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28" d="100"/>
          <a:sy n="128" d="100"/>
        </p:scale>
        <p:origin x="183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Mahdi" userId="0ecdcfbee806dcd9" providerId="LiveId" clId="{F35F0713-F722-4FE2-99B3-735BBAA0A837}"/>
    <pc:docChg chg="custSel modSld">
      <pc:chgData name="Fabian Mahdi" userId="0ecdcfbee806dcd9" providerId="LiveId" clId="{F35F0713-F722-4FE2-99B3-735BBAA0A837}" dt="2023-11-10T11:11:57.491" v="80" actId="20577"/>
      <pc:docMkLst>
        <pc:docMk/>
      </pc:docMkLst>
      <pc:sldChg chg="modSp mod">
        <pc:chgData name="Fabian Mahdi" userId="0ecdcfbee806dcd9" providerId="LiveId" clId="{F35F0713-F722-4FE2-99B3-735BBAA0A837}" dt="2023-11-10T11:11:57.491" v="80" actId="20577"/>
        <pc:sldMkLst>
          <pc:docMk/>
          <pc:sldMk cId="1881509882" sldId="261"/>
        </pc:sldMkLst>
        <pc:graphicFrameChg chg="modGraphic">
          <ac:chgData name="Fabian Mahdi" userId="0ecdcfbee806dcd9" providerId="LiveId" clId="{F35F0713-F722-4FE2-99B3-735BBAA0A837}" dt="2023-11-10T11:11:57.491" v="80" actId="20577"/>
          <ac:graphicFrameMkLst>
            <pc:docMk/>
            <pc:sldMk cId="1881509882" sldId="261"/>
            <ac:graphicFrameMk id="2" creationId="{9698CB0C-555E-1B70-CFF7-D2F8BC01D812}"/>
          </ac:graphicFrameMkLst>
        </pc:graphicFrameChg>
      </pc:sldChg>
      <pc:sldChg chg="modSp mod">
        <pc:chgData name="Fabian Mahdi" userId="0ecdcfbee806dcd9" providerId="LiveId" clId="{F35F0713-F722-4FE2-99B3-735BBAA0A837}" dt="2023-11-10T11:09:09.181" v="15" actId="1076"/>
        <pc:sldMkLst>
          <pc:docMk/>
          <pc:sldMk cId="730873196" sldId="264"/>
        </pc:sldMkLst>
        <pc:picChg chg="mod">
          <ac:chgData name="Fabian Mahdi" userId="0ecdcfbee806dcd9" providerId="LiveId" clId="{F35F0713-F722-4FE2-99B3-735BBAA0A837}" dt="2023-11-10T11:09:09.181" v="15" actId="1076"/>
          <ac:picMkLst>
            <pc:docMk/>
            <pc:sldMk cId="730873196" sldId="264"/>
            <ac:picMk id="7" creationId="{4F39F4F2-D54C-B10B-94D4-3E3EEEE9A9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10.11.2023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king.michael-simons.eu/docs/index.html#section-architecture-constraints" TargetMode="External"/><Relationship Id="rId2" Type="http://schemas.openxmlformats.org/officeDocument/2006/relationships/hyperlink" Target="https://docs.arc42.org/section-2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73520"/>
              </p:ext>
            </p:extLst>
          </p:nvPr>
        </p:nvGraphicFramePr>
        <p:xfrm>
          <a:off x="179999" y="607500"/>
          <a:ext cx="87753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02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070293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begin: 06.10.23 end: 26.01.24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Arc42 documentation &amp; Code naming in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Juniors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Mobile and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should be always accessible and anywhere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 should follow the arc42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  <p:sp>
        <p:nvSpPr>
          <p:cNvPr id="3" name="Textplatzhalter 6">
            <a:extLst>
              <a:ext uri="{FF2B5EF4-FFF2-40B4-BE49-F238E27FC236}">
                <a16:creationId xmlns:a16="http://schemas.microsoft.com/office/drawing/2014/main" id="{5C01C186-EB2E-CCD4-8FDC-9E049EA25FB0}"/>
              </a:ext>
            </a:extLst>
          </p:cNvPr>
          <p:cNvSpPr txBox="1">
            <a:spLocks/>
          </p:cNvSpPr>
          <p:nvPr/>
        </p:nvSpPr>
        <p:spPr>
          <a:xfrm>
            <a:off x="180001" y="2886584"/>
            <a:ext cx="8775319" cy="177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Architects should know exactly where they are free in their design decisions and where they must adhere to constraints. Constraints must always be dealt with; they may be negotiable, though.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five constraints that constrains software architects in their freedom of design and implementation decisions or decision about the development process.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https://docs.arc42.org/section-2/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https://biking.michael-simons.eu/docs/index.html#section-architecture-constraints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Context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Software Architecture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39F4F2-D54C-B10B-94D4-3E3EEEE9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74" y="553456"/>
            <a:ext cx="4451901" cy="39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142</Words>
  <Application>Microsoft Office PowerPoint</Application>
  <PresentationFormat>Bildschirmpräsentation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Fabian Mahdi</cp:lastModifiedBy>
  <cp:revision>6</cp:revision>
  <dcterms:created xsi:type="dcterms:W3CDTF">2022-06-08T12:45:54Z</dcterms:created>
  <dcterms:modified xsi:type="dcterms:W3CDTF">2023-11-10T11:12:00Z</dcterms:modified>
</cp:coreProperties>
</file>