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0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9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2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47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E43D-CCAE-4EF4-A84F-348E3A321C1D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248C-2A7E-49E2-B571-4E6BB3E2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0253" y="3435929"/>
            <a:ext cx="2146621" cy="374075"/>
            <a:chOff x="970653" y="3089563"/>
            <a:chExt cx="2146621" cy="374075"/>
          </a:xfrm>
        </p:grpSpPr>
        <p:sp>
          <p:nvSpPr>
            <p:cNvPr id="3" name="Rectangle 2"/>
            <p:cNvSpPr/>
            <p:nvPr/>
          </p:nvSpPr>
          <p:spPr>
            <a:xfrm>
              <a:off x="970653" y="3089563"/>
              <a:ext cx="1384620" cy="3740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Cue light</a:t>
              </a:r>
              <a:endParaRPr lang="en-GB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55274" y="3089563"/>
              <a:ext cx="762000" cy="3740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LH(2sec)</a:t>
              </a:r>
              <a:endParaRPr lang="en-GB" sz="12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10805" y="3435929"/>
            <a:ext cx="214662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35783" y="1191492"/>
            <a:ext cx="290944" cy="374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26728" y="1191491"/>
            <a:ext cx="1246908" cy="374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GB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6307907" y="2082276"/>
            <a:ext cx="311312" cy="214662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6311164" y="3152328"/>
            <a:ext cx="304798" cy="214662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10805" y="4720708"/>
            <a:ext cx="2146622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</a:t>
            </a:r>
            <a:r>
              <a:rPr lang="en-US" dirty="0" smtClean="0"/>
              <a:t>out (penalty)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6908" y="2402006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response (with in SD+LH) 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78252" y="1679912"/>
            <a:ext cx="0" cy="754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2324" y="4553802"/>
            <a:ext cx="3823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 correct response (with in SD+LH) or no response (omission)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03963" y="4907744"/>
            <a:ext cx="955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999" y="5261688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house light off for 5 sec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11825" y="3870402"/>
            <a:ext cx="0" cy="710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1028959" y="3902488"/>
            <a:ext cx="36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Premature response (during </a:t>
            </a:r>
            <a:r>
              <a:rPr lang="en-US" b="1" dirty="0" err="1" smtClean="0">
                <a:solidFill>
                  <a:srgbClr val="FF0000"/>
                </a:solidFill>
              </a:rPr>
              <a:t>iti</a:t>
            </a:r>
            <a:r>
              <a:rPr lang="en-US" b="1" dirty="0" smtClean="0">
                <a:solidFill>
                  <a:srgbClr val="FF0000"/>
                </a:solidFill>
              </a:rPr>
              <a:t> ) 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00945" y="3622965"/>
            <a:ext cx="955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7891" y="1364673"/>
            <a:ext cx="2632364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1825" y="1337804"/>
            <a:ext cx="1" cy="1969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6032" y="97241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Poke 6 out </a:t>
            </a:r>
            <a:endParaRPr lang="en-GB" dirty="0"/>
          </a:p>
        </p:txBody>
      </p:sp>
      <p:sp>
        <p:nvSpPr>
          <p:cNvPr id="23" name="Curved Up Arrow 22"/>
          <p:cNvSpPr/>
          <p:nvPr/>
        </p:nvSpPr>
        <p:spPr>
          <a:xfrm rot="6299774">
            <a:off x="551836" y="4047627"/>
            <a:ext cx="1348402" cy="43545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8780" y="1565343"/>
            <a:ext cx="3581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subject inside receptacle more than 2 sec , turn off receptacle light to reinforce them to focus on cue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13965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9F2265-E6A6-4F67-9D82-922941F9E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61773"/>
              </p:ext>
            </p:extLst>
          </p:nvPr>
        </p:nvGraphicFramePr>
        <p:xfrm>
          <a:off x="0" y="0"/>
          <a:ext cx="12067308" cy="685799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40303">
                  <a:extLst>
                    <a:ext uri="{9D8B030D-6E8A-4147-A177-3AD203B41FA5}">
                      <a16:colId xmlns:a16="http://schemas.microsoft.com/office/drawing/2014/main" val="3191502974"/>
                    </a:ext>
                  </a:extLst>
                </a:gridCol>
                <a:gridCol w="212673">
                  <a:extLst>
                    <a:ext uri="{9D8B030D-6E8A-4147-A177-3AD203B41FA5}">
                      <a16:colId xmlns:a16="http://schemas.microsoft.com/office/drawing/2014/main" val="2973193030"/>
                    </a:ext>
                  </a:extLst>
                </a:gridCol>
                <a:gridCol w="1208472">
                  <a:extLst>
                    <a:ext uri="{9D8B030D-6E8A-4147-A177-3AD203B41FA5}">
                      <a16:colId xmlns:a16="http://schemas.microsoft.com/office/drawing/2014/main" val="2626203804"/>
                    </a:ext>
                  </a:extLst>
                </a:gridCol>
                <a:gridCol w="1262433">
                  <a:extLst>
                    <a:ext uri="{9D8B030D-6E8A-4147-A177-3AD203B41FA5}">
                      <a16:colId xmlns:a16="http://schemas.microsoft.com/office/drawing/2014/main" val="3897282638"/>
                    </a:ext>
                  </a:extLst>
                </a:gridCol>
                <a:gridCol w="1239708">
                  <a:extLst>
                    <a:ext uri="{9D8B030D-6E8A-4147-A177-3AD203B41FA5}">
                      <a16:colId xmlns:a16="http://schemas.microsoft.com/office/drawing/2014/main" val="111622149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734062018"/>
                    </a:ext>
                  </a:extLst>
                </a:gridCol>
                <a:gridCol w="1777909">
                  <a:extLst>
                    <a:ext uri="{9D8B030D-6E8A-4147-A177-3AD203B41FA5}">
                      <a16:colId xmlns:a16="http://schemas.microsoft.com/office/drawing/2014/main" val="1769107676"/>
                    </a:ext>
                  </a:extLst>
                </a:gridCol>
                <a:gridCol w="1760868">
                  <a:extLst>
                    <a:ext uri="{9D8B030D-6E8A-4147-A177-3AD203B41FA5}">
                      <a16:colId xmlns:a16="http://schemas.microsoft.com/office/drawing/2014/main" val="2764163602"/>
                    </a:ext>
                  </a:extLst>
                </a:gridCol>
                <a:gridCol w="1783593">
                  <a:extLst>
                    <a:ext uri="{9D8B030D-6E8A-4147-A177-3AD203B41FA5}">
                      <a16:colId xmlns:a16="http://schemas.microsoft.com/office/drawing/2014/main" val="3329958140"/>
                    </a:ext>
                  </a:extLst>
                </a:gridCol>
              </a:tblGrid>
              <a:tr h="57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 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Parameters of training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Criteria (2 consecutive days)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86709"/>
                  </a:ext>
                </a:extLst>
              </a:tr>
              <a:tr h="1126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Stage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SD (s)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LH (s)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ITI (s)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# correct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% correct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% accuracy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%omissions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707628"/>
                  </a:ext>
                </a:extLst>
              </a:tr>
              <a:tr h="573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1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20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30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40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035545"/>
                  </a:ext>
                </a:extLst>
              </a:tr>
              <a:tr h="573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2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8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40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50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31444"/>
                  </a:ext>
                </a:extLst>
              </a:tr>
              <a:tr h="573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3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8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5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40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80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&lt;= 50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078566"/>
                  </a:ext>
                </a:extLst>
              </a:tr>
              <a:tr h="573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4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4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5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40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80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&lt;= 50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655815"/>
                  </a:ext>
                </a:extLst>
              </a:tr>
              <a:tr h="573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5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5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&gt;= 40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-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&gt;= 80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&lt;= 50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086443"/>
                  </a:ext>
                </a:extLst>
              </a:tr>
              <a:tr h="573187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Challenges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762900"/>
                  </a:ext>
                </a:extLst>
              </a:tr>
              <a:tr h="57318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</a:rPr>
                        <a:t>6</a:t>
                      </a:r>
                      <a:endParaRPr lang="x-none" sz="18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8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SD, impulsivity challenge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13718"/>
                  </a:ext>
                </a:extLst>
              </a:tr>
              <a:tr h="57318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7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1 / 0.8 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5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ITI, attention challenge 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7715"/>
                  </a:ext>
                </a:extLst>
              </a:tr>
              <a:tr h="57318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8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1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5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Distraction: 1s house-light off in ITI between 1-4.5s</a:t>
                      </a:r>
                      <a:endParaRPr lang="x-none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1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6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Kumar</dc:creator>
  <cp:lastModifiedBy>Sampath Kumar</cp:lastModifiedBy>
  <cp:revision>4</cp:revision>
  <dcterms:created xsi:type="dcterms:W3CDTF">2020-09-29T13:26:04Z</dcterms:created>
  <dcterms:modified xsi:type="dcterms:W3CDTF">2020-09-29T13:30:25Z</dcterms:modified>
</cp:coreProperties>
</file>