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169D581-4B2D-4C83-8A6D-FFA15C3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8" y="1466850"/>
            <a:ext cx="1749770" cy="5791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529BA0-4F4D-45F2-A7DC-85925326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04" y="933450"/>
            <a:ext cx="207209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28325D-0E82-433F-B850-71F03FFD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350"/>
            <a:ext cx="18648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Ellenbacher Áron 093</cp:lastModifiedBy>
  <cp:revision>3</cp:revision>
  <dcterms:created xsi:type="dcterms:W3CDTF">2025-09-09T07:22:14Z</dcterms:created>
  <dcterms:modified xsi:type="dcterms:W3CDTF">2025-09-09T07:36:15Z</dcterms:modified>
</cp:coreProperties>
</file>