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2025. 09. 15.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169D581-4B2D-4C83-8A6D-FFA15C3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8" y="1466850"/>
            <a:ext cx="1749770" cy="5791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529BA0-4F4D-45F2-A7DC-85925326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04" y="933450"/>
            <a:ext cx="207209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28325D-0E82-433F-B850-71F03FFD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350"/>
            <a:ext cx="18648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Gitárok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 lépésként meg kell találni a tökéletes hangolást és beállításokat.</a:t>
            </a:r>
          </a:p>
          <a:p>
            <a:r>
              <a:rPr lang="hu-HU" dirty="0"/>
              <a:t>A mikrofonok beállítása után többször is el kell játszani, hogy meglegyen a tökéletes hang</a:t>
            </a:r>
          </a:p>
        </p:txBody>
      </p:sp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27" y="2778066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74330-0C54-4E0A-A260-685F8960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E0ED02-6CA2-4EA3-AF45-1506009B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Következő lépés a dob felvétele</a:t>
            </a:r>
          </a:p>
          <a:p>
            <a:r>
              <a:rPr lang="hu-HU" dirty="0"/>
              <a:t>Nehézségek</a:t>
            </a:r>
          </a:p>
          <a:p>
            <a:endParaRPr lang="hu-HU" dirty="0"/>
          </a:p>
        </p:txBody>
      </p:sp>
      <p:pic>
        <p:nvPicPr>
          <p:cNvPr id="2050" name="Picture 2" descr="Best Recording Drums at Donald Hammond blog">
            <a:extLst>
              <a:ext uri="{FF2B5EF4-FFF2-40B4-BE49-F238E27FC236}">
                <a16:creationId xmlns:a16="http://schemas.microsoft.com/office/drawing/2014/main" id="{F799CFC1-50F3-4BB6-967B-9E95D2CE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20" y="2772207"/>
            <a:ext cx="5724962" cy="35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ED3EF-2DF3-4C42-BB40-18B91DD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felvételek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968D16-0DCF-4CAF-8C88-E1E2A8AE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Vokál</a:t>
            </a:r>
            <a:r>
              <a:rPr lang="hu-HU" dirty="0"/>
              <a:t> és a basszus gitár felvétele nem fontos, az ilyen </a:t>
            </a:r>
            <a:r>
              <a:rPr lang="hu-HU" dirty="0" err="1"/>
              <a:t>nyeeeeh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8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FB0104-3B88-4159-8E66-B0E48F9E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B9627-63BA-4C1E-A915-AEE3F8486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6435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71</Words>
  <Application>Microsoft Office PowerPoint</Application>
  <PresentationFormat>Szélesvásznú</PresentationFormat>
  <Paragraphs>17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  <vt:lpstr>Gitárok felvétele</vt:lpstr>
      <vt:lpstr>Dob</vt:lpstr>
      <vt:lpstr>Egyéb felvételek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Milán</cp:lastModifiedBy>
  <cp:revision>11</cp:revision>
  <dcterms:created xsi:type="dcterms:W3CDTF">2025-09-09T07:22:14Z</dcterms:created>
  <dcterms:modified xsi:type="dcterms:W3CDTF">2025-09-15T09:15:49Z</dcterms:modified>
</cp:coreProperties>
</file>