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1" r:id="rId5"/>
    <p:sldId id="262" r:id="rId6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2929"/>
    <a:srgbClr val="827254"/>
    <a:srgbClr val="75624F"/>
    <a:srgbClr val="A08D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478EC7A-02AA-034A-4E97-651290238F92}" v="67" dt="2025-09-21T18:48:25.5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36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870A01-27B5-4D59-A94D-F2A9CC58A3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D42FBB6-E0DC-46DD-9509-4538F689B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A1C4606-47D5-4582-9160-E92370928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87208A1-F546-4C53-B32E-FB258636D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DF7DE00-3651-4111-9BD5-4E250DDC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397785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08AE1-97D0-4225-B56C-62FED2BBC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2054B0B-A0B2-4171-8152-BA0E45309A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F522CE63-565D-4B6C-A42E-8F2859EED1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100B5988-E21F-43EA-9FF8-243CB110A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B4F67-EB39-4528-BE6F-34C518C0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73822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EEB6EF92-808D-4371-962D-4FC037AA36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B2A2B7BA-A907-4527-8CD9-3911CB1DEA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D9A30718-FFDE-47EE-9082-3703B4B2D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9F68B2F-9B1F-4C32-AC04-76B0B74EA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36BC525-E67D-47BC-BF12-32243DC60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976300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58ADD2A-BB97-4E85-9200-927750B0B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8DAA36-8206-4132-BA08-32A949FE5C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E209E13-E6D8-4D04-8BD3-8AEC9FCE7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B828D47-23A9-4C3E-8789-DD2B2983F6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F4DBEF-AF0D-43A1-8D8A-29DEF9348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2508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366D96-89D7-449C-8794-B1D98E5BC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C0C61B5-7E74-4739-952D-1E7C626F93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76C9FC2-4A82-40CA-9A28-651096451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99CCEA0E-CCC1-4BD6-B258-021A9FF7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077EF6D-62DA-4BE2-8C51-0FE2F6E44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8189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E88B84-73DD-498C-AC15-BF84AE163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BE0FB9-9C70-492A-A667-4A250EEDC5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5F3364E3-AE36-442B-AEA0-2AF9F65E57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1DF0E1-174C-487E-8D2D-A69D174A5F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929D59F-511F-41DB-B217-A95A1094A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659EFC7F-ECB9-4DFA-897A-F40B89C5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43405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F16A02B-8236-4374-A43C-2A8A0A9FF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56EBE99-8D4C-4CD4-97FF-606FD2B76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37BCAB1B-A818-4162-968F-4D7BCC011F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17E043BC-468C-4753-8061-C04182FCC5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30EB9AAF-B872-4CCC-974B-4010DD8574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8689F814-66C0-4CC9-B6E7-AD3D95ED0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D2A23843-662A-4DF8-BD6C-6EF05947D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467EC6D8-EA56-43C3-BE07-8AE59EBDF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50930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112F8F9-8FA8-4BDB-9AA4-B387310E4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B02C6DD-4877-4E5A-A7CF-AD1D65670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8134D6E2-A018-42FE-9660-0BB15809B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7E1BA89E-C1C6-4652-9B7E-A284502F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87865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F437F84-5D16-494D-88F3-A454CFBD5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BA4BE534-3621-4209-8A88-8E9DA84FC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F93B0513-9D8B-45E1-9841-B34C53CAD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509673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EDFF3E-EC8B-4022-BC3E-F1DEBCC6F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05F3C46-40A4-4B8D-8430-27AAE62D6B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0AB407E3-BF2C-433F-B146-9B35CB9B6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145D9DC8-0BCD-44F8-AEF6-8C0FD035E9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BD3BC4BC-3BED-430D-BCF2-C074EBD47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26E37EB-58D3-4FF7-938B-2A7243370F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8044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F9427AA-4D2F-4FAD-950C-424236A137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721D31A0-DF99-4A07-8B5D-AF38ACB2A6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DDAD6E5-BB88-4DB3-A27E-3048D4BCEF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2A0CCDF1-516A-4ABB-862E-B444846F1F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47F69FB-FDEF-44C3-9B3F-CAE750DD1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55ACE2D1-827B-4BE0-8E5B-FBF722092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94083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79D3577A-25AC-41A0-83CA-6992BC749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F4AA07C8-92F0-4411-BE73-9565221BA2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09D454F-11CC-43CE-A837-0489D52A30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AC1CCA-D49E-4DC0-B7E3-A1EA754F95C9}" type="datetimeFigureOut">
              <a:rPr lang="hu-HU" smtClean="0"/>
              <a:t>2025. 09. 21.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2B1B17D3-6206-45BA-8FF8-9B9902954A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62803-5EAA-4B48-80A1-2F1BA93427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CC37B-A9EB-4AEB-9E35-27D401975290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8586990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450D3A1-0C2E-40EF-9F2E-410EA958B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Zenekészítés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8E2F5DA3-A59E-4872-BEEC-4D1BB093377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>
                <a:solidFill>
                  <a:srgbClr val="FF2929"/>
                </a:solidFill>
              </a:rPr>
              <a:t>Ellenbacher Áron, Pintér Viktor, Forintos Milán</a:t>
            </a:r>
          </a:p>
        </p:txBody>
      </p:sp>
    </p:spTree>
    <p:extLst>
      <p:ext uri="{BB962C8B-B14F-4D97-AF65-F5344CB8AC3E}">
        <p14:creationId xmlns:p14="http://schemas.microsoft.com/office/powerpoint/2010/main" val="11722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Kép 5">
            <a:extLst>
              <a:ext uri="{FF2B5EF4-FFF2-40B4-BE49-F238E27FC236}">
                <a16:creationId xmlns:a16="http://schemas.microsoft.com/office/drawing/2014/main" id="{D169D581-4B2D-4C83-8A6D-FFA15C308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1158" y="1466850"/>
            <a:ext cx="1749770" cy="579120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CDB66CB7-55E0-4ACD-9CD7-BBA13C792B43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rgbClr val="827254">
              <a:alpha val="69020"/>
            </a:srgbClr>
          </a:solidFill>
        </p:spPr>
        <p:txBody>
          <a:bodyPr/>
          <a:lstStyle/>
          <a:p>
            <a:r>
              <a:rPr lang="hu-HU" dirty="0">
                <a:solidFill>
                  <a:schemeClr val="tx1">
                    <a:lumMod val="65000"/>
                    <a:lumOff val="35000"/>
                  </a:schemeClr>
                </a:solidFill>
                <a:latin typeface="Arial Black" panose="020B0A04020102020204" pitchFamily="34" charset="0"/>
              </a:rPr>
              <a:t>Ihletforrás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6A2A54-490D-4B5C-8221-0DD4AF058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sz="4400" dirty="0">
                <a:solidFill>
                  <a:srgbClr val="FF2929"/>
                </a:solidFill>
              </a:rPr>
              <a:t>Hangulat</a:t>
            </a:r>
          </a:p>
          <a:p>
            <a:r>
              <a:rPr lang="hu-HU" sz="4400" dirty="0">
                <a:solidFill>
                  <a:srgbClr val="FF2929"/>
                </a:solidFill>
              </a:rPr>
              <a:t>Érzelmek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jó </a:t>
            </a:r>
            <a:r>
              <a:rPr lang="hu-HU" sz="4400" dirty="0" err="1">
                <a:solidFill>
                  <a:srgbClr val="FF2929"/>
                </a:solidFill>
              </a:rPr>
              <a:t>riff</a:t>
            </a:r>
            <a:endParaRPr lang="hu-HU" sz="4400" dirty="0">
              <a:solidFill>
                <a:srgbClr val="FF2929"/>
              </a:solidFill>
            </a:endParaRPr>
          </a:p>
          <a:p>
            <a:r>
              <a:rPr lang="hu-HU" sz="4400" dirty="0">
                <a:solidFill>
                  <a:srgbClr val="FF2929"/>
                </a:solidFill>
              </a:rPr>
              <a:t>Egy jó dob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esemény</a:t>
            </a:r>
          </a:p>
          <a:p>
            <a:r>
              <a:rPr lang="hu-HU" sz="4400" dirty="0">
                <a:solidFill>
                  <a:srgbClr val="FF2929"/>
                </a:solidFill>
              </a:rPr>
              <a:t>Egy történés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6B529BA0-4F4D-45F2-A7DC-85925326C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81704" y="933450"/>
            <a:ext cx="2072096" cy="6858000"/>
          </a:xfrm>
          <a:prstGeom prst="rect">
            <a:avLst/>
          </a:prstGeom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8528325D-0E82-433F-B850-71F03FFD67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276350"/>
            <a:ext cx="1864886" cy="617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651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31" name="Rectangle 1030">
            <a:extLst>
              <a:ext uri="{FF2B5EF4-FFF2-40B4-BE49-F238E27FC236}">
                <a16:creationId xmlns:a16="http://schemas.microsoft.com/office/drawing/2014/main" id="{2DAA6C16-BF9B-4A3E-BC70-EE6015D4F9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DC0DCA14-3A1F-45E9-A3FD-9D1DE896B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69978"/>
            <a:ext cx="4391024" cy="1173700"/>
          </a:xfrm>
        </p:spPr>
        <p:txBody>
          <a:bodyPr anchor="t">
            <a:normAutofit/>
          </a:bodyPr>
          <a:lstStyle/>
          <a:p>
            <a:r>
              <a:rPr lang="hu-HU" sz="4000">
                <a:solidFill>
                  <a:schemeClr val="bg1"/>
                </a:solidFill>
              </a:rPr>
              <a:t>Felvételek</a:t>
            </a:r>
          </a:p>
        </p:txBody>
      </p:sp>
      <p:pic>
        <p:nvPicPr>
          <p:cNvPr id="5" name="Picture 2" descr="Best Recording Drums at Donald Hammond blog">
            <a:extLst>
              <a:ext uri="{FF2B5EF4-FFF2-40B4-BE49-F238E27FC236}">
                <a16:creationId xmlns:a16="http://schemas.microsoft.com/office/drawing/2014/main" id="{8FF6A6D4-82EF-0EE6-BFFA-68645C3984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30" r="1743" b="-2"/>
          <a:stretch>
            <a:fillRect/>
          </a:stretch>
        </p:blipFill>
        <p:spPr bwMode="auto">
          <a:xfrm>
            <a:off x="6" y="-1"/>
            <a:ext cx="6000749" cy="3911828"/>
          </a:xfrm>
          <a:custGeom>
            <a:avLst/>
            <a:gdLst/>
            <a:ahLst/>
            <a:cxnLst/>
            <a:rect l="l" t="t" r="r" b="b"/>
            <a:pathLst>
              <a:path w="6000749" h="3911828">
                <a:moveTo>
                  <a:pt x="0" y="0"/>
                </a:moveTo>
                <a:lnTo>
                  <a:pt x="6000749" y="0"/>
                </a:lnTo>
                <a:lnTo>
                  <a:pt x="6000749" y="3767827"/>
                </a:lnTo>
                <a:lnTo>
                  <a:pt x="5572124" y="3740378"/>
                </a:lnTo>
                <a:lnTo>
                  <a:pt x="0" y="391182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10 Electric Guitar Recording Tips | Sweetwater">
            <a:extLst>
              <a:ext uri="{FF2B5EF4-FFF2-40B4-BE49-F238E27FC236}">
                <a16:creationId xmlns:a16="http://schemas.microsoft.com/office/drawing/2014/main" id="{708AC60B-4D77-4800-A985-D646CDB2FF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1389"/>
          <a:stretch>
            <a:fillRect/>
          </a:stretch>
        </p:blipFill>
        <p:spPr bwMode="auto">
          <a:xfrm>
            <a:off x="6191245" y="-1"/>
            <a:ext cx="6000750" cy="3988028"/>
          </a:xfrm>
          <a:custGeom>
            <a:avLst/>
            <a:gdLst/>
            <a:ahLst/>
            <a:cxnLst/>
            <a:rect l="l" t="t" r="r" b="b"/>
            <a:pathLst>
              <a:path w="6000750" h="3988028">
                <a:moveTo>
                  <a:pt x="0" y="0"/>
                </a:moveTo>
                <a:lnTo>
                  <a:pt x="6000750" y="0"/>
                </a:lnTo>
                <a:lnTo>
                  <a:pt x="6000750" y="797153"/>
                </a:lnTo>
                <a:lnTo>
                  <a:pt x="6000750" y="2634343"/>
                </a:lnTo>
                <a:lnTo>
                  <a:pt x="6000750" y="3911828"/>
                </a:lnTo>
                <a:lnTo>
                  <a:pt x="3248025" y="3988028"/>
                </a:lnTo>
                <a:lnTo>
                  <a:pt x="0" y="378002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A4AE1828-51FD-4AD7-BCF6-9AF5C696CE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528992"/>
            <a:ext cx="12192000" cy="757168"/>
            <a:chOff x="0" y="2959818"/>
            <a:chExt cx="12192000" cy="75716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8542C7CD-02BE-4ADE-8D2F-DFB759D71A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solidFill>
              <a:srgbClr val="FFFFFF"/>
            </a:solidFill>
            <a:ln w="12700" cap="flat" cmpd="sng" algn="ctr">
              <a:noFill/>
              <a:prstDash val="solid"/>
              <a:miter lim="800000"/>
            </a:ln>
            <a:effectLst>
              <a:outerShdw blurRad="381000" dist="152400" dir="5400000" algn="t" rotWithShape="0">
                <a:prstClr val="black">
                  <a:alpha val="1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035" name="Freeform: Shape 1034">
              <a:extLst>
                <a:ext uri="{FF2B5EF4-FFF2-40B4-BE49-F238E27FC236}">
                  <a16:creationId xmlns:a16="http://schemas.microsoft.com/office/drawing/2014/main" id="{840A04EE-8E37-4C28-B09B-A9593A4AAB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959818"/>
              <a:ext cx="12192000" cy="757168"/>
            </a:xfrm>
            <a:custGeom>
              <a:avLst/>
              <a:gdLst>
                <a:gd name="connsiteX0" fmla="*/ 0 w 12192000"/>
                <a:gd name="connsiteY0" fmla="*/ 0 h 757168"/>
                <a:gd name="connsiteX1" fmla="*/ 41653 w 12192000"/>
                <a:gd name="connsiteY1" fmla="*/ 6945 h 757168"/>
                <a:gd name="connsiteX2" fmla="*/ 81317 w 12192000"/>
                <a:gd name="connsiteY2" fmla="*/ 15509 h 757168"/>
                <a:gd name="connsiteX3" fmla="*/ 114150 w 12192000"/>
                <a:gd name="connsiteY3" fmla="*/ 28105 h 757168"/>
                <a:gd name="connsiteX4" fmla="*/ 214865 w 12192000"/>
                <a:gd name="connsiteY4" fmla="*/ 58374 h 757168"/>
                <a:gd name="connsiteX5" fmla="*/ 299237 w 12192000"/>
                <a:gd name="connsiteY5" fmla="*/ 63560 h 757168"/>
                <a:gd name="connsiteX6" fmla="*/ 415570 w 12192000"/>
                <a:gd name="connsiteY6" fmla="*/ 83774 h 757168"/>
                <a:gd name="connsiteX7" fmla="*/ 633210 w 12192000"/>
                <a:gd name="connsiteY7" fmla="*/ 109108 h 757168"/>
                <a:gd name="connsiteX8" fmla="*/ 677567 w 12192000"/>
                <a:gd name="connsiteY8" fmla="*/ 119446 h 757168"/>
                <a:gd name="connsiteX9" fmla="*/ 946429 w 12192000"/>
                <a:gd name="connsiteY9" fmla="*/ 171502 h 757168"/>
                <a:gd name="connsiteX10" fmla="*/ 1163367 w 12192000"/>
                <a:gd name="connsiteY10" fmla="*/ 182106 h 757168"/>
                <a:gd name="connsiteX11" fmla="*/ 1180337 w 12192000"/>
                <a:gd name="connsiteY11" fmla="*/ 181279 h 757168"/>
                <a:gd name="connsiteX12" fmla="*/ 1263939 w 12192000"/>
                <a:gd name="connsiteY12" fmla="*/ 173070 h 757168"/>
                <a:gd name="connsiteX13" fmla="*/ 1392213 w 12192000"/>
                <a:gd name="connsiteY13" fmla="*/ 183225 h 757168"/>
                <a:gd name="connsiteX14" fmla="*/ 1479752 w 12192000"/>
                <a:gd name="connsiteY14" fmla="*/ 205174 h 757168"/>
                <a:gd name="connsiteX15" fmla="*/ 1589813 w 12192000"/>
                <a:gd name="connsiteY15" fmla="*/ 211706 h 757168"/>
                <a:gd name="connsiteX16" fmla="*/ 1716264 w 12192000"/>
                <a:gd name="connsiteY16" fmla="*/ 207459 h 757168"/>
                <a:gd name="connsiteX17" fmla="*/ 1772900 w 12192000"/>
                <a:gd name="connsiteY17" fmla="*/ 208137 h 757168"/>
                <a:gd name="connsiteX18" fmla="*/ 1929319 w 12192000"/>
                <a:gd name="connsiteY18" fmla="*/ 193822 h 757168"/>
                <a:gd name="connsiteX19" fmla="*/ 2021514 w 12192000"/>
                <a:gd name="connsiteY19" fmla="*/ 204186 h 757168"/>
                <a:gd name="connsiteX20" fmla="*/ 2111753 w 12192000"/>
                <a:gd name="connsiteY20" fmla="*/ 223797 h 757168"/>
                <a:gd name="connsiteX21" fmla="*/ 2169356 w 12192000"/>
                <a:gd name="connsiteY21" fmla="*/ 241125 h 757168"/>
                <a:gd name="connsiteX22" fmla="*/ 2286638 w 12192000"/>
                <a:gd name="connsiteY22" fmla="*/ 257382 h 757168"/>
                <a:gd name="connsiteX23" fmla="*/ 2308368 w 12192000"/>
                <a:gd name="connsiteY23" fmla="*/ 256995 h 757168"/>
                <a:gd name="connsiteX24" fmla="*/ 2660621 w 12192000"/>
                <a:gd name="connsiteY24" fmla="*/ 262863 h 757168"/>
                <a:gd name="connsiteX25" fmla="*/ 2801134 w 12192000"/>
                <a:gd name="connsiteY25" fmla="*/ 250006 h 757168"/>
                <a:gd name="connsiteX26" fmla="*/ 2830994 w 12192000"/>
                <a:gd name="connsiteY26" fmla="*/ 249091 h 757168"/>
                <a:gd name="connsiteX27" fmla="*/ 3129084 w 12192000"/>
                <a:gd name="connsiteY27" fmla="*/ 242009 h 757168"/>
                <a:gd name="connsiteX28" fmla="*/ 3162162 w 12192000"/>
                <a:gd name="connsiteY28" fmla="*/ 242789 h 757168"/>
                <a:gd name="connsiteX29" fmla="*/ 3254072 w 12192000"/>
                <a:gd name="connsiteY29" fmla="*/ 251612 h 757168"/>
                <a:gd name="connsiteX30" fmla="*/ 3473491 w 12192000"/>
                <a:gd name="connsiteY30" fmla="*/ 221903 h 757168"/>
                <a:gd name="connsiteX31" fmla="*/ 3691860 w 12192000"/>
                <a:gd name="connsiteY31" fmla="*/ 219228 h 757168"/>
                <a:gd name="connsiteX32" fmla="*/ 3811494 w 12192000"/>
                <a:gd name="connsiteY32" fmla="*/ 225691 h 757168"/>
                <a:gd name="connsiteX33" fmla="*/ 3897533 w 12192000"/>
                <a:gd name="connsiteY33" fmla="*/ 220087 h 757168"/>
                <a:gd name="connsiteX34" fmla="*/ 4109430 w 12192000"/>
                <a:gd name="connsiteY34" fmla="*/ 200477 h 757168"/>
                <a:gd name="connsiteX35" fmla="*/ 4208772 w 12192000"/>
                <a:gd name="connsiteY35" fmla="*/ 200914 h 757168"/>
                <a:gd name="connsiteX36" fmla="*/ 4314641 w 12192000"/>
                <a:gd name="connsiteY36" fmla="*/ 196159 h 757168"/>
                <a:gd name="connsiteX37" fmla="*/ 4577622 w 12192000"/>
                <a:gd name="connsiteY37" fmla="*/ 163774 h 757168"/>
                <a:gd name="connsiteX38" fmla="*/ 4790345 w 12192000"/>
                <a:gd name="connsiteY38" fmla="*/ 177592 h 757168"/>
                <a:gd name="connsiteX39" fmla="*/ 4926164 w 12192000"/>
                <a:gd name="connsiteY39" fmla="*/ 184139 h 757168"/>
                <a:gd name="connsiteX40" fmla="*/ 5088812 w 12192000"/>
                <a:gd name="connsiteY40" fmla="*/ 177401 h 757168"/>
                <a:gd name="connsiteX41" fmla="*/ 5222466 w 12192000"/>
                <a:gd name="connsiteY41" fmla="*/ 162082 h 757168"/>
                <a:gd name="connsiteX42" fmla="*/ 5406528 w 12192000"/>
                <a:gd name="connsiteY42" fmla="*/ 153987 h 757168"/>
                <a:gd name="connsiteX43" fmla="*/ 5590716 w 12192000"/>
                <a:gd name="connsiteY43" fmla="*/ 129490 h 757168"/>
                <a:gd name="connsiteX44" fmla="*/ 5719429 w 12192000"/>
                <a:gd name="connsiteY44" fmla="*/ 110099 h 757168"/>
                <a:gd name="connsiteX45" fmla="*/ 5897895 w 12192000"/>
                <a:gd name="connsiteY45" fmla="*/ 96368 h 757168"/>
                <a:gd name="connsiteX46" fmla="*/ 6169957 w 12192000"/>
                <a:gd name="connsiteY46" fmla="*/ 94411 h 757168"/>
                <a:gd name="connsiteX47" fmla="*/ 6294827 w 12192000"/>
                <a:gd name="connsiteY47" fmla="*/ 99236 h 757168"/>
                <a:gd name="connsiteX48" fmla="*/ 6494261 w 12192000"/>
                <a:gd name="connsiteY48" fmla="*/ 71724 h 757168"/>
                <a:gd name="connsiteX49" fmla="*/ 6579627 w 12192000"/>
                <a:gd name="connsiteY49" fmla="*/ 57883 h 757168"/>
                <a:gd name="connsiteX50" fmla="*/ 6654800 w 12192000"/>
                <a:gd name="connsiteY50" fmla="*/ 77086 h 757168"/>
                <a:gd name="connsiteX51" fmla="*/ 6703059 w 12192000"/>
                <a:gd name="connsiteY51" fmla="*/ 97166 h 757168"/>
                <a:gd name="connsiteX52" fmla="*/ 6859445 w 12192000"/>
                <a:gd name="connsiteY52" fmla="*/ 90481 h 757168"/>
                <a:gd name="connsiteX53" fmla="*/ 7025414 w 12192000"/>
                <a:gd name="connsiteY53" fmla="*/ 83536 h 757168"/>
                <a:gd name="connsiteX54" fmla="*/ 7144137 w 12192000"/>
                <a:gd name="connsiteY54" fmla="*/ 79264 h 757168"/>
                <a:gd name="connsiteX55" fmla="*/ 7291235 w 12192000"/>
                <a:gd name="connsiteY55" fmla="*/ 95367 h 757168"/>
                <a:gd name="connsiteX56" fmla="*/ 7407395 w 12192000"/>
                <a:gd name="connsiteY56" fmla="*/ 104888 h 757168"/>
                <a:gd name="connsiteX57" fmla="*/ 7500837 w 12192000"/>
                <a:gd name="connsiteY57" fmla="*/ 119515 h 757168"/>
                <a:gd name="connsiteX58" fmla="*/ 7533567 w 12192000"/>
                <a:gd name="connsiteY58" fmla="*/ 126955 h 757168"/>
                <a:gd name="connsiteX59" fmla="*/ 7792910 w 12192000"/>
                <a:gd name="connsiteY59" fmla="*/ 185188 h 757168"/>
                <a:gd name="connsiteX60" fmla="*/ 8070699 w 12192000"/>
                <a:gd name="connsiteY60" fmla="*/ 235423 h 757168"/>
                <a:gd name="connsiteX61" fmla="*/ 8253177 w 12192000"/>
                <a:gd name="connsiteY61" fmla="*/ 222473 h 757168"/>
                <a:gd name="connsiteX62" fmla="*/ 8320683 w 12192000"/>
                <a:gd name="connsiteY62" fmla="*/ 226393 h 757168"/>
                <a:gd name="connsiteX63" fmla="*/ 8631438 w 12192000"/>
                <a:gd name="connsiteY63" fmla="*/ 237528 h 757168"/>
                <a:gd name="connsiteX64" fmla="*/ 8686410 w 12192000"/>
                <a:gd name="connsiteY64" fmla="*/ 234877 h 757168"/>
                <a:gd name="connsiteX65" fmla="*/ 8980658 w 12192000"/>
                <a:gd name="connsiteY65" fmla="*/ 273001 h 757168"/>
                <a:gd name="connsiteX66" fmla="*/ 9087625 w 12192000"/>
                <a:gd name="connsiteY66" fmla="*/ 282423 h 757168"/>
                <a:gd name="connsiteX67" fmla="*/ 9186017 w 12192000"/>
                <a:gd name="connsiteY67" fmla="*/ 293875 h 757168"/>
                <a:gd name="connsiteX68" fmla="*/ 9323931 w 12192000"/>
                <a:gd name="connsiteY68" fmla="*/ 302628 h 757168"/>
                <a:gd name="connsiteX69" fmla="*/ 9467213 w 12192000"/>
                <a:gd name="connsiteY69" fmla="*/ 307275 h 757168"/>
                <a:gd name="connsiteX70" fmla="*/ 9626826 w 12192000"/>
                <a:gd name="connsiteY70" fmla="*/ 316213 h 757168"/>
                <a:gd name="connsiteX71" fmla="*/ 9689696 w 12192000"/>
                <a:gd name="connsiteY71" fmla="*/ 324467 h 757168"/>
                <a:gd name="connsiteX72" fmla="*/ 9860526 w 12192000"/>
                <a:gd name="connsiteY72" fmla="*/ 329986 h 757168"/>
                <a:gd name="connsiteX73" fmla="*/ 9949775 w 12192000"/>
                <a:gd name="connsiteY73" fmla="*/ 340386 h 757168"/>
                <a:gd name="connsiteX74" fmla="*/ 10097252 w 12192000"/>
                <a:gd name="connsiteY74" fmla="*/ 349262 h 757168"/>
                <a:gd name="connsiteX75" fmla="*/ 10145261 w 12192000"/>
                <a:gd name="connsiteY75" fmla="*/ 353113 h 757168"/>
                <a:gd name="connsiteX76" fmla="*/ 10188159 w 12192000"/>
                <a:gd name="connsiteY76" fmla="*/ 356124 h 757168"/>
                <a:gd name="connsiteX77" fmla="*/ 10336144 w 12192000"/>
                <a:gd name="connsiteY77" fmla="*/ 348235 h 757168"/>
                <a:gd name="connsiteX78" fmla="*/ 10466847 w 12192000"/>
                <a:gd name="connsiteY78" fmla="*/ 354131 h 757168"/>
                <a:gd name="connsiteX79" fmla="*/ 10696514 w 12192000"/>
                <a:gd name="connsiteY79" fmla="*/ 353575 h 757168"/>
                <a:gd name="connsiteX80" fmla="*/ 10746932 w 12192000"/>
                <a:gd name="connsiteY80" fmla="*/ 360606 h 757168"/>
                <a:gd name="connsiteX81" fmla="*/ 10905388 w 12192000"/>
                <a:gd name="connsiteY81" fmla="*/ 370627 h 757168"/>
                <a:gd name="connsiteX82" fmla="*/ 10995602 w 12192000"/>
                <a:gd name="connsiteY82" fmla="*/ 376691 h 757168"/>
                <a:gd name="connsiteX83" fmla="*/ 11107647 w 12192000"/>
                <a:gd name="connsiteY83" fmla="*/ 373405 h 757168"/>
                <a:gd name="connsiteX84" fmla="*/ 11302440 w 12192000"/>
                <a:gd name="connsiteY84" fmla="*/ 364156 h 757168"/>
                <a:gd name="connsiteX85" fmla="*/ 11353613 w 12192000"/>
                <a:gd name="connsiteY85" fmla="*/ 363785 h 757168"/>
                <a:gd name="connsiteX86" fmla="*/ 11447323 w 12192000"/>
                <a:gd name="connsiteY86" fmla="*/ 359346 h 757168"/>
                <a:gd name="connsiteX87" fmla="*/ 11464292 w 12192000"/>
                <a:gd name="connsiteY87" fmla="*/ 358519 h 757168"/>
                <a:gd name="connsiteX88" fmla="*/ 11607560 w 12192000"/>
                <a:gd name="connsiteY88" fmla="*/ 342370 h 757168"/>
                <a:gd name="connsiteX89" fmla="*/ 11681426 w 12192000"/>
                <a:gd name="connsiteY89" fmla="*/ 344335 h 757168"/>
                <a:gd name="connsiteX90" fmla="*/ 11893565 w 12192000"/>
                <a:gd name="connsiteY90" fmla="*/ 355261 h 757168"/>
                <a:gd name="connsiteX91" fmla="*/ 11983290 w 12192000"/>
                <a:gd name="connsiteY91" fmla="*/ 363588 h 757168"/>
                <a:gd name="connsiteX92" fmla="*/ 12192000 w 12192000"/>
                <a:gd name="connsiteY92" fmla="*/ 388018 h 757168"/>
                <a:gd name="connsiteX93" fmla="*/ 12192000 w 12192000"/>
                <a:gd name="connsiteY93" fmla="*/ 577115 h 757168"/>
                <a:gd name="connsiteX94" fmla="*/ 12157329 w 12192000"/>
                <a:gd name="connsiteY94" fmla="*/ 588862 h 757168"/>
                <a:gd name="connsiteX95" fmla="*/ 12066948 w 12192000"/>
                <a:gd name="connsiteY95" fmla="*/ 586034 h 757168"/>
                <a:gd name="connsiteX96" fmla="*/ 11911344 w 12192000"/>
                <a:gd name="connsiteY96" fmla="*/ 521599 h 757168"/>
                <a:gd name="connsiteX97" fmla="*/ 11847823 w 12192000"/>
                <a:gd name="connsiteY97" fmla="*/ 511785 h 757168"/>
                <a:gd name="connsiteX98" fmla="*/ 11737547 w 12192000"/>
                <a:gd name="connsiteY98" fmla="*/ 502380 h 757168"/>
                <a:gd name="connsiteX99" fmla="*/ 11636052 w 12192000"/>
                <a:gd name="connsiteY99" fmla="*/ 514993 h 757168"/>
                <a:gd name="connsiteX100" fmla="*/ 11394706 w 12192000"/>
                <a:gd name="connsiteY100" fmla="*/ 590867 h 757168"/>
                <a:gd name="connsiteX101" fmla="*/ 11354978 w 12192000"/>
                <a:gd name="connsiteY101" fmla="*/ 597561 h 757168"/>
                <a:gd name="connsiteX102" fmla="*/ 11285306 w 12192000"/>
                <a:gd name="connsiteY102" fmla="*/ 599825 h 757168"/>
                <a:gd name="connsiteX103" fmla="*/ 11008528 w 12192000"/>
                <a:gd name="connsiteY103" fmla="*/ 656670 h 757168"/>
                <a:gd name="connsiteX104" fmla="*/ 10948735 w 12192000"/>
                <a:gd name="connsiteY104" fmla="*/ 652964 h 757168"/>
                <a:gd name="connsiteX105" fmla="*/ 10850698 w 12192000"/>
                <a:gd name="connsiteY105" fmla="*/ 641721 h 757168"/>
                <a:gd name="connsiteX106" fmla="*/ 10744026 w 12192000"/>
                <a:gd name="connsiteY106" fmla="*/ 647769 h 757168"/>
                <a:gd name="connsiteX107" fmla="*/ 10666160 w 12192000"/>
                <a:gd name="connsiteY107" fmla="*/ 651891 h 757168"/>
                <a:gd name="connsiteX108" fmla="*/ 10450521 w 12192000"/>
                <a:gd name="connsiteY108" fmla="*/ 616552 h 757168"/>
                <a:gd name="connsiteX109" fmla="*/ 10271192 w 12192000"/>
                <a:gd name="connsiteY109" fmla="*/ 583498 h 757168"/>
                <a:gd name="connsiteX110" fmla="*/ 10246067 w 12192000"/>
                <a:gd name="connsiteY110" fmla="*/ 585423 h 757168"/>
                <a:gd name="connsiteX111" fmla="*/ 10005027 w 12192000"/>
                <a:gd name="connsiteY111" fmla="*/ 592252 h 757168"/>
                <a:gd name="connsiteX112" fmla="*/ 9898681 w 12192000"/>
                <a:gd name="connsiteY112" fmla="*/ 613195 h 757168"/>
                <a:gd name="connsiteX113" fmla="*/ 9753225 w 12192000"/>
                <a:gd name="connsiteY113" fmla="*/ 629038 h 757168"/>
                <a:gd name="connsiteX114" fmla="*/ 9591376 w 12192000"/>
                <a:gd name="connsiteY114" fmla="*/ 648601 h 757168"/>
                <a:gd name="connsiteX115" fmla="*/ 9472860 w 12192000"/>
                <a:gd name="connsiteY115" fmla="*/ 655936 h 757168"/>
                <a:gd name="connsiteX116" fmla="*/ 9299788 w 12192000"/>
                <a:gd name="connsiteY116" fmla="*/ 636945 h 757168"/>
                <a:gd name="connsiteX117" fmla="*/ 9264605 w 12192000"/>
                <a:gd name="connsiteY117" fmla="*/ 627087 h 757168"/>
                <a:gd name="connsiteX118" fmla="*/ 8926435 w 12192000"/>
                <a:gd name="connsiteY118" fmla="*/ 549269 h 757168"/>
                <a:gd name="connsiteX119" fmla="*/ 8698934 w 12192000"/>
                <a:gd name="connsiteY119" fmla="*/ 536583 h 757168"/>
                <a:gd name="connsiteX120" fmla="*/ 8622862 w 12192000"/>
                <a:gd name="connsiteY120" fmla="*/ 541563 h 757168"/>
                <a:gd name="connsiteX121" fmla="*/ 8482784 w 12192000"/>
                <a:gd name="connsiteY121" fmla="*/ 574094 h 757168"/>
                <a:gd name="connsiteX122" fmla="*/ 8421565 w 12192000"/>
                <a:gd name="connsiteY122" fmla="*/ 576610 h 757168"/>
                <a:gd name="connsiteX123" fmla="*/ 8313469 w 12192000"/>
                <a:gd name="connsiteY123" fmla="*/ 574762 h 757168"/>
                <a:gd name="connsiteX124" fmla="*/ 8079520 w 12192000"/>
                <a:gd name="connsiteY124" fmla="*/ 558685 h 757168"/>
                <a:gd name="connsiteX125" fmla="*/ 7773327 w 12192000"/>
                <a:gd name="connsiteY125" fmla="*/ 558854 h 757168"/>
                <a:gd name="connsiteX126" fmla="*/ 7652477 w 12192000"/>
                <a:gd name="connsiteY126" fmla="*/ 547561 h 757168"/>
                <a:gd name="connsiteX127" fmla="*/ 7522274 w 12192000"/>
                <a:gd name="connsiteY127" fmla="*/ 532150 h 757168"/>
                <a:gd name="connsiteX128" fmla="*/ 7484080 w 12192000"/>
                <a:gd name="connsiteY128" fmla="*/ 530532 h 757168"/>
                <a:gd name="connsiteX129" fmla="*/ 7282277 w 12192000"/>
                <a:gd name="connsiteY129" fmla="*/ 540177 h 757168"/>
                <a:gd name="connsiteX130" fmla="*/ 7235690 w 12192000"/>
                <a:gd name="connsiteY130" fmla="*/ 551282 h 757168"/>
                <a:gd name="connsiteX131" fmla="*/ 7116339 w 12192000"/>
                <a:gd name="connsiteY131" fmla="*/ 539494 h 757168"/>
                <a:gd name="connsiteX132" fmla="*/ 7011067 w 12192000"/>
                <a:gd name="connsiteY132" fmla="*/ 511848 h 757168"/>
                <a:gd name="connsiteX133" fmla="*/ 6403234 w 12192000"/>
                <a:gd name="connsiteY133" fmla="*/ 432296 h 757168"/>
                <a:gd name="connsiteX134" fmla="*/ 6036273 w 12192000"/>
                <a:gd name="connsiteY134" fmla="*/ 412301 h 757168"/>
                <a:gd name="connsiteX135" fmla="*/ 5780467 w 12192000"/>
                <a:gd name="connsiteY135" fmla="*/ 377910 h 757168"/>
                <a:gd name="connsiteX136" fmla="*/ 5739051 w 12192000"/>
                <a:gd name="connsiteY136" fmla="*/ 353609 h 757168"/>
                <a:gd name="connsiteX137" fmla="*/ 5583566 w 12192000"/>
                <a:gd name="connsiteY137" fmla="*/ 321995 h 757168"/>
                <a:gd name="connsiteX138" fmla="*/ 5432030 w 12192000"/>
                <a:gd name="connsiteY138" fmla="*/ 362512 h 757168"/>
                <a:gd name="connsiteX139" fmla="*/ 5241398 w 12192000"/>
                <a:gd name="connsiteY139" fmla="*/ 425781 h 757168"/>
                <a:gd name="connsiteX140" fmla="*/ 5139710 w 12192000"/>
                <a:gd name="connsiteY140" fmla="*/ 421022 h 757168"/>
                <a:gd name="connsiteX141" fmla="*/ 4929402 w 12192000"/>
                <a:gd name="connsiteY141" fmla="*/ 424310 h 757168"/>
                <a:gd name="connsiteX142" fmla="*/ 4782793 w 12192000"/>
                <a:gd name="connsiteY142" fmla="*/ 441046 h 757168"/>
                <a:gd name="connsiteX143" fmla="*/ 4577594 w 12192000"/>
                <a:gd name="connsiteY143" fmla="*/ 459290 h 757168"/>
                <a:gd name="connsiteX144" fmla="*/ 4500826 w 12192000"/>
                <a:gd name="connsiteY144" fmla="*/ 470529 h 757168"/>
                <a:gd name="connsiteX145" fmla="*/ 4317973 w 12192000"/>
                <a:gd name="connsiteY145" fmla="*/ 483649 h 757168"/>
                <a:gd name="connsiteX146" fmla="*/ 4166722 w 12192000"/>
                <a:gd name="connsiteY146" fmla="*/ 490602 h 757168"/>
                <a:gd name="connsiteX147" fmla="*/ 4042814 w 12192000"/>
                <a:gd name="connsiteY147" fmla="*/ 530660 h 757168"/>
                <a:gd name="connsiteX148" fmla="*/ 4002653 w 12192000"/>
                <a:gd name="connsiteY148" fmla="*/ 552594 h 757168"/>
                <a:gd name="connsiteX149" fmla="*/ 3969549 w 12192000"/>
                <a:gd name="connsiteY149" fmla="*/ 566312 h 757168"/>
                <a:gd name="connsiteX150" fmla="*/ 3821685 w 12192000"/>
                <a:gd name="connsiteY150" fmla="*/ 649183 h 757168"/>
                <a:gd name="connsiteX151" fmla="*/ 3805138 w 12192000"/>
                <a:gd name="connsiteY151" fmla="*/ 655947 h 757168"/>
                <a:gd name="connsiteX152" fmla="*/ 3609177 w 12192000"/>
                <a:gd name="connsiteY152" fmla="*/ 687459 h 757168"/>
                <a:gd name="connsiteX153" fmla="*/ 3539727 w 12192000"/>
                <a:gd name="connsiteY153" fmla="*/ 706521 h 757168"/>
                <a:gd name="connsiteX154" fmla="*/ 3396572 w 12192000"/>
                <a:gd name="connsiteY154" fmla="*/ 755681 h 757168"/>
                <a:gd name="connsiteX155" fmla="*/ 3341054 w 12192000"/>
                <a:gd name="connsiteY155" fmla="*/ 754679 h 757168"/>
                <a:gd name="connsiteX156" fmla="*/ 3138775 w 12192000"/>
                <a:gd name="connsiteY156" fmla="*/ 710120 h 757168"/>
                <a:gd name="connsiteX157" fmla="*/ 3037283 w 12192000"/>
                <a:gd name="connsiteY157" fmla="*/ 666453 h 757168"/>
                <a:gd name="connsiteX158" fmla="*/ 3002117 w 12192000"/>
                <a:gd name="connsiteY158" fmla="*/ 649347 h 757168"/>
                <a:gd name="connsiteX159" fmla="*/ 2747294 w 12192000"/>
                <a:gd name="connsiteY159" fmla="*/ 652400 h 757168"/>
                <a:gd name="connsiteX160" fmla="*/ 2676273 w 12192000"/>
                <a:gd name="connsiteY160" fmla="*/ 652304 h 757168"/>
                <a:gd name="connsiteX161" fmla="*/ 2432360 w 12192000"/>
                <a:gd name="connsiteY161" fmla="*/ 657836 h 757168"/>
                <a:gd name="connsiteX162" fmla="*/ 2382311 w 12192000"/>
                <a:gd name="connsiteY162" fmla="*/ 650824 h 757168"/>
                <a:gd name="connsiteX163" fmla="*/ 2055134 w 12192000"/>
                <a:gd name="connsiteY163" fmla="*/ 630053 h 757168"/>
                <a:gd name="connsiteX164" fmla="*/ 2031829 w 12192000"/>
                <a:gd name="connsiteY164" fmla="*/ 639324 h 757168"/>
                <a:gd name="connsiteX165" fmla="*/ 1912764 w 12192000"/>
                <a:gd name="connsiteY165" fmla="*/ 664183 h 757168"/>
                <a:gd name="connsiteX166" fmla="*/ 1755637 w 12192000"/>
                <a:gd name="connsiteY166" fmla="*/ 663960 h 757168"/>
                <a:gd name="connsiteX167" fmla="*/ 1727159 w 12192000"/>
                <a:gd name="connsiteY167" fmla="*/ 659605 h 757168"/>
                <a:gd name="connsiteX168" fmla="*/ 1622470 w 12192000"/>
                <a:gd name="connsiteY168" fmla="*/ 634850 h 757168"/>
                <a:gd name="connsiteX169" fmla="*/ 1385955 w 12192000"/>
                <a:gd name="connsiteY169" fmla="*/ 604522 h 757168"/>
                <a:gd name="connsiteX170" fmla="*/ 1340055 w 12192000"/>
                <a:gd name="connsiteY170" fmla="*/ 595629 h 757168"/>
                <a:gd name="connsiteX171" fmla="*/ 1257271 w 12192000"/>
                <a:gd name="connsiteY171" fmla="*/ 581180 h 757168"/>
                <a:gd name="connsiteX172" fmla="*/ 1031914 w 12192000"/>
                <a:gd name="connsiteY172" fmla="*/ 562692 h 757168"/>
                <a:gd name="connsiteX173" fmla="*/ 922031 w 12192000"/>
                <a:gd name="connsiteY173" fmla="*/ 566853 h 757168"/>
                <a:gd name="connsiteX174" fmla="*/ 873250 w 12192000"/>
                <a:gd name="connsiteY174" fmla="*/ 563724 h 757168"/>
                <a:gd name="connsiteX175" fmla="*/ 711627 w 12192000"/>
                <a:gd name="connsiteY175" fmla="*/ 529880 h 757168"/>
                <a:gd name="connsiteX176" fmla="*/ 311112 w 12192000"/>
                <a:gd name="connsiteY176" fmla="*/ 525106 h 757168"/>
                <a:gd name="connsiteX177" fmla="*/ 184145 w 12192000"/>
                <a:gd name="connsiteY177" fmla="*/ 532188 h 757168"/>
                <a:gd name="connsiteX178" fmla="*/ 116886 w 12192000"/>
                <a:gd name="connsiteY178" fmla="*/ 530572 h 757168"/>
                <a:gd name="connsiteX179" fmla="*/ 23941 w 12192000"/>
                <a:gd name="connsiteY179" fmla="*/ 506433 h 757168"/>
                <a:gd name="connsiteX180" fmla="*/ 0 w 12192000"/>
                <a:gd name="connsiteY180" fmla="*/ 502149 h 7571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</a:cxnLst>
              <a:rect l="l" t="t" r="r" b="b"/>
              <a:pathLst>
                <a:path w="12192000" h="757168">
                  <a:moveTo>
                    <a:pt x="0" y="0"/>
                  </a:moveTo>
                  <a:lnTo>
                    <a:pt x="41653" y="6945"/>
                  </a:lnTo>
                  <a:cubicBezTo>
                    <a:pt x="55151" y="9178"/>
                    <a:pt x="68996" y="11810"/>
                    <a:pt x="81317" y="15509"/>
                  </a:cubicBezTo>
                  <a:cubicBezTo>
                    <a:pt x="92911" y="18978"/>
                    <a:pt x="102562" y="24446"/>
                    <a:pt x="114150" y="28105"/>
                  </a:cubicBezTo>
                  <a:cubicBezTo>
                    <a:pt x="145644" y="37958"/>
                    <a:pt x="177914" y="47281"/>
                    <a:pt x="214865" y="58374"/>
                  </a:cubicBezTo>
                  <a:cubicBezTo>
                    <a:pt x="236680" y="42349"/>
                    <a:pt x="264438" y="53534"/>
                    <a:pt x="299237" y="63560"/>
                  </a:cubicBezTo>
                  <a:cubicBezTo>
                    <a:pt x="334763" y="73816"/>
                    <a:pt x="376093" y="78654"/>
                    <a:pt x="415570" y="83774"/>
                  </a:cubicBezTo>
                  <a:cubicBezTo>
                    <a:pt x="487949" y="93100"/>
                    <a:pt x="560804" y="100354"/>
                    <a:pt x="633210" y="109108"/>
                  </a:cubicBezTo>
                  <a:cubicBezTo>
                    <a:pt x="648566" y="111058"/>
                    <a:pt x="666073" y="114072"/>
                    <a:pt x="677567" y="119446"/>
                  </a:cubicBezTo>
                  <a:cubicBezTo>
                    <a:pt x="756262" y="155621"/>
                    <a:pt x="853422" y="169678"/>
                    <a:pt x="946429" y="171502"/>
                  </a:cubicBezTo>
                  <a:cubicBezTo>
                    <a:pt x="1019582" y="173044"/>
                    <a:pt x="1091239" y="175083"/>
                    <a:pt x="1163367" y="182106"/>
                  </a:cubicBezTo>
                  <a:cubicBezTo>
                    <a:pt x="1168863" y="182586"/>
                    <a:pt x="1176224" y="182589"/>
                    <a:pt x="1180337" y="181279"/>
                  </a:cubicBezTo>
                  <a:cubicBezTo>
                    <a:pt x="1205822" y="172503"/>
                    <a:pt x="1231920" y="173109"/>
                    <a:pt x="1263939" y="173070"/>
                  </a:cubicBezTo>
                  <a:cubicBezTo>
                    <a:pt x="1309211" y="172961"/>
                    <a:pt x="1350592" y="176848"/>
                    <a:pt x="1392213" y="183225"/>
                  </a:cubicBezTo>
                  <a:cubicBezTo>
                    <a:pt x="1422516" y="187866"/>
                    <a:pt x="1453010" y="195759"/>
                    <a:pt x="1479752" y="205174"/>
                  </a:cubicBezTo>
                  <a:cubicBezTo>
                    <a:pt x="1516962" y="218381"/>
                    <a:pt x="1553071" y="224660"/>
                    <a:pt x="1589813" y="211706"/>
                  </a:cubicBezTo>
                  <a:cubicBezTo>
                    <a:pt x="1629541" y="197953"/>
                    <a:pt x="1673292" y="205778"/>
                    <a:pt x="1716264" y="207459"/>
                  </a:cubicBezTo>
                  <a:cubicBezTo>
                    <a:pt x="1734988" y="208248"/>
                    <a:pt x="1754789" y="209668"/>
                    <a:pt x="1772900" y="208137"/>
                  </a:cubicBezTo>
                  <a:cubicBezTo>
                    <a:pt x="1825381" y="203828"/>
                    <a:pt x="1876222" y="195808"/>
                    <a:pt x="1929319" y="193822"/>
                  </a:cubicBezTo>
                  <a:cubicBezTo>
                    <a:pt x="1958819" y="192698"/>
                    <a:pt x="1991232" y="199166"/>
                    <a:pt x="2021514" y="204186"/>
                  </a:cubicBezTo>
                  <a:cubicBezTo>
                    <a:pt x="2052154" y="209417"/>
                    <a:pt x="2082323" y="216530"/>
                    <a:pt x="2111753" y="223797"/>
                  </a:cubicBezTo>
                  <a:cubicBezTo>
                    <a:pt x="2131736" y="228659"/>
                    <a:pt x="2153567" y="233429"/>
                    <a:pt x="2169356" y="241125"/>
                  </a:cubicBezTo>
                  <a:cubicBezTo>
                    <a:pt x="2205243" y="258649"/>
                    <a:pt x="2242901" y="263295"/>
                    <a:pt x="2286638" y="257382"/>
                  </a:cubicBezTo>
                  <a:cubicBezTo>
                    <a:pt x="2293313" y="256396"/>
                    <a:pt x="2301018" y="256799"/>
                    <a:pt x="2308368" y="256995"/>
                  </a:cubicBezTo>
                  <a:cubicBezTo>
                    <a:pt x="2426026" y="259155"/>
                    <a:pt x="2543593" y="262834"/>
                    <a:pt x="2660621" y="262863"/>
                  </a:cubicBezTo>
                  <a:cubicBezTo>
                    <a:pt x="2708088" y="262871"/>
                    <a:pt x="2754165" y="254412"/>
                    <a:pt x="2801134" y="250006"/>
                  </a:cubicBezTo>
                  <a:cubicBezTo>
                    <a:pt x="2810748" y="249174"/>
                    <a:pt x="2821504" y="247638"/>
                    <a:pt x="2830994" y="249091"/>
                  </a:cubicBezTo>
                  <a:cubicBezTo>
                    <a:pt x="2934354" y="264045"/>
                    <a:pt x="3032340" y="255254"/>
                    <a:pt x="3129084" y="242009"/>
                  </a:cubicBezTo>
                  <a:cubicBezTo>
                    <a:pt x="3139090" y="240625"/>
                    <a:pt x="3151170" y="241831"/>
                    <a:pt x="3162162" y="242789"/>
                  </a:cubicBezTo>
                  <a:cubicBezTo>
                    <a:pt x="3192925" y="245736"/>
                    <a:pt x="3225969" y="254145"/>
                    <a:pt x="3254072" y="251612"/>
                  </a:cubicBezTo>
                  <a:cubicBezTo>
                    <a:pt x="3328782" y="244461"/>
                    <a:pt x="3402881" y="234992"/>
                    <a:pt x="3473491" y="221903"/>
                  </a:cubicBezTo>
                  <a:cubicBezTo>
                    <a:pt x="3545212" y="208683"/>
                    <a:pt x="3611651" y="197856"/>
                    <a:pt x="3691860" y="219228"/>
                  </a:cubicBezTo>
                  <a:cubicBezTo>
                    <a:pt x="3725977" y="228268"/>
                    <a:pt x="3771754" y="225515"/>
                    <a:pt x="3811494" y="225691"/>
                  </a:cubicBezTo>
                  <a:cubicBezTo>
                    <a:pt x="3840564" y="225687"/>
                    <a:pt x="3868906" y="218586"/>
                    <a:pt x="3897533" y="220087"/>
                  </a:cubicBezTo>
                  <a:cubicBezTo>
                    <a:pt x="3973874" y="224087"/>
                    <a:pt x="4042293" y="217563"/>
                    <a:pt x="4109430" y="200477"/>
                  </a:cubicBezTo>
                  <a:cubicBezTo>
                    <a:pt x="4135544" y="193834"/>
                    <a:pt x="4175268" y="201258"/>
                    <a:pt x="4208772" y="200914"/>
                  </a:cubicBezTo>
                  <a:cubicBezTo>
                    <a:pt x="4244136" y="200288"/>
                    <a:pt x="4280583" y="199908"/>
                    <a:pt x="4314641" y="196159"/>
                  </a:cubicBezTo>
                  <a:cubicBezTo>
                    <a:pt x="4402743" y="186278"/>
                    <a:pt x="4489848" y="174436"/>
                    <a:pt x="4577622" y="163774"/>
                  </a:cubicBezTo>
                  <a:cubicBezTo>
                    <a:pt x="4649843" y="154967"/>
                    <a:pt x="4719794" y="168553"/>
                    <a:pt x="4790345" y="177592"/>
                  </a:cubicBezTo>
                  <a:cubicBezTo>
                    <a:pt x="4834576" y="183345"/>
                    <a:pt x="4875614" y="193701"/>
                    <a:pt x="4926164" y="184139"/>
                  </a:cubicBezTo>
                  <a:cubicBezTo>
                    <a:pt x="4974485" y="175032"/>
                    <a:pt x="5034899" y="180870"/>
                    <a:pt x="5088812" y="177401"/>
                  </a:cubicBezTo>
                  <a:cubicBezTo>
                    <a:pt x="5134238" y="174439"/>
                    <a:pt x="5178353" y="168165"/>
                    <a:pt x="5222466" y="162082"/>
                  </a:cubicBezTo>
                  <a:cubicBezTo>
                    <a:pt x="5282519" y="153783"/>
                    <a:pt x="5341864" y="144876"/>
                    <a:pt x="5406528" y="153987"/>
                  </a:cubicBezTo>
                  <a:cubicBezTo>
                    <a:pt x="5479960" y="164323"/>
                    <a:pt x="5531876" y="142624"/>
                    <a:pt x="5590716" y="129490"/>
                  </a:cubicBezTo>
                  <a:cubicBezTo>
                    <a:pt x="5631296" y="120553"/>
                    <a:pt x="5675395" y="114659"/>
                    <a:pt x="5719429" y="110099"/>
                  </a:cubicBezTo>
                  <a:cubicBezTo>
                    <a:pt x="5778247" y="104215"/>
                    <a:pt x="5838715" y="102042"/>
                    <a:pt x="5897895" y="96368"/>
                  </a:cubicBezTo>
                  <a:cubicBezTo>
                    <a:pt x="5987399" y="87895"/>
                    <a:pt x="6077855" y="82333"/>
                    <a:pt x="6169957" y="94411"/>
                  </a:cubicBezTo>
                  <a:cubicBezTo>
                    <a:pt x="6212360" y="99875"/>
                    <a:pt x="6252010" y="101763"/>
                    <a:pt x="6294827" y="99236"/>
                  </a:cubicBezTo>
                  <a:cubicBezTo>
                    <a:pt x="6364965" y="95091"/>
                    <a:pt x="6436581" y="97891"/>
                    <a:pt x="6494261" y="71724"/>
                  </a:cubicBezTo>
                  <a:cubicBezTo>
                    <a:pt x="6514615" y="62488"/>
                    <a:pt x="6550354" y="61691"/>
                    <a:pt x="6579627" y="57883"/>
                  </a:cubicBezTo>
                  <a:cubicBezTo>
                    <a:pt x="6613354" y="53353"/>
                    <a:pt x="6637770" y="57878"/>
                    <a:pt x="6654800" y="77086"/>
                  </a:cubicBezTo>
                  <a:cubicBezTo>
                    <a:pt x="6662444" y="85688"/>
                    <a:pt x="6685147" y="94892"/>
                    <a:pt x="6703059" y="97166"/>
                  </a:cubicBezTo>
                  <a:cubicBezTo>
                    <a:pt x="6756799" y="103989"/>
                    <a:pt x="6806654" y="100687"/>
                    <a:pt x="6859445" y="90481"/>
                  </a:cubicBezTo>
                  <a:cubicBezTo>
                    <a:pt x="6908894" y="80861"/>
                    <a:pt x="6969747" y="85387"/>
                    <a:pt x="7025414" y="83536"/>
                  </a:cubicBezTo>
                  <a:cubicBezTo>
                    <a:pt x="7064862" y="82168"/>
                    <a:pt x="7104501" y="77186"/>
                    <a:pt x="7144137" y="79264"/>
                  </a:cubicBezTo>
                  <a:cubicBezTo>
                    <a:pt x="7193316" y="81841"/>
                    <a:pt x="7241809" y="90488"/>
                    <a:pt x="7291235" y="95367"/>
                  </a:cubicBezTo>
                  <a:cubicBezTo>
                    <a:pt x="7329668" y="99288"/>
                    <a:pt x="7368978" y="100585"/>
                    <a:pt x="7407395" y="104888"/>
                  </a:cubicBezTo>
                  <a:cubicBezTo>
                    <a:pt x="7438868" y="108256"/>
                    <a:pt x="7469832" y="114265"/>
                    <a:pt x="7500837" y="119515"/>
                  </a:cubicBezTo>
                  <a:cubicBezTo>
                    <a:pt x="7512146" y="121444"/>
                    <a:pt x="7523255" y="127178"/>
                    <a:pt x="7533567" y="126955"/>
                  </a:cubicBezTo>
                  <a:cubicBezTo>
                    <a:pt x="7636025" y="124121"/>
                    <a:pt x="7707510" y="164497"/>
                    <a:pt x="7792910" y="185188"/>
                  </a:cubicBezTo>
                  <a:cubicBezTo>
                    <a:pt x="7882663" y="207063"/>
                    <a:pt x="7969001" y="237914"/>
                    <a:pt x="8070699" y="235423"/>
                  </a:cubicBezTo>
                  <a:cubicBezTo>
                    <a:pt x="8132239" y="233879"/>
                    <a:pt x="8191903" y="225939"/>
                    <a:pt x="8253177" y="222473"/>
                  </a:cubicBezTo>
                  <a:cubicBezTo>
                    <a:pt x="8274949" y="221324"/>
                    <a:pt x="8299150" y="222976"/>
                    <a:pt x="8320683" y="226393"/>
                  </a:cubicBezTo>
                  <a:cubicBezTo>
                    <a:pt x="8424731" y="242340"/>
                    <a:pt x="8527777" y="249266"/>
                    <a:pt x="8631438" y="237528"/>
                  </a:cubicBezTo>
                  <a:cubicBezTo>
                    <a:pt x="8649201" y="235596"/>
                    <a:pt x="8668058" y="233915"/>
                    <a:pt x="8686410" y="234877"/>
                  </a:cubicBezTo>
                  <a:cubicBezTo>
                    <a:pt x="8786966" y="240146"/>
                    <a:pt x="8885480" y="249315"/>
                    <a:pt x="8980658" y="273001"/>
                  </a:cubicBezTo>
                  <a:cubicBezTo>
                    <a:pt x="9012626" y="280972"/>
                    <a:pt x="9052108" y="279035"/>
                    <a:pt x="9087625" y="282423"/>
                  </a:cubicBezTo>
                  <a:cubicBezTo>
                    <a:pt x="9120583" y="285484"/>
                    <a:pt x="9154319" y="287825"/>
                    <a:pt x="9186017" y="293875"/>
                  </a:cubicBezTo>
                  <a:cubicBezTo>
                    <a:pt x="9232288" y="302785"/>
                    <a:pt x="9275554" y="305815"/>
                    <a:pt x="9323931" y="302628"/>
                  </a:cubicBezTo>
                  <a:cubicBezTo>
                    <a:pt x="9370084" y="299705"/>
                    <a:pt x="9419491" y="304964"/>
                    <a:pt x="9467213" y="307275"/>
                  </a:cubicBezTo>
                  <a:cubicBezTo>
                    <a:pt x="9520438" y="309874"/>
                    <a:pt x="9573661" y="312473"/>
                    <a:pt x="9626826" y="316213"/>
                  </a:cubicBezTo>
                  <a:cubicBezTo>
                    <a:pt x="9648094" y="317708"/>
                    <a:pt x="9671915" y="326588"/>
                    <a:pt x="9689696" y="324467"/>
                  </a:cubicBezTo>
                  <a:cubicBezTo>
                    <a:pt x="9747117" y="317175"/>
                    <a:pt x="9803355" y="332523"/>
                    <a:pt x="9860526" y="329986"/>
                  </a:cubicBezTo>
                  <a:cubicBezTo>
                    <a:pt x="9888572" y="328594"/>
                    <a:pt x="9919723" y="338048"/>
                    <a:pt x="9949775" y="340386"/>
                  </a:cubicBezTo>
                  <a:cubicBezTo>
                    <a:pt x="9998886" y="344296"/>
                    <a:pt x="10048092" y="346302"/>
                    <a:pt x="10097252" y="349262"/>
                  </a:cubicBezTo>
                  <a:cubicBezTo>
                    <a:pt x="10113390" y="350297"/>
                    <a:pt x="10129133" y="351886"/>
                    <a:pt x="10145261" y="353113"/>
                  </a:cubicBezTo>
                  <a:cubicBezTo>
                    <a:pt x="10159555" y="354243"/>
                    <a:pt x="10174512" y="356743"/>
                    <a:pt x="10188159" y="356124"/>
                  </a:cubicBezTo>
                  <a:cubicBezTo>
                    <a:pt x="10237589" y="353944"/>
                    <a:pt x="10286441" y="348682"/>
                    <a:pt x="10336144" y="348235"/>
                  </a:cubicBezTo>
                  <a:cubicBezTo>
                    <a:pt x="10379222" y="347822"/>
                    <a:pt x="10423443" y="353764"/>
                    <a:pt x="10466847" y="354131"/>
                  </a:cubicBezTo>
                  <a:cubicBezTo>
                    <a:pt x="10543353" y="354898"/>
                    <a:pt x="10619988" y="353190"/>
                    <a:pt x="10696514" y="353575"/>
                  </a:cubicBezTo>
                  <a:cubicBezTo>
                    <a:pt x="10713071" y="353680"/>
                    <a:pt x="10730069" y="359342"/>
                    <a:pt x="10746932" y="360606"/>
                  </a:cubicBezTo>
                  <a:cubicBezTo>
                    <a:pt x="10799731" y="364326"/>
                    <a:pt x="10852569" y="367289"/>
                    <a:pt x="10905388" y="370627"/>
                  </a:cubicBezTo>
                  <a:cubicBezTo>
                    <a:pt x="10935470" y="372396"/>
                    <a:pt x="10965963" y="373421"/>
                    <a:pt x="10995602" y="376691"/>
                  </a:cubicBezTo>
                  <a:cubicBezTo>
                    <a:pt x="11034750" y="381032"/>
                    <a:pt x="11070168" y="386324"/>
                    <a:pt x="11107647" y="373405"/>
                  </a:cubicBezTo>
                  <a:cubicBezTo>
                    <a:pt x="11165372" y="353347"/>
                    <a:pt x="11236837" y="366060"/>
                    <a:pt x="11302440" y="364156"/>
                  </a:cubicBezTo>
                  <a:cubicBezTo>
                    <a:pt x="11319394" y="363708"/>
                    <a:pt x="11336655" y="364422"/>
                    <a:pt x="11353613" y="363785"/>
                  </a:cubicBezTo>
                  <a:cubicBezTo>
                    <a:pt x="11384961" y="362566"/>
                    <a:pt x="11415955" y="360947"/>
                    <a:pt x="11447323" y="359346"/>
                  </a:cubicBezTo>
                  <a:cubicBezTo>
                    <a:pt x="11452855" y="359066"/>
                    <a:pt x="11459104" y="359200"/>
                    <a:pt x="11464292" y="358519"/>
                  </a:cubicBezTo>
                  <a:cubicBezTo>
                    <a:pt x="11512058" y="353010"/>
                    <a:pt x="11559143" y="346321"/>
                    <a:pt x="11607560" y="342370"/>
                  </a:cubicBezTo>
                  <a:cubicBezTo>
                    <a:pt x="11631218" y="340368"/>
                    <a:pt x="11657295" y="341352"/>
                    <a:pt x="11681426" y="344335"/>
                  </a:cubicBezTo>
                  <a:cubicBezTo>
                    <a:pt x="11751997" y="352993"/>
                    <a:pt x="11821986" y="358760"/>
                    <a:pt x="11893565" y="355261"/>
                  </a:cubicBezTo>
                  <a:cubicBezTo>
                    <a:pt x="11921973" y="353889"/>
                    <a:pt x="11953288" y="360300"/>
                    <a:pt x="11983290" y="363588"/>
                  </a:cubicBezTo>
                  <a:lnTo>
                    <a:pt x="12192000" y="388018"/>
                  </a:lnTo>
                  <a:lnTo>
                    <a:pt x="12192000" y="577115"/>
                  </a:lnTo>
                  <a:lnTo>
                    <a:pt x="12157329" y="588862"/>
                  </a:lnTo>
                  <a:cubicBezTo>
                    <a:pt x="12118393" y="608572"/>
                    <a:pt x="12109715" y="605637"/>
                    <a:pt x="12066948" y="586034"/>
                  </a:cubicBezTo>
                  <a:cubicBezTo>
                    <a:pt x="12016991" y="563193"/>
                    <a:pt x="11965119" y="541779"/>
                    <a:pt x="11911344" y="521599"/>
                  </a:cubicBezTo>
                  <a:cubicBezTo>
                    <a:pt x="11894383" y="515178"/>
                    <a:pt x="11869417" y="514060"/>
                    <a:pt x="11847823" y="511785"/>
                  </a:cubicBezTo>
                  <a:cubicBezTo>
                    <a:pt x="11811233" y="507768"/>
                    <a:pt x="11773630" y="501982"/>
                    <a:pt x="11737547" y="502380"/>
                  </a:cubicBezTo>
                  <a:cubicBezTo>
                    <a:pt x="11702930" y="502855"/>
                    <a:pt x="11668388" y="508866"/>
                    <a:pt x="11636052" y="514993"/>
                  </a:cubicBezTo>
                  <a:cubicBezTo>
                    <a:pt x="11545722" y="532199"/>
                    <a:pt x="11462455" y="555118"/>
                    <a:pt x="11394706" y="590867"/>
                  </a:cubicBezTo>
                  <a:cubicBezTo>
                    <a:pt x="11385999" y="595562"/>
                    <a:pt x="11369016" y="596581"/>
                    <a:pt x="11354978" y="597561"/>
                  </a:cubicBezTo>
                  <a:cubicBezTo>
                    <a:pt x="11332076" y="599224"/>
                    <a:pt x="11308448" y="600655"/>
                    <a:pt x="11285306" y="599825"/>
                  </a:cubicBezTo>
                  <a:cubicBezTo>
                    <a:pt x="11172906" y="595841"/>
                    <a:pt x="11083430" y="617861"/>
                    <a:pt x="11008528" y="656670"/>
                  </a:cubicBezTo>
                  <a:cubicBezTo>
                    <a:pt x="10986971" y="667750"/>
                    <a:pt x="10970753" y="668236"/>
                    <a:pt x="10948735" y="652964"/>
                  </a:cubicBezTo>
                  <a:cubicBezTo>
                    <a:pt x="10923173" y="635218"/>
                    <a:pt x="10885031" y="639705"/>
                    <a:pt x="10850698" y="641721"/>
                  </a:cubicBezTo>
                  <a:cubicBezTo>
                    <a:pt x="10815269" y="643680"/>
                    <a:pt x="10779458" y="645811"/>
                    <a:pt x="10744026" y="647769"/>
                  </a:cubicBezTo>
                  <a:cubicBezTo>
                    <a:pt x="10717832" y="649066"/>
                    <a:pt x="10692021" y="650003"/>
                    <a:pt x="10666160" y="651891"/>
                  </a:cubicBezTo>
                  <a:cubicBezTo>
                    <a:pt x="10585627" y="657783"/>
                    <a:pt x="10513854" y="650969"/>
                    <a:pt x="10450521" y="616552"/>
                  </a:cubicBezTo>
                  <a:cubicBezTo>
                    <a:pt x="10402221" y="590175"/>
                    <a:pt x="10339099" y="579806"/>
                    <a:pt x="10271192" y="583498"/>
                  </a:cubicBezTo>
                  <a:cubicBezTo>
                    <a:pt x="10262701" y="584006"/>
                    <a:pt x="10251859" y="587254"/>
                    <a:pt x="10246067" y="585423"/>
                  </a:cubicBezTo>
                  <a:cubicBezTo>
                    <a:pt x="10158786" y="558528"/>
                    <a:pt x="10086634" y="594049"/>
                    <a:pt x="10005027" y="592252"/>
                  </a:cubicBezTo>
                  <a:cubicBezTo>
                    <a:pt x="9969004" y="591507"/>
                    <a:pt x="9931565" y="603664"/>
                    <a:pt x="9898681" y="613195"/>
                  </a:cubicBezTo>
                  <a:cubicBezTo>
                    <a:pt x="9853463" y="626281"/>
                    <a:pt x="9813049" y="639042"/>
                    <a:pt x="9753225" y="629038"/>
                  </a:cubicBezTo>
                  <a:cubicBezTo>
                    <a:pt x="9693404" y="618845"/>
                    <a:pt x="9637675" y="628898"/>
                    <a:pt x="9591376" y="648601"/>
                  </a:cubicBezTo>
                  <a:cubicBezTo>
                    <a:pt x="9556001" y="663537"/>
                    <a:pt x="9518120" y="663077"/>
                    <a:pt x="9472860" y="655936"/>
                  </a:cubicBezTo>
                  <a:cubicBezTo>
                    <a:pt x="9416283" y="647056"/>
                    <a:pt x="9357217" y="643578"/>
                    <a:pt x="9299788" y="636945"/>
                  </a:cubicBezTo>
                  <a:cubicBezTo>
                    <a:pt x="9287347" y="635531"/>
                    <a:pt x="9271710" y="632039"/>
                    <a:pt x="9264605" y="627087"/>
                  </a:cubicBezTo>
                  <a:cubicBezTo>
                    <a:pt x="9177661" y="565680"/>
                    <a:pt x="9051076" y="558473"/>
                    <a:pt x="8926435" y="549269"/>
                  </a:cubicBezTo>
                  <a:cubicBezTo>
                    <a:pt x="8850925" y="543595"/>
                    <a:pt x="8774954" y="539613"/>
                    <a:pt x="8698934" y="536583"/>
                  </a:cubicBezTo>
                  <a:cubicBezTo>
                    <a:pt x="8673232" y="535428"/>
                    <a:pt x="8645916" y="537050"/>
                    <a:pt x="8622862" y="541563"/>
                  </a:cubicBezTo>
                  <a:cubicBezTo>
                    <a:pt x="8574890" y="551069"/>
                    <a:pt x="8530403" y="564380"/>
                    <a:pt x="8482784" y="574094"/>
                  </a:cubicBezTo>
                  <a:cubicBezTo>
                    <a:pt x="8464923" y="577929"/>
                    <a:pt x="8442157" y="576927"/>
                    <a:pt x="8421565" y="576610"/>
                  </a:cubicBezTo>
                  <a:cubicBezTo>
                    <a:pt x="8385152" y="576229"/>
                    <a:pt x="8345023" y="569546"/>
                    <a:pt x="8313469" y="574762"/>
                  </a:cubicBezTo>
                  <a:cubicBezTo>
                    <a:pt x="8231431" y="588203"/>
                    <a:pt x="8155671" y="580227"/>
                    <a:pt x="8079520" y="558685"/>
                  </a:cubicBezTo>
                  <a:cubicBezTo>
                    <a:pt x="7972906" y="528487"/>
                    <a:pt x="7870782" y="525043"/>
                    <a:pt x="7773327" y="558854"/>
                  </a:cubicBezTo>
                  <a:cubicBezTo>
                    <a:pt x="7729470" y="574107"/>
                    <a:pt x="7688069" y="563543"/>
                    <a:pt x="7652477" y="547561"/>
                  </a:cubicBezTo>
                  <a:cubicBezTo>
                    <a:pt x="7611494" y="529005"/>
                    <a:pt x="7570974" y="522685"/>
                    <a:pt x="7522274" y="532150"/>
                  </a:cubicBezTo>
                  <a:cubicBezTo>
                    <a:pt x="7511488" y="534257"/>
                    <a:pt x="7496511" y="532136"/>
                    <a:pt x="7484080" y="530532"/>
                  </a:cubicBezTo>
                  <a:cubicBezTo>
                    <a:pt x="7413133" y="522044"/>
                    <a:pt x="7341987" y="510303"/>
                    <a:pt x="7282277" y="540177"/>
                  </a:cubicBezTo>
                  <a:cubicBezTo>
                    <a:pt x="7270558" y="546051"/>
                    <a:pt x="7251336" y="547713"/>
                    <a:pt x="7235690" y="551282"/>
                  </a:cubicBezTo>
                  <a:cubicBezTo>
                    <a:pt x="7170161" y="565782"/>
                    <a:pt x="7172820" y="564203"/>
                    <a:pt x="7116339" y="539494"/>
                  </a:cubicBezTo>
                  <a:cubicBezTo>
                    <a:pt x="7086841" y="526502"/>
                    <a:pt x="7045980" y="512724"/>
                    <a:pt x="7011067" y="511848"/>
                  </a:cubicBezTo>
                  <a:cubicBezTo>
                    <a:pt x="6800473" y="506533"/>
                    <a:pt x="6601893" y="468653"/>
                    <a:pt x="6403234" y="432296"/>
                  </a:cubicBezTo>
                  <a:cubicBezTo>
                    <a:pt x="6280760" y="409851"/>
                    <a:pt x="6160432" y="402592"/>
                    <a:pt x="6036273" y="412301"/>
                  </a:cubicBezTo>
                  <a:cubicBezTo>
                    <a:pt x="5946471" y="419425"/>
                    <a:pt x="5863077" y="395593"/>
                    <a:pt x="5780467" y="377910"/>
                  </a:cubicBezTo>
                  <a:cubicBezTo>
                    <a:pt x="5763357" y="374343"/>
                    <a:pt x="5747757" y="363033"/>
                    <a:pt x="5739051" y="353609"/>
                  </a:cubicBezTo>
                  <a:cubicBezTo>
                    <a:pt x="5707675" y="320294"/>
                    <a:pt x="5653252" y="312483"/>
                    <a:pt x="5583566" y="321995"/>
                  </a:cubicBezTo>
                  <a:cubicBezTo>
                    <a:pt x="5528347" y="329404"/>
                    <a:pt x="5477716" y="340486"/>
                    <a:pt x="5432030" y="362512"/>
                  </a:cubicBezTo>
                  <a:cubicBezTo>
                    <a:pt x="5378421" y="388318"/>
                    <a:pt x="5322767" y="418026"/>
                    <a:pt x="5241398" y="425781"/>
                  </a:cubicBezTo>
                  <a:cubicBezTo>
                    <a:pt x="5206262" y="429089"/>
                    <a:pt x="5176131" y="428273"/>
                    <a:pt x="5139710" y="421022"/>
                  </a:cubicBezTo>
                  <a:cubicBezTo>
                    <a:pt x="5069048" y="407018"/>
                    <a:pt x="4997864" y="396037"/>
                    <a:pt x="4929402" y="424310"/>
                  </a:cubicBezTo>
                  <a:cubicBezTo>
                    <a:pt x="4891785" y="439890"/>
                    <a:pt x="4841650" y="448519"/>
                    <a:pt x="4782793" y="441046"/>
                  </a:cubicBezTo>
                  <a:cubicBezTo>
                    <a:pt x="4709316" y="431663"/>
                    <a:pt x="4641426" y="442031"/>
                    <a:pt x="4577594" y="459290"/>
                  </a:cubicBezTo>
                  <a:cubicBezTo>
                    <a:pt x="4554816" y="465538"/>
                    <a:pt x="4527069" y="468279"/>
                    <a:pt x="4500826" y="470529"/>
                  </a:cubicBezTo>
                  <a:cubicBezTo>
                    <a:pt x="4440199" y="475746"/>
                    <a:pt x="4379252" y="479993"/>
                    <a:pt x="4317973" y="483649"/>
                  </a:cubicBezTo>
                  <a:cubicBezTo>
                    <a:pt x="4267762" y="486741"/>
                    <a:pt x="4217264" y="488292"/>
                    <a:pt x="4166722" y="490602"/>
                  </a:cubicBezTo>
                  <a:cubicBezTo>
                    <a:pt x="4111394" y="493045"/>
                    <a:pt x="4067073" y="503124"/>
                    <a:pt x="4042814" y="530660"/>
                  </a:cubicBezTo>
                  <a:cubicBezTo>
                    <a:pt x="4034996" y="539407"/>
                    <a:pt x="4017001" y="545715"/>
                    <a:pt x="4002653" y="552594"/>
                  </a:cubicBezTo>
                  <a:cubicBezTo>
                    <a:pt x="3992459" y="557592"/>
                    <a:pt x="3979023" y="561086"/>
                    <a:pt x="3969549" y="566312"/>
                  </a:cubicBezTo>
                  <a:cubicBezTo>
                    <a:pt x="3919896" y="593854"/>
                    <a:pt x="3870968" y="621622"/>
                    <a:pt x="3821685" y="649183"/>
                  </a:cubicBezTo>
                  <a:cubicBezTo>
                    <a:pt x="3816761" y="651788"/>
                    <a:pt x="3811445" y="654943"/>
                    <a:pt x="3805138" y="655947"/>
                  </a:cubicBezTo>
                  <a:cubicBezTo>
                    <a:pt x="3739817" y="666451"/>
                    <a:pt x="3673801" y="676154"/>
                    <a:pt x="3609177" y="687459"/>
                  </a:cubicBezTo>
                  <a:cubicBezTo>
                    <a:pt x="3584288" y="691878"/>
                    <a:pt x="3558597" y="697589"/>
                    <a:pt x="3539727" y="706521"/>
                  </a:cubicBezTo>
                  <a:cubicBezTo>
                    <a:pt x="3496714" y="726780"/>
                    <a:pt x="3457268" y="749132"/>
                    <a:pt x="3396572" y="755681"/>
                  </a:cubicBezTo>
                  <a:cubicBezTo>
                    <a:pt x="3378807" y="757611"/>
                    <a:pt x="3357809" y="758036"/>
                    <a:pt x="3341054" y="754679"/>
                  </a:cubicBezTo>
                  <a:cubicBezTo>
                    <a:pt x="3272962" y="740809"/>
                    <a:pt x="3206471" y="724541"/>
                    <a:pt x="3138775" y="710120"/>
                  </a:cubicBezTo>
                  <a:cubicBezTo>
                    <a:pt x="3095820" y="701191"/>
                    <a:pt x="3056969" y="691141"/>
                    <a:pt x="3037283" y="666453"/>
                  </a:cubicBezTo>
                  <a:cubicBezTo>
                    <a:pt x="3031764" y="659487"/>
                    <a:pt x="3015626" y="651391"/>
                    <a:pt x="3002117" y="649347"/>
                  </a:cubicBezTo>
                  <a:cubicBezTo>
                    <a:pt x="2915220" y="636209"/>
                    <a:pt x="2829194" y="627503"/>
                    <a:pt x="2747294" y="652400"/>
                  </a:cubicBezTo>
                  <a:cubicBezTo>
                    <a:pt x="2730084" y="657794"/>
                    <a:pt x="2698519" y="656140"/>
                    <a:pt x="2676273" y="652304"/>
                  </a:cubicBezTo>
                  <a:cubicBezTo>
                    <a:pt x="2590546" y="637890"/>
                    <a:pt x="2508883" y="630176"/>
                    <a:pt x="2432360" y="657836"/>
                  </a:cubicBezTo>
                  <a:cubicBezTo>
                    <a:pt x="2423352" y="661179"/>
                    <a:pt x="2395274" y="656272"/>
                    <a:pt x="2382311" y="650824"/>
                  </a:cubicBezTo>
                  <a:cubicBezTo>
                    <a:pt x="2257393" y="597728"/>
                    <a:pt x="2187724" y="592930"/>
                    <a:pt x="2055134" y="630053"/>
                  </a:cubicBezTo>
                  <a:cubicBezTo>
                    <a:pt x="2046542" y="632464"/>
                    <a:pt x="2035364" y="635121"/>
                    <a:pt x="2031829" y="639324"/>
                  </a:cubicBezTo>
                  <a:cubicBezTo>
                    <a:pt x="2007977" y="666120"/>
                    <a:pt x="1960229" y="664380"/>
                    <a:pt x="1912764" y="664183"/>
                  </a:cubicBezTo>
                  <a:cubicBezTo>
                    <a:pt x="1860521" y="663924"/>
                    <a:pt x="1808236" y="664426"/>
                    <a:pt x="1755637" y="663960"/>
                  </a:cubicBezTo>
                  <a:cubicBezTo>
                    <a:pt x="1746439" y="663859"/>
                    <a:pt x="1736243" y="661799"/>
                    <a:pt x="1727159" y="659605"/>
                  </a:cubicBezTo>
                  <a:cubicBezTo>
                    <a:pt x="1692256" y="651480"/>
                    <a:pt x="1658604" y="640559"/>
                    <a:pt x="1622470" y="634850"/>
                  </a:cubicBezTo>
                  <a:cubicBezTo>
                    <a:pt x="1544362" y="622552"/>
                    <a:pt x="1469248" y="602210"/>
                    <a:pt x="1385955" y="604522"/>
                  </a:cubicBezTo>
                  <a:cubicBezTo>
                    <a:pt x="1371585" y="604913"/>
                    <a:pt x="1355357" y="598530"/>
                    <a:pt x="1340055" y="595629"/>
                  </a:cubicBezTo>
                  <a:cubicBezTo>
                    <a:pt x="1312351" y="590552"/>
                    <a:pt x="1285460" y="583993"/>
                    <a:pt x="1257271" y="581180"/>
                  </a:cubicBezTo>
                  <a:cubicBezTo>
                    <a:pt x="1182583" y="573830"/>
                    <a:pt x="1107142" y="566824"/>
                    <a:pt x="1031914" y="562692"/>
                  </a:cubicBezTo>
                  <a:cubicBezTo>
                    <a:pt x="995593" y="560597"/>
                    <a:pt x="958880" y="565923"/>
                    <a:pt x="922031" y="566853"/>
                  </a:cubicBezTo>
                  <a:cubicBezTo>
                    <a:pt x="905446" y="567320"/>
                    <a:pt x="878533" y="568199"/>
                    <a:pt x="873250" y="563724"/>
                  </a:cubicBezTo>
                  <a:cubicBezTo>
                    <a:pt x="832343" y="529722"/>
                    <a:pt x="772202" y="532674"/>
                    <a:pt x="711627" y="529880"/>
                  </a:cubicBezTo>
                  <a:cubicBezTo>
                    <a:pt x="577999" y="523641"/>
                    <a:pt x="447408" y="543696"/>
                    <a:pt x="311112" y="525106"/>
                  </a:cubicBezTo>
                  <a:cubicBezTo>
                    <a:pt x="271645" y="519795"/>
                    <a:pt x="226936" y="530235"/>
                    <a:pt x="184145" y="532188"/>
                  </a:cubicBezTo>
                  <a:cubicBezTo>
                    <a:pt x="162015" y="533128"/>
                    <a:pt x="137665" y="534333"/>
                    <a:pt x="116886" y="530572"/>
                  </a:cubicBezTo>
                  <a:cubicBezTo>
                    <a:pt x="84810" y="524693"/>
                    <a:pt x="54011" y="515448"/>
                    <a:pt x="23941" y="506433"/>
                  </a:cubicBezTo>
                  <a:lnTo>
                    <a:pt x="0" y="502149"/>
                  </a:lnTo>
                  <a:close/>
                </a:path>
              </a:pathLst>
            </a:custGeom>
            <a:blipFill>
              <a:blip r:embed="rId4">
                <a:alphaModFix amt="57000"/>
              </a:blip>
              <a:tile tx="0" ty="0" sx="100000" sy="100000" flip="none" algn="tl"/>
            </a:blip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F345A2-D924-4D71-B38C-D01F4A43C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4201" y="4766267"/>
            <a:ext cx="5692774" cy="1077411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Mikrofonok típusai és elhelyezésük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Szoftverek</a:t>
            </a:r>
          </a:p>
          <a:p>
            <a:r>
              <a:rPr lang="hu-HU" sz="2400" dirty="0">
                <a:solidFill>
                  <a:schemeClr val="bg1">
                    <a:alpha val="80000"/>
                  </a:schemeClr>
                </a:solidFill>
                <a:ea typeface="Calibri"/>
                <a:cs typeface="Calibri"/>
              </a:rPr>
              <a:t>Demók</a:t>
            </a:r>
          </a:p>
        </p:txBody>
      </p:sp>
    </p:spTree>
    <p:extLst>
      <p:ext uri="{BB962C8B-B14F-4D97-AF65-F5344CB8AC3E}">
        <p14:creationId xmlns:p14="http://schemas.microsoft.com/office/powerpoint/2010/main" val="31241530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3" descr="Mixing Songs with a DAW: Techniques, Tools, and Tip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2288" y="2030024"/>
            <a:ext cx="6578485" cy="3700398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36195" dist="12700" dir="11400000" algn="tl" rotWithShape="0">
              <a:srgbClr val="000000">
                <a:alpha val="33000"/>
              </a:srgbClr>
            </a:outerShdw>
          </a:effectLst>
          <a:scene3d>
            <a:camera prst="perspectiveContrastingLeftFacing">
              <a:rot lat="540000" lon="2100000" rev="0"/>
            </a:camera>
            <a:lightRig rig="soft" dir="t"/>
          </a:scene3d>
          <a:sp3d contourW="12700" prstMaterial="matte">
            <a:bevelT w="63500" h="50800"/>
            <a:contourClr>
              <a:srgbClr val="C0C0C0"/>
            </a:contourClr>
          </a:sp3d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Mixing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628805"/>
            <a:ext cx="3004038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  <a:endParaRPr kumimoji="0" lang="hu-HU" altLang="hu-HU" sz="18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Hangszerek aránya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Bal–jobb tér, mélység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Hangszínek formálása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hu-HU" altLang="hu-H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Egyensúly, tisztaság</a:t>
            </a: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574975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7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" grpId="0"/>
      <p:bldP spid="5" grpId="0"/>
      <p:bldP spid="7" grpId="0" animBg="1"/>
      <p:bldP spid="8" grpId="0" animBg="1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5" descr="Professional Song Mastering - Miami - RoofTop Recording Studio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029" y="2324350"/>
            <a:ext cx="5140644" cy="261931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10" name="Ellipszis 9"/>
          <p:cNvSpPr/>
          <p:nvPr/>
        </p:nvSpPr>
        <p:spPr>
          <a:xfrm>
            <a:off x="9670774" y="4446104"/>
            <a:ext cx="3627783" cy="3319669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hu-HU" b="1" dirty="0"/>
              <a:t>Mastering</a:t>
            </a:r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838200" y="2351806"/>
            <a:ext cx="3004038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hu-HU" altLang="hu-HU" u="sng" dirty="0">
                <a:latin typeface="Arial" panose="020B0604020202020204" pitchFamily="34" charset="0"/>
              </a:rPr>
              <a:t>Röviden: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Végső hangerő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Simítás, polírozás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Egységes hangzás mindenhol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hu-HU" altLang="hu-HU" dirty="0">
              <a:latin typeface="Arial" panose="020B0604020202020204" pitchFamily="34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hu-HU" altLang="hu-HU" dirty="0">
                <a:latin typeface="Arial" panose="020B0604020202020204" pitchFamily="34" charset="0"/>
              </a:rPr>
              <a:t>Profi, kész produktum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hu-HU" altLang="hu-H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Ellipszis 6"/>
          <p:cNvSpPr/>
          <p:nvPr/>
        </p:nvSpPr>
        <p:spPr>
          <a:xfrm>
            <a:off x="1466403" y="365125"/>
            <a:ext cx="1747631" cy="1664899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8" name="Ellipszis 7"/>
          <p:cNvSpPr/>
          <p:nvPr/>
        </p:nvSpPr>
        <p:spPr>
          <a:xfrm>
            <a:off x="8576572" y="5035652"/>
            <a:ext cx="2188403" cy="2140571"/>
          </a:xfrm>
          <a:prstGeom prst="ellipse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9" name="Ellipszis 8"/>
          <p:cNvSpPr/>
          <p:nvPr/>
        </p:nvSpPr>
        <p:spPr>
          <a:xfrm>
            <a:off x="-1174474" y="-995319"/>
            <a:ext cx="3627783" cy="3319669"/>
          </a:xfrm>
          <a:prstGeom prst="ellipse">
            <a:avLst/>
          </a:prstGeom>
          <a:solidFill>
            <a:schemeClr val="accent2">
              <a:lumMod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949512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</p:bldLst>
  </p:timing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102</Words>
  <Application>Microsoft Office PowerPoint</Application>
  <PresentationFormat>Widescreen</PresentationFormat>
  <Paragraphs>37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Office-téma</vt:lpstr>
      <vt:lpstr>Zenekészítés</vt:lpstr>
      <vt:lpstr>Ihletforrás</vt:lpstr>
      <vt:lpstr>Felvételek</vt:lpstr>
      <vt:lpstr>Mixing</vt:lpstr>
      <vt:lpstr>Mastering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Ellenbacher Áron 093</dc:creator>
  <cp:lastModifiedBy>Ellenbacher Áron 093</cp:lastModifiedBy>
  <cp:revision>36</cp:revision>
  <dcterms:created xsi:type="dcterms:W3CDTF">2025-09-09T07:22:14Z</dcterms:created>
  <dcterms:modified xsi:type="dcterms:W3CDTF">2025-09-21T18:48:44Z</dcterms:modified>
</cp:coreProperties>
</file>