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jpg"/><Relationship Id="rId4" Type="http://schemas.openxmlformats.org/officeDocument/2006/relationships/image" Target="../media/image0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jpg"/><Relationship Id="rId4" Type="http://schemas.openxmlformats.org/officeDocument/2006/relationships/image" Target="../media/image11.png"/><Relationship Id="rId5" Type="http://schemas.openxmlformats.org/officeDocument/2006/relationships/image" Target="../media/image0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 160 Project - Entropy Analysis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Frank, Henry, John, Dennis, Ben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 is done in separate thread from GUI</a:t>
            </a:r>
          </a:p>
        </p:txBody>
      </p:sp>
      <p:pic>
        <p:nvPicPr>
          <p:cNvPr descr="gui-thread-interaction.jp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675" y="1170125"/>
            <a:ext cx="519780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Shannon’s Entropy Algorithm</a:t>
            </a:r>
          </a:p>
        </p:txBody>
      </p:sp>
      <p:pic>
        <p:nvPicPr>
          <p:cNvPr descr="entropy-code.jp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410038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nnonEntropy-2.jpg"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8550" y="228850"/>
            <a:ext cx="3786074" cy="10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Run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258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the program (on Windows), you must launch the program with administrator privileges due to the program needing network access to read packets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.py file to run is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entropy.py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9500" y="1845150"/>
            <a:ext cx="6294500" cy="32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Use (1/2)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starting the program, you need to specify a host IP from the dropdown to read packets from and how many packets to read per entropy analysis performed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You can modify how many packets to read per analysis as the program runs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console will also be displaying some more detailed information on incoming packets as they are found</a:t>
            </a:r>
          </a:p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599" y="519230"/>
            <a:ext cx="4832399" cy="4624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Use (2/2)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save the results as a normal text file by going to File &gt; Save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reload the results into the program by going to File &gt; Open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78" y="1727100"/>
            <a:ext cx="483232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517125" y="445025"/>
            <a:ext cx="7849200" cy="440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Customer’s Request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“… You will need to realize some sort of application that </a:t>
            </a: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analyzes the incoming traffic from the router to the client computer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. We want this application to run on Windows, and if possible even Mac.  A useful UI is requested. Do not hesitate to ask for more information, we would be glad to collaborate as much as we can…”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Which algorithm to use to analyze router traffic?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Shannon’s Entropy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2585600"/>
            <a:ext cx="8520600" cy="198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Shannon Entropy of </a:t>
            </a:r>
            <a:r>
              <a:rPr b="1" lang="en"/>
              <a:t>X</a:t>
            </a:r>
            <a:r>
              <a:rPr lang="en"/>
              <a:t> in entropy </a:t>
            </a:r>
            <a:r>
              <a:rPr b="1" lang="en"/>
              <a:t>/ </a:t>
            </a:r>
            <a:r>
              <a:rPr lang="en"/>
              <a:t>character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N</a:t>
            </a:r>
            <a:r>
              <a:rPr lang="en"/>
              <a:t> = total number of characters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count</a:t>
            </a:r>
            <a:r>
              <a:rPr b="1" lang="en" sz="700"/>
              <a:t>_</a:t>
            </a:r>
            <a:r>
              <a:rPr b="1" lang="en" sz="1100"/>
              <a:t>i</a:t>
            </a:r>
            <a:r>
              <a:rPr b="1" lang="en"/>
              <a:t> = </a:t>
            </a:r>
            <a:r>
              <a:rPr lang="en"/>
              <a:t>the count of character count</a:t>
            </a:r>
            <a:r>
              <a:rPr b="1" lang="en" sz="1100"/>
              <a:t>_i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hannonEntropy-2.jpg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75" y="1419475"/>
            <a:ext cx="4307558" cy="11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Language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072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chose to use Python as the language for this program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0" y="1993900"/>
            <a:ext cx="133350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Initial Plan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G_1356_1.jp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7208274" cy="373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Network Programming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Threaded Programming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Calculate Entropy Result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to use to capture packets?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139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decided to use just regular Python since no add-on module was necessary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Left two books helped us figure out how do Python socket programming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Book on far right helped us understand structure of network frames/packets</a:t>
            </a:r>
          </a:p>
        </p:txBody>
      </p:sp>
      <p:pic>
        <p:nvPicPr>
          <p:cNvPr descr="violent-450x350.jpg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01075"/>
            <a:ext cx="2944317" cy="22900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HP_cover_final.png"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9117" y="2701075"/>
            <a:ext cx="1733548" cy="229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ad-first-networking-cover.jpg" id="96" name="Shape 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5066" y="2701075"/>
            <a:ext cx="2130255" cy="22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755650" y="445025"/>
            <a:ext cx="4076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Network Frame Layers</a:t>
            </a:r>
          </a:p>
        </p:txBody>
      </p:sp>
      <p:pic>
        <p:nvPicPr>
          <p:cNvPr descr="IMG_1383.jpg"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6399"/>
            <a:ext cx="4113851" cy="458469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4875700" y="1440550"/>
            <a:ext cx="39564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target data was </a:t>
            </a:r>
            <a:r>
              <a:rPr lang="en"/>
              <a:t>buried</a:t>
            </a:r>
            <a:r>
              <a:rPr lang="en"/>
              <a:t> under many layers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4608875" y="4525900"/>
            <a:ext cx="43140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Image from Head First Networking book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Structure of a Frame</a:t>
            </a:r>
          </a:p>
        </p:txBody>
      </p:sp>
      <p:pic>
        <p:nvPicPr>
          <p:cNvPr descr="IMG_1384.jpg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416215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4747125" y="645250"/>
            <a:ext cx="39912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Image from Head First Networking book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