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5" r:id="rId2"/>
  </p:sldMasterIdLst>
  <p:notesMasterIdLst>
    <p:notesMasterId r:id="rId28"/>
  </p:notesMasterIdLst>
  <p:sldIdLst>
    <p:sldId id="359" r:id="rId3"/>
    <p:sldId id="332" r:id="rId4"/>
    <p:sldId id="372" r:id="rId5"/>
    <p:sldId id="2354" r:id="rId6"/>
    <p:sldId id="2357" r:id="rId7"/>
    <p:sldId id="2359" r:id="rId8"/>
    <p:sldId id="2358" r:id="rId9"/>
    <p:sldId id="2360" r:id="rId10"/>
    <p:sldId id="2343" r:id="rId11"/>
    <p:sldId id="2364" r:id="rId12"/>
    <p:sldId id="360" r:id="rId13"/>
    <p:sldId id="380" r:id="rId14"/>
    <p:sldId id="2362" r:id="rId15"/>
    <p:sldId id="2363" r:id="rId16"/>
    <p:sldId id="2349" r:id="rId17"/>
    <p:sldId id="2365" r:id="rId18"/>
    <p:sldId id="364" r:id="rId19"/>
    <p:sldId id="2367" r:id="rId20"/>
    <p:sldId id="2366" r:id="rId21"/>
    <p:sldId id="2368" r:id="rId22"/>
    <p:sldId id="2369" r:id="rId23"/>
    <p:sldId id="2370" r:id="rId24"/>
    <p:sldId id="382" r:id="rId25"/>
    <p:sldId id="354" r:id="rId26"/>
    <p:sldId id="1899" r:id="rId27"/>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81E6FA0-1D9F-4DCD-AD11-4BF73EB134BC}">
          <p14:sldIdLst>
            <p14:sldId id="359"/>
            <p14:sldId id="332"/>
            <p14:sldId id="372"/>
          </p14:sldIdLst>
        </p14:section>
        <p14:section name="Calculated Column" id="{3ABCE15E-DEA3-4945-A137-D985316EE1E8}">
          <p14:sldIdLst>
            <p14:sldId id="2354"/>
            <p14:sldId id="2357"/>
            <p14:sldId id="2359"/>
            <p14:sldId id="2358"/>
            <p14:sldId id="2360"/>
            <p14:sldId id="2343"/>
            <p14:sldId id="2364"/>
          </p14:sldIdLst>
        </p14:section>
        <p14:section name="Iterator Functions" id="{835E9628-98A3-484A-810A-A6C2395C0AED}">
          <p14:sldIdLst>
            <p14:sldId id="360"/>
            <p14:sldId id="380"/>
            <p14:sldId id="2362"/>
            <p14:sldId id="2363"/>
            <p14:sldId id="2349"/>
            <p14:sldId id="2365"/>
          </p14:sldIdLst>
        </p14:section>
        <p14:section name="Design Decisions" id="{C323EC6D-E0C5-4893-9C37-2A3F8D77D7C3}">
          <p14:sldIdLst>
            <p14:sldId id="364"/>
            <p14:sldId id="2367"/>
            <p14:sldId id="2366"/>
            <p14:sldId id="2368"/>
            <p14:sldId id="2369"/>
            <p14:sldId id="2370"/>
            <p14:sldId id="382"/>
            <p14:sldId id="354"/>
            <p14:sldId id="189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Powers" initials="AP" lastIdx="1" clrIdx="0">
    <p:extLst>
      <p:ext uri="{19B8F6BF-5375-455C-9EA6-DF929625EA0E}">
        <p15:presenceInfo xmlns:p15="http://schemas.microsoft.com/office/powerpoint/2012/main" userId="Alex Power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C811"/>
    <a:srgbClr val="217346"/>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CCD9C5-D6FF-491B-90CF-B75070D838D8}" v="90" dt="2020-06-13T14:17:57.5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52" autoAdjust="0"/>
    <p:restoredTop sz="96702" autoAdjust="0"/>
  </p:normalViewPr>
  <p:slideViewPr>
    <p:cSldViewPr snapToGrid="0">
      <p:cViewPr varScale="1">
        <p:scale>
          <a:sx n="164" d="100"/>
          <a:sy n="164" d="100"/>
        </p:scale>
        <p:origin x="604"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Powers" userId="96824d8fc7540c0e" providerId="LiveId" clId="{D79EA65E-2F7F-4E5D-AE56-76350166550F}"/>
    <pc:docChg chg="undo custSel addSld delSld modSld sldOrd">
      <pc:chgData name="Alex Powers" userId="96824d8fc7540c0e" providerId="LiveId" clId="{D79EA65E-2F7F-4E5D-AE56-76350166550F}" dt="2019-03-09T12:14:23.193" v="394" actId="2711"/>
      <pc:docMkLst>
        <pc:docMk/>
      </pc:docMkLst>
      <pc:sldChg chg="addSp delSp modSp setBg">
        <pc:chgData name="Alex Powers" userId="96824d8fc7540c0e" providerId="LiveId" clId="{D79EA65E-2F7F-4E5D-AE56-76350166550F}" dt="2019-03-09T12:14:23.193" v="394" actId="2711"/>
        <pc:sldMkLst>
          <pc:docMk/>
          <pc:sldMk cId="2304721331" sldId="322"/>
        </pc:sldMkLst>
        <pc:spChg chg="mod">
          <ac:chgData name="Alex Powers" userId="96824d8fc7540c0e" providerId="LiveId" clId="{D79EA65E-2F7F-4E5D-AE56-76350166550F}" dt="2019-03-09T12:14:23.193" v="394" actId="2711"/>
          <ac:spMkLst>
            <pc:docMk/>
            <pc:sldMk cId="2304721331" sldId="322"/>
            <ac:spMk id="8" creationId="{06360878-9D3E-4864-855A-FFD90FACC520}"/>
          </ac:spMkLst>
        </pc:spChg>
        <pc:picChg chg="mod">
          <ac:chgData name="Alex Powers" userId="96824d8fc7540c0e" providerId="LiveId" clId="{D79EA65E-2F7F-4E5D-AE56-76350166550F}" dt="2019-03-08T23:11:02.949" v="298" actId="1367"/>
          <ac:picMkLst>
            <pc:docMk/>
            <pc:sldMk cId="2304721331" sldId="322"/>
            <ac:picMk id="7" creationId="{E04BC890-1D90-40EF-8CB7-9699DA622D08}"/>
          </ac:picMkLst>
        </pc:picChg>
        <pc:picChg chg="del">
          <ac:chgData name="Alex Powers" userId="96824d8fc7540c0e" providerId="LiveId" clId="{D79EA65E-2F7F-4E5D-AE56-76350166550F}" dt="2019-03-08T23:10:54.798" v="296" actId="478"/>
          <ac:picMkLst>
            <pc:docMk/>
            <pc:sldMk cId="2304721331" sldId="322"/>
            <ac:picMk id="9" creationId="{C7E2FF4E-5926-43D2-83CD-50E0891110C4}"/>
          </ac:picMkLst>
        </pc:picChg>
        <pc:picChg chg="add">
          <ac:chgData name="Alex Powers" userId="96824d8fc7540c0e" providerId="LiveId" clId="{D79EA65E-2F7F-4E5D-AE56-76350166550F}" dt="2019-03-08T23:10:57.832" v="297"/>
          <ac:picMkLst>
            <pc:docMk/>
            <pc:sldMk cId="2304721331" sldId="322"/>
            <ac:picMk id="18" creationId="{17BF104A-8FE8-49AA-8580-9DAF26A50EA3}"/>
          </ac:picMkLst>
        </pc:picChg>
        <pc:picChg chg="mod">
          <ac:chgData name="Alex Powers" userId="96824d8fc7540c0e" providerId="LiveId" clId="{D79EA65E-2F7F-4E5D-AE56-76350166550F}" dt="2019-03-08T23:11:05.556" v="299" actId="1367"/>
          <ac:picMkLst>
            <pc:docMk/>
            <pc:sldMk cId="2304721331" sldId="322"/>
            <ac:picMk id="1026" creationId="{9A6110AC-0C37-451C-9162-399881873A33}"/>
          </ac:picMkLst>
        </pc:picChg>
      </pc:sldChg>
      <pc:sldChg chg="addSp delSp modSp setBg">
        <pc:chgData name="Alex Powers" userId="96824d8fc7540c0e" providerId="LiveId" clId="{D79EA65E-2F7F-4E5D-AE56-76350166550F}" dt="2019-03-09T12:13:40.428" v="389" actId="207"/>
        <pc:sldMkLst>
          <pc:docMk/>
          <pc:sldMk cId="3940819881" sldId="347"/>
        </pc:sldMkLst>
        <pc:spChg chg="mod">
          <ac:chgData name="Alex Powers" userId="96824d8fc7540c0e" providerId="LiveId" clId="{D79EA65E-2F7F-4E5D-AE56-76350166550F}" dt="2019-03-09T12:13:40.428" v="389" actId="207"/>
          <ac:spMkLst>
            <pc:docMk/>
            <pc:sldMk cId="3940819881" sldId="347"/>
            <ac:spMk id="6" creationId="{F7F44148-9828-4EAC-B06C-61E461C7CDAC}"/>
          </ac:spMkLst>
        </pc:spChg>
        <pc:spChg chg="mod">
          <ac:chgData name="Alex Powers" userId="96824d8fc7540c0e" providerId="LiveId" clId="{D79EA65E-2F7F-4E5D-AE56-76350166550F}" dt="2019-03-09T12:13:27.146" v="388" actId="207"/>
          <ac:spMkLst>
            <pc:docMk/>
            <pc:sldMk cId="3940819881" sldId="347"/>
            <ac:spMk id="8" creationId="{06360878-9D3E-4864-855A-FFD90FACC520}"/>
          </ac:spMkLst>
        </pc:spChg>
        <pc:spChg chg="mod">
          <ac:chgData name="Alex Powers" userId="96824d8fc7540c0e" providerId="LiveId" clId="{D79EA65E-2F7F-4E5D-AE56-76350166550F}" dt="2019-03-09T12:12:42.522" v="385" actId="2711"/>
          <ac:spMkLst>
            <pc:docMk/>
            <pc:sldMk cId="3940819881" sldId="347"/>
            <ac:spMk id="10" creationId="{48F13487-E90D-4E29-9A06-D7FC282F89A4}"/>
          </ac:spMkLst>
        </pc:spChg>
        <pc:picChg chg="mod">
          <ac:chgData name="Alex Powers" userId="96824d8fc7540c0e" providerId="LiveId" clId="{D79EA65E-2F7F-4E5D-AE56-76350166550F}" dt="2019-03-08T23:10:09.493" v="282" actId="1367"/>
          <ac:picMkLst>
            <pc:docMk/>
            <pc:sldMk cId="3940819881" sldId="347"/>
            <ac:picMk id="7" creationId="{E04BC890-1D90-40EF-8CB7-9699DA622D08}"/>
          </ac:picMkLst>
        </pc:picChg>
        <pc:picChg chg="del">
          <ac:chgData name="Alex Powers" userId="96824d8fc7540c0e" providerId="LiveId" clId="{D79EA65E-2F7F-4E5D-AE56-76350166550F}" dt="2019-03-08T23:09:56.498" v="279" actId="478"/>
          <ac:picMkLst>
            <pc:docMk/>
            <pc:sldMk cId="3940819881" sldId="347"/>
            <ac:picMk id="9" creationId="{C7E2FF4E-5926-43D2-83CD-50E0891110C4}"/>
          </ac:picMkLst>
        </pc:picChg>
        <pc:picChg chg="add">
          <ac:chgData name="Alex Powers" userId="96824d8fc7540c0e" providerId="LiveId" clId="{D79EA65E-2F7F-4E5D-AE56-76350166550F}" dt="2019-03-08T23:09:59.474" v="280"/>
          <ac:picMkLst>
            <pc:docMk/>
            <pc:sldMk cId="3940819881" sldId="347"/>
            <ac:picMk id="11" creationId="{B417563A-1DCB-487D-B3A1-055438F1A9C8}"/>
          </ac:picMkLst>
        </pc:picChg>
        <pc:picChg chg="mod">
          <ac:chgData name="Alex Powers" userId="96824d8fc7540c0e" providerId="LiveId" clId="{D79EA65E-2F7F-4E5D-AE56-76350166550F}" dt="2019-03-08T23:10:06.862" v="281" actId="1367"/>
          <ac:picMkLst>
            <pc:docMk/>
            <pc:sldMk cId="3940819881" sldId="347"/>
            <ac:picMk id="1026" creationId="{9A6110AC-0C37-451C-9162-399881873A33}"/>
          </ac:picMkLst>
        </pc:picChg>
      </pc:sldChg>
      <pc:sldChg chg="addSp delSp modSp add ord">
        <pc:chgData name="Alex Powers" userId="96824d8fc7540c0e" providerId="LiveId" clId="{D79EA65E-2F7F-4E5D-AE56-76350166550F}" dt="2019-03-09T12:14:13.603" v="393" actId="2711"/>
        <pc:sldMkLst>
          <pc:docMk/>
          <pc:sldMk cId="1922996826" sldId="354"/>
        </pc:sldMkLst>
        <pc:spChg chg="add mod">
          <ac:chgData name="Alex Powers" userId="96824d8fc7540c0e" providerId="LiveId" clId="{D79EA65E-2F7F-4E5D-AE56-76350166550F}" dt="2019-03-09T12:14:13.603" v="393" actId="2711"/>
          <ac:spMkLst>
            <pc:docMk/>
            <pc:sldMk cId="1922996826" sldId="354"/>
            <ac:spMk id="6" creationId="{4073B6A0-0658-462E-A2AB-BE26B3ACED8E}"/>
          </ac:spMkLst>
        </pc:spChg>
        <pc:spChg chg="del">
          <ac:chgData name="Alex Powers" userId="96824d8fc7540c0e" providerId="LiveId" clId="{D79EA65E-2F7F-4E5D-AE56-76350166550F}" dt="2019-03-08T23:10:29.153" v="289" actId="478"/>
          <ac:spMkLst>
            <pc:docMk/>
            <pc:sldMk cId="1922996826" sldId="354"/>
            <ac:spMk id="11" creationId="{E13ACD84-AF7F-4780-897A-4845175AF371}"/>
          </ac:spMkLst>
        </pc:spChg>
      </pc:sldChg>
    </pc:docChg>
  </pc:docChgLst>
  <pc:docChgLst>
    <pc:chgData name="Alex Powers" userId="ae4a1fc7-4395-46d3-b2f1-3b3c37036ad1" providerId="ADAL" clId="{219DE388-F2AE-494D-BE4F-36BF63533EE6}"/>
    <pc:docChg chg="undo custSel mod addSld delSld modSld sldOrd">
      <pc:chgData name="Alex Powers" userId="ae4a1fc7-4395-46d3-b2f1-3b3c37036ad1" providerId="ADAL" clId="{219DE388-F2AE-494D-BE4F-36BF63533EE6}" dt="2019-10-24T17:49:00.112" v="171" actId="1076"/>
      <pc:docMkLst>
        <pc:docMk/>
      </pc:docMkLst>
      <pc:sldChg chg="del">
        <pc:chgData name="Alex Powers" userId="ae4a1fc7-4395-46d3-b2f1-3b3c37036ad1" providerId="ADAL" clId="{219DE388-F2AE-494D-BE4F-36BF63533EE6}" dt="2019-10-24T00:06:33.541" v="109" actId="47"/>
        <pc:sldMkLst>
          <pc:docMk/>
          <pc:sldMk cId="3692803545" sldId="258"/>
        </pc:sldMkLst>
      </pc:sldChg>
      <pc:sldChg chg="del">
        <pc:chgData name="Alex Powers" userId="ae4a1fc7-4395-46d3-b2f1-3b3c37036ad1" providerId="ADAL" clId="{219DE388-F2AE-494D-BE4F-36BF63533EE6}" dt="2019-10-24T00:23:49.044" v="139" actId="47"/>
        <pc:sldMkLst>
          <pc:docMk/>
          <pc:sldMk cId="2304721331" sldId="322"/>
        </pc:sldMkLst>
      </pc:sldChg>
      <pc:sldChg chg="modSp">
        <pc:chgData name="Alex Powers" userId="ae4a1fc7-4395-46d3-b2f1-3b3c37036ad1" providerId="ADAL" clId="{219DE388-F2AE-494D-BE4F-36BF63533EE6}" dt="2019-10-24T00:21:49.633" v="131" actId="20577"/>
        <pc:sldMkLst>
          <pc:docMk/>
          <pc:sldMk cId="361177367" sldId="351"/>
        </pc:sldMkLst>
        <pc:spChg chg="mod">
          <ac:chgData name="Alex Powers" userId="ae4a1fc7-4395-46d3-b2f1-3b3c37036ad1" providerId="ADAL" clId="{219DE388-F2AE-494D-BE4F-36BF63533EE6}" dt="2019-10-24T00:21:49.633" v="131" actId="20577"/>
          <ac:spMkLst>
            <pc:docMk/>
            <pc:sldMk cId="361177367" sldId="351"/>
            <ac:spMk id="7" creationId="{4DC94F2A-5D05-4217-BEBC-E95A4A105832}"/>
          </ac:spMkLst>
        </pc:spChg>
        <pc:spChg chg="mod">
          <ac:chgData name="Alex Powers" userId="ae4a1fc7-4395-46d3-b2f1-3b3c37036ad1" providerId="ADAL" clId="{219DE388-F2AE-494D-BE4F-36BF63533EE6}" dt="2019-10-24T00:21:44.966" v="123" actId="20577"/>
          <ac:spMkLst>
            <pc:docMk/>
            <pc:sldMk cId="361177367" sldId="351"/>
            <ac:spMk id="9" creationId="{2F60C4F8-9C14-4C50-BC17-8387BFBDB41A}"/>
          </ac:spMkLst>
        </pc:spChg>
      </pc:sldChg>
      <pc:sldChg chg="modSp">
        <pc:chgData name="Alex Powers" userId="ae4a1fc7-4395-46d3-b2f1-3b3c37036ad1" providerId="ADAL" clId="{219DE388-F2AE-494D-BE4F-36BF63533EE6}" dt="2019-10-24T00:47:14.188" v="161" actId="20577"/>
        <pc:sldMkLst>
          <pc:docMk/>
          <pc:sldMk cId="2705950029" sldId="369"/>
        </pc:sldMkLst>
        <pc:spChg chg="mod">
          <ac:chgData name="Alex Powers" userId="ae4a1fc7-4395-46d3-b2f1-3b3c37036ad1" providerId="ADAL" clId="{219DE388-F2AE-494D-BE4F-36BF63533EE6}" dt="2019-10-24T00:47:14.188" v="161" actId="20577"/>
          <ac:spMkLst>
            <pc:docMk/>
            <pc:sldMk cId="2705950029" sldId="369"/>
            <ac:spMk id="3" creationId="{4356D553-2394-4869-8034-60FB6148BA3A}"/>
          </ac:spMkLst>
        </pc:spChg>
      </pc:sldChg>
      <pc:sldChg chg="addSp delSp modSp mod modClrScheme chgLayout">
        <pc:chgData name="Alex Powers" userId="ae4a1fc7-4395-46d3-b2f1-3b3c37036ad1" providerId="ADAL" clId="{219DE388-F2AE-494D-BE4F-36BF63533EE6}" dt="2019-10-24T00:23:36.998" v="138"/>
        <pc:sldMkLst>
          <pc:docMk/>
          <pc:sldMk cId="1992543947" sldId="1899"/>
        </pc:sldMkLst>
        <pc:spChg chg="del mod ord">
          <ac:chgData name="Alex Powers" userId="ae4a1fc7-4395-46d3-b2f1-3b3c37036ad1" providerId="ADAL" clId="{219DE388-F2AE-494D-BE4F-36BF63533EE6}" dt="2019-10-24T00:23:34.070" v="137" actId="478"/>
          <ac:spMkLst>
            <pc:docMk/>
            <pc:sldMk cId="1992543947" sldId="1899"/>
            <ac:spMk id="4" creationId="{00000000-0000-0000-0000-000000000000}"/>
          </ac:spMkLst>
        </pc:spChg>
        <pc:spChg chg="add">
          <ac:chgData name="Alex Powers" userId="ae4a1fc7-4395-46d3-b2f1-3b3c37036ad1" providerId="ADAL" clId="{219DE388-F2AE-494D-BE4F-36BF63533EE6}" dt="2019-10-24T00:23:36.998" v="138"/>
          <ac:spMkLst>
            <pc:docMk/>
            <pc:sldMk cId="1992543947" sldId="1899"/>
            <ac:spMk id="13" creationId="{5A1F808F-F294-4641-AEEE-BE6100A362F8}"/>
          </ac:spMkLst>
        </pc:spChg>
      </pc:sldChg>
      <pc:sldChg chg="addSp delSp modSp add mod modClrScheme chgLayout">
        <pc:chgData name="Alex Powers" userId="ae4a1fc7-4395-46d3-b2f1-3b3c37036ad1" providerId="ADAL" clId="{219DE388-F2AE-494D-BE4F-36BF63533EE6}" dt="2019-10-24T00:06:17.281" v="108" actId="20577"/>
        <pc:sldMkLst>
          <pc:docMk/>
          <pc:sldMk cId="1497012418" sldId="1901"/>
        </pc:sldMkLst>
        <pc:spChg chg="del mod ord">
          <ac:chgData name="Alex Powers" userId="ae4a1fc7-4395-46d3-b2f1-3b3c37036ad1" providerId="ADAL" clId="{219DE388-F2AE-494D-BE4F-36BF63533EE6}" dt="2019-10-24T00:03:54.684" v="11" actId="478"/>
          <ac:spMkLst>
            <pc:docMk/>
            <pc:sldMk cId="1497012418" sldId="1901"/>
            <ac:spMk id="2" creationId="{D2606BBA-2C18-414C-81F4-195773EBEC35}"/>
          </ac:spMkLst>
        </pc:spChg>
        <pc:spChg chg="del mod ord">
          <ac:chgData name="Alex Powers" userId="ae4a1fc7-4395-46d3-b2f1-3b3c37036ad1" providerId="ADAL" clId="{219DE388-F2AE-494D-BE4F-36BF63533EE6}" dt="2019-10-24T00:03:57.070" v="12" actId="478"/>
          <ac:spMkLst>
            <pc:docMk/>
            <pc:sldMk cId="1497012418" sldId="1901"/>
            <ac:spMk id="3" creationId="{1E6347DA-36E1-40AF-921B-89B7097993D5}"/>
          </ac:spMkLst>
        </pc:spChg>
        <pc:spChg chg="add del mod">
          <ac:chgData name="Alex Powers" userId="ae4a1fc7-4395-46d3-b2f1-3b3c37036ad1" providerId="ADAL" clId="{219DE388-F2AE-494D-BE4F-36BF63533EE6}" dt="2019-10-24T00:05:19.110" v="20" actId="478"/>
          <ac:spMkLst>
            <pc:docMk/>
            <pc:sldMk cId="1497012418" sldId="1901"/>
            <ac:spMk id="5" creationId="{EAAC6756-FBC5-44E8-B10C-A74A926740D8}"/>
          </ac:spMkLst>
        </pc:spChg>
        <pc:spChg chg="add del mod">
          <ac:chgData name="Alex Powers" userId="ae4a1fc7-4395-46d3-b2f1-3b3c37036ad1" providerId="ADAL" clId="{219DE388-F2AE-494D-BE4F-36BF63533EE6}" dt="2019-10-24T00:05:11.982" v="18" actId="478"/>
          <ac:spMkLst>
            <pc:docMk/>
            <pc:sldMk cId="1497012418" sldId="1901"/>
            <ac:spMk id="6" creationId="{F0D19FD3-D39C-4BF3-ABD9-759171B8D1A5}"/>
          </ac:spMkLst>
        </pc:spChg>
        <pc:spChg chg="add">
          <ac:chgData name="Alex Powers" userId="ae4a1fc7-4395-46d3-b2f1-3b3c37036ad1" providerId="ADAL" clId="{219DE388-F2AE-494D-BE4F-36BF63533EE6}" dt="2019-10-24T00:05:14.914" v="19"/>
          <ac:spMkLst>
            <pc:docMk/>
            <pc:sldMk cId="1497012418" sldId="1901"/>
            <ac:spMk id="8" creationId="{3FE91430-B793-4C77-A261-188E09474183}"/>
          </ac:spMkLst>
        </pc:spChg>
        <pc:spChg chg="add mod">
          <ac:chgData name="Alex Powers" userId="ae4a1fc7-4395-46d3-b2f1-3b3c37036ad1" providerId="ADAL" clId="{219DE388-F2AE-494D-BE4F-36BF63533EE6}" dt="2019-10-24T00:06:17.281" v="108" actId="20577"/>
          <ac:spMkLst>
            <pc:docMk/>
            <pc:sldMk cId="1497012418" sldId="1901"/>
            <ac:spMk id="9" creationId="{FC62BDA1-A40E-4F1E-9D1B-F2B1BD562BBD}"/>
          </ac:spMkLst>
        </pc:spChg>
      </pc:sldChg>
      <pc:sldChg chg="add del">
        <pc:chgData name="Alex Powers" userId="ae4a1fc7-4395-46d3-b2f1-3b3c37036ad1" providerId="ADAL" clId="{219DE388-F2AE-494D-BE4F-36BF63533EE6}" dt="2019-10-24T00:23:07.701" v="134"/>
        <pc:sldMkLst>
          <pc:docMk/>
          <pc:sldMk cId="1166453055" sldId="1902"/>
        </pc:sldMkLst>
      </pc:sldChg>
      <pc:sldChg chg="del">
        <pc:chgData name="Alex Powers" userId="ae4a1fc7-4395-46d3-b2f1-3b3c37036ad1" providerId="ADAL" clId="{219DE388-F2AE-494D-BE4F-36BF63533EE6}" dt="2019-10-24T00:23:52.581" v="140" actId="47"/>
        <pc:sldMkLst>
          <pc:docMk/>
          <pc:sldMk cId="1205647775" sldId="1902"/>
        </pc:sldMkLst>
      </pc:sldChg>
      <pc:sldChg chg="modSp add del mod setBg">
        <pc:chgData name="Alex Powers" userId="ae4a1fc7-4395-46d3-b2f1-3b3c37036ad1" providerId="ADAL" clId="{219DE388-F2AE-494D-BE4F-36BF63533EE6}" dt="2019-10-24T00:06:04.079" v="87" actId="47"/>
        <pc:sldMkLst>
          <pc:docMk/>
          <pc:sldMk cId="1603733071" sldId="1902"/>
        </pc:sldMkLst>
        <pc:spChg chg="mod">
          <ac:chgData name="Alex Powers" userId="ae4a1fc7-4395-46d3-b2f1-3b3c37036ad1" providerId="ADAL" clId="{219DE388-F2AE-494D-BE4F-36BF63533EE6}" dt="2019-10-24T00:02:49.465" v="7" actId="207"/>
          <ac:spMkLst>
            <pc:docMk/>
            <pc:sldMk cId="1603733071" sldId="1902"/>
            <ac:spMk id="2" creationId="{D2606BBA-2C18-414C-81F4-195773EBEC35}"/>
          </ac:spMkLst>
        </pc:spChg>
        <pc:spChg chg="mod">
          <ac:chgData name="Alex Powers" userId="ae4a1fc7-4395-46d3-b2f1-3b3c37036ad1" providerId="ADAL" clId="{219DE388-F2AE-494D-BE4F-36BF63533EE6}" dt="2019-10-24T00:02:52.154" v="8" actId="207"/>
          <ac:spMkLst>
            <pc:docMk/>
            <pc:sldMk cId="1603733071" sldId="1902"/>
            <ac:spMk id="3" creationId="{1E6347DA-36E1-40AF-921B-89B7097993D5}"/>
          </ac:spMkLst>
        </pc:spChg>
        <pc:picChg chg="mod">
          <ac:chgData name="Alex Powers" userId="ae4a1fc7-4395-46d3-b2f1-3b3c37036ad1" providerId="ADAL" clId="{219DE388-F2AE-494D-BE4F-36BF63533EE6}" dt="2019-10-24T00:02:46.638" v="6" actId="26606"/>
          <ac:picMkLst>
            <pc:docMk/>
            <pc:sldMk cId="1603733071" sldId="1902"/>
            <ac:picMk id="7" creationId="{D5E55386-E478-4F0F-B4D4-615BFBB56AFC}"/>
          </ac:picMkLst>
        </pc:picChg>
      </pc:sldChg>
      <pc:sldChg chg="add del">
        <pc:chgData name="Alex Powers" userId="ae4a1fc7-4395-46d3-b2f1-3b3c37036ad1" providerId="ADAL" clId="{219DE388-F2AE-494D-BE4F-36BF63533EE6}" dt="2019-10-24T00:23:21.573" v="136" actId="47"/>
        <pc:sldMkLst>
          <pc:docMk/>
          <pc:sldMk cId="2475615891" sldId="1902"/>
        </pc:sldMkLst>
      </pc:sldChg>
      <pc:sldChg chg="modSp add ord">
        <pc:chgData name="Alex Powers" userId="ae4a1fc7-4395-46d3-b2f1-3b3c37036ad1" providerId="ADAL" clId="{219DE388-F2AE-494D-BE4F-36BF63533EE6}" dt="2019-10-24T17:49:00.112" v="171" actId="1076"/>
        <pc:sldMkLst>
          <pc:docMk/>
          <pc:sldMk cId="3336027289" sldId="1902"/>
        </pc:sldMkLst>
        <pc:spChg chg="mod">
          <ac:chgData name="Alex Powers" userId="ae4a1fc7-4395-46d3-b2f1-3b3c37036ad1" providerId="ADAL" clId="{219DE388-F2AE-494D-BE4F-36BF63533EE6}" dt="2019-10-24T17:49:00.112" v="171" actId="1076"/>
          <ac:spMkLst>
            <pc:docMk/>
            <pc:sldMk cId="3336027289" sldId="1902"/>
            <ac:spMk id="11" creationId="{DAF7F72D-4616-4921-B813-293B9964ACD0}"/>
          </ac:spMkLst>
        </pc:spChg>
      </pc:sldChg>
      <pc:sldChg chg="modSp del mod modClrScheme chgLayout">
        <pc:chgData name="Alex Powers" userId="ae4a1fc7-4395-46d3-b2f1-3b3c37036ad1" providerId="ADAL" clId="{219DE388-F2AE-494D-BE4F-36BF63533EE6}" dt="2019-10-24T00:06:05.755" v="88" actId="47"/>
        <pc:sldMkLst>
          <pc:docMk/>
          <pc:sldMk cId="3886529139" sldId="1903"/>
        </pc:sldMkLst>
        <pc:spChg chg="mod ord">
          <ac:chgData name="Alex Powers" userId="ae4a1fc7-4395-46d3-b2f1-3b3c37036ad1" providerId="ADAL" clId="{219DE388-F2AE-494D-BE4F-36BF63533EE6}" dt="2019-10-24T00:03:32.809" v="10" actId="700"/>
          <ac:spMkLst>
            <pc:docMk/>
            <pc:sldMk cId="3886529139" sldId="1903"/>
            <ac:spMk id="2" creationId="{D2606BBA-2C18-414C-81F4-195773EBEC35}"/>
          </ac:spMkLst>
        </pc:spChg>
        <pc:spChg chg="mod ord">
          <ac:chgData name="Alex Powers" userId="ae4a1fc7-4395-46d3-b2f1-3b3c37036ad1" providerId="ADAL" clId="{219DE388-F2AE-494D-BE4F-36BF63533EE6}" dt="2019-10-24T00:03:32.809" v="10" actId="700"/>
          <ac:spMkLst>
            <pc:docMk/>
            <pc:sldMk cId="3886529139" sldId="1903"/>
            <ac:spMk id="3" creationId="{1E6347DA-36E1-40AF-921B-89B7097993D5}"/>
          </ac:spMkLst>
        </pc:spChg>
      </pc:sldChg>
      <pc:sldChg chg="add del">
        <pc:chgData name="Alex Powers" userId="ae4a1fc7-4395-46d3-b2f1-3b3c37036ad1" providerId="ADAL" clId="{219DE388-F2AE-494D-BE4F-36BF63533EE6}" dt="2019-10-24T17:48:28.677" v="166"/>
        <pc:sldMkLst>
          <pc:docMk/>
          <pc:sldMk cId="2780250413" sldId="1909"/>
        </pc:sldMkLst>
      </pc:sldChg>
      <pc:sldMasterChg chg="delSldLayout">
        <pc:chgData name="Alex Powers" userId="ae4a1fc7-4395-46d3-b2f1-3b3c37036ad1" providerId="ADAL" clId="{219DE388-F2AE-494D-BE4F-36BF63533EE6}" dt="2019-10-24T00:06:33.541" v="109" actId="47"/>
        <pc:sldMasterMkLst>
          <pc:docMk/>
          <pc:sldMasterMk cId="2846261192" sldId="2147483648"/>
        </pc:sldMasterMkLst>
        <pc:sldLayoutChg chg="del">
          <pc:chgData name="Alex Powers" userId="ae4a1fc7-4395-46d3-b2f1-3b3c37036ad1" providerId="ADAL" clId="{219DE388-F2AE-494D-BE4F-36BF63533EE6}" dt="2019-10-24T00:06:33.541" v="109" actId="47"/>
          <pc:sldLayoutMkLst>
            <pc:docMk/>
            <pc:sldMasterMk cId="2846261192" sldId="2147483648"/>
            <pc:sldLayoutMk cId="1088526092" sldId="2147483660"/>
          </pc:sldLayoutMkLst>
        </pc:sldLayoutChg>
        <pc:sldLayoutChg chg="del">
          <pc:chgData name="Alex Powers" userId="ae4a1fc7-4395-46d3-b2f1-3b3c37036ad1" providerId="ADAL" clId="{219DE388-F2AE-494D-BE4F-36BF63533EE6}" dt="2019-10-24T00:06:04.079" v="87" actId="47"/>
          <pc:sldLayoutMkLst>
            <pc:docMk/>
            <pc:sldMasterMk cId="2846261192" sldId="2147483648"/>
            <pc:sldLayoutMk cId="4145223800" sldId="2147483661"/>
          </pc:sldLayoutMkLst>
        </pc:sldLayoutChg>
      </pc:sldMasterChg>
    </pc:docChg>
  </pc:docChgLst>
  <pc:docChgLst>
    <pc:chgData name="Alex Powers" userId="ae4a1fc7-4395-46d3-b2f1-3b3c37036ad1" providerId="ADAL" clId="{81CCD9C5-D6FF-491B-90CF-B75070D838D8}"/>
    <pc:docChg chg="undo redo custSel addSld delSld modSld sldOrd addSection delSection modSection">
      <pc:chgData name="Alex Powers" userId="ae4a1fc7-4395-46d3-b2f1-3b3c37036ad1" providerId="ADAL" clId="{81CCD9C5-D6FF-491B-90CF-B75070D838D8}" dt="2020-07-02T18:33:30.193" v="3227" actId="20577"/>
      <pc:docMkLst>
        <pc:docMk/>
      </pc:docMkLst>
      <pc:sldChg chg="modSp mod">
        <pc:chgData name="Alex Powers" userId="ae4a1fc7-4395-46d3-b2f1-3b3c37036ad1" providerId="ADAL" clId="{81CCD9C5-D6FF-491B-90CF-B75070D838D8}" dt="2020-06-11T02:31:56.617" v="1109" actId="20577"/>
        <pc:sldMkLst>
          <pc:docMk/>
          <pc:sldMk cId="174754284" sldId="332"/>
        </pc:sldMkLst>
        <pc:spChg chg="mod">
          <ac:chgData name="Alex Powers" userId="ae4a1fc7-4395-46d3-b2f1-3b3c37036ad1" providerId="ADAL" clId="{81CCD9C5-D6FF-491B-90CF-B75070D838D8}" dt="2020-06-11T02:29:55.075" v="1082" actId="20577"/>
          <ac:spMkLst>
            <pc:docMk/>
            <pc:sldMk cId="174754284" sldId="332"/>
            <ac:spMk id="2" creationId="{0A6D4857-220B-4F8C-A547-D0E5AA95F474}"/>
          </ac:spMkLst>
        </pc:spChg>
        <pc:spChg chg="mod">
          <ac:chgData name="Alex Powers" userId="ae4a1fc7-4395-46d3-b2f1-3b3c37036ad1" providerId="ADAL" clId="{81CCD9C5-D6FF-491B-90CF-B75070D838D8}" dt="2020-06-11T02:31:56.617" v="1109" actId="20577"/>
          <ac:spMkLst>
            <pc:docMk/>
            <pc:sldMk cId="174754284" sldId="332"/>
            <ac:spMk id="3" creationId="{4356D553-2394-4869-8034-60FB6148BA3A}"/>
          </ac:spMkLst>
        </pc:spChg>
      </pc:sldChg>
      <pc:sldChg chg="delSp modSp del mod">
        <pc:chgData name="Alex Powers" userId="ae4a1fc7-4395-46d3-b2f1-3b3c37036ad1" providerId="ADAL" clId="{81CCD9C5-D6FF-491B-90CF-B75070D838D8}" dt="2020-06-13T02:16:16.428" v="2634" actId="47"/>
        <pc:sldMkLst>
          <pc:docMk/>
          <pc:sldMk cId="3940819881" sldId="347"/>
        </pc:sldMkLst>
        <pc:spChg chg="mod">
          <ac:chgData name="Alex Powers" userId="ae4a1fc7-4395-46d3-b2f1-3b3c37036ad1" providerId="ADAL" clId="{81CCD9C5-D6FF-491B-90CF-B75070D838D8}" dt="2020-06-13T02:15:49.922" v="2616" actId="207"/>
          <ac:spMkLst>
            <pc:docMk/>
            <pc:sldMk cId="3940819881" sldId="347"/>
            <ac:spMk id="8" creationId="{06360878-9D3E-4864-855A-FFD90FACC520}"/>
          </ac:spMkLst>
        </pc:spChg>
        <pc:spChg chg="mod">
          <ac:chgData name="Alex Powers" userId="ae4a1fc7-4395-46d3-b2f1-3b3c37036ad1" providerId="ADAL" clId="{81CCD9C5-D6FF-491B-90CF-B75070D838D8}" dt="2020-06-13T02:15:44.652" v="2615" actId="207"/>
          <ac:spMkLst>
            <pc:docMk/>
            <pc:sldMk cId="3940819881" sldId="347"/>
            <ac:spMk id="10" creationId="{48F13487-E90D-4E29-9A06-D7FC282F89A4}"/>
          </ac:spMkLst>
        </pc:spChg>
        <pc:picChg chg="del">
          <ac:chgData name="Alex Powers" userId="ae4a1fc7-4395-46d3-b2f1-3b3c37036ad1" providerId="ADAL" clId="{81CCD9C5-D6FF-491B-90CF-B75070D838D8}" dt="2020-06-13T02:14:45.819" v="2610" actId="478"/>
          <ac:picMkLst>
            <pc:docMk/>
            <pc:sldMk cId="3940819881" sldId="347"/>
            <ac:picMk id="1026" creationId="{9A6110AC-0C37-451C-9162-399881873A33}"/>
          </ac:picMkLst>
        </pc:picChg>
      </pc:sldChg>
      <pc:sldChg chg="del">
        <pc:chgData name="Alex Powers" userId="ae4a1fc7-4395-46d3-b2f1-3b3c37036ad1" providerId="ADAL" clId="{81CCD9C5-D6FF-491B-90CF-B75070D838D8}" dt="2020-06-12T18:15:08.307" v="1406" actId="47"/>
        <pc:sldMkLst>
          <pc:docMk/>
          <pc:sldMk cId="361177367" sldId="351"/>
        </pc:sldMkLst>
      </pc:sldChg>
      <pc:sldChg chg="del">
        <pc:chgData name="Alex Powers" userId="ae4a1fc7-4395-46d3-b2f1-3b3c37036ad1" providerId="ADAL" clId="{81CCD9C5-D6FF-491B-90CF-B75070D838D8}" dt="2020-06-12T18:15:08.307" v="1406" actId="47"/>
        <pc:sldMkLst>
          <pc:docMk/>
          <pc:sldMk cId="3900933810" sldId="352"/>
        </pc:sldMkLst>
      </pc:sldChg>
      <pc:sldChg chg="delSp mod">
        <pc:chgData name="Alex Powers" userId="ae4a1fc7-4395-46d3-b2f1-3b3c37036ad1" providerId="ADAL" clId="{81CCD9C5-D6FF-491B-90CF-B75070D838D8}" dt="2020-06-13T02:14:47.371" v="2611" actId="478"/>
        <pc:sldMkLst>
          <pc:docMk/>
          <pc:sldMk cId="1922996826" sldId="354"/>
        </pc:sldMkLst>
        <pc:picChg chg="del">
          <ac:chgData name="Alex Powers" userId="ae4a1fc7-4395-46d3-b2f1-3b3c37036ad1" providerId="ADAL" clId="{81CCD9C5-D6FF-491B-90CF-B75070D838D8}" dt="2020-06-13T02:14:47.371" v="2611" actId="478"/>
          <ac:picMkLst>
            <pc:docMk/>
            <pc:sldMk cId="1922996826" sldId="354"/>
            <ac:picMk id="1026" creationId="{9A6110AC-0C37-451C-9162-399881873A33}"/>
          </ac:picMkLst>
        </pc:picChg>
      </pc:sldChg>
      <pc:sldChg chg="del">
        <pc:chgData name="Alex Powers" userId="ae4a1fc7-4395-46d3-b2f1-3b3c37036ad1" providerId="ADAL" clId="{81CCD9C5-D6FF-491B-90CF-B75070D838D8}" dt="2020-06-12T18:15:08.307" v="1406" actId="47"/>
        <pc:sldMkLst>
          <pc:docMk/>
          <pc:sldMk cId="4116454789" sldId="355"/>
        </pc:sldMkLst>
      </pc:sldChg>
      <pc:sldChg chg="del">
        <pc:chgData name="Alex Powers" userId="ae4a1fc7-4395-46d3-b2f1-3b3c37036ad1" providerId="ADAL" clId="{81CCD9C5-D6FF-491B-90CF-B75070D838D8}" dt="2020-06-12T18:15:08.307" v="1406" actId="47"/>
        <pc:sldMkLst>
          <pc:docMk/>
          <pc:sldMk cId="2503564890" sldId="357"/>
        </pc:sldMkLst>
      </pc:sldChg>
      <pc:sldChg chg="addSp delSp modSp mod">
        <pc:chgData name="Alex Powers" userId="ae4a1fc7-4395-46d3-b2f1-3b3c37036ad1" providerId="ADAL" clId="{81CCD9C5-D6FF-491B-90CF-B75070D838D8}" dt="2020-06-11T02:09:12.976" v="977" actId="478"/>
        <pc:sldMkLst>
          <pc:docMk/>
          <pc:sldMk cId="3179098423" sldId="359"/>
        </pc:sldMkLst>
        <pc:spChg chg="mod topLvl">
          <ac:chgData name="Alex Powers" userId="ae4a1fc7-4395-46d3-b2f1-3b3c37036ad1" providerId="ADAL" clId="{81CCD9C5-D6FF-491B-90CF-B75070D838D8}" dt="2020-06-11T01:43:05.160" v="61" actId="165"/>
          <ac:spMkLst>
            <pc:docMk/>
            <pc:sldMk cId="3179098423" sldId="359"/>
            <ac:spMk id="3" creationId="{9DE1B9CF-AE1F-4865-8080-3281358EB71A}"/>
          </ac:spMkLst>
        </pc:spChg>
        <pc:spChg chg="add del mod">
          <ac:chgData name="Alex Powers" userId="ae4a1fc7-4395-46d3-b2f1-3b3c37036ad1" providerId="ADAL" clId="{81CCD9C5-D6FF-491B-90CF-B75070D838D8}" dt="2020-06-11T01:43:18.562" v="65" actId="478"/>
          <ac:spMkLst>
            <pc:docMk/>
            <pc:sldMk cId="3179098423" sldId="359"/>
            <ac:spMk id="4" creationId="{1475C537-0404-4FC9-BD83-512170070931}"/>
          </ac:spMkLst>
        </pc:spChg>
        <pc:spChg chg="mod topLvl">
          <ac:chgData name="Alex Powers" userId="ae4a1fc7-4395-46d3-b2f1-3b3c37036ad1" providerId="ADAL" clId="{81CCD9C5-D6FF-491B-90CF-B75070D838D8}" dt="2020-06-11T01:52:26.166" v="285" actId="207"/>
          <ac:spMkLst>
            <pc:docMk/>
            <pc:sldMk cId="3179098423" sldId="359"/>
            <ac:spMk id="6" creationId="{80E4A69E-1049-4D73-BF8C-6C8DEBFF44A1}"/>
          </ac:spMkLst>
        </pc:spChg>
        <pc:spChg chg="del topLvl">
          <ac:chgData name="Alex Powers" userId="ae4a1fc7-4395-46d3-b2f1-3b3c37036ad1" providerId="ADAL" clId="{81CCD9C5-D6FF-491B-90CF-B75070D838D8}" dt="2020-06-11T01:41:08.133" v="29" actId="478"/>
          <ac:spMkLst>
            <pc:docMk/>
            <pc:sldMk cId="3179098423" sldId="359"/>
            <ac:spMk id="8" creationId="{02341634-7C99-493A-91EA-40B7E4068CF7}"/>
          </ac:spMkLst>
        </pc:spChg>
        <pc:spChg chg="add mod">
          <ac:chgData name="Alex Powers" userId="ae4a1fc7-4395-46d3-b2f1-3b3c37036ad1" providerId="ADAL" clId="{81CCD9C5-D6FF-491B-90CF-B75070D838D8}" dt="2020-06-11T01:50:03.769" v="260" actId="1076"/>
          <ac:spMkLst>
            <pc:docMk/>
            <pc:sldMk cId="3179098423" sldId="359"/>
            <ac:spMk id="11" creationId="{E0415ADC-BD88-43AD-8003-36F81A35A881}"/>
          </ac:spMkLst>
        </pc:spChg>
        <pc:spChg chg="add mod">
          <ac:chgData name="Alex Powers" userId="ae4a1fc7-4395-46d3-b2f1-3b3c37036ad1" providerId="ADAL" clId="{81CCD9C5-D6FF-491B-90CF-B75070D838D8}" dt="2020-06-11T01:49:37.097" v="256" actId="1076"/>
          <ac:spMkLst>
            <pc:docMk/>
            <pc:sldMk cId="3179098423" sldId="359"/>
            <ac:spMk id="12" creationId="{3A7DB60D-34C9-41BC-8C15-53A9030F7A00}"/>
          </ac:spMkLst>
        </pc:spChg>
        <pc:spChg chg="add mod">
          <ac:chgData name="Alex Powers" userId="ae4a1fc7-4395-46d3-b2f1-3b3c37036ad1" providerId="ADAL" clId="{81CCD9C5-D6FF-491B-90CF-B75070D838D8}" dt="2020-06-11T01:49:42.740" v="257" actId="164"/>
          <ac:spMkLst>
            <pc:docMk/>
            <pc:sldMk cId="3179098423" sldId="359"/>
            <ac:spMk id="25" creationId="{F66DFE38-DC29-4BCC-A606-29D439355CDA}"/>
          </ac:spMkLst>
        </pc:spChg>
        <pc:spChg chg="add mod">
          <ac:chgData name="Alex Powers" userId="ae4a1fc7-4395-46d3-b2f1-3b3c37036ad1" providerId="ADAL" clId="{81CCD9C5-D6FF-491B-90CF-B75070D838D8}" dt="2020-06-11T01:49:42.740" v="257" actId="164"/>
          <ac:spMkLst>
            <pc:docMk/>
            <pc:sldMk cId="3179098423" sldId="359"/>
            <ac:spMk id="28" creationId="{24D33BD8-3FCC-4A9D-9356-88F4B3EE8697}"/>
          </ac:spMkLst>
        </pc:spChg>
        <pc:spChg chg="add mod">
          <ac:chgData name="Alex Powers" userId="ae4a1fc7-4395-46d3-b2f1-3b3c37036ad1" providerId="ADAL" clId="{81CCD9C5-D6FF-491B-90CF-B75070D838D8}" dt="2020-06-11T01:51:42.470" v="282" actId="14100"/>
          <ac:spMkLst>
            <pc:docMk/>
            <pc:sldMk cId="3179098423" sldId="359"/>
            <ac:spMk id="32" creationId="{F8DFB28A-74C0-4C74-A97F-2418597E9128}"/>
          </ac:spMkLst>
        </pc:spChg>
        <pc:spChg chg="add mod">
          <ac:chgData name="Alex Powers" userId="ae4a1fc7-4395-46d3-b2f1-3b3c37036ad1" providerId="ADAL" clId="{81CCD9C5-D6FF-491B-90CF-B75070D838D8}" dt="2020-06-11T01:51:37.177" v="281" actId="1038"/>
          <ac:spMkLst>
            <pc:docMk/>
            <pc:sldMk cId="3179098423" sldId="359"/>
            <ac:spMk id="33" creationId="{2EE985A2-CAA9-4982-B189-8D7A8B484F60}"/>
          </ac:spMkLst>
        </pc:spChg>
        <pc:grpChg chg="del">
          <ac:chgData name="Alex Powers" userId="ae4a1fc7-4395-46d3-b2f1-3b3c37036ad1" providerId="ADAL" clId="{81CCD9C5-D6FF-491B-90CF-B75070D838D8}" dt="2020-06-11T01:41:08.133" v="29" actId="478"/>
          <ac:grpSpMkLst>
            <pc:docMk/>
            <pc:sldMk cId="3179098423" sldId="359"/>
            <ac:grpSpMk id="5" creationId="{EAF25D01-D18C-4393-8054-CF054F3B46C4}"/>
          </ac:grpSpMkLst>
        </pc:grpChg>
        <pc:grpChg chg="add del mod">
          <ac:chgData name="Alex Powers" userId="ae4a1fc7-4395-46d3-b2f1-3b3c37036ad1" providerId="ADAL" clId="{81CCD9C5-D6FF-491B-90CF-B75070D838D8}" dt="2020-06-11T01:43:23.023" v="70" actId="478"/>
          <ac:grpSpMkLst>
            <pc:docMk/>
            <pc:sldMk cId="3179098423" sldId="359"/>
            <ac:grpSpMk id="7" creationId="{1B038B1C-1123-4A0D-95B1-ADC29A246340}"/>
          </ac:grpSpMkLst>
        </pc:grpChg>
        <pc:grpChg chg="add mod">
          <ac:chgData name="Alex Powers" userId="ae4a1fc7-4395-46d3-b2f1-3b3c37036ad1" providerId="ADAL" clId="{81CCD9C5-D6FF-491B-90CF-B75070D838D8}" dt="2020-06-11T01:49:55.465" v="259" actId="14100"/>
          <ac:grpSpMkLst>
            <pc:docMk/>
            <pc:sldMk cId="3179098423" sldId="359"/>
            <ac:grpSpMk id="29" creationId="{B1EC1E88-95D7-42A5-B57F-D0D4E728BEE5}"/>
          </ac:grpSpMkLst>
        </pc:grpChg>
        <pc:picChg chg="mod topLvl">
          <ac:chgData name="Alex Powers" userId="ae4a1fc7-4395-46d3-b2f1-3b3c37036ad1" providerId="ADAL" clId="{81CCD9C5-D6FF-491B-90CF-B75070D838D8}" dt="2020-06-11T01:43:05.160" v="61" actId="165"/>
          <ac:picMkLst>
            <pc:docMk/>
            <pc:sldMk cId="3179098423" sldId="359"/>
            <ac:picMk id="20" creationId="{5834B670-58F6-4DEC-8FFE-3615632D6E9C}"/>
          </ac:picMkLst>
        </pc:picChg>
        <pc:picChg chg="add del">
          <ac:chgData name="Alex Powers" userId="ae4a1fc7-4395-46d3-b2f1-3b3c37036ad1" providerId="ADAL" clId="{81CCD9C5-D6FF-491B-90CF-B75070D838D8}" dt="2020-06-11T02:09:12.976" v="977" actId="478"/>
          <ac:picMkLst>
            <pc:docMk/>
            <pc:sldMk cId="3179098423" sldId="359"/>
            <ac:picMk id="36" creationId="{2A0CD01D-5ABD-4E49-B88B-4805D1E71607}"/>
          </ac:picMkLst>
        </pc:picChg>
        <pc:cxnChg chg="add mod">
          <ac:chgData name="Alex Powers" userId="ae4a1fc7-4395-46d3-b2f1-3b3c37036ad1" providerId="ADAL" clId="{81CCD9C5-D6FF-491B-90CF-B75070D838D8}" dt="2020-06-11T01:51:54.226" v="283" actId="14100"/>
          <ac:cxnSpMkLst>
            <pc:docMk/>
            <pc:sldMk cId="3179098423" sldId="359"/>
            <ac:cxnSpMk id="15" creationId="{61718192-CB4B-4901-A5A4-F131A00C9254}"/>
          </ac:cxnSpMkLst>
        </pc:cxnChg>
        <pc:cxnChg chg="add del mod">
          <ac:chgData name="Alex Powers" userId="ae4a1fc7-4395-46d3-b2f1-3b3c37036ad1" providerId="ADAL" clId="{81CCD9C5-D6FF-491B-90CF-B75070D838D8}" dt="2020-06-11T01:48:45.682" v="209" actId="478"/>
          <ac:cxnSpMkLst>
            <pc:docMk/>
            <pc:sldMk cId="3179098423" sldId="359"/>
            <ac:cxnSpMk id="17" creationId="{9B9C8FDF-FB64-447B-AA44-367EC5992DF3}"/>
          </ac:cxnSpMkLst>
        </pc:cxnChg>
      </pc:sldChg>
      <pc:sldChg chg="delSp mod ord">
        <pc:chgData name="Alex Powers" userId="ae4a1fc7-4395-46d3-b2f1-3b3c37036ad1" providerId="ADAL" clId="{81CCD9C5-D6FF-491B-90CF-B75070D838D8}" dt="2020-06-12T18:21:40.496" v="1596" actId="478"/>
        <pc:sldMkLst>
          <pc:docMk/>
          <pc:sldMk cId="2257664686" sldId="360"/>
        </pc:sldMkLst>
        <pc:picChg chg="del">
          <ac:chgData name="Alex Powers" userId="ae4a1fc7-4395-46d3-b2f1-3b3c37036ad1" providerId="ADAL" clId="{81CCD9C5-D6FF-491B-90CF-B75070D838D8}" dt="2020-06-12T18:21:40.496" v="1596" actId="478"/>
          <ac:picMkLst>
            <pc:docMk/>
            <pc:sldMk cId="2257664686" sldId="360"/>
            <ac:picMk id="1026" creationId="{9A6110AC-0C37-451C-9162-399881873A33}"/>
          </ac:picMkLst>
        </pc:picChg>
      </pc:sldChg>
      <pc:sldChg chg="del">
        <pc:chgData name="Alex Powers" userId="ae4a1fc7-4395-46d3-b2f1-3b3c37036ad1" providerId="ADAL" clId="{81CCD9C5-D6FF-491B-90CF-B75070D838D8}" dt="2020-06-11T01:46:57.441" v="142" actId="47"/>
        <pc:sldMkLst>
          <pc:docMk/>
          <pc:sldMk cId="601881036" sldId="361"/>
        </pc:sldMkLst>
      </pc:sldChg>
      <pc:sldChg chg="del">
        <pc:chgData name="Alex Powers" userId="ae4a1fc7-4395-46d3-b2f1-3b3c37036ad1" providerId="ADAL" clId="{81CCD9C5-D6FF-491B-90CF-B75070D838D8}" dt="2020-06-11T02:09:02.945" v="975" actId="2696"/>
        <pc:sldMkLst>
          <pc:docMk/>
          <pc:sldMk cId="813484138" sldId="362"/>
        </pc:sldMkLst>
      </pc:sldChg>
      <pc:sldChg chg="del">
        <pc:chgData name="Alex Powers" userId="ae4a1fc7-4395-46d3-b2f1-3b3c37036ad1" providerId="ADAL" clId="{81CCD9C5-D6FF-491B-90CF-B75070D838D8}" dt="2020-06-12T17:56:28.789" v="1196" actId="47"/>
        <pc:sldMkLst>
          <pc:docMk/>
          <pc:sldMk cId="2887107675" sldId="363"/>
        </pc:sldMkLst>
      </pc:sldChg>
      <pc:sldChg chg="delSp modSp mod">
        <pc:chgData name="Alex Powers" userId="ae4a1fc7-4395-46d3-b2f1-3b3c37036ad1" providerId="ADAL" clId="{81CCD9C5-D6FF-491B-90CF-B75070D838D8}" dt="2020-06-13T17:44:15.825" v="3184" actId="207"/>
        <pc:sldMkLst>
          <pc:docMk/>
          <pc:sldMk cId="2258896047" sldId="364"/>
        </pc:sldMkLst>
        <pc:spChg chg="mod">
          <ac:chgData name="Alex Powers" userId="ae4a1fc7-4395-46d3-b2f1-3b3c37036ad1" providerId="ADAL" clId="{81CCD9C5-D6FF-491B-90CF-B75070D838D8}" dt="2020-06-13T17:44:15.825" v="3184" actId="207"/>
          <ac:spMkLst>
            <pc:docMk/>
            <pc:sldMk cId="2258896047" sldId="364"/>
            <ac:spMk id="11" creationId="{DAF7F72D-4616-4921-B813-293B9964ACD0}"/>
          </ac:spMkLst>
        </pc:spChg>
        <pc:picChg chg="del">
          <ac:chgData name="Alex Powers" userId="ae4a1fc7-4395-46d3-b2f1-3b3c37036ad1" providerId="ADAL" clId="{81CCD9C5-D6FF-491B-90CF-B75070D838D8}" dt="2020-06-13T01:46:22.254" v="2167" actId="478"/>
          <ac:picMkLst>
            <pc:docMk/>
            <pc:sldMk cId="2258896047" sldId="364"/>
            <ac:picMk id="1026" creationId="{9A6110AC-0C37-451C-9162-399881873A33}"/>
          </ac:picMkLst>
        </pc:picChg>
      </pc:sldChg>
      <pc:sldChg chg="del">
        <pc:chgData name="Alex Powers" userId="ae4a1fc7-4395-46d3-b2f1-3b3c37036ad1" providerId="ADAL" clId="{81CCD9C5-D6FF-491B-90CF-B75070D838D8}" dt="2020-06-12T18:15:08.307" v="1406" actId="47"/>
        <pc:sldMkLst>
          <pc:docMk/>
          <pc:sldMk cId="2709611105" sldId="365"/>
        </pc:sldMkLst>
      </pc:sldChg>
      <pc:sldChg chg="del">
        <pc:chgData name="Alex Powers" userId="ae4a1fc7-4395-46d3-b2f1-3b3c37036ad1" providerId="ADAL" clId="{81CCD9C5-D6FF-491B-90CF-B75070D838D8}" dt="2020-06-12T18:15:08.307" v="1406" actId="47"/>
        <pc:sldMkLst>
          <pc:docMk/>
          <pc:sldMk cId="1366535821" sldId="367"/>
        </pc:sldMkLst>
      </pc:sldChg>
      <pc:sldChg chg="del">
        <pc:chgData name="Alex Powers" userId="ae4a1fc7-4395-46d3-b2f1-3b3c37036ad1" providerId="ADAL" clId="{81CCD9C5-D6FF-491B-90CF-B75070D838D8}" dt="2020-06-12T18:15:08.307" v="1406" actId="47"/>
        <pc:sldMkLst>
          <pc:docMk/>
          <pc:sldMk cId="2705950029" sldId="369"/>
        </pc:sldMkLst>
      </pc:sldChg>
      <pc:sldChg chg="del">
        <pc:chgData name="Alex Powers" userId="ae4a1fc7-4395-46d3-b2f1-3b3c37036ad1" providerId="ADAL" clId="{81CCD9C5-D6FF-491B-90CF-B75070D838D8}" dt="2020-06-12T18:15:08.307" v="1406" actId="47"/>
        <pc:sldMkLst>
          <pc:docMk/>
          <pc:sldMk cId="1681330397" sldId="370"/>
        </pc:sldMkLst>
      </pc:sldChg>
      <pc:sldChg chg="del">
        <pc:chgData name="Alex Powers" userId="ae4a1fc7-4395-46d3-b2f1-3b3c37036ad1" providerId="ADAL" clId="{81CCD9C5-D6FF-491B-90CF-B75070D838D8}" dt="2020-06-12T18:15:08.307" v="1406" actId="47"/>
        <pc:sldMkLst>
          <pc:docMk/>
          <pc:sldMk cId="1680428499" sldId="371"/>
        </pc:sldMkLst>
      </pc:sldChg>
      <pc:sldChg chg="modSp mod">
        <pc:chgData name="Alex Powers" userId="ae4a1fc7-4395-46d3-b2f1-3b3c37036ad1" providerId="ADAL" clId="{81CCD9C5-D6FF-491B-90CF-B75070D838D8}" dt="2020-06-12T20:58:18.555" v="1930" actId="20577"/>
        <pc:sldMkLst>
          <pc:docMk/>
          <pc:sldMk cId="2325566816" sldId="372"/>
        </pc:sldMkLst>
        <pc:spChg chg="mod">
          <ac:chgData name="Alex Powers" userId="ae4a1fc7-4395-46d3-b2f1-3b3c37036ad1" providerId="ADAL" clId="{81CCD9C5-D6FF-491B-90CF-B75070D838D8}" dt="2020-06-12T20:58:18.555" v="1930" actId="20577"/>
          <ac:spMkLst>
            <pc:docMk/>
            <pc:sldMk cId="2325566816" sldId="372"/>
            <ac:spMk id="3" creationId="{4356D553-2394-4869-8034-60FB6148BA3A}"/>
          </ac:spMkLst>
        </pc:spChg>
      </pc:sldChg>
      <pc:sldChg chg="del">
        <pc:chgData name="Alex Powers" userId="ae4a1fc7-4395-46d3-b2f1-3b3c37036ad1" providerId="ADAL" clId="{81CCD9C5-D6FF-491B-90CF-B75070D838D8}" dt="2020-06-12T18:15:08.307" v="1406" actId="47"/>
        <pc:sldMkLst>
          <pc:docMk/>
          <pc:sldMk cId="34818979" sldId="374"/>
        </pc:sldMkLst>
      </pc:sldChg>
      <pc:sldChg chg="del">
        <pc:chgData name="Alex Powers" userId="ae4a1fc7-4395-46d3-b2f1-3b3c37036ad1" providerId="ADAL" clId="{81CCD9C5-D6FF-491B-90CF-B75070D838D8}" dt="2020-06-12T18:15:11.832" v="1407" actId="47"/>
        <pc:sldMkLst>
          <pc:docMk/>
          <pc:sldMk cId="2019832848" sldId="375"/>
        </pc:sldMkLst>
      </pc:sldChg>
      <pc:sldChg chg="del ord">
        <pc:chgData name="Alex Powers" userId="ae4a1fc7-4395-46d3-b2f1-3b3c37036ad1" providerId="ADAL" clId="{81CCD9C5-D6FF-491B-90CF-B75070D838D8}" dt="2020-06-13T01:46:37.580" v="2171" actId="47"/>
        <pc:sldMkLst>
          <pc:docMk/>
          <pc:sldMk cId="640778274" sldId="376"/>
        </pc:sldMkLst>
      </pc:sldChg>
      <pc:sldChg chg="del">
        <pc:chgData name="Alex Powers" userId="ae4a1fc7-4395-46d3-b2f1-3b3c37036ad1" providerId="ADAL" clId="{81CCD9C5-D6FF-491B-90CF-B75070D838D8}" dt="2020-06-12T18:15:14.451" v="1409" actId="47"/>
        <pc:sldMkLst>
          <pc:docMk/>
          <pc:sldMk cId="2049321100" sldId="379"/>
        </pc:sldMkLst>
      </pc:sldChg>
      <pc:sldChg chg="addSp delSp modSp mod ord modAnim">
        <pc:chgData name="Alex Powers" userId="ae4a1fc7-4395-46d3-b2f1-3b3c37036ad1" providerId="ADAL" clId="{81CCD9C5-D6FF-491B-90CF-B75070D838D8}" dt="2020-06-12T22:02:16.991" v="2107" actId="1038"/>
        <pc:sldMkLst>
          <pc:docMk/>
          <pc:sldMk cId="4014682684" sldId="380"/>
        </pc:sldMkLst>
        <pc:spChg chg="add mod ord">
          <ac:chgData name="Alex Powers" userId="ae4a1fc7-4395-46d3-b2f1-3b3c37036ad1" providerId="ADAL" clId="{81CCD9C5-D6FF-491B-90CF-B75070D838D8}" dt="2020-06-12T22:02:16.991" v="2107" actId="1038"/>
          <ac:spMkLst>
            <pc:docMk/>
            <pc:sldMk cId="4014682684" sldId="380"/>
            <ac:spMk id="3" creationId="{9B44ECF0-39C2-4F75-A562-B06921ED7203}"/>
          </ac:spMkLst>
        </pc:spChg>
        <pc:spChg chg="add del mod ord">
          <ac:chgData name="Alex Powers" userId="ae4a1fc7-4395-46d3-b2f1-3b3c37036ad1" providerId="ADAL" clId="{81CCD9C5-D6FF-491B-90CF-B75070D838D8}" dt="2020-06-12T18:31:24.616" v="1748" actId="478"/>
          <ac:spMkLst>
            <pc:docMk/>
            <pc:sldMk cId="4014682684" sldId="380"/>
            <ac:spMk id="10" creationId="{2F17F711-7CDA-48A0-87F7-11D9557707E3}"/>
          </ac:spMkLst>
        </pc:spChg>
        <pc:picChg chg="add del mod">
          <ac:chgData name="Alex Powers" userId="ae4a1fc7-4395-46d3-b2f1-3b3c37036ad1" providerId="ADAL" clId="{81CCD9C5-D6FF-491B-90CF-B75070D838D8}" dt="2020-06-12T18:26:03.132" v="1688" actId="478"/>
          <ac:picMkLst>
            <pc:docMk/>
            <pc:sldMk cId="4014682684" sldId="380"/>
            <ac:picMk id="5" creationId="{46B86057-30CC-42A1-9605-99876A43E576}"/>
          </ac:picMkLst>
        </pc:picChg>
        <pc:picChg chg="add mod">
          <ac:chgData name="Alex Powers" userId="ae4a1fc7-4395-46d3-b2f1-3b3c37036ad1" providerId="ADAL" clId="{81CCD9C5-D6FF-491B-90CF-B75070D838D8}" dt="2020-06-12T18:26:33.580" v="1695" actId="1076"/>
          <ac:picMkLst>
            <pc:docMk/>
            <pc:sldMk cId="4014682684" sldId="380"/>
            <ac:picMk id="8" creationId="{85F4BFF3-1B69-4F76-A37B-8F13473AA90B}"/>
          </ac:picMkLst>
        </pc:picChg>
        <pc:cxnChg chg="add del mod">
          <ac:chgData name="Alex Powers" userId="ae4a1fc7-4395-46d3-b2f1-3b3c37036ad1" providerId="ADAL" clId="{81CCD9C5-D6FF-491B-90CF-B75070D838D8}" dt="2020-06-12T18:29:21.891" v="1722" actId="478"/>
          <ac:cxnSpMkLst>
            <pc:docMk/>
            <pc:sldMk cId="4014682684" sldId="380"/>
            <ac:cxnSpMk id="9" creationId="{1100D7DA-BCDE-4428-A93E-5131CACA6B1B}"/>
          </ac:cxnSpMkLst>
        </pc:cxnChg>
      </pc:sldChg>
      <pc:sldChg chg="del">
        <pc:chgData name="Alex Powers" userId="ae4a1fc7-4395-46d3-b2f1-3b3c37036ad1" providerId="ADAL" clId="{81CCD9C5-D6FF-491B-90CF-B75070D838D8}" dt="2020-06-12T18:17:59.428" v="1595" actId="47"/>
        <pc:sldMkLst>
          <pc:docMk/>
          <pc:sldMk cId="3458624601" sldId="381"/>
        </pc:sldMkLst>
      </pc:sldChg>
      <pc:sldChg chg="modSp add del mod">
        <pc:chgData name="Alex Powers" userId="ae4a1fc7-4395-46d3-b2f1-3b3c37036ad1" providerId="ADAL" clId="{81CCD9C5-D6FF-491B-90CF-B75070D838D8}" dt="2020-06-13T02:16:13.234" v="2633" actId="20577"/>
        <pc:sldMkLst>
          <pc:docMk/>
          <pc:sldMk cId="1376740731" sldId="382"/>
        </pc:sldMkLst>
        <pc:spChg chg="mod">
          <ac:chgData name="Alex Powers" userId="ae4a1fc7-4395-46d3-b2f1-3b3c37036ad1" providerId="ADAL" clId="{81CCD9C5-D6FF-491B-90CF-B75070D838D8}" dt="2020-06-13T02:16:13.234" v="2633" actId="20577"/>
          <ac:spMkLst>
            <pc:docMk/>
            <pc:sldMk cId="1376740731" sldId="382"/>
            <ac:spMk id="2" creationId="{0A6D4857-220B-4F8C-A547-D0E5AA95F474}"/>
          </ac:spMkLst>
        </pc:spChg>
        <pc:spChg chg="mod">
          <ac:chgData name="Alex Powers" userId="ae4a1fc7-4395-46d3-b2f1-3b3c37036ad1" providerId="ADAL" clId="{81CCD9C5-D6FF-491B-90CF-B75070D838D8}" dt="2020-06-12T18:17:10.276" v="1592" actId="20577"/>
          <ac:spMkLst>
            <pc:docMk/>
            <pc:sldMk cId="1376740731" sldId="382"/>
            <ac:spMk id="3" creationId="{4356D553-2394-4869-8034-60FB6148BA3A}"/>
          </ac:spMkLst>
        </pc:spChg>
      </pc:sldChg>
      <pc:sldChg chg="del">
        <pc:chgData name="Alex Powers" userId="ae4a1fc7-4395-46d3-b2f1-3b3c37036ad1" providerId="ADAL" clId="{81CCD9C5-D6FF-491B-90CF-B75070D838D8}" dt="2020-06-12T17:57:58.520" v="1203" actId="47"/>
        <pc:sldMkLst>
          <pc:docMk/>
          <pc:sldMk cId="4271814911" sldId="384"/>
        </pc:sldMkLst>
      </pc:sldChg>
      <pc:sldChg chg="del">
        <pc:chgData name="Alex Powers" userId="ae4a1fc7-4395-46d3-b2f1-3b3c37036ad1" providerId="ADAL" clId="{81CCD9C5-D6FF-491B-90CF-B75070D838D8}" dt="2020-06-12T17:57:59.607" v="1204" actId="47"/>
        <pc:sldMkLst>
          <pc:docMk/>
          <pc:sldMk cId="2864249513" sldId="385"/>
        </pc:sldMkLst>
      </pc:sldChg>
      <pc:sldChg chg="modSp del mod">
        <pc:chgData name="Alex Powers" userId="ae4a1fc7-4395-46d3-b2f1-3b3c37036ad1" providerId="ADAL" clId="{81CCD9C5-D6FF-491B-90CF-B75070D838D8}" dt="2020-06-11T01:47:34.814" v="178" actId="47"/>
        <pc:sldMkLst>
          <pc:docMk/>
          <pc:sldMk cId="3182288875" sldId="1720"/>
        </pc:sldMkLst>
        <pc:spChg chg="mod">
          <ac:chgData name="Alex Powers" userId="ae4a1fc7-4395-46d3-b2f1-3b3c37036ad1" providerId="ADAL" clId="{81CCD9C5-D6FF-491B-90CF-B75070D838D8}" dt="2020-06-11T01:47:17.393" v="176" actId="20577"/>
          <ac:spMkLst>
            <pc:docMk/>
            <pc:sldMk cId="3182288875" sldId="1720"/>
            <ac:spMk id="8" creationId="{F37178AF-C9E1-4F37-A32B-092EC77380E9}"/>
          </ac:spMkLst>
        </pc:spChg>
      </pc:sldChg>
      <pc:sldChg chg="del">
        <pc:chgData name="Alex Powers" userId="ae4a1fc7-4395-46d3-b2f1-3b3c37036ad1" providerId="ADAL" clId="{81CCD9C5-D6FF-491B-90CF-B75070D838D8}" dt="2020-06-12T17:58:01.297" v="1205" actId="47"/>
        <pc:sldMkLst>
          <pc:docMk/>
          <pc:sldMk cId="3997227578" sldId="1906"/>
        </pc:sldMkLst>
      </pc:sldChg>
      <pc:sldChg chg="del">
        <pc:chgData name="Alex Powers" userId="ae4a1fc7-4395-46d3-b2f1-3b3c37036ad1" providerId="ADAL" clId="{81CCD9C5-D6FF-491B-90CF-B75070D838D8}" dt="2020-06-12T17:58:01.954" v="1206" actId="47"/>
        <pc:sldMkLst>
          <pc:docMk/>
          <pc:sldMk cId="426539038" sldId="2340"/>
        </pc:sldMkLst>
      </pc:sldChg>
      <pc:sldChg chg="del">
        <pc:chgData name="Alex Powers" userId="ae4a1fc7-4395-46d3-b2f1-3b3c37036ad1" providerId="ADAL" clId="{81CCD9C5-D6FF-491B-90CF-B75070D838D8}" dt="2020-06-12T17:58:02.423" v="1207" actId="47"/>
        <pc:sldMkLst>
          <pc:docMk/>
          <pc:sldMk cId="2028103711" sldId="2342"/>
        </pc:sldMkLst>
      </pc:sldChg>
      <pc:sldChg chg="ord">
        <pc:chgData name="Alex Powers" userId="ae4a1fc7-4395-46d3-b2f1-3b3c37036ad1" providerId="ADAL" clId="{81CCD9C5-D6FF-491B-90CF-B75070D838D8}" dt="2020-06-12T18:05:29.585" v="1213"/>
        <pc:sldMkLst>
          <pc:docMk/>
          <pc:sldMk cId="2764076193" sldId="2343"/>
        </pc:sldMkLst>
      </pc:sldChg>
      <pc:sldChg chg="del">
        <pc:chgData name="Alex Powers" userId="ae4a1fc7-4395-46d3-b2f1-3b3c37036ad1" providerId="ADAL" clId="{81CCD9C5-D6FF-491B-90CF-B75070D838D8}" dt="2020-06-12T17:57:57.606" v="1202" actId="47"/>
        <pc:sldMkLst>
          <pc:docMk/>
          <pc:sldMk cId="1919829961" sldId="2345"/>
        </pc:sldMkLst>
      </pc:sldChg>
      <pc:sldChg chg="del">
        <pc:chgData name="Alex Powers" userId="ae4a1fc7-4395-46d3-b2f1-3b3c37036ad1" providerId="ADAL" clId="{81CCD9C5-D6FF-491B-90CF-B75070D838D8}" dt="2020-06-12T18:22:59.106" v="1621" actId="47"/>
        <pc:sldMkLst>
          <pc:docMk/>
          <pc:sldMk cId="1704752253" sldId="2346"/>
        </pc:sldMkLst>
      </pc:sldChg>
      <pc:sldChg chg="del">
        <pc:chgData name="Alex Powers" userId="ae4a1fc7-4395-46d3-b2f1-3b3c37036ad1" providerId="ADAL" clId="{81CCD9C5-D6FF-491B-90CF-B75070D838D8}" dt="2020-06-12T18:15:46.957" v="1413" actId="47"/>
        <pc:sldMkLst>
          <pc:docMk/>
          <pc:sldMk cId="4208722318" sldId="2347"/>
        </pc:sldMkLst>
      </pc:sldChg>
      <pc:sldChg chg="del">
        <pc:chgData name="Alex Powers" userId="ae4a1fc7-4395-46d3-b2f1-3b3c37036ad1" providerId="ADAL" clId="{81CCD9C5-D6FF-491B-90CF-B75070D838D8}" dt="2020-06-12T18:15:13.025" v="1408" actId="47"/>
        <pc:sldMkLst>
          <pc:docMk/>
          <pc:sldMk cId="1142004927" sldId="2348"/>
        </pc:sldMkLst>
      </pc:sldChg>
      <pc:sldChg chg="ord">
        <pc:chgData name="Alex Powers" userId="ae4a1fc7-4395-46d3-b2f1-3b3c37036ad1" providerId="ADAL" clId="{81CCD9C5-D6FF-491B-90CF-B75070D838D8}" dt="2020-06-12T22:03:22.326" v="2134"/>
        <pc:sldMkLst>
          <pc:docMk/>
          <pc:sldMk cId="1294496392" sldId="2349"/>
        </pc:sldMkLst>
      </pc:sldChg>
      <pc:sldChg chg="addSp delSp modSp mod ord">
        <pc:chgData name="Alex Powers" userId="ae4a1fc7-4395-46d3-b2f1-3b3c37036ad1" providerId="ADAL" clId="{81CCD9C5-D6FF-491B-90CF-B75070D838D8}" dt="2020-06-12T20:53:18.752" v="1919" actId="1038"/>
        <pc:sldMkLst>
          <pc:docMk/>
          <pc:sldMk cId="550894759" sldId="2354"/>
        </pc:sldMkLst>
        <pc:spChg chg="add mod">
          <ac:chgData name="Alex Powers" userId="ae4a1fc7-4395-46d3-b2f1-3b3c37036ad1" providerId="ADAL" clId="{81CCD9C5-D6FF-491B-90CF-B75070D838D8}" dt="2020-06-12T20:53:18.752" v="1919" actId="1038"/>
          <ac:spMkLst>
            <pc:docMk/>
            <pc:sldMk cId="550894759" sldId="2354"/>
            <ac:spMk id="3" creationId="{7D2A6F77-DD08-426B-9955-F8B783D39F13}"/>
          </ac:spMkLst>
        </pc:spChg>
        <pc:spChg chg="mod">
          <ac:chgData name="Alex Powers" userId="ae4a1fc7-4395-46d3-b2f1-3b3c37036ad1" providerId="ADAL" clId="{81CCD9C5-D6FF-491B-90CF-B75070D838D8}" dt="2020-06-12T20:52:31.660" v="1893" actId="20577"/>
          <ac:spMkLst>
            <pc:docMk/>
            <pc:sldMk cId="550894759" sldId="2354"/>
            <ac:spMk id="11" creationId="{DAF7F72D-4616-4921-B813-293B9964ACD0}"/>
          </ac:spMkLst>
        </pc:spChg>
        <pc:picChg chg="del">
          <ac:chgData name="Alex Powers" userId="ae4a1fc7-4395-46d3-b2f1-3b3c37036ad1" providerId="ADAL" clId="{81CCD9C5-D6FF-491B-90CF-B75070D838D8}" dt="2020-06-11T02:09:18.097" v="978" actId="478"/>
          <ac:picMkLst>
            <pc:docMk/>
            <pc:sldMk cId="550894759" sldId="2354"/>
            <ac:picMk id="1026" creationId="{9A6110AC-0C37-451C-9162-399881873A33}"/>
          </ac:picMkLst>
        </pc:picChg>
      </pc:sldChg>
      <pc:sldChg chg="del">
        <pc:chgData name="Alex Powers" userId="ae4a1fc7-4395-46d3-b2f1-3b3c37036ad1" providerId="ADAL" clId="{81CCD9C5-D6FF-491B-90CF-B75070D838D8}" dt="2020-06-11T01:48:01.642" v="207" actId="47"/>
        <pc:sldMkLst>
          <pc:docMk/>
          <pc:sldMk cId="2943718993" sldId="2355"/>
        </pc:sldMkLst>
      </pc:sldChg>
      <pc:sldChg chg="modSp add mod">
        <pc:chgData name="Alex Powers" userId="ae4a1fc7-4395-46d3-b2f1-3b3c37036ad1" providerId="ADAL" clId="{81CCD9C5-D6FF-491B-90CF-B75070D838D8}" dt="2020-07-02T18:33:30.193" v="3227" actId="20577"/>
        <pc:sldMkLst>
          <pc:docMk/>
          <pc:sldMk cId="3709696936" sldId="2356"/>
        </pc:sldMkLst>
        <pc:spChg chg="mod">
          <ac:chgData name="Alex Powers" userId="ae4a1fc7-4395-46d3-b2f1-3b3c37036ad1" providerId="ADAL" clId="{81CCD9C5-D6FF-491B-90CF-B75070D838D8}" dt="2020-07-02T18:33:30.193" v="3227" actId="20577"/>
          <ac:spMkLst>
            <pc:docMk/>
            <pc:sldMk cId="3709696936" sldId="2356"/>
            <ac:spMk id="8" creationId="{F37178AF-C9E1-4F37-A32B-092EC77380E9}"/>
          </ac:spMkLst>
        </pc:spChg>
      </pc:sldChg>
      <pc:sldChg chg="add">
        <pc:chgData name="Alex Powers" userId="ae4a1fc7-4395-46d3-b2f1-3b3c37036ad1" providerId="ADAL" clId="{81CCD9C5-D6FF-491B-90CF-B75070D838D8}" dt="2020-06-11T02:22:06.046" v="995" actId="22"/>
        <pc:sldMkLst>
          <pc:docMk/>
          <pc:sldMk cId="84622979" sldId="2357"/>
        </pc:sldMkLst>
      </pc:sldChg>
      <pc:sldChg chg="add">
        <pc:chgData name="Alex Powers" userId="ae4a1fc7-4395-46d3-b2f1-3b3c37036ad1" providerId="ADAL" clId="{81CCD9C5-D6FF-491B-90CF-B75070D838D8}" dt="2020-06-11T02:22:06.046" v="995" actId="22"/>
        <pc:sldMkLst>
          <pc:docMk/>
          <pc:sldMk cId="2442162348" sldId="2358"/>
        </pc:sldMkLst>
      </pc:sldChg>
      <pc:sldChg chg="addSp modSp add mod ord">
        <pc:chgData name="Alex Powers" userId="ae4a1fc7-4395-46d3-b2f1-3b3c37036ad1" providerId="ADAL" clId="{81CCD9C5-D6FF-491B-90CF-B75070D838D8}" dt="2020-06-12T17:54:52.984" v="1193" actId="1076"/>
        <pc:sldMkLst>
          <pc:docMk/>
          <pc:sldMk cId="1905888213" sldId="2359"/>
        </pc:sldMkLst>
        <pc:spChg chg="mod">
          <ac:chgData name="Alex Powers" userId="ae4a1fc7-4395-46d3-b2f1-3b3c37036ad1" providerId="ADAL" clId="{81CCD9C5-D6FF-491B-90CF-B75070D838D8}" dt="2020-06-11T02:25:47.611" v="1020" actId="404"/>
          <ac:spMkLst>
            <pc:docMk/>
            <pc:sldMk cId="1905888213" sldId="2359"/>
            <ac:spMk id="2" creationId="{80BFBCB4-6217-4187-A271-0A181A516E43}"/>
          </ac:spMkLst>
        </pc:spChg>
        <pc:spChg chg="add mod">
          <ac:chgData name="Alex Powers" userId="ae4a1fc7-4395-46d3-b2f1-3b3c37036ad1" providerId="ADAL" clId="{81CCD9C5-D6FF-491B-90CF-B75070D838D8}" dt="2020-06-11T02:27:36.956" v="1048" actId="14100"/>
          <ac:spMkLst>
            <pc:docMk/>
            <pc:sldMk cId="1905888213" sldId="2359"/>
            <ac:spMk id="4" creationId="{AB88BA46-6A4A-4A2A-A53F-80CDEE716906}"/>
          </ac:spMkLst>
        </pc:spChg>
        <pc:graphicFrameChg chg="add mod">
          <ac:chgData name="Alex Powers" userId="ae4a1fc7-4395-46d3-b2f1-3b3c37036ad1" providerId="ADAL" clId="{81CCD9C5-D6FF-491B-90CF-B75070D838D8}" dt="2020-06-12T17:54:52.984" v="1193" actId="1076"/>
          <ac:graphicFrameMkLst>
            <pc:docMk/>
            <pc:sldMk cId="1905888213" sldId="2359"/>
            <ac:graphicFrameMk id="3" creationId="{6B245BFD-9B21-4F7D-99F8-0C40AFE1CD91}"/>
          </ac:graphicFrameMkLst>
        </pc:graphicFrameChg>
      </pc:sldChg>
      <pc:sldChg chg="addSp delSp modSp add mod">
        <pc:chgData name="Alex Powers" userId="ae4a1fc7-4395-46d3-b2f1-3b3c37036ad1" providerId="ADAL" clId="{81CCD9C5-D6FF-491B-90CF-B75070D838D8}" dt="2020-06-12T17:55:01.504" v="1195" actId="1076"/>
        <pc:sldMkLst>
          <pc:docMk/>
          <pc:sldMk cId="63760902" sldId="2360"/>
        </pc:sldMkLst>
        <pc:spChg chg="add del">
          <ac:chgData name="Alex Powers" userId="ae4a1fc7-4395-46d3-b2f1-3b3c37036ad1" providerId="ADAL" clId="{81CCD9C5-D6FF-491B-90CF-B75070D838D8}" dt="2020-06-12T17:53:42.153" v="1161" actId="22"/>
          <ac:spMkLst>
            <pc:docMk/>
            <pc:sldMk cId="63760902" sldId="2360"/>
            <ac:spMk id="8" creationId="{10CE3A62-769D-4C39-B238-96AB079689E9}"/>
          </ac:spMkLst>
        </pc:spChg>
        <pc:spChg chg="add mod">
          <ac:chgData name="Alex Powers" userId="ae4a1fc7-4395-46d3-b2f1-3b3c37036ad1" providerId="ADAL" clId="{81CCD9C5-D6FF-491B-90CF-B75070D838D8}" dt="2020-06-12T17:55:01.504" v="1195" actId="1076"/>
          <ac:spMkLst>
            <pc:docMk/>
            <pc:sldMk cId="63760902" sldId="2360"/>
            <ac:spMk id="11" creationId="{AA54343E-207C-4EBA-A5CB-9E2D0E174A94}"/>
          </ac:spMkLst>
        </pc:spChg>
        <pc:graphicFrameChg chg="add mod">
          <ac:chgData name="Alex Powers" userId="ae4a1fc7-4395-46d3-b2f1-3b3c37036ad1" providerId="ADAL" clId="{81CCD9C5-D6FF-491B-90CF-B75070D838D8}" dt="2020-06-12T17:54:45.908" v="1191" actId="1076"/>
          <ac:graphicFrameMkLst>
            <pc:docMk/>
            <pc:sldMk cId="63760902" sldId="2360"/>
            <ac:graphicFrameMk id="4" creationId="{E4999703-A44B-46F4-A0EF-305C72C132E9}"/>
          </ac:graphicFrameMkLst>
        </pc:graphicFrameChg>
        <pc:graphicFrameChg chg="mod">
          <ac:chgData name="Alex Powers" userId="ae4a1fc7-4395-46d3-b2f1-3b3c37036ad1" providerId="ADAL" clId="{81CCD9C5-D6FF-491B-90CF-B75070D838D8}" dt="2020-06-12T17:54:09.711" v="1169" actId="1037"/>
          <ac:graphicFrameMkLst>
            <pc:docMk/>
            <pc:sldMk cId="63760902" sldId="2360"/>
            <ac:graphicFrameMk id="5" creationId="{5DE13ECA-AD23-4A63-BFA8-9511E1994C63}"/>
          </ac:graphicFrameMkLst>
        </pc:graphicFrameChg>
        <pc:graphicFrameChg chg="mod">
          <ac:chgData name="Alex Powers" userId="ae4a1fc7-4395-46d3-b2f1-3b3c37036ad1" providerId="ADAL" clId="{81CCD9C5-D6FF-491B-90CF-B75070D838D8}" dt="2020-06-12T17:54:26.382" v="1184" actId="1037"/>
          <ac:graphicFrameMkLst>
            <pc:docMk/>
            <pc:sldMk cId="63760902" sldId="2360"/>
            <ac:graphicFrameMk id="6" creationId="{2F54243B-7992-4DE3-ACEF-5EFB3AEC2F62}"/>
          </ac:graphicFrameMkLst>
        </pc:graphicFrameChg>
        <pc:graphicFrameChg chg="mod">
          <ac:chgData name="Alex Powers" userId="ae4a1fc7-4395-46d3-b2f1-3b3c37036ad1" providerId="ADAL" clId="{81CCD9C5-D6FF-491B-90CF-B75070D838D8}" dt="2020-06-12T17:54:33.777" v="1188" actId="1076"/>
          <ac:graphicFrameMkLst>
            <pc:docMk/>
            <pc:sldMk cId="63760902" sldId="2360"/>
            <ac:graphicFrameMk id="7" creationId="{3C7E8F80-E1F4-4944-958C-9983C2775965}"/>
          </ac:graphicFrameMkLst>
        </pc:graphicFrameChg>
      </pc:sldChg>
      <pc:sldChg chg="addSp delSp modSp add del mod">
        <pc:chgData name="Alex Powers" userId="ae4a1fc7-4395-46d3-b2f1-3b3c37036ad1" providerId="ADAL" clId="{81CCD9C5-D6FF-491B-90CF-B75070D838D8}" dt="2020-06-12T20:53:46.354" v="1920" actId="47"/>
        <pc:sldMkLst>
          <pc:docMk/>
          <pc:sldMk cId="3133532417" sldId="2361"/>
        </pc:sldMkLst>
        <pc:spChg chg="add mod">
          <ac:chgData name="Alex Powers" userId="ae4a1fc7-4395-46d3-b2f1-3b3c37036ad1" providerId="ADAL" clId="{81CCD9C5-D6FF-491B-90CF-B75070D838D8}" dt="2020-06-12T18:34:27.839" v="1832" actId="1076"/>
          <ac:spMkLst>
            <pc:docMk/>
            <pc:sldMk cId="3133532417" sldId="2361"/>
            <ac:spMk id="3" creationId="{FD608FEB-7B98-4D77-B80F-59DD75D1F8CF}"/>
          </ac:spMkLst>
        </pc:spChg>
        <pc:graphicFrameChg chg="modGraphic">
          <ac:chgData name="Alex Powers" userId="ae4a1fc7-4395-46d3-b2f1-3b3c37036ad1" providerId="ADAL" clId="{81CCD9C5-D6FF-491B-90CF-B75070D838D8}" dt="2020-06-12T18:34:32.213" v="1837" actId="20577"/>
          <ac:graphicFrameMkLst>
            <pc:docMk/>
            <pc:sldMk cId="3133532417" sldId="2361"/>
            <ac:graphicFrameMk id="5" creationId="{5DE13ECA-AD23-4A63-BFA8-9511E1994C63}"/>
          </ac:graphicFrameMkLst>
        </pc:graphicFrameChg>
        <pc:graphicFrameChg chg="del">
          <ac:chgData name="Alex Powers" userId="ae4a1fc7-4395-46d3-b2f1-3b3c37036ad1" providerId="ADAL" clId="{81CCD9C5-D6FF-491B-90CF-B75070D838D8}" dt="2020-06-12T18:34:17.118" v="1830" actId="478"/>
          <ac:graphicFrameMkLst>
            <pc:docMk/>
            <pc:sldMk cId="3133532417" sldId="2361"/>
            <ac:graphicFrameMk id="7" creationId="{3C7E8F80-E1F4-4944-958C-9983C2775965}"/>
          </ac:graphicFrameMkLst>
        </pc:graphicFrameChg>
      </pc:sldChg>
      <pc:sldChg chg="addSp modSp add del mod">
        <pc:chgData name="Alex Powers" userId="ae4a1fc7-4395-46d3-b2f1-3b3c37036ad1" providerId="ADAL" clId="{81CCD9C5-D6FF-491B-90CF-B75070D838D8}" dt="2020-06-12T22:05:09.302" v="2146" actId="1076"/>
        <pc:sldMkLst>
          <pc:docMk/>
          <pc:sldMk cId="3665194363" sldId="2362"/>
        </pc:sldMkLst>
        <pc:picChg chg="add mod">
          <ac:chgData name="Alex Powers" userId="ae4a1fc7-4395-46d3-b2f1-3b3c37036ad1" providerId="ADAL" clId="{81CCD9C5-D6FF-491B-90CF-B75070D838D8}" dt="2020-06-12T22:05:09.302" v="2146" actId="1076"/>
          <ac:picMkLst>
            <pc:docMk/>
            <pc:sldMk cId="3665194363" sldId="2362"/>
            <ac:picMk id="4" creationId="{5DB3185D-943E-4316-AB09-872E3A5D4C02}"/>
          </ac:picMkLst>
        </pc:picChg>
      </pc:sldChg>
      <pc:sldChg chg="delSp modSp add mod ord">
        <pc:chgData name="Alex Powers" userId="ae4a1fc7-4395-46d3-b2f1-3b3c37036ad1" providerId="ADAL" clId="{81CCD9C5-D6FF-491B-90CF-B75070D838D8}" dt="2020-06-12T22:03:30.332" v="2136"/>
        <pc:sldMkLst>
          <pc:docMk/>
          <pc:sldMk cId="265345210" sldId="2363"/>
        </pc:sldMkLst>
        <pc:spChg chg="mod">
          <ac:chgData name="Alex Powers" userId="ae4a1fc7-4395-46d3-b2f1-3b3c37036ad1" providerId="ADAL" clId="{81CCD9C5-D6FF-491B-90CF-B75070D838D8}" dt="2020-06-12T22:02:56.498" v="2130" actId="404"/>
          <ac:spMkLst>
            <pc:docMk/>
            <pc:sldMk cId="265345210" sldId="2363"/>
            <ac:spMk id="2" creationId="{80BFBCB4-6217-4187-A271-0A181A516E43}"/>
          </ac:spMkLst>
        </pc:spChg>
        <pc:spChg chg="del">
          <ac:chgData name="Alex Powers" userId="ae4a1fc7-4395-46d3-b2f1-3b3c37036ad1" providerId="ADAL" clId="{81CCD9C5-D6FF-491B-90CF-B75070D838D8}" dt="2020-06-12T20:58:57.813" v="1932" actId="478"/>
          <ac:spMkLst>
            <pc:docMk/>
            <pc:sldMk cId="265345210" sldId="2363"/>
            <ac:spMk id="11" creationId="{AA54343E-207C-4EBA-A5CB-9E2D0E174A94}"/>
          </ac:spMkLst>
        </pc:spChg>
      </pc:sldChg>
      <pc:sldChg chg="modSp add mod ord">
        <pc:chgData name="Alex Powers" userId="ae4a1fc7-4395-46d3-b2f1-3b3c37036ad1" providerId="ADAL" clId="{81CCD9C5-D6FF-491B-90CF-B75070D838D8}" dt="2020-06-12T21:58:58.046" v="2100" actId="12"/>
        <pc:sldMkLst>
          <pc:docMk/>
          <pc:sldMk cId="3561407833" sldId="2364"/>
        </pc:sldMkLst>
        <pc:spChg chg="mod">
          <ac:chgData name="Alex Powers" userId="ae4a1fc7-4395-46d3-b2f1-3b3c37036ad1" providerId="ADAL" clId="{81CCD9C5-D6FF-491B-90CF-B75070D838D8}" dt="2020-06-12T21:58:58.046" v="2100" actId="12"/>
          <ac:spMkLst>
            <pc:docMk/>
            <pc:sldMk cId="3561407833" sldId="2364"/>
            <ac:spMk id="3" creationId="{4356D553-2394-4869-8034-60FB6148BA3A}"/>
          </ac:spMkLst>
        </pc:spChg>
        <pc:spChg chg="mod">
          <ac:chgData name="Alex Powers" userId="ae4a1fc7-4395-46d3-b2f1-3b3c37036ad1" providerId="ADAL" clId="{81CCD9C5-D6FF-491B-90CF-B75070D838D8}" dt="2020-06-12T21:58:05.684" v="2081" actId="20577"/>
          <ac:spMkLst>
            <pc:docMk/>
            <pc:sldMk cId="3561407833" sldId="2364"/>
            <ac:spMk id="4" creationId="{0364545D-C094-4CA9-A84F-E8A0C363E3C3}"/>
          </ac:spMkLst>
        </pc:spChg>
      </pc:sldChg>
      <pc:sldChg chg="modSp add mod">
        <pc:chgData name="Alex Powers" userId="ae4a1fc7-4395-46d3-b2f1-3b3c37036ad1" providerId="ADAL" clId="{81CCD9C5-D6FF-491B-90CF-B75070D838D8}" dt="2020-06-13T13:14:41.034" v="2636" actId="113"/>
        <pc:sldMkLst>
          <pc:docMk/>
          <pc:sldMk cId="941662464" sldId="2365"/>
        </pc:sldMkLst>
        <pc:spChg chg="mod">
          <ac:chgData name="Alex Powers" userId="ae4a1fc7-4395-46d3-b2f1-3b3c37036ad1" providerId="ADAL" clId="{81CCD9C5-D6FF-491B-90CF-B75070D838D8}" dt="2020-06-13T13:14:41.034" v="2636" actId="113"/>
          <ac:spMkLst>
            <pc:docMk/>
            <pc:sldMk cId="941662464" sldId="2365"/>
            <ac:spMk id="3" creationId="{4356D553-2394-4869-8034-60FB6148BA3A}"/>
          </ac:spMkLst>
        </pc:spChg>
        <pc:spChg chg="mod">
          <ac:chgData name="Alex Powers" userId="ae4a1fc7-4395-46d3-b2f1-3b3c37036ad1" providerId="ADAL" clId="{81CCD9C5-D6FF-491B-90CF-B75070D838D8}" dt="2020-06-13T02:00:15.908" v="2266" actId="20577"/>
          <ac:spMkLst>
            <pc:docMk/>
            <pc:sldMk cId="941662464" sldId="2365"/>
            <ac:spMk id="4" creationId="{0364545D-C094-4CA9-A84F-E8A0C363E3C3}"/>
          </ac:spMkLst>
        </pc:spChg>
      </pc:sldChg>
      <pc:sldChg chg="add">
        <pc:chgData name="Alex Powers" userId="ae4a1fc7-4395-46d3-b2f1-3b3c37036ad1" providerId="ADAL" clId="{81CCD9C5-D6FF-491B-90CF-B75070D838D8}" dt="2020-06-13T02:15:15.514" v="2612" actId="22"/>
        <pc:sldMkLst>
          <pc:docMk/>
          <pc:sldMk cId="1126476087" sldId="2366"/>
        </pc:sldMkLst>
      </pc:sldChg>
      <pc:sldChg chg="modSp add mod">
        <pc:chgData name="Alex Powers" userId="ae4a1fc7-4395-46d3-b2f1-3b3c37036ad1" providerId="ADAL" clId="{81CCD9C5-D6FF-491B-90CF-B75070D838D8}" dt="2020-06-13T13:25:47.612" v="2663" actId="5793"/>
        <pc:sldMkLst>
          <pc:docMk/>
          <pc:sldMk cId="1559690711" sldId="2367"/>
        </pc:sldMkLst>
        <pc:spChg chg="mod">
          <ac:chgData name="Alex Powers" userId="ae4a1fc7-4395-46d3-b2f1-3b3c37036ad1" providerId="ADAL" clId="{81CCD9C5-D6FF-491B-90CF-B75070D838D8}" dt="2020-06-13T13:25:47.612" v="2663" actId="5793"/>
          <ac:spMkLst>
            <pc:docMk/>
            <pc:sldMk cId="1559690711" sldId="2367"/>
            <ac:spMk id="3" creationId="{4356D553-2394-4869-8034-60FB6148BA3A}"/>
          </ac:spMkLst>
        </pc:spChg>
        <pc:spChg chg="mod">
          <ac:chgData name="Alex Powers" userId="ae4a1fc7-4395-46d3-b2f1-3b3c37036ad1" providerId="ADAL" clId="{81CCD9C5-D6FF-491B-90CF-B75070D838D8}" dt="2020-06-13T13:25:15.697" v="2655" actId="20577"/>
          <ac:spMkLst>
            <pc:docMk/>
            <pc:sldMk cId="1559690711" sldId="2367"/>
            <ac:spMk id="4" creationId="{0364545D-C094-4CA9-A84F-E8A0C363E3C3}"/>
          </ac:spMkLst>
        </pc:spChg>
      </pc:sldChg>
      <pc:sldChg chg="modSp add mod ord">
        <pc:chgData name="Alex Powers" userId="ae4a1fc7-4395-46d3-b2f1-3b3c37036ad1" providerId="ADAL" clId="{81CCD9C5-D6FF-491B-90CF-B75070D838D8}" dt="2020-06-13T13:54:57.088" v="2700" actId="20577"/>
        <pc:sldMkLst>
          <pc:docMk/>
          <pc:sldMk cId="2875396232" sldId="2368"/>
        </pc:sldMkLst>
        <pc:spChg chg="mod">
          <ac:chgData name="Alex Powers" userId="ae4a1fc7-4395-46d3-b2f1-3b3c37036ad1" providerId="ADAL" clId="{81CCD9C5-D6FF-491B-90CF-B75070D838D8}" dt="2020-06-13T13:54:57.088" v="2700" actId="20577"/>
          <ac:spMkLst>
            <pc:docMk/>
            <pc:sldMk cId="2875396232" sldId="2368"/>
            <ac:spMk id="11" creationId="{DAF7F72D-4616-4921-B813-293B9964ACD0}"/>
          </ac:spMkLst>
        </pc:spChg>
      </pc:sldChg>
      <pc:sldChg chg="addSp delSp modSp add mod">
        <pc:chgData name="Alex Powers" userId="ae4a1fc7-4395-46d3-b2f1-3b3c37036ad1" providerId="ADAL" clId="{81CCD9C5-D6FF-491B-90CF-B75070D838D8}" dt="2020-06-13T17:27:42.128" v="3170" actId="1036"/>
        <pc:sldMkLst>
          <pc:docMk/>
          <pc:sldMk cId="339397027" sldId="2369"/>
        </pc:sldMkLst>
        <pc:spChg chg="mod">
          <ac:chgData name="Alex Powers" userId="ae4a1fc7-4395-46d3-b2f1-3b3c37036ad1" providerId="ADAL" clId="{81CCD9C5-D6FF-491B-90CF-B75070D838D8}" dt="2020-06-13T13:59:58.229" v="2785" actId="20577"/>
          <ac:spMkLst>
            <pc:docMk/>
            <pc:sldMk cId="339397027" sldId="2369"/>
            <ac:spMk id="2" creationId="{80BFBCB4-6217-4187-A271-0A181A516E43}"/>
          </ac:spMkLst>
        </pc:spChg>
        <pc:spChg chg="add mod">
          <ac:chgData name="Alex Powers" userId="ae4a1fc7-4395-46d3-b2f1-3b3c37036ad1" providerId="ADAL" clId="{81CCD9C5-D6FF-491B-90CF-B75070D838D8}" dt="2020-06-13T14:10:30.469" v="2834" actId="1076"/>
          <ac:spMkLst>
            <pc:docMk/>
            <pc:sldMk cId="339397027" sldId="2369"/>
            <ac:spMk id="11" creationId="{035A00D7-3F13-4C40-A588-98697354195E}"/>
          </ac:spMkLst>
        </pc:spChg>
        <pc:spChg chg="add mod">
          <ac:chgData name="Alex Powers" userId="ae4a1fc7-4395-46d3-b2f1-3b3c37036ad1" providerId="ADAL" clId="{81CCD9C5-D6FF-491B-90CF-B75070D838D8}" dt="2020-06-13T14:10:30.469" v="2834" actId="1076"/>
          <ac:spMkLst>
            <pc:docMk/>
            <pc:sldMk cId="339397027" sldId="2369"/>
            <ac:spMk id="13" creationId="{92C05583-0CD1-4ADF-8EA8-A61D096AF5CC}"/>
          </ac:spMkLst>
        </pc:spChg>
        <pc:spChg chg="add mod">
          <ac:chgData name="Alex Powers" userId="ae4a1fc7-4395-46d3-b2f1-3b3c37036ad1" providerId="ADAL" clId="{81CCD9C5-D6FF-491B-90CF-B75070D838D8}" dt="2020-06-13T14:10:30.469" v="2834" actId="1076"/>
          <ac:spMkLst>
            <pc:docMk/>
            <pc:sldMk cId="339397027" sldId="2369"/>
            <ac:spMk id="15" creationId="{FD9C5BB9-1717-465B-9C0B-2055AEE602F2}"/>
          </ac:spMkLst>
        </pc:spChg>
        <pc:spChg chg="add del mod">
          <ac:chgData name="Alex Powers" userId="ae4a1fc7-4395-46d3-b2f1-3b3c37036ad1" providerId="ADAL" clId="{81CCD9C5-D6FF-491B-90CF-B75070D838D8}" dt="2020-06-13T14:05:52.258" v="2795" actId="478"/>
          <ac:spMkLst>
            <pc:docMk/>
            <pc:sldMk cId="339397027" sldId="2369"/>
            <ac:spMk id="17" creationId="{77E65FEC-C174-4F69-8D0B-EBD88AC72C34}"/>
          </ac:spMkLst>
        </pc:spChg>
        <pc:spChg chg="add del mod">
          <ac:chgData name="Alex Powers" userId="ae4a1fc7-4395-46d3-b2f1-3b3c37036ad1" providerId="ADAL" clId="{81CCD9C5-D6FF-491B-90CF-B75070D838D8}" dt="2020-06-13T14:06:59.266" v="2805" actId="478"/>
          <ac:spMkLst>
            <pc:docMk/>
            <pc:sldMk cId="339397027" sldId="2369"/>
            <ac:spMk id="21" creationId="{6502A74D-1C63-40AA-A6E0-A6781EFEB929}"/>
          </ac:spMkLst>
        </pc:spChg>
        <pc:spChg chg="add mod">
          <ac:chgData name="Alex Powers" userId="ae4a1fc7-4395-46d3-b2f1-3b3c37036ad1" providerId="ADAL" clId="{81CCD9C5-D6FF-491B-90CF-B75070D838D8}" dt="2020-06-13T14:10:30.469" v="2834" actId="1076"/>
          <ac:spMkLst>
            <pc:docMk/>
            <pc:sldMk cId="339397027" sldId="2369"/>
            <ac:spMk id="31" creationId="{94903E5F-78FB-4EF0-8820-6C4AEC2682B1}"/>
          </ac:spMkLst>
        </pc:spChg>
        <pc:spChg chg="add mod">
          <ac:chgData name="Alex Powers" userId="ae4a1fc7-4395-46d3-b2f1-3b3c37036ad1" providerId="ADAL" clId="{81CCD9C5-D6FF-491B-90CF-B75070D838D8}" dt="2020-06-13T14:17:52.902" v="3132" actId="6549"/>
          <ac:spMkLst>
            <pc:docMk/>
            <pc:sldMk cId="339397027" sldId="2369"/>
            <ac:spMk id="33" creationId="{BE20AA57-254D-4500-8491-F8089699056B}"/>
          </ac:spMkLst>
        </pc:spChg>
        <pc:spChg chg="add mod">
          <ac:chgData name="Alex Powers" userId="ae4a1fc7-4395-46d3-b2f1-3b3c37036ad1" providerId="ADAL" clId="{81CCD9C5-D6FF-491B-90CF-B75070D838D8}" dt="2020-06-13T17:27:42.128" v="3170" actId="1036"/>
          <ac:spMkLst>
            <pc:docMk/>
            <pc:sldMk cId="339397027" sldId="2369"/>
            <ac:spMk id="34" creationId="{9270BAB5-79E6-411F-B30B-F15DD0230A3A}"/>
          </ac:spMkLst>
        </pc:spChg>
        <pc:graphicFrameChg chg="add del mod modGraphic">
          <ac:chgData name="Alex Powers" userId="ae4a1fc7-4395-46d3-b2f1-3b3c37036ad1" providerId="ADAL" clId="{81CCD9C5-D6FF-491B-90CF-B75070D838D8}" dt="2020-06-13T14:07:04.375" v="2807" actId="478"/>
          <ac:graphicFrameMkLst>
            <pc:docMk/>
            <pc:sldMk cId="339397027" sldId="2369"/>
            <ac:graphicFrameMk id="3" creationId="{732623B1-0C73-4428-A890-19616A362445}"/>
          </ac:graphicFrameMkLst>
        </pc:graphicFrameChg>
        <pc:graphicFrameChg chg="del modGraphic">
          <ac:chgData name="Alex Powers" userId="ae4a1fc7-4395-46d3-b2f1-3b3c37036ad1" providerId="ADAL" clId="{81CCD9C5-D6FF-491B-90CF-B75070D838D8}" dt="2020-06-13T13:57:06.567" v="2712" actId="478"/>
          <ac:graphicFrameMkLst>
            <pc:docMk/>
            <pc:sldMk cId="339397027" sldId="2369"/>
            <ac:graphicFrameMk id="4" creationId="{E4999703-A44B-46F4-A0EF-305C72C132E9}"/>
          </ac:graphicFrameMkLst>
        </pc:graphicFrameChg>
        <pc:graphicFrameChg chg="del mod modGraphic">
          <ac:chgData name="Alex Powers" userId="ae4a1fc7-4395-46d3-b2f1-3b3c37036ad1" providerId="ADAL" clId="{81CCD9C5-D6FF-491B-90CF-B75070D838D8}" dt="2020-06-13T14:07:05.832" v="2808" actId="478"/>
          <ac:graphicFrameMkLst>
            <pc:docMk/>
            <pc:sldMk cId="339397027" sldId="2369"/>
            <ac:graphicFrameMk id="5" creationId="{5DE13ECA-AD23-4A63-BFA8-9511E1994C63}"/>
          </ac:graphicFrameMkLst>
        </pc:graphicFrameChg>
        <pc:graphicFrameChg chg="del mod modGraphic">
          <ac:chgData name="Alex Powers" userId="ae4a1fc7-4395-46d3-b2f1-3b3c37036ad1" providerId="ADAL" clId="{81CCD9C5-D6FF-491B-90CF-B75070D838D8}" dt="2020-06-13T13:57:08.546" v="2713" actId="478"/>
          <ac:graphicFrameMkLst>
            <pc:docMk/>
            <pc:sldMk cId="339397027" sldId="2369"/>
            <ac:graphicFrameMk id="6" creationId="{2F54243B-7992-4DE3-ACEF-5EFB3AEC2F62}"/>
          </ac:graphicFrameMkLst>
        </pc:graphicFrameChg>
        <pc:graphicFrameChg chg="del modGraphic">
          <ac:chgData name="Alex Powers" userId="ae4a1fc7-4395-46d3-b2f1-3b3c37036ad1" providerId="ADAL" clId="{81CCD9C5-D6FF-491B-90CF-B75070D838D8}" dt="2020-06-13T13:57:05.148" v="2711" actId="478"/>
          <ac:graphicFrameMkLst>
            <pc:docMk/>
            <pc:sldMk cId="339397027" sldId="2369"/>
            <ac:graphicFrameMk id="7" creationId="{3C7E8F80-E1F4-4944-958C-9983C2775965}"/>
          </ac:graphicFrameMkLst>
        </pc:graphicFrameChg>
        <pc:graphicFrameChg chg="add del mod modGraphic">
          <ac:chgData name="Alex Powers" userId="ae4a1fc7-4395-46d3-b2f1-3b3c37036ad1" providerId="ADAL" clId="{81CCD9C5-D6FF-491B-90CF-B75070D838D8}" dt="2020-06-13T14:07:02.850" v="2806" actId="478"/>
          <ac:graphicFrameMkLst>
            <pc:docMk/>
            <pc:sldMk cId="339397027" sldId="2369"/>
            <ac:graphicFrameMk id="10" creationId="{CC98FF9A-8503-419F-9BEA-219FAE27E326}"/>
          </ac:graphicFrameMkLst>
        </pc:graphicFrameChg>
        <pc:graphicFrameChg chg="add del mod modGraphic">
          <ac:chgData name="Alex Powers" userId="ae4a1fc7-4395-46d3-b2f1-3b3c37036ad1" providerId="ADAL" clId="{81CCD9C5-D6FF-491B-90CF-B75070D838D8}" dt="2020-06-13T14:06:59.266" v="2805" actId="478"/>
          <ac:graphicFrameMkLst>
            <pc:docMk/>
            <pc:sldMk cId="339397027" sldId="2369"/>
            <ac:graphicFrameMk id="19" creationId="{4CA0803D-1C03-4F1F-9A82-1EE3A7399AA8}"/>
          </ac:graphicFrameMkLst>
        </pc:graphicFrameChg>
        <pc:graphicFrameChg chg="add mod modGraphic">
          <ac:chgData name="Alex Powers" userId="ae4a1fc7-4395-46d3-b2f1-3b3c37036ad1" providerId="ADAL" clId="{81CCD9C5-D6FF-491B-90CF-B75070D838D8}" dt="2020-06-13T14:10:30.469" v="2834" actId="1076"/>
          <ac:graphicFrameMkLst>
            <pc:docMk/>
            <pc:sldMk cId="339397027" sldId="2369"/>
            <ac:graphicFrameMk id="23" creationId="{A45E2382-65A7-4302-9BC3-898131B7C84B}"/>
          </ac:graphicFrameMkLst>
        </pc:graphicFrameChg>
        <pc:graphicFrameChg chg="add del mod modGraphic">
          <ac:chgData name="Alex Powers" userId="ae4a1fc7-4395-46d3-b2f1-3b3c37036ad1" providerId="ADAL" clId="{81CCD9C5-D6FF-491B-90CF-B75070D838D8}" dt="2020-06-13T14:07:50.812" v="2814" actId="478"/>
          <ac:graphicFrameMkLst>
            <pc:docMk/>
            <pc:sldMk cId="339397027" sldId="2369"/>
            <ac:graphicFrameMk id="25" creationId="{571206FB-DC11-47A5-85BE-41AFF0CB4598}"/>
          </ac:graphicFrameMkLst>
        </pc:graphicFrameChg>
        <pc:graphicFrameChg chg="add del mod modGraphic">
          <ac:chgData name="Alex Powers" userId="ae4a1fc7-4395-46d3-b2f1-3b3c37036ad1" providerId="ADAL" clId="{81CCD9C5-D6FF-491B-90CF-B75070D838D8}" dt="2020-06-13T14:07:48.801" v="2813" actId="478"/>
          <ac:graphicFrameMkLst>
            <pc:docMk/>
            <pc:sldMk cId="339397027" sldId="2369"/>
            <ac:graphicFrameMk id="27" creationId="{3994D485-DC5A-4EB6-B592-769EE880B168}"/>
          </ac:graphicFrameMkLst>
        </pc:graphicFrameChg>
        <pc:graphicFrameChg chg="add mod modGraphic">
          <ac:chgData name="Alex Powers" userId="ae4a1fc7-4395-46d3-b2f1-3b3c37036ad1" providerId="ADAL" clId="{81CCD9C5-D6FF-491B-90CF-B75070D838D8}" dt="2020-06-13T14:10:30.469" v="2834" actId="1076"/>
          <ac:graphicFrameMkLst>
            <pc:docMk/>
            <pc:sldMk cId="339397027" sldId="2369"/>
            <ac:graphicFrameMk id="29" creationId="{C37A0E72-9578-4EB1-AA9B-AEAD95CD39A7}"/>
          </ac:graphicFrameMkLst>
        </pc:graphicFrameChg>
      </pc:sldChg>
      <pc:sldChg chg="add del">
        <pc:chgData name="Alex Powers" userId="ae4a1fc7-4395-46d3-b2f1-3b3c37036ad1" providerId="ADAL" clId="{81CCD9C5-D6FF-491B-90CF-B75070D838D8}" dt="2020-06-13T13:55:21.306" v="2702" actId="22"/>
        <pc:sldMkLst>
          <pc:docMk/>
          <pc:sldMk cId="999116447" sldId="2369"/>
        </pc:sldMkLst>
      </pc:sldChg>
      <pc:sldChg chg="modSp add mod">
        <pc:chgData name="Alex Powers" userId="ae4a1fc7-4395-46d3-b2f1-3b3c37036ad1" providerId="ADAL" clId="{81CCD9C5-D6FF-491B-90CF-B75070D838D8}" dt="2020-06-13T14:16:51.211" v="3121" actId="113"/>
        <pc:sldMkLst>
          <pc:docMk/>
          <pc:sldMk cId="4041928283" sldId="2370"/>
        </pc:sldMkLst>
        <pc:spChg chg="mod">
          <ac:chgData name="Alex Powers" userId="ae4a1fc7-4395-46d3-b2f1-3b3c37036ad1" providerId="ADAL" clId="{81CCD9C5-D6FF-491B-90CF-B75070D838D8}" dt="2020-06-13T14:16:51.211" v="3121" actId="113"/>
          <ac:spMkLst>
            <pc:docMk/>
            <pc:sldMk cId="4041928283" sldId="2370"/>
            <ac:spMk id="3" creationId="{4356D553-2394-4869-8034-60FB6148BA3A}"/>
          </ac:spMkLst>
        </pc:spChg>
      </pc:sldChg>
    </pc:docChg>
  </pc:docChgLst>
  <pc:docChgLst>
    <pc:chgData name="Alex Powers" userId="ae4a1fc7-4395-46d3-b2f1-3b3c37036ad1" providerId="ADAL" clId="{B76530A6-DD95-4339-891D-BB88170214D0}"/>
    <pc:docChg chg="undo custSel addSld delSld modSld sldOrd delMainMaster addSection delSection modSection">
      <pc:chgData name="Alex Powers" userId="ae4a1fc7-4395-46d3-b2f1-3b3c37036ad1" providerId="ADAL" clId="{B76530A6-DD95-4339-891D-BB88170214D0}" dt="2020-01-27T01:39:09.462" v="705" actId="478"/>
      <pc:docMkLst>
        <pc:docMk/>
      </pc:docMkLst>
      <pc:sldChg chg="del">
        <pc:chgData name="Alex Powers" userId="ae4a1fc7-4395-46d3-b2f1-3b3c37036ad1" providerId="ADAL" clId="{B76530A6-DD95-4339-891D-BB88170214D0}" dt="2019-11-15T00:01:19.803" v="656" actId="47"/>
        <pc:sldMkLst>
          <pc:docMk/>
          <pc:sldMk cId="2777503683" sldId="278"/>
        </pc:sldMkLst>
      </pc:sldChg>
      <pc:sldChg chg="del">
        <pc:chgData name="Alex Powers" userId="ae4a1fc7-4395-46d3-b2f1-3b3c37036ad1" providerId="ADAL" clId="{B76530A6-DD95-4339-891D-BB88170214D0}" dt="2019-11-15T00:01:17.699" v="655" actId="47"/>
        <pc:sldMkLst>
          <pc:docMk/>
          <pc:sldMk cId="1602597589" sldId="285"/>
        </pc:sldMkLst>
      </pc:sldChg>
      <pc:sldChg chg="del">
        <pc:chgData name="Alex Powers" userId="ae4a1fc7-4395-46d3-b2f1-3b3c37036ad1" providerId="ADAL" clId="{B76530A6-DD95-4339-891D-BB88170214D0}" dt="2019-11-15T00:01:17.699" v="655" actId="47"/>
        <pc:sldMkLst>
          <pc:docMk/>
          <pc:sldMk cId="4224947646" sldId="297"/>
        </pc:sldMkLst>
      </pc:sldChg>
      <pc:sldChg chg="del">
        <pc:chgData name="Alex Powers" userId="ae4a1fc7-4395-46d3-b2f1-3b3c37036ad1" providerId="ADAL" clId="{B76530A6-DD95-4339-891D-BB88170214D0}" dt="2019-11-15T00:01:17.699" v="655" actId="47"/>
        <pc:sldMkLst>
          <pc:docMk/>
          <pc:sldMk cId="1568442578" sldId="307"/>
        </pc:sldMkLst>
      </pc:sldChg>
      <pc:sldChg chg="del">
        <pc:chgData name="Alex Powers" userId="ae4a1fc7-4395-46d3-b2f1-3b3c37036ad1" providerId="ADAL" clId="{B76530A6-DD95-4339-891D-BB88170214D0}" dt="2019-11-15T00:01:17.699" v="655" actId="47"/>
        <pc:sldMkLst>
          <pc:docMk/>
          <pc:sldMk cId="2748881001" sldId="313"/>
        </pc:sldMkLst>
      </pc:sldChg>
      <pc:sldChg chg="del">
        <pc:chgData name="Alex Powers" userId="ae4a1fc7-4395-46d3-b2f1-3b3c37036ad1" providerId="ADAL" clId="{B76530A6-DD95-4339-891D-BB88170214D0}" dt="2019-11-15T00:01:17.699" v="655" actId="47"/>
        <pc:sldMkLst>
          <pc:docMk/>
          <pc:sldMk cId="1973636896" sldId="336"/>
        </pc:sldMkLst>
      </pc:sldChg>
      <pc:sldChg chg="del">
        <pc:chgData name="Alex Powers" userId="ae4a1fc7-4395-46d3-b2f1-3b3c37036ad1" providerId="ADAL" clId="{B76530A6-DD95-4339-891D-BB88170214D0}" dt="2019-11-15T00:01:17.699" v="655" actId="47"/>
        <pc:sldMkLst>
          <pc:docMk/>
          <pc:sldMk cId="3493029063" sldId="337"/>
        </pc:sldMkLst>
      </pc:sldChg>
      <pc:sldChg chg="addSp delSp modSp mod">
        <pc:chgData name="Alex Powers" userId="ae4a1fc7-4395-46d3-b2f1-3b3c37036ad1" providerId="ADAL" clId="{B76530A6-DD95-4339-891D-BB88170214D0}" dt="2020-01-07T03:49:17.987" v="687" actId="6549"/>
        <pc:sldMkLst>
          <pc:docMk/>
          <pc:sldMk cId="3940819881" sldId="347"/>
        </pc:sldMkLst>
        <pc:spChg chg="mod">
          <ac:chgData name="Alex Powers" userId="ae4a1fc7-4395-46d3-b2f1-3b3c37036ad1" providerId="ADAL" clId="{B76530A6-DD95-4339-891D-BB88170214D0}" dt="2020-01-07T03:49:17.987" v="687" actId="6549"/>
          <ac:spMkLst>
            <pc:docMk/>
            <pc:sldMk cId="3940819881" sldId="347"/>
            <ac:spMk id="10" creationId="{48F13487-E90D-4E29-9A06-D7FC282F89A4}"/>
          </ac:spMkLst>
        </pc:spChg>
        <pc:picChg chg="del">
          <ac:chgData name="Alex Powers" userId="ae4a1fc7-4395-46d3-b2f1-3b3c37036ad1" providerId="ADAL" clId="{B76530A6-DD95-4339-891D-BB88170214D0}" dt="2019-11-11T18:15:10.279" v="342" actId="478"/>
          <ac:picMkLst>
            <pc:docMk/>
            <pc:sldMk cId="3940819881" sldId="347"/>
            <ac:picMk id="7" creationId="{E04BC890-1D90-40EF-8CB7-9699DA622D08}"/>
          </ac:picMkLst>
        </pc:picChg>
        <pc:picChg chg="add">
          <ac:chgData name="Alex Powers" userId="ae4a1fc7-4395-46d3-b2f1-3b3c37036ad1" providerId="ADAL" clId="{B76530A6-DD95-4339-891D-BB88170214D0}" dt="2019-11-11T18:15:26.126" v="345"/>
          <ac:picMkLst>
            <pc:docMk/>
            <pc:sldMk cId="3940819881" sldId="347"/>
            <ac:picMk id="9" creationId="{548EAC48-2595-4E40-A1B4-C493C59F35E4}"/>
          </ac:picMkLst>
        </pc:picChg>
      </pc:sldChg>
      <pc:sldChg chg="modSp mod">
        <pc:chgData name="Alex Powers" userId="ae4a1fc7-4395-46d3-b2f1-3b3c37036ad1" providerId="ADAL" clId="{B76530A6-DD95-4339-891D-BB88170214D0}" dt="2019-11-11T18:17:30.379" v="360" actId="2711"/>
        <pc:sldMkLst>
          <pc:docMk/>
          <pc:sldMk cId="3900933810" sldId="352"/>
        </pc:sldMkLst>
        <pc:spChg chg="mod">
          <ac:chgData name="Alex Powers" userId="ae4a1fc7-4395-46d3-b2f1-3b3c37036ad1" providerId="ADAL" clId="{B76530A6-DD95-4339-891D-BB88170214D0}" dt="2019-11-11T18:17:30.379" v="360" actId="2711"/>
          <ac:spMkLst>
            <pc:docMk/>
            <pc:sldMk cId="3900933810" sldId="352"/>
            <ac:spMk id="7" creationId="{4DC94F2A-5D05-4217-BEBC-E95A4A105832}"/>
          </ac:spMkLst>
        </pc:spChg>
      </pc:sldChg>
      <pc:sldChg chg="addSp delSp mod">
        <pc:chgData name="Alex Powers" userId="ae4a1fc7-4395-46d3-b2f1-3b3c37036ad1" providerId="ADAL" clId="{B76530A6-DD95-4339-891D-BB88170214D0}" dt="2019-11-11T18:15:27.345" v="346"/>
        <pc:sldMkLst>
          <pc:docMk/>
          <pc:sldMk cId="1922996826" sldId="354"/>
        </pc:sldMkLst>
        <pc:picChg chg="del">
          <ac:chgData name="Alex Powers" userId="ae4a1fc7-4395-46d3-b2f1-3b3c37036ad1" providerId="ADAL" clId="{B76530A6-DD95-4339-891D-BB88170214D0}" dt="2019-11-11T18:15:12.262" v="343" actId="478"/>
          <ac:picMkLst>
            <pc:docMk/>
            <pc:sldMk cId="1922996826" sldId="354"/>
            <ac:picMk id="7" creationId="{E04BC890-1D90-40EF-8CB7-9699DA622D08}"/>
          </ac:picMkLst>
        </pc:picChg>
        <pc:picChg chg="add">
          <ac:chgData name="Alex Powers" userId="ae4a1fc7-4395-46d3-b2f1-3b3c37036ad1" providerId="ADAL" clId="{B76530A6-DD95-4339-891D-BB88170214D0}" dt="2019-11-11T18:15:27.345" v="346"/>
          <ac:picMkLst>
            <pc:docMk/>
            <pc:sldMk cId="1922996826" sldId="354"/>
            <ac:picMk id="8" creationId="{93010B2B-5D18-44BF-BB0B-7DFB3D3CFAE6}"/>
          </ac:picMkLst>
        </pc:picChg>
      </pc:sldChg>
      <pc:sldChg chg="modSp mod">
        <pc:chgData name="Alex Powers" userId="ae4a1fc7-4395-46d3-b2f1-3b3c37036ad1" providerId="ADAL" clId="{B76530A6-DD95-4339-891D-BB88170214D0}" dt="2019-11-11T18:17:59.266" v="364" actId="2711"/>
        <pc:sldMkLst>
          <pc:docMk/>
          <pc:sldMk cId="4116454789" sldId="355"/>
        </pc:sldMkLst>
        <pc:spChg chg="mod">
          <ac:chgData name="Alex Powers" userId="ae4a1fc7-4395-46d3-b2f1-3b3c37036ad1" providerId="ADAL" clId="{B76530A6-DD95-4339-891D-BB88170214D0}" dt="2019-11-11T18:17:59.266" v="364" actId="2711"/>
          <ac:spMkLst>
            <pc:docMk/>
            <pc:sldMk cId="4116454789" sldId="355"/>
            <ac:spMk id="7" creationId="{4DC94F2A-5D05-4217-BEBC-E95A4A105832}"/>
          </ac:spMkLst>
        </pc:spChg>
      </pc:sldChg>
      <pc:sldChg chg="modSp mod">
        <pc:chgData name="Alex Powers" userId="ae4a1fc7-4395-46d3-b2f1-3b3c37036ad1" providerId="ADAL" clId="{B76530A6-DD95-4339-891D-BB88170214D0}" dt="2019-11-11T18:17:37.439" v="361" actId="2711"/>
        <pc:sldMkLst>
          <pc:docMk/>
          <pc:sldMk cId="2503564890" sldId="357"/>
        </pc:sldMkLst>
        <pc:spChg chg="mod">
          <ac:chgData name="Alex Powers" userId="ae4a1fc7-4395-46d3-b2f1-3b3c37036ad1" providerId="ADAL" clId="{B76530A6-DD95-4339-891D-BB88170214D0}" dt="2019-11-11T18:17:37.439" v="361" actId="2711"/>
          <ac:spMkLst>
            <pc:docMk/>
            <pc:sldMk cId="2503564890" sldId="357"/>
            <ac:spMk id="7" creationId="{4DC94F2A-5D05-4217-BEBC-E95A4A105832}"/>
          </ac:spMkLst>
        </pc:spChg>
      </pc:sldChg>
      <pc:sldChg chg="addSp delSp mod">
        <pc:chgData name="Alex Powers" userId="ae4a1fc7-4395-46d3-b2f1-3b3c37036ad1" providerId="ADAL" clId="{B76530A6-DD95-4339-891D-BB88170214D0}" dt="2019-11-11T18:13:39.975" v="332"/>
        <pc:sldMkLst>
          <pc:docMk/>
          <pc:sldMk cId="3179098423" sldId="359"/>
        </pc:sldMkLst>
        <pc:picChg chg="del">
          <ac:chgData name="Alex Powers" userId="ae4a1fc7-4395-46d3-b2f1-3b3c37036ad1" providerId="ADAL" clId="{B76530A6-DD95-4339-891D-BB88170214D0}" dt="2019-11-11T18:13:34.155" v="330" actId="478"/>
          <ac:picMkLst>
            <pc:docMk/>
            <pc:sldMk cId="3179098423" sldId="359"/>
            <ac:picMk id="7" creationId="{E04BC890-1D90-40EF-8CB7-9699DA622D08}"/>
          </ac:picMkLst>
        </pc:picChg>
        <pc:picChg chg="add">
          <ac:chgData name="Alex Powers" userId="ae4a1fc7-4395-46d3-b2f1-3b3c37036ad1" providerId="ADAL" clId="{B76530A6-DD95-4339-891D-BB88170214D0}" dt="2019-11-11T18:13:39.975" v="332"/>
          <ac:picMkLst>
            <pc:docMk/>
            <pc:sldMk cId="3179098423" sldId="359"/>
            <ac:picMk id="9" creationId="{F0CE2229-5D51-4025-9B18-BD011FDC1310}"/>
          </ac:picMkLst>
        </pc:picChg>
      </pc:sldChg>
      <pc:sldChg chg="addSp delSp modSp mod">
        <pc:chgData name="Alex Powers" userId="ae4a1fc7-4395-46d3-b2f1-3b3c37036ad1" providerId="ADAL" clId="{B76530A6-DD95-4339-891D-BB88170214D0}" dt="2019-11-11T18:16:51.030" v="359" actId="404"/>
        <pc:sldMkLst>
          <pc:docMk/>
          <pc:sldMk cId="2257664686" sldId="360"/>
        </pc:sldMkLst>
        <pc:spChg chg="mod">
          <ac:chgData name="Alex Powers" userId="ae4a1fc7-4395-46d3-b2f1-3b3c37036ad1" providerId="ADAL" clId="{B76530A6-DD95-4339-891D-BB88170214D0}" dt="2019-11-11T18:16:51.030" v="359" actId="404"/>
          <ac:spMkLst>
            <pc:docMk/>
            <pc:sldMk cId="2257664686" sldId="360"/>
            <ac:spMk id="11" creationId="{DAF7F72D-4616-4921-B813-293B9964ACD0}"/>
          </ac:spMkLst>
        </pc:spChg>
        <pc:picChg chg="add">
          <ac:chgData name="Alex Powers" userId="ae4a1fc7-4395-46d3-b2f1-3b3c37036ad1" providerId="ADAL" clId="{B76530A6-DD95-4339-891D-BB88170214D0}" dt="2019-11-11T18:14:53.005" v="340"/>
          <ac:picMkLst>
            <pc:docMk/>
            <pc:sldMk cId="2257664686" sldId="360"/>
            <ac:picMk id="6" creationId="{6A347DD4-B458-40A4-A03C-38B9F496D1F0}"/>
          </ac:picMkLst>
        </pc:picChg>
        <pc:picChg chg="del">
          <ac:chgData name="Alex Powers" userId="ae4a1fc7-4395-46d3-b2f1-3b3c37036ad1" providerId="ADAL" clId="{B76530A6-DD95-4339-891D-BB88170214D0}" dt="2019-11-11T18:14:48.199" v="339" actId="478"/>
          <ac:picMkLst>
            <pc:docMk/>
            <pc:sldMk cId="2257664686" sldId="360"/>
            <ac:picMk id="7" creationId="{E04BC890-1D90-40EF-8CB7-9699DA622D08}"/>
          </ac:picMkLst>
        </pc:picChg>
      </pc:sldChg>
      <pc:sldChg chg="addSp delSp mod">
        <pc:chgData name="Alex Powers" userId="ae4a1fc7-4395-46d3-b2f1-3b3c37036ad1" providerId="ADAL" clId="{B76530A6-DD95-4339-891D-BB88170214D0}" dt="2019-11-11T18:13:38.061" v="331"/>
        <pc:sldMkLst>
          <pc:docMk/>
          <pc:sldMk cId="601881036" sldId="361"/>
        </pc:sldMkLst>
        <pc:picChg chg="del">
          <ac:chgData name="Alex Powers" userId="ae4a1fc7-4395-46d3-b2f1-3b3c37036ad1" providerId="ADAL" clId="{B76530A6-DD95-4339-891D-BB88170214D0}" dt="2019-11-11T18:13:32.045" v="329" actId="478"/>
          <ac:picMkLst>
            <pc:docMk/>
            <pc:sldMk cId="601881036" sldId="361"/>
            <ac:picMk id="7" creationId="{E04BC890-1D90-40EF-8CB7-9699DA622D08}"/>
          </ac:picMkLst>
        </pc:picChg>
        <pc:picChg chg="add del">
          <ac:chgData name="Alex Powers" userId="ae4a1fc7-4395-46d3-b2f1-3b3c37036ad1" providerId="ADAL" clId="{B76530A6-DD95-4339-891D-BB88170214D0}" dt="2019-11-11T17:34:51.193" v="273"/>
          <ac:picMkLst>
            <pc:docMk/>
            <pc:sldMk cId="601881036" sldId="361"/>
            <ac:picMk id="15" creationId="{9C2299FE-7C0C-48B5-B468-BA6E2872123C}"/>
          </ac:picMkLst>
        </pc:picChg>
        <pc:picChg chg="add">
          <ac:chgData name="Alex Powers" userId="ae4a1fc7-4395-46d3-b2f1-3b3c37036ad1" providerId="ADAL" clId="{B76530A6-DD95-4339-891D-BB88170214D0}" dt="2019-11-11T18:13:38.061" v="331"/>
          <ac:picMkLst>
            <pc:docMk/>
            <pc:sldMk cId="601881036" sldId="361"/>
            <ac:picMk id="15" creationId="{CC9E9A15-CFB2-4875-99AC-F8B4075F2789}"/>
          </ac:picMkLst>
        </pc:picChg>
      </pc:sldChg>
      <pc:sldChg chg="addSp delSp modSp mod">
        <pc:chgData name="Alex Powers" userId="ae4a1fc7-4395-46d3-b2f1-3b3c37036ad1" providerId="ADAL" clId="{B76530A6-DD95-4339-891D-BB88170214D0}" dt="2019-11-12T18:58:38.139" v="654" actId="207"/>
        <pc:sldMkLst>
          <pc:docMk/>
          <pc:sldMk cId="813484138" sldId="362"/>
        </pc:sldMkLst>
        <pc:spChg chg="mod">
          <ac:chgData name="Alex Powers" userId="ae4a1fc7-4395-46d3-b2f1-3b3c37036ad1" providerId="ADAL" clId="{B76530A6-DD95-4339-891D-BB88170214D0}" dt="2019-11-12T18:58:38.139" v="654" actId="207"/>
          <ac:spMkLst>
            <pc:docMk/>
            <pc:sldMk cId="813484138" sldId="362"/>
            <ac:spMk id="11" creationId="{DAF7F72D-4616-4921-B813-293B9964ACD0}"/>
          </ac:spMkLst>
        </pc:spChg>
        <pc:picChg chg="add">
          <ac:chgData name="Alex Powers" userId="ae4a1fc7-4395-46d3-b2f1-3b3c37036ad1" providerId="ADAL" clId="{B76530A6-DD95-4339-891D-BB88170214D0}" dt="2019-11-11T18:14:26.067" v="334"/>
          <ac:picMkLst>
            <pc:docMk/>
            <pc:sldMk cId="813484138" sldId="362"/>
            <ac:picMk id="6" creationId="{04ABB979-7221-4646-AE90-AF47B53D73BA}"/>
          </ac:picMkLst>
        </pc:picChg>
        <pc:picChg chg="del">
          <ac:chgData name="Alex Powers" userId="ae4a1fc7-4395-46d3-b2f1-3b3c37036ad1" providerId="ADAL" clId="{B76530A6-DD95-4339-891D-BB88170214D0}" dt="2019-11-11T18:14:00.946" v="333" actId="478"/>
          <ac:picMkLst>
            <pc:docMk/>
            <pc:sldMk cId="813484138" sldId="362"/>
            <ac:picMk id="7" creationId="{E04BC890-1D90-40EF-8CB7-9699DA622D08}"/>
          </ac:picMkLst>
        </pc:picChg>
      </pc:sldChg>
      <pc:sldChg chg="addSp delSp mod">
        <pc:chgData name="Alex Powers" userId="ae4a1fc7-4395-46d3-b2f1-3b3c37036ad1" providerId="ADAL" clId="{B76530A6-DD95-4339-891D-BB88170214D0}" dt="2019-11-11T18:15:24.328" v="344"/>
        <pc:sldMkLst>
          <pc:docMk/>
          <pc:sldMk cId="2258896047" sldId="364"/>
        </pc:sldMkLst>
        <pc:picChg chg="add">
          <ac:chgData name="Alex Powers" userId="ae4a1fc7-4395-46d3-b2f1-3b3c37036ad1" providerId="ADAL" clId="{B76530A6-DD95-4339-891D-BB88170214D0}" dt="2019-11-11T18:15:24.328" v="344"/>
          <ac:picMkLst>
            <pc:docMk/>
            <pc:sldMk cId="2258896047" sldId="364"/>
            <ac:picMk id="6" creationId="{73076F0C-EF89-4C2E-9F87-C99F4CFB0217}"/>
          </ac:picMkLst>
        </pc:picChg>
        <pc:picChg chg="del">
          <ac:chgData name="Alex Powers" userId="ae4a1fc7-4395-46d3-b2f1-3b3c37036ad1" providerId="ADAL" clId="{B76530A6-DD95-4339-891D-BB88170214D0}" dt="2019-11-11T18:14:59.613" v="341" actId="478"/>
          <ac:picMkLst>
            <pc:docMk/>
            <pc:sldMk cId="2258896047" sldId="364"/>
            <ac:picMk id="7" creationId="{E04BC890-1D90-40EF-8CB7-9699DA622D08}"/>
          </ac:picMkLst>
        </pc:picChg>
      </pc:sldChg>
      <pc:sldChg chg="modSp mod">
        <pc:chgData name="Alex Powers" userId="ae4a1fc7-4395-46d3-b2f1-3b3c37036ad1" providerId="ADAL" clId="{B76530A6-DD95-4339-891D-BB88170214D0}" dt="2019-11-11T18:17:48.662" v="362" actId="2711"/>
        <pc:sldMkLst>
          <pc:docMk/>
          <pc:sldMk cId="2709611105" sldId="365"/>
        </pc:sldMkLst>
        <pc:spChg chg="mod">
          <ac:chgData name="Alex Powers" userId="ae4a1fc7-4395-46d3-b2f1-3b3c37036ad1" providerId="ADAL" clId="{B76530A6-DD95-4339-891D-BB88170214D0}" dt="2019-11-11T18:17:48.662" v="362" actId="2711"/>
          <ac:spMkLst>
            <pc:docMk/>
            <pc:sldMk cId="2709611105" sldId="365"/>
            <ac:spMk id="7" creationId="{4DC94F2A-5D05-4217-BEBC-E95A4A105832}"/>
          </ac:spMkLst>
        </pc:spChg>
      </pc:sldChg>
      <pc:sldChg chg="modSp mod">
        <pc:chgData name="Alex Powers" userId="ae4a1fc7-4395-46d3-b2f1-3b3c37036ad1" providerId="ADAL" clId="{B76530A6-DD95-4339-891D-BB88170214D0}" dt="2019-11-11T18:17:53.719" v="363" actId="2711"/>
        <pc:sldMkLst>
          <pc:docMk/>
          <pc:sldMk cId="1366535821" sldId="367"/>
        </pc:sldMkLst>
        <pc:spChg chg="mod">
          <ac:chgData name="Alex Powers" userId="ae4a1fc7-4395-46d3-b2f1-3b3c37036ad1" providerId="ADAL" clId="{B76530A6-DD95-4339-891D-BB88170214D0}" dt="2019-11-11T18:17:53.719" v="363" actId="2711"/>
          <ac:spMkLst>
            <pc:docMk/>
            <pc:sldMk cId="1366535821" sldId="367"/>
            <ac:spMk id="7" creationId="{4DC94F2A-5D05-4217-BEBC-E95A4A105832}"/>
          </ac:spMkLst>
        </pc:spChg>
      </pc:sldChg>
      <pc:sldChg chg="modSp mod">
        <pc:chgData name="Alex Powers" userId="ae4a1fc7-4395-46d3-b2f1-3b3c37036ad1" providerId="ADAL" clId="{B76530A6-DD95-4339-891D-BB88170214D0}" dt="2019-11-11T18:18:04.438" v="365" actId="2711"/>
        <pc:sldMkLst>
          <pc:docMk/>
          <pc:sldMk cId="1681330397" sldId="370"/>
        </pc:sldMkLst>
        <pc:spChg chg="mod">
          <ac:chgData name="Alex Powers" userId="ae4a1fc7-4395-46d3-b2f1-3b3c37036ad1" providerId="ADAL" clId="{B76530A6-DD95-4339-891D-BB88170214D0}" dt="2019-11-11T18:18:04.438" v="365" actId="2711"/>
          <ac:spMkLst>
            <pc:docMk/>
            <pc:sldMk cId="1681330397" sldId="370"/>
            <ac:spMk id="7" creationId="{4DC94F2A-5D05-4217-BEBC-E95A4A105832}"/>
          </ac:spMkLst>
        </pc:spChg>
      </pc:sldChg>
      <pc:sldChg chg="modSp mod">
        <pc:chgData name="Alex Powers" userId="ae4a1fc7-4395-46d3-b2f1-3b3c37036ad1" providerId="ADAL" clId="{B76530A6-DD95-4339-891D-BB88170214D0}" dt="2019-11-11T18:18:09.660" v="366" actId="2711"/>
        <pc:sldMkLst>
          <pc:docMk/>
          <pc:sldMk cId="1680428499" sldId="371"/>
        </pc:sldMkLst>
        <pc:spChg chg="mod">
          <ac:chgData name="Alex Powers" userId="ae4a1fc7-4395-46d3-b2f1-3b3c37036ad1" providerId="ADAL" clId="{B76530A6-DD95-4339-891D-BB88170214D0}" dt="2019-11-11T18:18:09.660" v="366" actId="2711"/>
          <ac:spMkLst>
            <pc:docMk/>
            <pc:sldMk cId="1680428499" sldId="371"/>
            <ac:spMk id="7" creationId="{4DC94F2A-5D05-4217-BEBC-E95A4A105832}"/>
          </ac:spMkLst>
        </pc:spChg>
      </pc:sldChg>
      <pc:sldChg chg="modSp mod">
        <pc:chgData name="Alex Powers" userId="ae4a1fc7-4395-46d3-b2f1-3b3c37036ad1" providerId="ADAL" clId="{B76530A6-DD95-4339-891D-BB88170214D0}" dt="2019-11-11T18:18:16.320" v="367" actId="2711"/>
        <pc:sldMkLst>
          <pc:docMk/>
          <pc:sldMk cId="34818979" sldId="374"/>
        </pc:sldMkLst>
        <pc:spChg chg="mod">
          <ac:chgData name="Alex Powers" userId="ae4a1fc7-4395-46d3-b2f1-3b3c37036ad1" providerId="ADAL" clId="{B76530A6-DD95-4339-891D-BB88170214D0}" dt="2019-11-11T18:18:16.320" v="367" actId="2711"/>
          <ac:spMkLst>
            <pc:docMk/>
            <pc:sldMk cId="34818979" sldId="374"/>
            <ac:spMk id="8" creationId="{BC48BE25-9D5E-49CF-BA1E-0BD7157A6620}"/>
          </ac:spMkLst>
        </pc:spChg>
      </pc:sldChg>
      <pc:sldChg chg="modSp mod">
        <pc:chgData name="Alex Powers" userId="ae4a1fc7-4395-46d3-b2f1-3b3c37036ad1" providerId="ADAL" clId="{B76530A6-DD95-4339-891D-BB88170214D0}" dt="2019-11-11T18:19:17.309" v="385" actId="20577"/>
        <pc:sldMkLst>
          <pc:docMk/>
          <pc:sldMk cId="2019832848" sldId="375"/>
        </pc:sldMkLst>
        <pc:spChg chg="mod">
          <ac:chgData name="Alex Powers" userId="ae4a1fc7-4395-46d3-b2f1-3b3c37036ad1" providerId="ADAL" clId="{B76530A6-DD95-4339-891D-BB88170214D0}" dt="2019-11-11T18:18:27.212" v="368" actId="2711"/>
          <ac:spMkLst>
            <pc:docMk/>
            <pc:sldMk cId="2019832848" sldId="375"/>
            <ac:spMk id="2" creationId="{0A6D4857-220B-4F8C-A547-D0E5AA95F474}"/>
          </ac:spMkLst>
        </pc:spChg>
        <pc:spChg chg="mod">
          <ac:chgData name="Alex Powers" userId="ae4a1fc7-4395-46d3-b2f1-3b3c37036ad1" providerId="ADAL" clId="{B76530A6-DD95-4339-891D-BB88170214D0}" dt="2019-11-11T18:19:17.309" v="385" actId="20577"/>
          <ac:spMkLst>
            <pc:docMk/>
            <pc:sldMk cId="2019832848" sldId="375"/>
            <ac:spMk id="3" creationId="{4356D553-2394-4869-8034-60FB6148BA3A}"/>
          </ac:spMkLst>
        </pc:spChg>
      </pc:sldChg>
      <pc:sldChg chg="modSp mod">
        <pc:chgData name="Alex Powers" userId="ae4a1fc7-4395-46d3-b2f1-3b3c37036ad1" providerId="ADAL" clId="{B76530A6-DD95-4339-891D-BB88170214D0}" dt="2019-11-11T18:18:49.451" v="375" actId="20577"/>
        <pc:sldMkLst>
          <pc:docMk/>
          <pc:sldMk cId="640778274" sldId="376"/>
        </pc:sldMkLst>
        <pc:spChg chg="mod">
          <ac:chgData name="Alex Powers" userId="ae4a1fc7-4395-46d3-b2f1-3b3c37036ad1" providerId="ADAL" clId="{B76530A6-DD95-4339-891D-BB88170214D0}" dt="2019-11-11T18:18:42.665" v="372" actId="2711"/>
          <ac:spMkLst>
            <pc:docMk/>
            <pc:sldMk cId="640778274" sldId="376"/>
            <ac:spMk id="2" creationId="{0A6D4857-220B-4F8C-A547-D0E5AA95F474}"/>
          </ac:spMkLst>
        </pc:spChg>
        <pc:spChg chg="mod">
          <ac:chgData name="Alex Powers" userId="ae4a1fc7-4395-46d3-b2f1-3b3c37036ad1" providerId="ADAL" clId="{B76530A6-DD95-4339-891D-BB88170214D0}" dt="2019-11-11T18:18:49.451" v="375" actId="20577"/>
          <ac:spMkLst>
            <pc:docMk/>
            <pc:sldMk cId="640778274" sldId="376"/>
            <ac:spMk id="3" creationId="{4356D553-2394-4869-8034-60FB6148BA3A}"/>
          </ac:spMkLst>
        </pc:spChg>
      </pc:sldChg>
      <pc:sldChg chg="del">
        <pc:chgData name="Alex Powers" userId="ae4a1fc7-4395-46d3-b2f1-3b3c37036ad1" providerId="ADAL" clId="{B76530A6-DD95-4339-891D-BB88170214D0}" dt="2019-11-12T05:32:48.139" v="593" actId="47"/>
        <pc:sldMkLst>
          <pc:docMk/>
          <pc:sldMk cId="3098590927" sldId="378"/>
        </pc:sldMkLst>
      </pc:sldChg>
      <pc:sldChg chg="modSp mod">
        <pc:chgData name="Alex Powers" userId="ae4a1fc7-4395-46d3-b2f1-3b3c37036ad1" providerId="ADAL" clId="{B76530A6-DD95-4339-891D-BB88170214D0}" dt="2019-11-11T18:26:43.508" v="394" actId="20577"/>
        <pc:sldMkLst>
          <pc:docMk/>
          <pc:sldMk cId="2049321100" sldId="379"/>
        </pc:sldMkLst>
        <pc:spChg chg="mod">
          <ac:chgData name="Alex Powers" userId="ae4a1fc7-4395-46d3-b2f1-3b3c37036ad1" providerId="ADAL" clId="{B76530A6-DD95-4339-891D-BB88170214D0}" dt="2019-11-11T18:18:56.585" v="376" actId="2711"/>
          <ac:spMkLst>
            <pc:docMk/>
            <pc:sldMk cId="2049321100" sldId="379"/>
            <ac:spMk id="2" creationId="{0A6D4857-220B-4F8C-A547-D0E5AA95F474}"/>
          </ac:spMkLst>
        </pc:spChg>
        <pc:spChg chg="mod">
          <ac:chgData name="Alex Powers" userId="ae4a1fc7-4395-46d3-b2f1-3b3c37036ad1" providerId="ADAL" clId="{B76530A6-DD95-4339-891D-BB88170214D0}" dt="2019-11-11T18:26:43.508" v="394" actId="20577"/>
          <ac:spMkLst>
            <pc:docMk/>
            <pc:sldMk cId="2049321100" sldId="379"/>
            <ac:spMk id="3" creationId="{4356D553-2394-4869-8034-60FB6148BA3A}"/>
          </ac:spMkLst>
        </pc:spChg>
      </pc:sldChg>
      <pc:sldChg chg="modSp mod">
        <pc:chgData name="Alex Powers" userId="ae4a1fc7-4395-46d3-b2f1-3b3c37036ad1" providerId="ADAL" clId="{B76530A6-DD95-4339-891D-BB88170214D0}" dt="2020-01-07T03:48:48.270" v="668" actId="1037"/>
        <pc:sldMkLst>
          <pc:docMk/>
          <pc:sldMk cId="4014682684" sldId="380"/>
        </pc:sldMkLst>
        <pc:spChg chg="mod">
          <ac:chgData name="Alex Powers" userId="ae4a1fc7-4395-46d3-b2f1-3b3c37036ad1" providerId="ADAL" clId="{B76530A6-DD95-4339-891D-BB88170214D0}" dt="2020-01-07T03:48:48.270" v="668" actId="1037"/>
          <ac:spMkLst>
            <pc:docMk/>
            <pc:sldMk cId="4014682684" sldId="380"/>
            <ac:spMk id="30" creationId="{A2E05464-53E9-4C84-89FF-740AC503D437}"/>
          </ac:spMkLst>
        </pc:spChg>
        <pc:graphicFrameChg chg="mod">
          <ac:chgData name="Alex Powers" userId="ae4a1fc7-4395-46d3-b2f1-3b3c37036ad1" providerId="ADAL" clId="{B76530A6-DD95-4339-891D-BB88170214D0}" dt="2019-11-11T17:52:19.466" v="276" actId="2711"/>
          <ac:graphicFrameMkLst>
            <pc:docMk/>
            <pc:sldMk cId="4014682684" sldId="380"/>
            <ac:graphicFrameMk id="6" creationId="{5E2BB216-AABA-4887-96A3-E3938AD1A51F}"/>
          </ac:graphicFrameMkLst>
        </pc:graphicFrameChg>
      </pc:sldChg>
      <pc:sldChg chg="modSp mod">
        <pc:chgData name="Alex Powers" userId="ae4a1fc7-4395-46d3-b2f1-3b3c37036ad1" providerId="ADAL" clId="{B76530A6-DD95-4339-891D-BB88170214D0}" dt="2019-11-11T19:34:34.209" v="438" actId="20577"/>
        <pc:sldMkLst>
          <pc:docMk/>
          <pc:sldMk cId="1376740731" sldId="382"/>
        </pc:sldMkLst>
        <pc:spChg chg="mod">
          <ac:chgData name="Alex Powers" userId="ae4a1fc7-4395-46d3-b2f1-3b3c37036ad1" providerId="ADAL" clId="{B76530A6-DD95-4339-891D-BB88170214D0}" dt="2019-11-11T19:34:34.209" v="438" actId="20577"/>
          <ac:spMkLst>
            <pc:docMk/>
            <pc:sldMk cId="1376740731" sldId="382"/>
            <ac:spMk id="3" creationId="{4356D553-2394-4869-8034-60FB6148BA3A}"/>
          </ac:spMkLst>
        </pc:spChg>
      </pc:sldChg>
      <pc:sldChg chg="del">
        <pc:chgData name="Alex Powers" userId="ae4a1fc7-4395-46d3-b2f1-3b3c37036ad1" providerId="ADAL" clId="{B76530A6-DD95-4339-891D-BB88170214D0}" dt="2019-11-15T00:01:17.699" v="655" actId="47"/>
        <pc:sldMkLst>
          <pc:docMk/>
          <pc:sldMk cId="579108752" sldId="383"/>
        </pc:sldMkLst>
      </pc:sldChg>
      <pc:sldChg chg="modSp mod">
        <pc:chgData name="Alex Powers" userId="ae4a1fc7-4395-46d3-b2f1-3b3c37036ad1" providerId="ADAL" clId="{B76530A6-DD95-4339-891D-BB88170214D0}" dt="2019-11-12T03:27:11.551" v="588" actId="20577"/>
        <pc:sldMkLst>
          <pc:docMk/>
          <pc:sldMk cId="2864249513" sldId="385"/>
        </pc:sldMkLst>
        <pc:spChg chg="mod">
          <ac:chgData name="Alex Powers" userId="ae4a1fc7-4395-46d3-b2f1-3b3c37036ad1" providerId="ADAL" clId="{B76530A6-DD95-4339-891D-BB88170214D0}" dt="2019-11-12T03:27:11.551" v="588" actId="20577"/>
          <ac:spMkLst>
            <pc:docMk/>
            <pc:sldMk cId="2864249513" sldId="385"/>
            <ac:spMk id="4" creationId="{09204479-035A-4A63-8E9B-53D4298829BD}"/>
          </ac:spMkLst>
        </pc:spChg>
      </pc:sldChg>
      <pc:sldChg chg="modSp del mod">
        <pc:chgData name="Alex Powers" userId="ae4a1fc7-4395-46d3-b2f1-3b3c37036ad1" providerId="ADAL" clId="{B76530A6-DD95-4339-891D-BB88170214D0}" dt="2019-11-12T05:32:48.139" v="593" actId="47"/>
        <pc:sldMkLst>
          <pc:docMk/>
          <pc:sldMk cId="1732107347" sldId="386"/>
        </pc:sldMkLst>
        <pc:spChg chg="mod">
          <ac:chgData name="Alex Powers" userId="ae4a1fc7-4395-46d3-b2f1-3b3c37036ad1" providerId="ADAL" clId="{B76530A6-DD95-4339-891D-BB88170214D0}" dt="2019-11-11T18:21:38.424" v="386" actId="2711"/>
          <ac:spMkLst>
            <pc:docMk/>
            <pc:sldMk cId="1732107347" sldId="386"/>
            <ac:spMk id="2" creationId="{0A6D4857-220B-4F8C-A547-D0E5AA95F474}"/>
          </ac:spMkLst>
        </pc:spChg>
      </pc:sldChg>
      <pc:sldChg chg="del">
        <pc:chgData name="Alex Powers" userId="ae4a1fc7-4395-46d3-b2f1-3b3c37036ad1" providerId="ADAL" clId="{B76530A6-DD95-4339-891D-BB88170214D0}" dt="2019-11-15T00:01:17.699" v="655" actId="47"/>
        <pc:sldMkLst>
          <pc:docMk/>
          <pc:sldMk cId="2099114660" sldId="386"/>
        </pc:sldMkLst>
      </pc:sldChg>
      <pc:sldChg chg="del">
        <pc:chgData name="Alex Powers" userId="ae4a1fc7-4395-46d3-b2f1-3b3c37036ad1" providerId="ADAL" clId="{B76530A6-DD95-4339-891D-BB88170214D0}" dt="2019-11-15T00:01:17.699" v="655" actId="47"/>
        <pc:sldMkLst>
          <pc:docMk/>
          <pc:sldMk cId="2085579879" sldId="387"/>
        </pc:sldMkLst>
      </pc:sldChg>
      <pc:sldChg chg="del">
        <pc:chgData name="Alex Powers" userId="ae4a1fc7-4395-46d3-b2f1-3b3c37036ad1" providerId="ADAL" clId="{B76530A6-DD95-4339-891D-BB88170214D0}" dt="2019-11-12T05:32:48.139" v="593" actId="47"/>
        <pc:sldMkLst>
          <pc:docMk/>
          <pc:sldMk cId="3375335223" sldId="387"/>
        </pc:sldMkLst>
      </pc:sldChg>
      <pc:sldChg chg="del">
        <pc:chgData name="Alex Powers" userId="ae4a1fc7-4395-46d3-b2f1-3b3c37036ad1" providerId="ADAL" clId="{B76530A6-DD95-4339-891D-BB88170214D0}" dt="2019-11-15T00:01:17.699" v="655" actId="47"/>
        <pc:sldMkLst>
          <pc:docMk/>
          <pc:sldMk cId="3018823901" sldId="388"/>
        </pc:sldMkLst>
      </pc:sldChg>
      <pc:sldChg chg="del">
        <pc:chgData name="Alex Powers" userId="ae4a1fc7-4395-46d3-b2f1-3b3c37036ad1" providerId="ADAL" clId="{B76530A6-DD95-4339-891D-BB88170214D0}" dt="2019-11-15T00:01:17.699" v="655" actId="47"/>
        <pc:sldMkLst>
          <pc:docMk/>
          <pc:sldMk cId="1941628953" sldId="389"/>
        </pc:sldMkLst>
      </pc:sldChg>
      <pc:sldChg chg="add">
        <pc:chgData name="Alex Powers" userId="ae4a1fc7-4395-46d3-b2f1-3b3c37036ad1" providerId="ADAL" clId="{B76530A6-DD95-4339-891D-BB88170214D0}" dt="2019-11-10T19:32:05.390" v="4"/>
        <pc:sldMkLst>
          <pc:docMk/>
          <pc:sldMk cId="3182288875" sldId="1720"/>
        </pc:sldMkLst>
      </pc:sldChg>
      <pc:sldChg chg="addSp delSp modSp mod delAnim modAnim">
        <pc:chgData name="Alex Powers" userId="ae4a1fc7-4395-46d3-b2f1-3b3c37036ad1" providerId="ADAL" clId="{B76530A6-DD95-4339-891D-BB88170214D0}" dt="2020-01-27T01:39:09.462" v="705" actId="478"/>
        <pc:sldMkLst>
          <pc:docMk/>
          <pc:sldMk cId="1992543947" sldId="1899"/>
        </pc:sldMkLst>
        <pc:picChg chg="add del mod modCrop">
          <ac:chgData name="Alex Powers" userId="ae4a1fc7-4395-46d3-b2f1-3b3c37036ad1" providerId="ADAL" clId="{B76530A6-DD95-4339-891D-BB88170214D0}" dt="2020-01-27T01:39:09.462" v="705" actId="478"/>
          <ac:picMkLst>
            <pc:docMk/>
            <pc:sldMk cId="1992543947" sldId="1899"/>
            <ac:picMk id="2" creationId="{2B8334BF-A743-475D-A37F-DAE9C10A8C94}"/>
          </ac:picMkLst>
        </pc:picChg>
        <pc:picChg chg="del mod">
          <ac:chgData name="Alex Powers" userId="ae4a1fc7-4395-46d3-b2f1-3b3c37036ad1" providerId="ADAL" clId="{B76530A6-DD95-4339-891D-BB88170214D0}" dt="2020-01-27T01:23:08.987" v="689" actId="478"/>
          <ac:picMkLst>
            <pc:docMk/>
            <pc:sldMk cId="1992543947" sldId="1899"/>
            <ac:picMk id="3" creationId="{3BE7EF4F-1F7C-4066-AE3A-44D22029CE00}"/>
          </ac:picMkLst>
        </pc:picChg>
      </pc:sldChg>
      <pc:sldChg chg="addSp delSp modSp del mod">
        <pc:chgData name="Alex Powers" userId="ae4a1fc7-4395-46d3-b2f1-3b3c37036ad1" providerId="ADAL" clId="{B76530A6-DD95-4339-891D-BB88170214D0}" dt="2019-11-15T00:08:12.614" v="658" actId="47"/>
        <pc:sldMkLst>
          <pc:docMk/>
          <pc:sldMk cId="3336027289" sldId="1902"/>
        </pc:sldMkLst>
        <pc:picChg chg="add mod">
          <ac:chgData name="Alex Powers" userId="ae4a1fc7-4395-46d3-b2f1-3b3c37036ad1" providerId="ADAL" clId="{B76530A6-DD95-4339-891D-BB88170214D0}" dt="2019-11-11T18:11:52.809" v="306" actId="1076"/>
          <ac:picMkLst>
            <pc:docMk/>
            <pc:sldMk cId="3336027289" sldId="1902"/>
            <ac:picMk id="4" creationId="{901ABB3C-DCA5-4060-9D9F-0F4C9895C9E4}"/>
          </ac:picMkLst>
        </pc:picChg>
        <pc:picChg chg="del">
          <ac:chgData name="Alex Powers" userId="ae4a1fc7-4395-46d3-b2f1-3b3c37036ad1" providerId="ADAL" clId="{B76530A6-DD95-4339-891D-BB88170214D0}" dt="2019-11-11T18:10:55.798" v="292" actId="478"/>
          <ac:picMkLst>
            <pc:docMk/>
            <pc:sldMk cId="3336027289" sldId="1902"/>
            <ac:picMk id="7" creationId="{E04BC890-1D90-40EF-8CB7-9699DA622D08}"/>
          </ac:picMkLst>
        </pc:picChg>
      </pc:sldChg>
      <pc:sldChg chg="addSp delSp modSp">
        <pc:chgData name="Alex Powers" userId="ae4a1fc7-4395-46d3-b2f1-3b3c37036ad1" providerId="ADAL" clId="{B76530A6-DD95-4339-891D-BB88170214D0}" dt="2019-11-10T19:16:47.214" v="2"/>
        <pc:sldMkLst>
          <pc:docMk/>
          <pc:sldMk cId="2036889902" sldId="1904"/>
        </pc:sldMkLst>
        <pc:spChg chg="mod">
          <ac:chgData name="Alex Powers" userId="ae4a1fc7-4395-46d3-b2f1-3b3c37036ad1" providerId="ADAL" clId="{B76530A6-DD95-4339-891D-BB88170214D0}" dt="2019-11-10T19:16:47.214" v="2"/>
          <ac:spMkLst>
            <pc:docMk/>
            <pc:sldMk cId="2036889902" sldId="1904"/>
            <ac:spMk id="4" creationId="{09204479-035A-4A63-8E9B-53D4298829BD}"/>
          </ac:spMkLst>
        </pc:spChg>
        <pc:graphicFrameChg chg="add del">
          <ac:chgData name="Alex Powers" userId="ae4a1fc7-4395-46d3-b2f1-3b3c37036ad1" providerId="ADAL" clId="{B76530A6-DD95-4339-891D-BB88170214D0}" dt="2019-11-10T19:16:42.047" v="1"/>
          <ac:graphicFrameMkLst>
            <pc:docMk/>
            <pc:sldMk cId="2036889902" sldId="1904"/>
            <ac:graphicFrameMk id="2" creationId="{CE1721BF-00A2-4F5B-98A1-8025743A1DCD}"/>
          </ac:graphicFrameMkLst>
        </pc:graphicFrameChg>
      </pc:sldChg>
      <pc:sldChg chg="modSp del">
        <pc:chgData name="Alex Powers" userId="ae4a1fc7-4395-46d3-b2f1-3b3c37036ad1" providerId="ADAL" clId="{B76530A6-DD95-4339-891D-BB88170214D0}" dt="2019-11-12T03:52:01.283" v="591" actId="47"/>
        <pc:sldMkLst>
          <pc:docMk/>
          <pc:sldMk cId="690380195" sldId="1905"/>
        </pc:sldMkLst>
        <pc:spChg chg="mod">
          <ac:chgData name="Alex Powers" userId="ae4a1fc7-4395-46d3-b2f1-3b3c37036ad1" providerId="ADAL" clId="{B76530A6-DD95-4339-891D-BB88170214D0}" dt="2019-11-10T19:22:51.590" v="3"/>
          <ac:spMkLst>
            <pc:docMk/>
            <pc:sldMk cId="690380195" sldId="1905"/>
            <ac:spMk id="4" creationId="{09204479-035A-4A63-8E9B-53D4298829BD}"/>
          </ac:spMkLst>
        </pc:spChg>
      </pc:sldChg>
      <pc:sldChg chg="add del setBg">
        <pc:chgData name="Alex Powers" userId="ae4a1fc7-4395-46d3-b2f1-3b3c37036ad1" providerId="ADAL" clId="{B76530A6-DD95-4339-891D-BB88170214D0}" dt="2019-11-11T15:39:27.886" v="6"/>
        <pc:sldMkLst>
          <pc:docMk/>
          <pc:sldMk cId="511427226" sldId="1906"/>
        </pc:sldMkLst>
      </pc:sldChg>
      <pc:sldChg chg="addSp delSp modSp mod ord">
        <pc:chgData name="Alex Powers" userId="ae4a1fc7-4395-46d3-b2f1-3b3c37036ad1" providerId="ADAL" clId="{B76530A6-DD95-4339-891D-BB88170214D0}" dt="2019-11-11T18:14:42.839" v="338"/>
        <pc:sldMkLst>
          <pc:docMk/>
          <pc:sldMk cId="3997227578" sldId="1906"/>
        </pc:sldMkLst>
        <pc:picChg chg="mod">
          <ac:chgData name="Alex Powers" userId="ae4a1fc7-4395-46d3-b2f1-3b3c37036ad1" providerId="ADAL" clId="{B76530A6-DD95-4339-891D-BB88170214D0}" dt="2019-11-11T18:14:35.197" v="336" actId="1076"/>
          <ac:picMkLst>
            <pc:docMk/>
            <pc:sldMk cId="3997227578" sldId="1906"/>
            <ac:picMk id="2" creationId="{E711FF30-F170-4C46-B581-7D05C24D4DF0}"/>
          </ac:picMkLst>
        </pc:picChg>
        <pc:picChg chg="add">
          <ac:chgData name="Alex Powers" userId="ae4a1fc7-4395-46d3-b2f1-3b3c37036ad1" providerId="ADAL" clId="{B76530A6-DD95-4339-891D-BB88170214D0}" dt="2019-11-11T18:14:42.839" v="338"/>
          <ac:picMkLst>
            <pc:docMk/>
            <pc:sldMk cId="3997227578" sldId="1906"/>
            <ac:picMk id="6" creationId="{7B641CBE-6B65-4410-AC34-88340EE70492}"/>
          </ac:picMkLst>
        </pc:picChg>
        <pc:picChg chg="del">
          <ac:chgData name="Alex Powers" userId="ae4a1fc7-4395-46d3-b2f1-3b3c37036ad1" providerId="ADAL" clId="{B76530A6-DD95-4339-891D-BB88170214D0}" dt="2019-11-11T18:14:37.166" v="337" actId="478"/>
          <ac:picMkLst>
            <pc:docMk/>
            <pc:sldMk cId="3997227578" sldId="1906"/>
            <ac:picMk id="7" creationId="{E04BC890-1D90-40EF-8CB7-9699DA622D08}"/>
          </ac:picMkLst>
        </pc:picChg>
      </pc:sldChg>
      <pc:sldChg chg="modSp mod">
        <pc:chgData name="Alex Powers" userId="ae4a1fc7-4395-46d3-b2f1-3b3c37036ad1" providerId="ADAL" clId="{B76530A6-DD95-4339-891D-BB88170214D0}" dt="2019-11-11T19:53:00.787" v="545" actId="255"/>
        <pc:sldMkLst>
          <pc:docMk/>
          <pc:sldMk cId="426539038" sldId="2340"/>
        </pc:sldMkLst>
        <pc:spChg chg="mod">
          <ac:chgData name="Alex Powers" userId="ae4a1fc7-4395-46d3-b2f1-3b3c37036ad1" providerId="ADAL" clId="{B76530A6-DD95-4339-891D-BB88170214D0}" dt="2019-11-11T19:53:00.787" v="545" actId="255"/>
          <ac:spMkLst>
            <pc:docMk/>
            <pc:sldMk cId="426539038" sldId="2340"/>
            <ac:spMk id="2" creationId="{16D1DAA1-7514-47A2-892A-8155447F1779}"/>
          </ac:spMkLst>
        </pc:spChg>
        <pc:spChg chg="mod">
          <ac:chgData name="Alex Powers" userId="ae4a1fc7-4395-46d3-b2f1-3b3c37036ad1" providerId="ADAL" clId="{B76530A6-DD95-4339-891D-BB88170214D0}" dt="2019-11-11T18:16:07.934" v="347" actId="12"/>
          <ac:spMkLst>
            <pc:docMk/>
            <pc:sldMk cId="426539038" sldId="2340"/>
            <ac:spMk id="3" creationId="{9018F955-A657-41BA-ACD4-9BF462F38431}"/>
          </ac:spMkLst>
        </pc:spChg>
      </pc:sldChg>
      <pc:sldChg chg="addSp modSp">
        <pc:chgData name="Alex Powers" userId="ae4a1fc7-4395-46d3-b2f1-3b3c37036ad1" providerId="ADAL" clId="{B76530A6-DD95-4339-891D-BB88170214D0}" dt="2019-11-11T16:45:08.329" v="188"/>
        <pc:sldMkLst>
          <pc:docMk/>
          <pc:sldMk cId="2667668332" sldId="2341"/>
        </pc:sldMkLst>
        <pc:spChg chg="add">
          <ac:chgData name="Alex Powers" userId="ae4a1fc7-4395-46d3-b2f1-3b3c37036ad1" providerId="ADAL" clId="{B76530A6-DD95-4339-891D-BB88170214D0}" dt="2019-11-11T16:21:21.769" v="180"/>
          <ac:spMkLst>
            <pc:docMk/>
            <pc:sldMk cId="2667668332" sldId="2341"/>
            <ac:spMk id="9" creationId="{B0D98D22-6130-4E86-91A5-245B592CADF1}"/>
          </ac:spMkLst>
        </pc:spChg>
        <pc:spChg chg="add mod">
          <ac:chgData name="Alex Powers" userId="ae4a1fc7-4395-46d3-b2f1-3b3c37036ad1" providerId="ADAL" clId="{B76530A6-DD95-4339-891D-BB88170214D0}" dt="2019-11-11T16:45:08.329" v="188"/>
          <ac:spMkLst>
            <pc:docMk/>
            <pc:sldMk cId="2667668332" sldId="2341"/>
            <ac:spMk id="10" creationId="{BA9E41F0-CCC4-4035-9559-09126C38BCC1}"/>
          </ac:spMkLst>
        </pc:spChg>
        <pc:graphicFrameChg chg="mod">
          <ac:chgData name="Alex Powers" userId="ae4a1fc7-4395-46d3-b2f1-3b3c37036ad1" providerId="ADAL" clId="{B76530A6-DD95-4339-891D-BB88170214D0}" dt="2019-11-11T16:42:04.552" v="183" actId="207"/>
          <ac:graphicFrameMkLst>
            <pc:docMk/>
            <pc:sldMk cId="2667668332" sldId="2341"/>
            <ac:graphicFrameMk id="4" creationId="{DD27418A-B157-48E1-A89B-A925DF3DDA7E}"/>
          </ac:graphicFrameMkLst>
        </pc:graphicFrameChg>
      </pc:sldChg>
      <pc:sldChg chg="addSp modSp mod ord modAnim">
        <pc:chgData name="Alex Powers" userId="ae4a1fc7-4395-46d3-b2f1-3b3c37036ad1" providerId="ADAL" clId="{B76530A6-DD95-4339-891D-BB88170214D0}" dt="2019-11-12T03:51:49.499" v="590"/>
        <pc:sldMkLst>
          <pc:docMk/>
          <pc:sldMk cId="2028103711" sldId="2342"/>
        </pc:sldMkLst>
        <pc:spChg chg="add mod">
          <ac:chgData name="Alex Powers" userId="ae4a1fc7-4395-46d3-b2f1-3b3c37036ad1" providerId="ADAL" clId="{B76530A6-DD95-4339-891D-BB88170214D0}" dt="2019-11-11T22:26:16.918" v="570" actId="1037"/>
          <ac:spMkLst>
            <pc:docMk/>
            <pc:sldMk cId="2028103711" sldId="2342"/>
            <ac:spMk id="2" creationId="{A0F9ED8D-8FD3-431D-8020-8817E565036B}"/>
          </ac:spMkLst>
        </pc:spChg>
        <pc:spChg chg="mod">
          <ac:chgData name="Alex Powers" userId="ae4a1fc7-4395-46d3-b2f1-3b3c37036ad1" providerId="ADAL" clId="{B76530A6-DD95-4339-891D-BB88170214D0}" dt="2019-11-11T16:50:13.240" v="194" actId="164"/>
          <ac:spMkLst>
            <pc:docMk/>
            <pc:sldMk cId="2028103711" sldId="2342"/>
            <ac:spMk id="6" creationId="{6C88636D-C820-435B-88C5-3A374AD5E382}"/>
          </ac:spMkLst>
        </pc:spChg>
        <pc:spChg chg="add mod">
          <ac:chgData name="Alex Powers" userId="ae4a1fc7-4395-46d3-b2f1-3b3c37036ad1" providerId="ADAL" clId="{B76530A6-DD95-4339-891D-BB88170214D0}" dt="2019-11-11T17:29:37.404" v="262" actId="20577"/>
          <ac:spMkLst>
            <pc:docMk/>
            <pc:sldMk cId="2028103711" sldId="2342"/>
            <ac:spMk id="7" creationId="{491E6367-CC1B-417F-8F2E-6C5096C76BE4}"/>
          </ac:spMkLst>
        </pc:spChg>
        <pc:spChg chg="mod">
          <ac:chgData name="Alex Powers" userId="ae4a1fc7-4395-46d3-b2f1-3b3c37036ad1" providerId="ADAL" clId="{B76530A6-DD95-4339-891D-BB88170214D0}" dt="2019-11-11T21:20:10.700" v="556" actId="20577"/>
          <ac:spMkLst>
            <pc:docMk/>
            <pc:sldMk cId="2028103711" sldId="2342"/>
            <ac:spMk id="9" creationId="{B0D98D22-6130-4E86-91A5-245B592CADF1}"/>
          </ac:spMkLst>
        </pc:spChg>
        <pc:spChg chg="mod">
          <ac:chgData name="Alex Powers" userId="ae4a1fc7-4395-46d3-b2f1-3b3c37036ad1" providerId="ADAL" clId="{B76530A6-DD95-4339-891D-BB88170214D0}" dt="2019-11-11T17:30:01.873" v="265" actId="2711"/>
          <ac:spMkLst>
            <pc:docMk/>
            <pc:sldMk cId="2028103711" sldId="2342"/>
            <ac:spMk id="10" creationId="{BA9E41F0-CCC4-4035-9559-09126C38BCC1}"/>
          </ac:spMkLst>
        </pc:spChg>
        <pc:spChg chg="add mod">
          <ac:chgData name="Alex Powers" userId="ae4a1fc7-4395-46d3-b2f1-3b3c37036ad1" providerId="ADAL" clId="{B76530A6-DD95-4339-891D-BB88170214D0}" dt="2019-11-11T17:24:00.060" v="228" actId="767"/>
          <ac:spMkLst>
            <pc:docMk/>
            <pc:sldMk cId="2028103711" sldId="2342"/>
            <ac:spMk id="13" creationId="{AB1057FF-D205-4E11-AE69-BD6CB7991DCF}"/>
          </ac:spMkLst>
        </pc:spChg>
        <pc:grpChg chg="add mod">
          <ac:chgData name="Alex Powers" userId="ae4a1fc7-4395-46d3-b2f1-3b3c37036ad1" providerId="ADAL" clId="{B76530A6-DD95-4339-891D-BB88170214D0}" dt="2019-11-11T17:29:37.242" v="261" actId="20577"/>
          <ac:grpSpMkLst>
            <pc:docMk/>
            <pc:sldMk cId="2028103711" sldId="2342"/>
            <ac:grpSpMk id="8" creationId="{9387053E-9BA3-4C11-803C-C1FAA20BE73C}"/>
          </ac:grpSpMkLst>
        </pc:grpChg>
        <pc:graphicFrameChg chg="mod">
          <ac:chgData name="Alex Powers" userId="ae4a1fc7-4395-46d3-b2f1-3b3c37036ad1" providerId="ADAL" clId="{B76530A6-DD95-4339-891D-BB88170214D0}" dt="2019-11-12T03:25:28.710" v="577" actId="20577"/>
          <ac:graphicFrameMkLst>
            <pc:docMk/>
            <pc:sldMk cId="2028103711" sldId="2342"/>
            <ac:graphicFrameMk id="4" creationId="{DD27418A-B157-48E1-A89B-A925DF3DDA7E}"/>
          </ac:graphicFrameMkLst>
        </pc:graphicFrameChg>
        <pc:cxnChg chg="mod">
          <ac:chgData name="Alex Powers" userId="ae4a1fc7-4395-46d3-b2f1-3b3c37036ad1" providerId="ADAL" clId="{B76530A6-DD95-4339-891D-BB88170214D0}" dt="2019-11-11T16:50:13.240" v="194" actId="164"/>
          <ac:cxnSpMkLst>
            <pc:docMk/>
            <pc:sldMk cId="2028103711" sldId="2342"/>
            <ac:cxnSpMk id="3" creationId="{8C85820A-5E9B-48C6-9FD8-515EF899E06F}"/>
          </ac:cxnSpMkLst>
        </pc:cxnChg>
      </pc:sldChg>
      <pc:sldChg chg="add">
        <pc:chgData name="Alex Powers" userId="ae4a1fc7-4395-46d3-b2f1-3b3c37036ad1" providerId="ADAL" clId="{B76530A6-DD95-4339-891D-BB88170214D0}" dt="2019-11-11T17:22:51.805" v="226"/>
        <pc:sldMkLst>
          <pc:docMk/>
          <pc:sldMk cId="2764076193" sldId="2343"/>
        </pc:sldMkLst>
      </pc:sldChg>
      <pc:sldChg chg="add">
        <pc:chgData name="Alex Powers" userId="ae4a1fc7-4395-46d3-b2f1-3b3c37036ad1" providerId="ADAL" clId="{B76530A6-DD95-4339-891D-BB88170214D0}" dt="2019-11-11T17:30:43.053" v="270"/>
        <pc:sldMkLst>
          <pc:docMk/>
          <pc:sldMk cId="4261830037" sldId="2344"/>
        </pc:sldMkLst>
      </pc:sldChg>
      <pc:sldChg chg="add">
        <pc:chgData name="Alex Powers" userId="ae4a1fc7-4395-46d3-b2f1-3b3c37036ad1" providerId="ADAL" clId="{B76530A6-DD95-4339-891D-BB88170214D0}" dt="2019-11-11T17:31:18.331" v="271"/>
        <pc:sldMkLst>
          <pc:docMk/>
          <pc:sldMk cId="1919829961" sldId="2345"/>
        </pc:sldMkLst>
      </pc:sldChg>
      <pc:sldChg chg="add">
        <pc:chgData name="Alex Powers" userId="ae4a1fc7-4395-46d3-b2f1-3b3c37036ad1" providerId="ADAL" clId="{B76530A6-DD95-4339-891D-BB88170214D0}" dt="2019-11-11T17:36:55.841" v="275"/>
        <pc:sldMkLst>
          <pc:docMk/>
          <pc:sldMk cId="1704752253" sldId="2346"/>
        </pc:sldMkLst>
      </pc:sldChg>
      <pc:sldChg chg="addSp delSp modSp add mod">
        <pc:chgData name="Alex Powers" userId="ae4a1fc7-4395-46d3-b2f1-3b3c37036ad1" providerId="ADAL" clId="{B76530A6-DD95-4339-891D-BB88170214D0}" dt="2019-11-11T19:34:55.192" v="444" actId="478"/>
        <pc:sldMkLst>
          <pc:docMk/>
          <pc:sldMk cId="4208722318" sldId="2347"/>
        </pc:sldMkLst>
        <pc:spChg chg="mod">
          <ac:chgData name="Alex Powers" userId="ae4a1fc7-4395-46d3-b2f1-3b3c37036ad1" providerId="ADAL" clId="{B76530A6-DD95-4339-891D-BB88170214D0}" dt="2019-11-11T19:34:51.214" v="442" actId="20577"/>
          <ac:spMkLst>
            <pc:docMk/>
            <pc:sldMk cId="4208722318" sldId="2347"/>
            <ac:spMk id="2" creationId="{0A6D4857-220B-4F8C-A547-D0E5AA95F474}"/>
          </ac:spMkLst>
        </pc:spChg>
        <pc:spChg chg="del">
          <ac:chgData name="Alex Powers" userId="ae4a1fc7-4395-46d3-b2f1-3b3c37036ad1" providerId="ADAL" clId="{B76530A6-DD95-4339-891D-BB88170214D0}" dt="2019-11-11T19:34:53.765" v="443" actId="478"/>
          <ac:spMkLst>
            <pc:docMk/>
            <pc:sldMk cId="4208722318" sldId="2347"/>
            <ac:spMk id="3" creationId="{4356D553-2394-4869-8034-60FB6148BA3A}"/>
          </ac:spMkLst>
        </pc:spChg>
        <pc:spChg chg="add del mod">
          <ac:chgData name="Alex Powers" userId="ae4a1fc7-4395-46d3-b2f1-3b3c37036ad1" providerId="ADAL" clId="{B76530A6-DD95-4339-891D-BB88170214D0}" dt="2019-11-11T19:34:55.192" v="444" actId="478"/>
          <ac:spMkLst>
            <pc:docMk/>
            <pc:sldMk cId="4208722318" sldId="2347"/>
            <ac:spMk id="5" creationId="{73A13484-CB13-4C70-A2E1-CA84201AAFD6}"/>
          </ac:spMkLst>
        </pc:spChg>
      </pc:sldChg>
      <pc:sldChg chg="add">
        <pc:chgData name="Alex Powers" userId="ae4a1fc7-4395-46d3-b2f1-3b3c37036ad1" providerId="ADAL" clId="{B76530A6-DD95-4339-891D-BB88170214D0}" dt="2019-11-12T05:32:33.470" v="592"/>
        <pc:sldMkLst>
          <pc:docMk/>
          <pc:sldMk cId="1142004927" sldId="2348"/>
        </pc:sldMkLst>
      </pc:sldChg>
      <pc:sldChg chg="add">
        <pc:chgData name="Alex Powers" userId="ae4a1fc7-4395-46d3-b2f1-3b3c37036ad1" providerId="ADAL" clId="{B76530A6-DD95-4339-891D-BB88170214D0}" dt="2019-11-12T05:33:00.054" v="594"/>
        <pc:sldMkLst>
          <pc:docMk/>
          <pc:sldMk cId="1294496392" sldId="2349"/>
        </pc:sldMkLst>
      </pc:sldChg>
      <pc:sldChg chg="del">
        <pc:chgData name="Alex Powers" userId="ae4a1fc7-4395-46d3-b2f1-3b3c37036ad1" providerId="ADAL" clId="{B76530A6-DD95-4339-891D-BB88170214D0}" dt="2019-11-15T00:01:17.699" v="655" actId="47"/>
        <pc:sldMkLst>
          <pc:docMk/>
          <pc:sldMk cId="2407932476" sldId="2350"/>
        </pc:sldMkLst>
      </pc:sldChg>
      <pc:sldChg chg="del">
        <pc:chgData name="Alex Powers" userId="ae4a1fc7-4395-46d3-b2f1-3b3c37036ad1" providerId="ADAL" clId="{B76530A6-DD95-4339-891D-BB88170214D0}" dt="2019-11-15T00:01:17.699" v="655" actId="47"/>
        <pc:sldMkLst>
          <pc:docMk/>
          <pc:sldMk cId="3545005169" sldId="2351"/>
        </pc:sldMkLst>
      </pc:sldChg>
      <pc:sldChg chg="del">
        <pc:chgData name="Alex Powers" userId="ae4a1fc7-4395-46d3-b2f1-3b3c37036ad1" providerId="ADAL" clId="{B76530A6-DD95-4339-891D-BB88170214D0}" dt="2019-11-15T00:01:17.699" v="655" actId="47"/>
        <pc:sldMkLst>
          <pc:docMk/>
          <pc:sldMk cId="611639120" sldId="2352"/>
        </pc:sldMkLst>
      </pc:sldChg>
      <pc:sldChg chg="del">
        <pc:chgData name="Alex Powers" userId="ae4a1fc7-4395-46d3-b2f1-3b3c37036ad1" providerId="ADAL" clId="{B76530A6-DD95-4339-891D-BB88170214D0}" dt="2019-11-15T00:01:17.699" v="655" actId="47"/>
        <pc:sldMkLst>
          <pc:docMk/>
          <pc:sldMk cId="3228152278" sldId="2353"/>
        </pc:sldMkLst>
      </pc:sldChg>
      <pc:sldChg chg="add">
        <pc:chgData name="Alex Powers" userId="ae4a1fc7-4395-46d3-b2f1-3b3c37036ad1" providerId="ADAL" clId="{B76530A6-DD95-4339-891D-BB88170214D0}" dt="2019-11-12T18:57:44.560" v="601" actId="2890"/>
        <pc:sldMkLst>
          <pc:docMk/>
          <pc:sldMk cId="550894759" sldId="2354"/>
        </pc:sldMkLst>
      </pc:sldChg>
      <pc:sldChg chg="add del setBg">
        <pc:chgData name="Alex Powers" userId="ae4a1fc7-4395-46d3-b2f1-3b3c37036ad1" providerId="ADAL" clId="{B76530A6-DD95-4339-891D-BB88170214D0}" dt="2019-11-12T18:57:40.400" v="600"/>
        <pc:sldMkLst>
          <pc:docMk/>
          <pc:sldMk cId="2427062840" sldId="2354"/>
        </pc:sldMkLst>
      </pc:sldChg>
      <pc:sldChg chg="del">
        <pc:chgData name="Alex Powers" userId="ae4a1fc7-4395-46d3-b2f1-3b3c37036ad1" providerId="ADAL" clId="{B76530A6-DD95-4339-891D-BB88170214D0}" dt="2020-01-07T03:38:46.622" v="659"/>
        <pc:sldMkLst>
          <pc:docMk/>
          <pc:sldMk cId="2030742523" sldId="2355"/>
        </pc:sldMkLst>
      </pc:sldChg>
      <pc:sldChg chg="delSp add mod ord modShow">
        <pc:chgData name="Alex Powers" userId="ae4a1fc7-4395-46d3-b2f1-3b3c37036ad1" providerId="ADAL" clId="{B76530A6-DD95-4339-891D-BB88170214D0}" dt="2020-01-07T03:38:59.634" v="664" actId="729"/>
        <pc:sldMkLst>
          <pc:docMk/>
          <pc:sldMk cId="2943718993" sldId="2355"/>
        </pc:sldMkLst>
        <pc:spChg chg="del">
          <ac:chgData name="Alex Powers" userId="ae4a1fc7-4395-46d3-b2f1-3b3c37036ad1" providerId="ADAL" clId="{B76530A6-DD95-4339-891D-BB88170214D0}" dt="2020-01-07T03:38:55.912" v="663" actId="478"/>
          <ac:spMkLst>
            <pc:docMk/>
            <pc:sldMk cId="2943718993" sldId="2355"/>
            <ac:spMk id="11" creationId="{DAF7F72D-4616-4921-B813-293B9964ACD0}"/>
          </ac:spMkLst>
        </pc:spChg>
      </pc:sldChg>
      <pc:sldMasterChg chg="del delSldLayout">
        <pc:chgData name="Alex Powers" userId="ae4a1fc7-4395-46d3-b2f1-3b3c37036ad1" providerId="ADAL" clId="{B76530A6-DD95-4339-891D-BB88170214D0}" dt="2019-11-11T18:12:57.145" v="314" actId="2696"/>
        <pc:sldMasterMkLst>
          <pc:docMk/>
          <pc:sldMasterMk cId="1331213352" sldId="2147483662"/>
        </pc:sldMasterMkLst>
        <pc:sldLayoutChg chg="del">
          <pc:chgData name="Alex Powers" userId="ae4a1fc7-4395-46d3-b2f1-3b3c37036ad1" providerId="ADAL" clId="{B76530A6-DD95-4339-891D-BB88170214D0}" dt="2019-11-11T18:12:57.105" v="307" actId="2696"/>
          <pc:sldLayoutMkLst>
            <pc:docMk/>
            <pc:sldMasterMk cId="1331213352" sldId="2147483662"/>
            <pc:sldLayoutMk cId="3693116520" sldId="2147483663"/>
          </pc:sldLayoutMkLst>
        </pc:sldLayoutChg>
        <pc:sldLayoutChg chg="del">
          <pc:chgData name="Alex Powers" userId="ae4a1fc7-4395-46d3-b2f1-3b3c37036ad1" providerId="ADAL" clId="{B76530A6-DD95-4339-891D-BB88170214D0}" dt="2019-11-11T18:12:57.109" v="308" actId="2696"/>
          <pc:sldLayoutMkLst>
            <pc:docMk/>
            <pc:sldMasterMk cId="1331213352" sldId="2147483662"/>
            <pc:sldLayoutMk cId="617236288" sldId="2147483664"/>
          </pc:sldLayoutMkLst>
        </pc:sldLayoutChg>
        <pc:sldLayoutChg chg="del">
          <pc:chgData name="Alex Powers" userId="ae4a1fc7-4395-46d3-b2f1-3b3c37036ad1" providerId="ADAL" clId="{B76530A6-DD95-4339-891D-BB88170214D0}" dt="2019-11-11T18:12:57.114" v="309" actId="2696"/>
          <pc:sldLayoutMkLst>
            <pc:docMk/>
            <pc:sldMasterMk cId="1331213352" sldId="2147483662"/>
            <pc:sldLayoutMk cId="2146257664" sldId="2147483665"/>
          </pc:sldLayoutMkLst>
        </pc:sldLayoutChg>
        <pc:sldLayoutChg chg="del">
          <pc:chgData name="Alex Powers" userId="ae4a1fc7-4395-46d3-b2f1-3b3c37036ad1" providerId="ADAL" clId="{B76530A6-DD95-4339-891D-BB88170214D0}" dt="2019-11-11T18:12:57.118" v="310" actId="2696"/>
          <pc:sldLayoutMkLst>
            <pc:docMk/>
            <pc:sldMasterMk cId="1331213352" sldId="2147483662"/>
            <pc:sldLayoutMk cId="360899200" sldId="2147483666"/>
          </pc:sldLayoutMkLst>
        </pc:sldLayoutChg>
        <pc:sldLayoutChg chg="del">
          <pc:chgData name="Alex Powers" userId="ae4a1fc7-4395-46d3-b2f1-3b3c37036ad1" providerId="ADAL" clId="{B76530A6-DD95-4339-891D-BB88170214D0}" dt="2019-11-11T18:12:57.123" v="311" actId="2696"/>
          <pc:sldLayoutMkLst>
            <pc:docMk/>
            <pc:sldMasterMk cId="1331213352" sldId="2147483662"/>
            <pc:sldLayoutMk cId="617535231" sldId="2147483667"/>
          </pc:sldLayoutMkLst>
        </pc:sldLayoutChg>
        <pc:sldLayoutChg chg="del">
          <pc:chgData name="Alex Powers" userId="ae4a1fc7-4395-46d3-b2f1-3b3c37036ad1" providerId="ADAL" clId="{B76530A6-DD95-4339-891D-BB88170214D0}" dt="2019-11-11T18:12:57.128" v="312" actId="2696"/>
          <pc:sldLayoutMkLst>
            <pc:docMk/>
            <pc:sldMasterMk cId="1331213352" sldId="2147483662"/>
            <pc:sldLayoutMk cId="2778667387" sldId="2147483668"/>
          </pc:sldLayoutMkLst>
        </pc:sldLayoutChg>
        <pc:sldLayoutChg chg="del">
          <pc:chgData name="Alex Powers" userId="ae4a1fc7-4395-46d3-b2f1-3b3c37036ad1" providerId="ADAL" clId="{B76530A6-DD95-4339-891D-BB88170214D0}" dt="2019-11-11T18:12:57.137" v="313" actId="2696"/>
          <pc:sldLayoutMkLst>
            <pc:docMk/>
            <pc:sldMasterMk cId="1331213352" sldId="2147483662"/>
            <pc:sldLayoutMk cId="1775024848" sldId="2147483669"/>
          </pc:sldLayoutMkLst>
        </pc:sldLayoutChg>
      </pc:sldMasterChg>
      <pc:sldMasterChg chg="del delSldLayout">
        <pc:chgData name="Alex Powers" userId="ae4a1fc7-4395-46d3-b2f1-3b3c37036ad1" providerId="ADAL" clId="{B76530A6-DD95-4339-891D-BB88170214D0}" dt="2019-11-11T18:13:06.743" v="328" actId="2696"/>
        <pc:sldMasterMkLst>
          <pc:docMk/>
          <pc:sldMasterMk cId="1311570348" sldId="2147483670"/>
        </pc:sldMasterMkLst>
        <pc:sldLayoutChg chg="del">
          <pc:chgData name="Alex Powers" userId="ae4a1fc7-4395-46d3-b2f1-3b3c37036ad1" providerId="ADAL" clId="{B76530A6-DD95-4339-891D-BB88170214D0}" dt="2019-11-11T18:13:06.702" v="315" actId="2696"/>
          <pc:sldLayoutMkLst>
            <pc:docMk/>
            <pc:sldMasterMk cId="1311570348" sldId="2147483670"/>
            <pc:sldLayoutMk cId="2455880986" sldId="2147483671"/>
          </pc:sldLayoutMkLst>
        </pc:sldLayoutChg>
        <pc:sldLayoutChg chg="del">
          <pc:chgData name="Alex Powers" userId="ae4a1fc7-4395-46d3-b2f1-3b3c37036ad1" providerId="ADAL" clId="{B76530A6-DD95-4339-891D-BB88170214D0}" dt="2019-11-11T18:13:06.706" v="316" actId="2696"/>
          <pc:sldLayoutMkLst>
            <pc:docMk/>
            <pc:sldMasterMk cId="1311570348" sldId="2147483670"/>
            <pc:sldLayoutMk cId="2591807038" sldId="2147483672"/>
          </pc:sldLayoutMkLst>
        </pc:sldLayoutChg>
        <pc:sldLayoutChg chg="del">
          <pc:chgData name="Alex Powers" userId="ae4a1fc7-4395-46d3-b2f1-3b3c37036ad1" providerId="ADAL" clId="{B76530A6-DD95-4339-891D-BB88170214D0}" dt="2019-11-11T18:13:06.709" v="317" actId="2696"/>
          <pc:sldLayoutMkLst>
            <pc:docMk/>
            <pc:sldMasterMk cId="1311570348" sldId="2147483670"/>
            <pc:sldLayoutMk cId="881084428" sldId="2147483673"/>
          </pc:sldLayoutMkLst>
        </pc:sldLayoutChg>
        <pc:sldLayoutChg chg="del">
          <pc:chgData name="Alex Powers" userId="ae4a1fc7-4395-46d3-b2f1-3b3c37036ad1" providerId="ADAL" clId="{B76530A6-DD95-4339-891D-BB88170214D0}" dt="2019-11-11T18:13:06.712" v="318" actId="2696"/>
          <pc:sldLayoutMkLst>
            <pc:docMk/>
            <pc:sldMasterMk cId="1311570348" sldId="2147483670"/>
            <pc:sldLayoutMk cId="1704249995" sldId="2147483674"/>
          </pc:sldLayoutMkLst>
        </pc:sldLayoutChg>
        <pc:sldLayoutChg chg="del">
          <pc:chgData name="Alex Powers" userId="ae4a1fc7-4395-46d3-b2f1-3b3c37036ad1" providerId="ADAL" clId="{B76530A6-DD95-4339-891D-BB88170214D0}" dt="2019-11-11T18:13:06.716" v="319" actId="2696"/>
          <pc:sldLayoutMkLst>
            <pc:docMk/>
            <pc:sldMasterMk cId="1311570348" sldId="2147483670"/>
            <pc:sldLayoutMk cId="1038650515" sldId="2147483675"/>
          </pc:sldLayoutMkLst>
        </pc:sldLayoutChg>
        <pc:sldLayoutChg chg="del">
          <pc:chgData name="Alex Powers" userId="ae4a1fc7-4395-46d3-b2f1-3b3c37036ad1" providerId="ADAL" clId="{B76530A6-DD95-4339-891D-BB88170214D0}" dt="2019-11-11T18:13:06.719" v="320" actId="2696"/>
          <pc:sldLayoutMkLst>
            <pc:docMk/>
            <pc:sldMasterMk cId="1311570348" sldId="2147483670"/>
            <pc:sldLayoutMk cId="3742015024" sldId="2147483676"/>
          </pc:sldLayoutMkLst>
        </pc:sldLayoutChg>
        <pc:sldLayoutChg chg="del">
          <pc:chgData name="Alex Powers" userId="ae4a1fc7-4395-46d3-b2f1-3b3c37036ad1" providerId="ADAL" clId="{B76530A6-DD95-4339-891D-BB88170214D0}" dt="2019-11-11T18:13:06.722" v="321" actId="2696"/>
          <pc:sldLayoutMkLst>
            <pc:docMk/>
            <pc:sldMasterMk cId="1311570348" sldId="2147483670"/>
            <pc:sldLayoutMk cId="295066538" sldId="2147483677"/>
          </pc:sldLayoutMkLst>
        </pc:sldLayoutChg>
        <pc:sldLayoutChg chg="del">
          <pc:chgData name="Alex Powers" userId="ae4a1fc7-4395-46d3-b2f1-3b3c37036ad1" providerId="ADAL" clId="{B76530A6-DD95-4339-891D-BB88170214D0}" dt="2019-11-11T18:13:06.725" v="322" actId="2696"/>
          <pc:sldLayoutMkLst>
            <pc:docMk/>
            <pc:sldMasterMk cId="1311570348" sldId="2147483670"/>
            <pc:sldLayoutMk cId="4054465336" sldId="2147483678"/>
          </pc:sldLayoutMkLst>
        </pc:sldLayoutChg>
        <pc:sldLayoutChg chg="del">
          <pc:chgData name="Alex Powers" userId="ae4a1fc7-4395-46d3-b2f1-3b3c37036ad1" providerId="ADAL" clId="{B76530A6-DD95-4339-891D-BB88170214D0}" dt="2019-11-11T18:13:06.728" v="323" actId="2696"/>
          <pc:sldLayoutMkLst>
            <pc:docMk/>
            <pc:sldMasterMk cId="1311570348" sldId="2147483670"/>
            <pc:sldLayoutMk cId="2453175005" sldId="2147483679"/>
          </pc:sldLayoutMkLst>
        </pc:sldLayoutChg>
        <pc:sldLayoutChg chg="del">
          <pc:chgData name="Alex Powers" userId="ae4a1fc7-4395-46d3-b2f1-3b3c37036ad1" providerId="ADAL" clId="{B76530A6-DD95-4339-891D-BB88170214D0}" dt="2019-11-11T18:13:06.730" v="324" actId="2696"/>
          <pc:sldLayoutMkLst>
            <pc:docMk/>
            <pc:sldMasterMk cId="1311570348" sldId="2147483670"/>
            <pc:sldLayoutMk cId="695734969" sldId="2147483680"/>
          </pc:sldLayoutMkLst>
        </pc:sldLayoutChg>
        <pc:sldLayoutChg chg="del">
          <pc:chgData name="Alex Powers" userId="ae4a1fc7-4395-46d3-b2f1-3b3c37036ad1" providerId="ADAL" clId="{B76530A6-DD95-4339-891D-BB88170214D0}" dt="2019-11-11T18:13:06.733" v="325" actId="2696"/>
          <pc:sldLayoutMkLst>
            <pc:docMk/>
            <pc:sldMasterMk cId="1311570348" sldId="2147483670"/>
            <pc:sldLayoutMk cId="70313019" sldId="2147483681"/>
          </pc:sldLayoutMkLst>
        </pc:sldLayoutChg>
        <pc:sldLayoutChg chg="del">
          <pc:chgData name="Alex Powers" userId="ae4a1fc7-4395-46d3-b2f1-3b3c37036ad1" providerId="ADAL" clId="{B76530A6-DD95-4339-891D-BB88170214D0}" dt="2019-11-11T18:13:06.736" v="326" actId="2696"/>
          <pc:sldLayoutMkLst>
            <pc:docMk/>
            <pc:sldMasterMk cId="1311570348" sldId="2147483670"/>
            <pc:sldLayoutMk cId="3689857684" sldId="2147483682"/>
          </pc:sldLayoutMkLst>
        </pc:sldLayoutChg>
        <pc:sldLayoutChg chg="del">
          <pc:chgData name="Alex Powers" userId="ae4a1fc7-4395-46d3-b2f1-3b3c37036ad1" providerId="ADAL" clId="{B76530A6-DD95-4339-891D-BB88170214D0}" dt="2019-11-11T18:13:06.739" v="327" actId="2696"/>
          <pc:sldLayoutMkLst>
            <pc:docMk/>
            <pc:sldMasterMk cId="1311570348" sldId="2147483670"/>
            <pc:sldLayoutMk cId="1564301845" sldId="2147483683"/>
          </pc:sldLayoutMkLst>
        </pc:sldLayoutChg>
      </pc:sldMasterChg>
      <pc:sldMasterChg chg="del delSldLayout">
        <pc:chgData name="Alex Powers" userId="ae4a1fc7-4395-46d3-b2f1-3b3c37036ad1" providerId="ADAL" clId="{B76530A6-DD95-4339-891D-BB88170214D0}" dt="2019-11-15T00:01:19.803" v="656" actId="47"/>
        <pc:sldMasterMkLst>
          <pc:docMk/>
          <pc:sldMasterMk cId="61649233" sldId="2147483715"/>
        </pc:sldMasterMkLst>
        <pc:sldLayoutChg chg="del">
          <pc:chgData name="Alex Powers" userId="ae4a1fc7-4395-46d3-b2f1-3b3c37036ad1" providerId="ADAL" clId="{B76530A6-DD95-4339-891D-BB88170214D0}" dt="2019-11-15T00:01:19.803" v="656" actId="47"/>
          <pc:sldLayoutMkLst>
            <pc:docMk/>
            <pc:sldMasterMk cId="61649233" sldId="2147483715"/>
            <pc:sldLayoutMk cId="1326675486" sldId="2147483716"/>
          </pc:sldLayoutMkLst>
        </pc:sldLayoutChg>
        <pc:sldLayoutChg chg="del">
          <pc:chgData name="Alex Powers" userId="ae4a1fc7-4395-46d3-b2f1-3b3c37036ad1" providerId="ADAL" clId="{B76530A6-DD95-4339-891D-BB88170214D0}" dt="2019-11-15T00:01:19.803" v="656" actId="47"/>
          <pc:sldLayoutMkLst>
            <pc:docMk/>
            <pc:sldMasterMk cId="61649233" sldId="2147483715"/>
            <pc:sldLayoutMk cId="3908638023" sldId="2147483717"/>
          </pc:sldLayoutMkLst>
        </pc:sldLayoutChg>
        <pc:sldLayoutChg chg="del">
          <pc:chgData name="Alex Powers" userId="ae4a1fc7-4395-46d3-b2f1-3b3c37036ad1" providerId="ADAL" clId="{B76530A6-DD95-4339-891D-BB88170214D0}" dt="2019-11-15T00:01:19.803" v="656" actId="47"/>
          <pc:sldLayoutMkLst>
            <pc:docMk/>
            <pc:sldMasterMk cId="61649233" sldId="2147483715"/>
            <pc:sldLayoutMk cId="785595131" sldId="2147483718"/>
          </pc:sldLayoutMkLst>
        </pc:sldLayoutChg>
        <pc:sldLayoutChg chg="del">
          <pc:chgData name="Alex Powers" userId="ae4a1fc7-4395-46d3-b2f1-3b3c37036ad1" providerId="ADAL" clId="{B76530A6-DD95-4339-891D-BB88170214D0}" dt="2019-11-15T00:01:19.803" v="656" actId="47"/>
          <pc:sldLayoutMkLst>
            <pc:docMk/>
            <pc:sldMasterMk cId="61649233" sldId="2147483715"/>
            <pc:sldLayoutMk cId="1801750844" sldId="2147483719"/>
          </pc:sldLayoutMkLst>
        </pc:sldLayoutChg>
        <pc:sldLayoutChg chg="del">
          <pc:chgData name="Alex Powers" userId="ae4a1fc7-4395-46d3-b2f1-3b3c37036ad1" providerId="ADAL" clId="{B76530A6-DD95-4339-891D-BB88170214D0}" dt="2019-11-15T00:01:19.803" v="656" actId="47"/>
          <pc:sldLayoutMkLst>
            <pc:docMk/>
            <pc:sldMasterMk cId="61649233" sldId="2147483715"/>
            <pc:sldLayoutMk cId="2262291213" sldId="2147483720"/>
          </pc:sldLayoutMkLst>
        </pc:sldLayoutChg>
        <pc:sldLayoutChg chg="del">
          <pc:chgData name="Alex Powers" userId="ae4a1fc7-4395-46d3-b2f1-3b3c37036ad1" providerId="ADAL" clId="{B76530A6-DD95-4339-891D-BB88170214D0}" dt="2019-11-15T00:01:19.803" v="656" actId="47"/>
          <pc:sldLayoutMkLst>
            <pc:docMk/>
            <pc:sldMasterMk cId="61649233" sldId="2147483715"/>
            <pc:sldLayoutMk cId="827409805" sldId="2147483721"/>
          </pc:sldLayoutMkLst>
        </pc:sldLayoutChg>
        <pc:sldLayoutChg chg="del">
          <pc:chgData name="Alex Powers" userId="ae4a1fc7-4395-46d3-b2f1-3b3c37036ad1" providerId="ADAL" clId="{B76530A6-DD95-4339-891D-BB88170214D0}" dt="2019-11-15T00:01:19.803" v="656" actId="47"/>
          <pc:sldLayoutMkLst>
            <pc:docMk/>
            <pc:sldMasterMk cId="61649233" sldId="2147483715"/>
            <pc:sldLayoutMk cId="3640820246" sldId="2147483722"/>
          </pc:sldLayoutMkLst>
        </pc:sldLayoutChg>
        <pc:sldLayoutChg chg="del">
          <pc:chgData name="Alex Powers" userId="ae4a1fc7-4395-46d3-b2f1-3b3c37036ad1" providerId="ADAL" clId="{B76530A6-DD95-4339-891D-BB88170214D0}" dt="2019-11-15T00:01:19.803" v="656" actId="47"/>
          <pc:sldLayoutMkLst>
            <pc:docMk/>
            <pc:sldMasterMk cId="61649233" sldId="2147483715"/>
            <pc:sldLayoutMk cId="3470760421" sldId="2147483723"/>
          </pc:sldLayoutMkLst>
        </pc:sldLayoutChg>
        <pc:sldLayoutChg chg="del">
          <pc:chgData name="Alex Powers" userId="ae4a1fc7-4395-46d3-b2f1-3b3c37036ad1" providerId="ADAL" clId="{B76530A6-DD95-4339-891D-BB88170214D0}" dt="2019-11-15T00:01:19.803" v="656" actId="47"/>
          <pc:sldLayoutMkLst>
            <pc:docMk/>
            <pc:sldMasterMk cId="61649233" sldId="2147483715"/>
            <pc:sldLayoutMk cId="2041812312" sldId="2147483724"/>
          </pc:sldLayoutMkLst>
        </pc:sldLayoutChg>
        <pc:sldLayoutChg chg="del">
          <pc:chgData name="Alex Powers" userId="ae4a1fc7-4395-46d3-b2f1-3b3c37036ad1" providerId="ADAL" clId="{B76530A6-DD95-4339-891D-BB88170214D0}" dt="2019-11-15T00:01:19.803" v="656" actId="47"/>
          <pc:sldLayoutMkLst>
            <pc:docMk/>
            <pc:sldMasterMk cId="61649233" sldId="2147483715"/>
            <pc:sldLayoutMk cId="2370521046" sldId="2147483725"/>
          </pc:sldLayoutMkLst>
        </pc:sldLayoutChg>
        <pc:sldLayoutChg chg="del">
          <pc:chgData name="Alex Powers" userId="ae4a1fc7-4395-46d3-b2f1-3b3c37036ad1" providerId="ADAL" clId="{B76530A6-DD95-4339-891D-BB88170214D0}" dt="2019-11-15T00:01:19.803" v="656" actId="47"/>
          <pc:sldLayoutMkLst>
            <pc:docMk/>
            <pc:sldMasterMk cId="61649233" sldId="2147483715"/>
            <pc:sldLayoutMk cId="3977702594" sldId="2147483726"/>
          </pc:sldLayoutMkLst>
        </pc:sldLayoutChg>
        <pc:sldLayoutChg chg="del">
          <pc:chgData name="Alex Powers" userId="ae4a1fc7-4395-46d3-b2f1-3b3c37036ad1" providerId="ADAL" clId="{B76530A6-DD95-4339-891D-BB88170214D0}" dt="2019-11-15T00:01:19.803" v="656" actId="47"/>
          <pc:sldLayoutMkLst>
            <pc:docMk/>
            <pc:sldMasterMk cId="61649233" sldId="2147483715"/>
            <pc:sldLayoutMk cId="1666233680" sldId="2147483727"/>
          </pc:sldLayoutMkLst>
        </pc:sldLayoutChg>
        <pc:sldLayoutChg chg="del">
          <pc:chgData name="Alex Powers" userId="ae4a1fc7-4395-46d3-b2f1-3b3c37036ad1" providerId="ADAL" clId="{B76530A6-DD95-4339-891D-BB88170214D0}" dt="2019-11-15T00:01:19.803" v="656" actId="47"/>
          <pc:sldLayoutMkLst>
            <pc:docMk/>
            <pc:sldMasterMk cId="61649233" sldId="2147483715"/>
            <pc:sldLayoutMk cId="1171247421" sldId="2147483728"/>
          </pc:sldLayoutMkLst>
        </pc:sldLayoutChg>
        <pc:sldLayoutChg chg="del">
          <pc:chgData name="Alex Powers" userId="ae4a1fc7-4395-46d3-b2f1-3b3c37036ad1" providerId="ADAL" clId="{B76530A6-DD95-4339-891D-BB88170214D0}" dt="2019-11-15T00:01:19.803" v="656" actId="47"/>
          <pc:sldLayoutMkLst>
            <pc:docMk/>
            <pc:sldMasterMk cId="61649233" sldId="2147483715"/>
            <pc:sldLayoutMk cId="2960716356" sldId="2147483729"/>
          </pc:sldLayoutMkLst>
        </pc:sldLayoutChg>
      </pc:sldMasterChg>
    </pc:docChg>
  </pc:docChgLst>
  <pc:docChgLst>
    <pc:chgData name="Alex Powers" userId="96824d8fc7540c0e" providerId="LiveId" clId="{87441F69-6A92-441D-97B0-137D1161516F}"/>
    <pc:docChg chg="undo redo custSel addSld delSld modSld sldOrd modNotesMaster">
      <pc:chgData name="Alex Powers" userId="96824d8fc7540c0e" providerId="LiveId" clId="{87441F69-6A92-441D-97B0-137D1161516F}" dt="2019-04-14T22:46:59.266" v="7905" actId="1076"/>
      <pc:docMkLst>
        <pc:docMk/>
      </pc:docMkLst>
      <pc:sldChg chg="modSp">
        <pc:chgData name="Alex Powers" userId="96824d8fc7540c0e" providerId="LiveId" clId="{87441F69-6A92-441D-97B0-137D1161516F}" dt="2019-04-13T02:49:50.923" v="1089" actId="20577"/>
        <pc:sldMkLst>
          <pc:docMk/>
          <pc:sldMk cId="3692803545" sldId="258"/>
        </pc:sldMkLst>
        <pc:spChg chg="mod">
          <ac:chgData name="Alex Powers" userId="96824d8fc7540c0e" providerId="LiveId" clId="{87441F69-6A92-441D-97B0-137D1161516F}" dt="2019-04-13T02:49:50.923" v="1089" actId="20577"/>
          <ac:spMkLst>
            <pc:docMk/>
            <pc:sldMk cId="3692803545" sldId="258"/>
            <ac:spMk id="5" creationId="{C8B59CFA-6BC8-447C-A9E6-59CF0054AC76}"/>
          </ac:spMkLst>
        </pc:spChg>
      </pc:sldChg>
      <pc:sldChg chg="addSp modSp">
        <pc:chgData name="Alex Powers" userId="96824d8fc7540c0e" providerId="LiveId" clId="{87441F69-6A92-441D-97B0-137D1161516F}" dt="2019-04-14T00:28:15.845" v="5036" actId="113"/>
        <pc:sldMkLst>
          <pc:docMk/>
          <pc:sldMk cId="174754284" sldId="332"/>
        </pc:sldMkLst>
        <pc:spChg chg="mod">
          <ac:chgData name="Alex Powers" userId="96824d8fc7540c0e" providerId="LiveId" clId="{87441F69-6A92-441D-97B0-137D1161516F}" dt="2019-04-13T21:01:45.211" v="2730" actId="20577"/>
          <ac:spMkLst>
            <pc:docMk/>
            <pc:sldMk cId="174754284" sldId="332"/>
            <ac:spMk id="2" creationId="{0A6D4857-220B-4F8C-A547-D0E5AA95F474}"/>
          </ac:spMkLst>
        </pc:spChg>
        <pc:spChg chg="mod">
          <ac:chgData name="Alex Powers" userId="96824d8fc7540c0e" providerId="LiveId" clId="{87441F69-6A92-441D-97B0-137D1161516F}" dt="2019-04-14T00:28:15.845" v="5036" actId="113"/>
          <ac:spMkLst>
            <pc:docMk/>
            <pc:sldMk cId="174754284" sldId="332"/>
            <ac:spMk id="3" creationId="{4356D553-2394-4869-8034-60FB6148BA3A}"/>
          </ac:spMkLst>
        </pc:spChg>
        <pc:spChg chg="add mod">
          <ac:chgData name="Alex Powers" userId="96824d8fc7540c0e" providerId="LiveId" clId="{87441F69-6A92-441D-97B0-137D1161516F}" dt="2019-04-13T21:03:12.451" v="2780" actId="1076"/>
          <ac:spMkLst>
            <pc:docMk/>
            <pc:sldMk cId="174754284" sldId="332"/>
            <ac:spMk id="4" creationId="{0364545D-C094-4CA9-A84F-E8A0C363E3C3}"/>
          </ac:spMkLst>
        </pc:spChg>
      </pc:sldChg>
      <pc:sldChg chg="addSp delSp modSp addAnim delAnim">
        <pc:chgData name="Alex Powers" userId="96824d8fc7540c0e" providerId="LiveId" clId="{87441F69-6A92-441D-97B0-137D1161516F}" dt="2019-04-14T12:37:54.724" v="6267" actId="20577"/>
        <pc:sldMkLst>
          <pc:docMk/>
          <pc:sldMk cId="3940819881" sldId="347"/>
        </pc:sldMkLst>
        <pc:spChg chg="del mod">
          <ac:chgData name="Alex Powers" userId="96824d8fc7540c0e" providerId="LiveId" clId="{87441F69-6A92-441D-97B0-137D1161516F}" dt="2019-04-14T12:01:43.003" v="6207" actId="478"/>
          <ac:spMkLst>
            <pc:docMk/>
            <pc:sldMk cId="3940819881" sldId="347"/>
            <ac:spMk id="6" creationId="{F7F44148-9828-4EAC-B06C-61E461C7CDAC}"/>
          </ac:spMkLst>
        </pc:spChg>
        <pc:spChg chg="add del mod">
          <ac:chgData name="Alex Powers" userId="96824d8fc7540c0e" providerId="LiveId" clId="{87441F69-6A92-441D-97B0-137D1161516F}" dt="2019-04-14T12:37:54.724" v="6267" actId="20577"/>
          <ac:spMkLst>
            <pc:docMk/>
            <pc:sldMk cId="3940819881" sldId="347"/>
            <ac:spMk id="10" creationId="{48F13487-E90D-4E29-9A06-D7FC282F89A4}"/>
          </ac:spMkLst>
        </pc:spChg>
      </pc:sldChg>
      <pc:sldChg chg="modSp add">
        <pc:chgData name="Alex Powers" userId="96824d8fc7540c0e" providerId="LiveId" clId="{87441F69-6A92-441D-97B0-137D1161516F}" dt="2019-04-13T03:32:47.361" v="1966" actId="404"/>
        <pc:sldMkLst>
          <pc:docMk/>
          <pc:sldMk cId="361177367" sldId="351"/>
        </pc:sldMkLst>
        <pc:spChg chg="mod">
          <ac:chgData name="Alex Powers" userId="96824d8fc7540c0e" providerId="LiveId" clId="{87441F69-6A92-441D-97B0-137D1161516F}" dt="2019-04-13T03:32:47.361" v="1966" actId="404"/>
          <ac:spMkLst>
            <pc:docMk/>
            <pc:sldMk cId="361177367" sldId="351"/>
            <ac:spMk id="7" creationId="{4DC94F2A-5D05-4217-BEBC-E95A4A105832}"/>
          </ac:spMkLst>
        </pc:spChg>
      </pc:sldChg>
      <pc:sldChg chg="addSp modSp add">
        <pc:chgData name="Alex Powers" userId="96824d8fc7540c0e" providerId="LiveId" clId="{87441F69-6A92-441D-97B0-137D1161516F}" dt="2019-04-14T22:46:59.266" v="7905" actId="1076"/>
        <pc:sldMkLst>
          <pc:docMk/>
          <pc:sldMk cId="3900933810" sldId="352"/>
        </pc:sldMkLst>
        <pc:spChg chg="add mod">
          <ac:chgData name="Alex Powers" userId="96824d8fc7540c0e" providerId="LiveId" clId="{87441F69-6A92-441D-97B0-137D1161516F}" dt="2019-04-14T22:46:59.266" v="7905" actId="1076"/>
          <ac:spMkLst>
            <pc:docMk/>
            <pc:sldMk cId="3900933810" sldId="352"/>
            <ac:spMk id="2" creationId="{5F60417F-A1BC-40D1-ABA2-1569DC5C3383}"/>
          </ac:spMkLst>
        </pc:spChg>
      </pc:sldChg>
      <pc:sldChg chg="addSp delSp modSp add ord">
        <pc:chgData name="Alex Powers" userId="96824d8fc7540c0e" providerId="LiveId" clId="{87441F69-6A92-441D-97B0-137D1161516F}" dt="2019-04-13T21:22:07.354" v="2970" actId="20577"/>
        <pc:sldMkLst>
          <pc:docMk/>
          <pc:sldMk cId="4116454789" sldId="355"/>
        </pc:sldMkLst>
        <pc:spChg chg="add del mod">
          <ac:chgData name="Alex Powers" userId="96824d8fc7540c0e" providerId="LiveId" clId="{87441F69-6A92-441D-97B0-137D1161516F}" dt="2019-04-13T21:12:06.116" v="2940" actId="1076"/>
          <ac:spMkLst>
            <pc:docMk/>
            <pc:sldMk cId="4116454789" sldId="355"/>
            <ac:spMk id="6" creationId="{45F14A74-4D01-4C5B-82AE-A34EF73B2F85}"/>
          </ac:spMkLst>
        </pc:spChg>
        <pc:spChg chg="mod">
          <ac:chgData name="Alex Powers" userId="96824d8fc7540c0e" providerId="LiveId" clId="{87441F69-6A92-441D-97B0-137D1161516F}" dt="2019-04-13T21:22:07.354" v="2970" actId="20577"/>
          <ac:spMkLst>
            <pc:docMk/>
            <pc:sldMk cId="4116454789" sldId="355"/>
            <ac:spMk id="7" creationId="{4DC94F2A-5D05-4217-BEBC-E95A4A105832}"/>
          </ac:spMkLst>
        </pc:spChg>
        <pc:spChg chg="mod">
          <ac:chgData name="Alex Powers" userId="96824d8fc7540c0e" providerId="LiveId" clId="{87441F69-6A92-441D-97B0-137D1161516F}" dt="2019-04-13T21:12:04.847" v="2935" actId="1076"/>
          <ac:spMkLst>
            <pc:docMk/>
            <pc:sldMk cId="4116454789" sldId="355"/>
            <ac:spMk id="13" creationId="{94AE391D-E290-4B4A-8A44-1CE6A428619F}"/>
          </ac:spMkLst>
        </pc:spChg>
        <pc:spChg chg="mod">
          <ac:chgData name="Alex Powers" userId="96824d8fc7540c0e" providerId="LiveId" clId="{87441F69-6A92-441D-97B0-137D1161516F}" dt="2019-04-13T21:12:04.451" v="2933" actId="14100"/>
          <ac:spMkLst>
            <pc:docMk/>
            <pc:sldMk cId="4116454789" sldId="355"/>
            <ac:spMk id="15" creationId="{214C49B6-A363-4799-A953-CE2557127031}"/>
          </ac:spMkLst>
        </pc:spChg>
        <pc:spChg chg="add del">
          <ac:chgData name="Alex Powers" userId="96824d8fc7540c0e" providerId="LiveId" clId="{87441F69-6A92-441D-97B0-137D1161516F}" dt="2019-04-13T21:12:05.550" v="2938" actId="478"/>
          <ac:spMkLst>
            <pc:docMk/>
            <pc:sldMk cId="4116454789" sldId="355"/>
            <ac:spMk id="16" creationId="{78C1E903-A9A0-4454-8830-671814AECDD8}"/>
          </ac:spMkLst>
        </pc:spChg>
        <pc:spChg chg="mod">
          <ac:chgData name="Alex Powers" userId="96824d8fc7540c0e" providerId="LiveId" clId="{87441F69-6A92-441D-97B0-137D1161516F}" dt="2019-04-13T21:12:05.057" v="2936" actId="1076"/>
          <ac:spMkLst>
            <pc:docMk/>
            <pc:sldMk cId="4116454789" sldId="355"/>
            <ac:spMk id="19" creationId="{F75EFBD0-A239-4F28-8951-E9DB02313B5B}"/>
          </ac:spMkLst>
        </pc:spChg>
        <pc:graphicFrameChg chg="mod">
          <ac:chgData name="Alex Powers" userId="96824d8fc7540c0e" providerId="LiveId" clId="{87441F69-6A92-441D-97B0-137D1161516F}" dt="2019-04-13T21:12:42.429" v="2948"/>
          <ac:graphicFrameMkLst>
            <pc:docMk/>
            <pc:sldMk cId="4116454789" sldId="355"/>
            <ac:graphicFrameMk id="10" creationId="{314D16BE-9392-407F-8020-4F5C282438EE}"/>
          </ac:graphicFrameMkLst>
        </pc:graphicFrameChg>
        <pc:cxnChg chg="mod">
          <ac:chgData name="Alex Powers" userId="96824d8fc7540c0e" providerId="LiveId" clId="{87441F69-6A92-441D-97B0-137D1161516F}" dt="2019-04-13T21:12:06.757" v="2942" actId="1076"/>
          <ac:cxnSpMkLst>
            <pc:docMk/>
            <pc:sldMk cId="4116454789" sldId="355"/>
            <ac:cxnSpMk id="8" creationId="{03DAB2A7-268F-46F0-868E-BBD968585E06}"/>
          </ac:cxnSpMkLst>
        </pc:cxnChg>
        <pc:cxnChg chg="mod">
          <ac:chgData name="Alex Powers" userId="96824d8fc7540c0e" providerId="LiveId" clId="{87441F69-6A92-441D-97B0-137D1161516F}" dt="2019-04-13T21:12:06.456" v="2941" actId="1076"/>
          <ac:cxnSpMkLst>
            <pc:docMk/>
            <pc:sldMk cId="4116454789" sldId="355"/>
            <ac:cxnSpMk id="9" creationId="{18B06D6F-BB4F-4767-8CCE-925BE9B6C35C}"/>
          </ac:cxnSpMkLst>
        </pc:cxnChg>
        <pc:cxnChg chg="add del mod">
          <ac:chgData name="Alex Powers" userId="96824d8fc7540c0e" providerId="LiveId" clId="{87441F69-6A92-441D-97B0-137D1161516F}" dt="2019-04-13T21:12:03.293" v="2927"/>
          <ac:cxnSpMkLst>
            <pc:docMk/>
            <pc:sldMk cId="4116454789" sldId="355"/>
            <ac:cxnSpMk id="18" creationId="{AF278F03-B387-478D-AA0D-683982B215EC}"/>
          </ac:cxnSpMkLst>
        </pc:cxnChg>
        <pc:cxnChg chg="mod">
          <ac:chgData name="Alex Powers" userId="96824d8fc7540c0e" providerId="LiveId" clId="{87441F69-6A92-441D-97B0-137D1161516F}" dt="2019-04-13T21:12:03.664" v="2929" actId="1076"/>
          <ac:cxnSpMkLst>
            <pc:docMk/>
            <pc:sldMk cId="4116454789" sldId="355"/>
            <ac:cxnSpMk id="21" creationId="{46A3109B-6F7C-435C-8D4A-C6272F6E2E44}"/>
          </ac:cxnSpMkLst>
        </pc:cxnChg>
        <pc:cxnChg chg="mod">
          <ac:chgData name="Alex Powers" userId="96824d8fc7540c0e" providerId="LiveId" clId="{87441F69-6A92-441D-97B0-137D1161516F}" dt="2019-04-13T17:46:14.937" v="2608" actId="1076"/>
          <ac:cxnSpMkLst>
            <pc:docMk/>
            <pc:sldMk cId="4116454789" sldId="355"/>
            <ac:cxnSpMk id="24" creationId="{2A6DB6EF-3C0E-409C-A1B8-D2E10851CAFC}"/>
          </ac:cxnSpMkLst>
        </pc:cxnChg>
        <pc:cxnChg chg="mod">
          <ac:chgData name="Alex Powers" userId="96824d8fc7540c0e" providerId="LiveId" clId="{87441F69-6A92-441D-97B0-137D1161516F}" dt="2019-04-13T21:12:05.550" v="2938" actId="478"/>
          <ac:cxnSpMkLst>
            <pc:docMk/>
            <pc:sldMk cId="4116454789" sldId="355"/>
            <ac:cxnSpMk id="27" creationId="{D37AC056-ED19-4D59-B7EE-63DBAE60354D}"/>
          </ac:cxnSpMkLst>
        </pc:cxnChg>
      </pc:sldChg>
      <pc:sldChg chg="addSp delSp add">
        <pc:chgData name="Alex Powers" userId="96824d8fc7540c0e" providerId="LiveId" clId="{87441F69-6A92-441D-97B0-137D1161516F}" dt="2019-04-13T03:36:41.056" v="1986"/>
        <pc:sldMkLst>
          <pc:docMk/>
          <pc:sldMk cId="2503564890" sldId="357"/>
        </pc:sldMkLst>
        <pc:graphicFrameChg chg="del">
          <ac:chgData name="Alex Powers" userId="96824d8fc7540c0e" providerId="LiveId" clId="{87441F69-6A92-441D-97B0-137D1161516F}" dt="2019-04-13T03:36:34.256" v="1984" actId="478"/>
          <ac:graphicFrameMkLst>
            <pc:docMk/>
            <pc:sldMk cId="2503564890" sldId="357"/>
            <ac:graphicFrameMk id="2" creationId="{C54316F3-1809-42A6-B11D-58D9D0345A5A}"/>
          </ac:graphicFrameMkLst>
        </pc:graphicFrameChg>
        <pc:graphicFrameChg chg="add">
          <ac:chgData name="Alex Powers" userId="96824d8fc7540c0e" providerId="LiveId" clId="{87441F69-6A92-441D-97B0-137D1161516F}" dt="2019-04-13T03:36:41.056" v="1986"/>
          <ac:graphicFrameMkLst>
            <pc:docMk/>
            <pc:sldMk cId="2503564890" sldId="357"/>
            <ac:graphicFrameMk id="5" creationId="{5DE0508E-3431-4A75-907C-5F83B3D3EE8F}"/>
          </ac:graphicFrameMkLst>
        </pc:graphicFrameChg>
      </pc:sldChg>
      <pc:sldChg chg="modSp">
        <pc:chgData name="Alex Powers" userId="96824d8fc7540c0e" providerId="LiveId" clId="{87441F69-6A92-441D-97B0-137D1161516F}" dt="2019-04-14T00:36:27.587" v="5098" actId="207"/>
        <pc:sldMkLst>
          <pc:docMk/>
          <pc:sldMk cId="2257664686" sldId="360"/>
        </pc:sldMkLst>
        <pc:spChg chg="mod">
          <ac:chgData name="Alex Powers" userId="96824d8fc7540c0e" providerId="LiveId" clId="{87441F69-6A92-441D-97B0-137D1161516F}" dt="2019-04-14T00:36:27.587" v="5098" actId="207"/>
          <ac:spMkLst>
            <pc:docMk/>
            <pc:sldMk cId="2257664686" sldId="360"/>
            <ac:spMk id="11" creationId="{DAF7F72D-4616-4921-B813-293B9964ACD0}"/>
          </ac:spMkLst>
        </pc:spChg>
      </pc:sldChg>
      <pc:sldChg chg="addSp delSp modSp">
        <pc:chgData name="Alex Powers" userId="96824d8fc7540c0e" providerId="LiveId" clId="{87441F69-6A92-441D-97B0-137D1161516F}" dt="2019-04-13T17:05:08.985" v="2076" actId="20577"/>
        <pc:sldMkLst>
          <pc:docMk/>
          <pc:sldMk cId="601881036" sldId="361"/>
        </pc:sldMkLst>
        <pc:spChg chg="mod">
          <ac:chgData name="Alex Powers" userId="96824d8fc7540c0e" providerId="LiveId" clId="{87441F69-6A92-441D-97B0-137D1161516F}" dt="2019-04-13T03:11:54.938" v="1679" actId="1076"/>
          <ac:spMkLst>
            <pc:docMk/>
            <pc:sldMk cId="601881036" sldId="361"/>
            <ac:spMk id="11" creationId="{10FEB3D5-7CCD-40A0-A824-9A8A94502592}"/>
          </ac:spMkLst>
        </pc:spChg>
        <pc:spChg chg="add del mod">
          <ac:chgData name="Alex Powers" userId="96824d8fc7540c0e" providerId="LiveId" clId="{87441F69-6A92-441D-97B0-137D1161516F}" dt="2019-04-13T17:05:08.985" v="2076" actId="20577"/>
          <ac:spMkLst>
            <pc:docMk/>
            <pc:sldMk cId="601881036" sldId="361"/>
            <ac:spMk id="14" creationId="{CCCAB406-7EDC-4FA4-89B0-827B08BB5427}"/>
          </ac:spMkLst>
        </pc:spChg>
      </pc:sldChg>
      <pc:sldChg chg="modSp">
        <pc:chgData name="Alex Powers" userId="96824d8fc7540c0e" providerId="LiveId" clId="{87441F69-6A92-441D-97B0-137D1161516F}" dt="2019-04-13T03:14:28.334" v="1735" actId="1076"/>
        <pc:sldMkLst>
          <pc:docMk/>
          <pc:sldMk cId="813484138" sldId="362"/>
        </pc:sldMkLst>
        <pc:spChg chg="mod">
          <ac:chgData name="Alex Powers" userId="96824d8fc7540c0e" providerId="LiveId" clId="{87441F69-6A92-441D-97B0-137D1161516F}" dt="2019-04-13T03:14:28.334" v="1735" actId="1076"/>
          <ac:spMkLst>
            <pc:docMk/>
            <pc:sldMk cId="813484138" sldId="362"/>
            <ac:spMk id="11" creationId="{DAF7F72D-4616-4921-B813-293B9964ACD0}"/>
          </ac:spMkLst>
        </pc:spChg>
      </pc:sldChg>
      <pc:sldChg chg="addSp delSp modSp add ord">
        <pc:chgData name="Alex Powers" userId="96824d8fc7540c0e" providerId="LiveId" clId="{87441F69-6A92-441D-97B0-137D1161516F}" dt="2019-04-13T03:24:17.240" v="1776" actId="20577"/>
        <pc:sldMkLst>
          <pc:docMk/>
          <pc:sldMk cId="2887107675" sldId="363"/>
        </pc:sldMkLst>
        <pc:spChg chg="mod">
          <ac:chgData name="Alex Powers" userId="96824d8fc7540c0e" providerId="LiveId" clId="{87441F69-6A92-441D-97B0-137D1161516F}" dt="2019-04-13T03:02:20.771" v="1459" actId="20577"/>
          <ac:spMkLst>
            <pc:docMk/>
            <pc:sldMk cId="2887107675" sldId="363"/>
            <ac:spMk id="2" creationId="{0A6D4857-220B-4F8C-A547-D0E5AA95F474}"/>
          </ac:spMkLst>
        </pc:spChg>
        <pc:spChg chg="del mod">
          <ac:chgData name="Alex Powers" userId="96824d8fc7540c0e" providerId="LiveId" clId="{87441F69-6A92-441D-97B0-137D1161516F}" dt="2019-04-13T02:55:34.325" v="1194" actId="478"/>
          <ac:spMkLst>
            <pc:docMk/>
            <pc:sldMk cId="2887107675" sldId="363"/>
            <ac:spMk id="3" creationId="{4356D553-2394-4869-8034-60FB6148BA3A}"/>
          </ac:spMkLst>
        </pc:spChg>
        <pc:spChg chg="add mod">
          <ac:chgData name="Alex Powers" userId="96824d8fc7540c0e" providerId="LiveId" clId="{87441F69-6A92-441D-97B0-137D1161516F}" dt="2019-04-13T02:55:34.325" v="1194" actId="478"/>
          <ac:spMkLst>
            <pc:docMk/>
            <pc:sldMk cId="2887107675" sldId="363"/>
            <ac:spMk id="5" creationId="{4E6F216F-818A-4BD5-A357-CFEA02E600C8}"/>
          </ac:spMkLst>
        </pc:spChg>
        <pc:spChg chg="add del mod">
          <ac:chgData name="Alex Powers" userId="96824d8fc7540c0e" providerId="LiveId" clId="{87441F69-6A92-441D-97B0-137D1161516F}" dt="2019-04-13T02:56:53.362" v="1199" actId="478"/>
          <ac:spMkLst>
            <pc:docMk/>
            <pc:sldMk cId="2887107675" sldId="363"/>
            <ac:spMk id="9" creationId="{C6101A0B-CFBD-4105-BDAA-74CDA8B44932}"/>
          </ac:spMkLst>
        </pc:spChg>
        <pc:spChg chg="add del mod">
          <ac:chgData name="Alex Powers" userId="96824d8fc7540c0e" providerId="LiveId" clId="{87441F69-6A92-441D-97B0-137D1161516F}" dt="2019-04-13T03:21:27.738" v="1749" actId="478"/>
          <ac:spMkLst>
            <pc:docMk/>
            <pc:sldMk cId="2887107675" sldId="363"/>
            <ac:spMk id="11" creationId="{B18E692F-2103-425E-A15C-7EFF0821E8F0}"/>
          </ac:spMkLst>
        </pc:spChg>
        <pc:graphicFrameChg chg="del mod">
          <ac:chgData name="Alex Powers" userId="96824d8fc7540c0e" providerId="LiveId" clId="{87441F69-6A92-441D-97B0-137D1161516F}" dt="2019-04-13T02:56:50.899" v="1198" actId="478"/>
          <ac:graphicFrameMkLst>
            <pc:docMk/>
            <pc:sldMk cId="2887107675" sldId="363"/>
            <ac:graphicFrameMk id="6" creationId="{3D6105BA-89D2-49CC-B307-7300744311A7}"/>
          </ac:graphicFrameMkLst>
        </pc:graphicFrameChg>
        <pc:graphicFrameChg chg="add del mod">
          <ac:chgData name="Alex Powers" userId="96824d8fc7540c0e" providerId="LiveId" clId="{87441F69-6A92-441D-97B0-137D1161516F}" dt="2019-04-13T02:56:56.005" v="1200" actId="21"/>
          <ac:graphicFrameMkLst>
            <pc:docMk/>
            <pc:sldMk cId="2887107675" sldId="363"/>
            <ac:graphicFrameMk id="7" creationId="{BDC3F84C-4ADE-4585-A1E5-25306897133D}"/>
          </ac:graphicFrameMkLst>
        </pc:graphicFrameChg>
        <pc:graphicFrameChg chg="add modGraphic">
          <ac:chgData name="Alex Powers" userId="96824d8fc7540c0e" providerId="LiveId" clId="{87441F69-6A92-441D-97B0-137D1161516F}" dt="2019-04-13T03:24:17.240" v="1776" actId="20577"/>
          <ac:graphicFrameMkLst>
            <pc:docMk/>
            <pc:sldMk cId="2887107675" sldId="363"/>
            <ac:graphicFrameMk id="10" creationId="{34651FF8-29A8-416B-B52F-49B67E6E037C}"/>
          </ac:graphicFrameMkLst>
        </pc:graphicFrameChg>
      </pc:sldChg>
      <pc:sldChg chg="add">
        <pc:chgData name="Alex Powers" userId="96824d8fc7540c0e" providerId="LiveId" clId="{87441F69-6A92-441D-97B0-137D1161516F}" dt="2019-04-13T03:28:26.531" v="1778"/>
        <pc:sldMkLst>
          <pc:docMk/>
          <pc:sldMk cId="2258896047" sldId="364"/>
        </pc:sldMkLst>
      </pc:sldChg>
      <pc:sldChg chg="addSp delSp add">
        <pc:chgData name="Alex Powers" userId="96824d8fc7540c0e" providerId="LiveId" clId="{87441F69-6A92-441D-97B0-137D1161516F}" dt="2019-04-13T03:36:39.277" v="1985"/>
        <pc:sldMkLst>
          <pc:docMk/>
          <pc:sldMk cId="2709611105" sldId="365"/>
        </pc:sldMkLst>
        <pc:graphicFrameChg chg="del">
          <ac:chgData name="Alex Powers" userId="96824d8fc7540c0e" providerId="LiveId" clId="{87441F69-6A92-441D-97B0-137D1161516F}" dt="2019-04-13T03:36:29.069" v="1983" actId="478"/>
          <ac:graphicFrameMkLst>
            <pc:docMk/>
            <pc:sldMk cId="2709611105" sldId="365"/>
            <ac:graphicFrameMk id="2" creationId="{C54316F3-1809-42A6-B11D-58D9D0345A5A}"/>
          </ac:graphicFrameMkLst>
        </pc:graphicFrameChg>
        <pc:graphicFrameChg chg="add">
          <ac:chgData name="Alex Powers" userId="96824d8fc7540c0e" providerId="LiveId" clId="{87441F69-6A92-441D-97B0-137D1161516F}" dt="2019-04-13T03:36:39.277" v="1985"/>
          <ac:graphicFrameMkLst>
            <pc:docMk/>
            <pc:sldMk cId="2709611105" sldId="365"/>
            <ac:graphicFrameMk id="5" creationId="{5B1E7728-E883-488D-872D-415FF9509EBC}"/>
          </ac:graphicFrameMkLst>
        </pc:graphicFrameChg>
      </pc:sldChg>
      <pc:sldChg chg="addSp delSp modSp add">
        <pc:chgData name="Alex Powers" userId="96824d8fc7540c0e" providerId="LiveId" clId="{87441F69-6A92-441D-97B0-137D1161516F}" dt="2019-04-13T03:35:39.074" v="1982" actId="2166"/>
        <pc:sldMkLst>
          <pc:docMk/>
          <pc:sldMk cId="1366535821" sldId="367"/>
        </pc:sldMkLst>
        <pc:spChg chg="mod">
          <ac:chgData name="Alex Powers" userId="96824d8fc7540c0e" providerId="LiveId" clId="{87441F69-6A92-441D-97B0-137D1161516F}" dt="2019-04-13T03:34:23.202" v="1974" actId="404"/>
          <ac:spMkLst>
            <pc:docMk/>
            <pc:sldMk cId="1366535821" sldId="367"/>
            <ac:spMk id="7" creationId="{4DC94F2A-5D05-4217-BEBC-E95A4A105832}"/>
          </ac:spMkLst>
        </pc:spChg>
        <pc:graphicFrameChg chg="del">
          <ac:chgData name="Alex Powers" userId="96824d8fc7540c0e" providerId="LiveId" clId="{87441F69-6A92-441D-97B0-137D1161516F}" dt="2019-04-13T03:35:19.272" v="1978" actId="478"/>
          <ac:graphicFrameMkLst>
            <pc:docMk/>
            <pc:sldMk cId="1366535821" sldId="367"/>
            <ac:graphicFrameMk id="2" creationId="{C54316F3-1809-42A6-B11D-58D9D0345A5A}"/>
          </ac:graphicFrameMkLst>
        </pc:graphicFrameChg>
        <pc:graphicFrameChg chg="add del mod modGraphic">
          <ac:chgData name="Alex Powers" userId="96824d8fc7540c0e" providerId="LiveId" clId="{87441F69-6A92-441D-97B0-137D1161516F}" dt="2019-04-13T03:35:23.979" v="1980" actId="478"/>
          <ac:graphicFrameMkLst>
            <pc:docMk/>
            <pc:sldMk cId="1366535821" sldId="367"/>
            <ac:graphicFrameMk id="5" creationId="{231FE365-753E-44EE-8CA8-8D6A016D5CC0}"/>
          </ac:graphicFrameMkLst>
        </pc:graphicFrameChg>
        <pc:graphicFrameChg chg="add modGraphic">
          <ac:chgData name="Alex Powers" userId="96824d8fc7540c0e" providerId="LiveId" clId="{87441F69-6A92-441D-97B0-137D1161516F}" dt="2019-04-13T03:35:39.074" v="1982" actId="2166"/>
          <ac:graphicFrameMkLst>
            <pc:docMk/>
            <pc:sldMk cId="1366535821" sldId="367"/>
            <ac:graphicFrameMk id="6" creationId="{5BE276CF-C61B-4B18-AB5C-D36CB4A81FE8}"/>
          </ac:graphicFrameMkLst>
        </pc:graphicFrameChg>
        <pc:graphicFrameChg chg="modGraphic">
          <ac:chgData name="Alex Powers" userId="96824d8fc7540c0e" providerId="LiveId" clId="{87441F69-6A92-441D-97B0-137D1161516F}" dt="2019-04-13T03:33:53.632" v="1969" actId="2166"/>
          <ac:graphicFrameMkLst>
            <pc:docMk/>
            <pc:sldMk cId="1366535821" sldId="367"/>
            <ac:graphicFrameMk id="10" creationId="{314D16BE-9392-407F-8020-4F5C282438EE}"/>
          </ac:graphicFrameMkLst>
        </pc:graphicFrameChg>
      </pc:sldChg>
      <pc:sldChg chg="modSp add ord">
        <pc:chgData name="Alex Powers" userId="96824d8fc7540c0e" providerId="LiveId" clId="{87441F69-6A92-441D-97B0-137D1161516F}" dt="2019-04-14T00:00:20.364" v="4897" actId="20577"/>
        <pc:sldMkLst>
          <pc:docMk/>
          <pc:sldMk cId="2705950029" sldId="369"/>
        </pc:sldMkLst>
        <pc:spChg chg="mod">
          <ac:chgData name="Alex Powers" userId="96824d8fc7540c0e" providerId="LiveId" clId="{87441F69-6A92-441D-97B0-137D1161516F}" dt="2019-04-13T17:31:30.404" v="2165" actId="20577"/>
          <ac:spMkLst>
            <pc:docMk/>
            <pc:sldMk cId="2705950029" sldId="369"/>
            <ac:spMk id="2" creationId="{0A6D4857-220B-4F8C-A547-D0E5AA95F474}"/>
          </ac:spMkLst>
        </pc:spChg>
        <pc:spChg chg="mod">
          <ac:chgData name="Alex Powers" userId="96824d8fc7540c0e" providerId="LiveId" clId="{87441F69-6A92-441D-97B0-137D1161516F}" dt="2019-04-14T00:00:20.364" v="4897" actId="20577"/>
          <ac:spMkLst>
            <pc:docMk/>
            <pc:sldMk cId="2705950029" sldId="369"/>
            <ac:spMk id="3" creationId="{4356D553-2394-4869-8034-60FB6148BA3A}"/>
          </ac:spMkLst>
        </pc:spChg>
      </pc:sldChg>
      <pc:sldChg chg="addSp modSp add">
        <pc:chgData name="Alex Powers" userId="96824d8fc7540c0e" providerId="LiveId" clId="{87441F69-6A92-441D-97B0-137D1161516F}" dt="2019-04-14T00:37:36.920" v="5128" actId="404"/>
        <pc:sldMkLst>
          <pc:docMk/>
          <pc:sldMk cId="1681330397" sldId="370"/>
        </pc:sldMkLst>
        <pc:spChg chg="mod">
          <ac:chgData name="Alex Powers" userId="96824d8fc7540c0e" providerId="LiveId" clId="{87441F69-6A92-441D-97B0-137D1161516F}" dt="2019-04-14T00:37:36.920" v="5128" actId="404"/>
          <ac:spMkLst>
            <pc:docMk/>
            <pc:sldMk cId="1681330397" sldId="370"/>
            <ac:spMk id="7" creationId="{4DC94F2A-5D05-4217-BEBC-E95A4A105832}"/>
          </ac:spMkLst>
        </pc:spChg>
        <pc:graphicFrameChg chg="mod modGraphic">
          <ac:chgData name="Alex Powers" userId="96824d8fc7540c0e" providerId="LiveId" clId="{87441F69-6A92-441D-97B0-137D1161516F}" dt="2019-04-13T21:06:18.055" v="2858" actId="2162"/>
          <ac:graphicFrameMkLst>
            <pc:docMk/>
            <pc:sldMk cId="1681330397" sldId="370"/>
            <ac:graphicFrameMk id="6" creationId="{5BE276CF-C61B-4B18-AB5C-D36CB4A81FE8}"/>
          </ac:graphicFrameMkLst>
        </pc:graphicFrameChg>
        <pc:graphicFrameChg chg="modGraphic">
          <ac:chgData name="Alex Powers" userId="96824d8fc7540c0e" providerId="LiveId" clId="{87441F69-6A92-441D-97B0-137D1161516F}" dt="2019-04-13T17:43:12.349" v="2533" actId="2165"/>
          <ac:graphicFrameMkLst>
            <pc:docMk/>
            <pc:sldMk cId="1681330397" sldId="370"/>
            <ac:graphicFrameMk id="10" creationId="{314D16BE-9392-407F-8020-4F5C282438EE}"/>
          </ac:graphicFrameMkLst>
        </pc:graphicFrameChg>
        <pc:picChg chg="add mod">
          <ac:chgData name="Alex Powers" userId="96824d8fc7540c0e" providerId="LiveId" clId="{87441F69-6A92-441D-97B0-137D1161516F}" dt="2019-04-13T17:49:12.494" v="2655" actId="1037"/>
          <ac:picMkLst>
            <pc:docMk/>
            <pc:sldMk cId="1681330397" sldId="370"/>
            <ac:picMk id="1026" creationId="{A2B63A94-990F-4E0B-939D-F00D2353F121}"/>
          </ac:picMkLst>
        </pc:picChg>
      </pc:sldChg>
      <pc:sldChg chg="addSp modSp add">
        <pc:chgData name="Alex Powers" userId="96824d8fc7540c0e" providerId="LiveId" clId="{87441F69-6A92-441D-97B0-137D1161516F}" dt="2019-04-13T21:20:42.299" v="2950" actId="20577"/>
        <pc:sldMkLst>
          <pc:docMk/>
          <pc:sldMk cId="1680428499" sldId="371"/>
        </pc:sldMkLst>
        <pc:spChg chg="mod">
          <ac:chgData name="Alex Powers" userId="96824d8fc7540c0e" providerId="LiveId" clId="{87441F69-6A92-441D-97B0-137D1161516F}" dt="2019-04-13T17:44:15.250" v="2576" actId="404"/>
          <ac:spMkLst>
            <pc:docMk/>
            <pc:sldMk cId="1680428499" sldId="371"/>
            <ac:spMk id="7" creationId="{4DC94F2A-5D05-4217-BEBC-E95A4A105832}"/>
          </ac:spMkLst>
        </pc:spChg>
        <pc:graphicFrameChg chg="add">
          <ac:chgData name="Alex Powers" userId="96824d8fc7540c0e" providerId="LiveId" clId="{87441F69-6A92-441D-97B0-137D1161516F}" dt="2019-04-13T21:08:05.889" v="2875"/>
          <ac:graphicFrameMkLst>
            <pc:docMk/>
            <pc:sldMk cId="1680428499" sldId="371"/>
            <ac:graphicFrameMk id="5" creationId="{80AA4A3C-C3B2-41BE-A80D-ABFCF98613DF}"/>
          </ac:graphicFrameMkLst>
        </pc:graphicFrameChg>
        <pc:graphicFrameChg chg="modGraphic">
          <ac:chgData name="Alex Powers" userId="96824d8fc7540c0e" providerId="LiveId" clId="{87441F69-6A92-441D-97B0-137D1161516F}" dt="2019-04-13T21:20:42.299" v="2950" actId="20577"/>
          <ac:graphicFrameMkLst>
            <pc:docMk/>
            <pc:sldMk cId="1680428499" sldId="371"/>
            <ac:graphicFrameMk id="6" creationId="{5BE276CF-C61B-4B18-AB5C-D36CB4A81FE8}"/>
          </ac:graphicFrameMkLst>
        </pc:graphicFrameChg>
        <pc:graphicFrameChg chg="mod">
          <ac:chgData name="Alex Powers" userId="96824d8fc7540c0e" providerId="LiveId" clId="{87441F69-6A92-441D-97B0-137D1161516F}" dt="2019-04-13T21:12:28.397" v="2946"/>
          <ac:graphicFrameMkLst>
            <pc:docMk/>
            <pc:sldMk cId="1680428499" sldId="371"/>
            <ac:graphicFrameMk id="10" creationId="{314D16BE-9392-407F-8020-4F5C282438EE}"/>
          </ac:graphicFrameMkLst>
        </pc:graphicFrameChg>
      </pc:sldChg>
      <pc:sldChg chg="modSp add">
        <pc:chgData name="Alex Powers" userId="96824d8fc7540c0e" providerId="LiveId" clId="{87441F69-6A92-441D-97B0-137D1161516F}" dt="2019-04-14T11:10:06.391" v="6107" actId="20577"/>
        <pc:sldMkLst>
          <pc:docMk/>
          <pc:sldMk cId="2325566816" sldId="372"/>
        </pc:sldMkLst>
        <pc:spChg chg="mod">
          <ac:chgData name="Alex Powers" userId="96824d8fc7540c0e" providerId="LiveId" clId="{87441F69-6A92-441D-97B0-137D1161516F}" dt="2019-04-14T11:10:06.391" v="6107" actId="20577"/>
          <ac:spMkLst>
            <pc:docMk/>
            <pc:sldMk cId="2325566816" sldId="372"/>
            <ac:spMk id="3" creationId="{4356D553-2394-4869-8034-60FB6148BA3A}"/>
          </ac:spMkLst>
        </pc:spChg>
      </pc:sldChg>
      <pc:sldChg chg="addSp delSp modSp add">
        <pc:chgData name="Alex Powers" userId="96824d8fc7540c0e" providerId="LiveId" clId="{87441F69-6A92-441D-97B0-137D1161516F}" dt="2019-04-13T21:42:30.890" v="3101" actId="688"/>
        <pc:sldMkLst>
          <pc:docMk/>
          <pc:sldMk cId="34818979" sldId="374"/>
        </pc:sldMkLst>
        <pc:spChg chg="del mod">
          <ac:chgData name="Alex Powers" userId="96824d8fc7540c0e" providerId="LiveId" clId="{87441F69-6A92-441D-97B0-137D1161516F}" dt="2019-04-13T21:22:18.918" v="2972" actId="478"/>
          <ac:spMkLst>
            <pc:docMk/>
            <pc:sldMk cId="34818979" sldId="374"/>
            <ac:spMk id="7" creationId="{4DC94F2A-5D05-4217-BEBC-E95A4A105832}"/>
          </ac:spMkLst>
        </pc:spChg>
        <pc:spChg chg="add">
          <ac:chgData name="Alex Powers" userId="96824d8fc7540c0e" providerId="LiveId" clId="{87441F69-6A92-441D-97B0-137D1161516F}" dt="2019-04-13T21:22:19.273" v="2973"/>
          <ac:spMkLst>
            <pc:docMk/>
            <pc:sldMk cId="34818979" sldId="374"/>
            <ac:spMk id="8" creationId="{BC48BE25-9D5E-49CF-BA1E-0BD7157A6620}"/>
          </ac:spMkLst>
        </pc:spChg>
        <pc:spChg chg="add del mod">
          <ac:chgData name="Alex Powers" userId="96824d8fc7540c0e" providerId="LiveId" clId="{87441F69-6A92-441D-97B0-137D1161516F}" dt="2019-04-13T21:42:30.890" v="3101" actId="688"/>
          <ac:spMkLst>
            <pc:docMk/>
            <pc:sldMk cId="34818979" sldId="374"/>
            <ac:spMk id="12" creationId="{2CEC896F-2747-4A61-8BDA-9B927CC9E28F}"/>
          </ac:spMkLst>
        </pc:spChg>
        <pc:spChg chg="add mod">
          <ac:chgData name="Alex Powers" userId="96824d8fc7540c0e" providerId="LiveId" clId="{87441F69-6A92-441D-97B0-137D1161516F}" dt="2019-04-13T21:25:47.301" v="3013" actId="1582"/>
          <ac:spMkLst>
            <pc:docMk/>
            <pc:sldMk cId="34818979" sldId="374"/>
            <ac:spMk id="19" creationId="{6C48B066-2C10-4491-B047-C2A741FA282A}"/>
          </ac:spMkLst>
        </pc:spChg>
        <pc:spChg chg="add mod">
          <ac:chgData name="Alex Powers" userId="96824d8fc7540c0e" providerId="LiveId" clId="{87441F69-6A92-441D-97B0-137D1161516F}" dt="2019-04-13T21:25:51.732" v="3014" actId="1582"/>
          <ac:spMkLst>
            <pc:docMk/>
            <pc:sldMk cId="34818979" sldId="374"/>
            <ac:spMk id="20" creationId="{2B63EBB6-C559-41F4-9A0E-F990BEC9233F}"/>
          </ac:spMkLst>
        </pc:spChg>
        <pc:spChg chg="add del mod">
          <ac:chgData name="Alex Powers" userId="96824d8fc7540c0e" providerId="LiveId" clId="{87441F69-6A92-441D-97B0-137D1161516F}" dt="2019-04-13T21:40:51.230" v="3080" actId="478"/>
          <ac:spMkLst>
            <pc:docMk/>
            <pc:sldMk cId="34818979" sldId="374"/>
            <ac:spMk id="29" creationId="{AB388238-D311-4063-B21F-8A8EAED4DA19}"/>
          </ac:spMkLst>
        </pc:spChg>
        <pc:spChg chg="add del mod">
          <ac:chgData name="Alex Powers" userId="96824d8fc7540c0e" providerId="LiveId" clId="{87441F69-6A92-441D-97B0-137D1161516F}" dt="2019-04-13T21:40:47.474" v="3076"/>
          <ac:spMkLst>
            <pc:docMk/>
            <pc:sldMk cId="34818979" sldId="374"/>
            <ac:spMk id="30" creationId="{A4854748-5E1B-4D8B-9B9A-CD03DA08D6EE}"/>
          </ac:spMkLst>
        </pc:spChg>
        <pc:spChg chg="add mod">
          <ac:chgData name="Alex Powers" userId="96824d8fc7540c0e" providerId="LiveId" clId="{87441F69-6A92-441D-97B0-137D1161516F}" dt="2019-04-13T21:41:02.170" v="3084" actId="1076"/>
          <ac:spMkLst>
            <pc:docMk/>
            <pc:sldMk cId="34818979" sldId="374"/>
            <ac:spMk id="31" creationId="{C91C48AD-57FF-40A7-BEB3-E3393DCD0830}"/>
          </ac:spMkLst>
        </pc:spChg>
        <pc:spChg chg="add del">
          <ac:chgData name="Alex Powers" userId="96824d8fc7540c0e" providerId="LiveId" clId="{87441F69-6A92-441D-97B0-137D1161516F}" dt="2019-04-13T21:41:29.856" v="3086" actId="478"/>
          <ac:spMkLst>
            <pc:docMk/>
            <pc:sldMk cId="34818979" sldId="374"/>
            <ac:spMk id="32" creationId="{DC4D7E1F-795A-4F4E-8B90-9AF094DB7F42}"/>
          </ac:spMkLst>
        </pc:spChg>
        <pc:spChg chg="add del mod">
          <ac:chgData name="Alex Powers" userId="96824d8fc7540c0e" providerId="LiveId" clId="{87441F69-6A92-441D-97B0-137D1161516F}" dt="2019-04-13T21:41:54.388" v="3093" actId="478"/>
          <ac:spMkLst>
            <pc:docMk/>
            <pc:sldMk cId="34818979" sldId="374"/>
            <ac:spMk id="33" creationId="{F0B6DC79-CDCB-4EF0-974C-209EA6D49750}"/>
          </ac:spMkLst>
        </pc:spChg>
        <pc:graphicFrameChg chg="del">
          <ac:chgData name="Alex Powers" userId="96824d8fc7540c0e" providerId="LiveId" clId="{87441F69-6A92-441D-97B0-137D1161516F}" dt="2019-04-13T21:22:59.930" v="2976" actId="478"/>
          <ac:graphicFrameMkLst>
            <pc:docMk/>
            <pc:sldMk cId="34818979" sldId="374"/>
            <ac:graphicFrameMk id="5" creationId="{80AA4A3C-C3B2-41BE-A80D-ABFCF98613DF}"/>
          </ac:graphicFrameMkLst>
        </pc:graphicFrameChg>
        <pc:graphicFrameChg chg="del modGraphic">
          <ac:chgData name="Alex Powers" userId="96824d8fc7540c0e" providerId="LiveId" clId="{87441F69-6A92-441D-97B0-137D1161516F}" dt="2019-04-13T21:22:58.751" v="2975" actId="478"/>
          <ac:graphicFrameMkLst>
            <pc:docMk/>
            <pc:sldMk cId="34818979" sldId="374"/>
            <ac:graphicFrameMk id="6" creationId="{5BE276CF-C61B-4B18-AB5C-D36CB4A81FE8}"/>
          </ac:graphicFrameMkLst>
        </pc:graphicFrameChg>
        <pc:graphicFrameChg chg="add">
          <ac:chgData name="Alex Powers" userId="96824d8fc7540c0e" providerId="LiveId" clId="{87441F69-6A92-441D-97B0-137D1161516F}" dt="2019-04-13T21:23:04.448" v="2977"/>
          <ac:graphicFrameMkLst>
            <pc:docMk/>
            <pc:sldMk cId="34818979" sldId="374"/>
            <ac:graphicFrameMk id="9" creationId="{6227220E-5D55-475C-A865-1DBAB789B0F2}"/>
          </ac:graphicFrameMkLst>
        </pc:graphicFrameChg>
        <pc:graphicFrameChg chg="add del mod modGraphic">
          <ac:chgData name="Alex Powers" userId="96824d8fc7540c0e" providerId="LiveId" clId="{87441F69-6A92-441D-97B0-137D1161516F}" dt="2019-04-13T21:26:47.540" v="3023" actId="478"/>
          <ac:graphicFrameMkLst>
            <pc:docMk/>
            <pc:sldMk cId="34818979" sldId="374"/>
            <ac:graphicFrameMk id="25" creationId="{5D3F9A79-E708-46DB-8498-FB76089B2BF2}"/>
          </ac:graphicFrameMkLst>
        </pc:graphicFrameChg>
        <pc:cxnChg chg="add del mod">
          <ac:chgData name="Alex Powers" userId="96824d8fc7540c0e" providerId="LiveId" clId="{87441F69-6A92-441D-97B0-137D1161516F}" dt="2019-04-13T21:39:26.356" v="3039" actId="478"/>
          <ac:cxnSpMkLst>
            <pc:docMk/>
            <pc:sldMk cId="34818979" sldId="374"/>
            <ac:cxnSpMk id="11" creationId="{5D1A529E-5602-4BF0-BE58-4FAF0D403928}"/>
          </ac:cxnSpMkLst>
        </pc:cxnChg>
        <pc:cxnChg chg="add del mod">
          <ac:chgData name="Alex Powers" userId="96824d8fc7540c0e" providerId="LiveId" clId="{87441F69-6A92-441D-97B0-137D1161516F}" dt="2019-04-13T21:40:46.672" v="3074" actId="478"/>
          <ac:cxnSpMkLst>
            <pc:docMk/>
            <pc:sldMk cId="34818979" sldId="374"/>
            <ac:cxnSpMk id="13" creationId="{E4C96E9B-D052-4C1D-ADCB-EB45A5D15B35}"/>
          </ac:cxnSpMkLst>
        </pc:cxnChg>
        <pc:cxnChg chg="add del mod">
          <ac:chgData name="Alex Powers" userId="96824d8fc7540c0e" providerId="LiveId" clId="{87441F69-6A92-441D-97B0-137D1161516F}" dt="2019-04-13T21:40:46.351" v="3073" actId="478"/>
          <ac:cxnSpMkLst>
            <pc:docMk/>
            <pc:sldMk cId="34818979" sldId="374"/>
            <ac:cxnSpMk id="14" creationId="{9EEF8D30-8A70-4EF6-976C-8F49AAAC657D}"/>
          </ac:cxnSpMkLst>
        </pc:cxnChg>
        <pc:cxnChg chg="add mod">
          <ac:chgData name="Alex Powers" userId="96824d8fc7540c0e" providerId="LiveId" clId="{87441F69-6A92-441D-97B0-137D1161516F}" dt="2019-04-13T21:25:38.669" v="3011" actId="1582"/>
          <ac:cxnSpMkLst>
            <pc:docMk/>
            <pc:sldMk cId="34818979" sldId="374"/>
            <ac:cxnSpMk id="15" creationId="{3B9F7E15-2830-4682-B3B1-FC84EDC34A2D}"/>
          </ac:cxnSpMkLst>
        </pc:cxnChg>
        <pc:cxnChg chg="add mod">
          <ac:chgData name="Alex Powers" userId="96824d8fc7540c0e" providerId="LiveId" clId="{87441F69-6A92-441D-97B0-137D1161516F}" dt="2019-04-13T21:25:42.208" v="3012" actId="1582"/>
          <ac:cxnSpMkLst>
            <pc:docMk/>
            <pc:sldMk cId="34818979" sldId="374"/>
            <ac:cxnSpMk id="17" creationId="{EBD7EA0E-FC1C-4E71-B538-DC00CAA93DDF}"/>
          </ac:cxnSpMkLst>
        </pc:cxnChg>
        <pc:cxnChg chg="add mod">
          <ac:chgData name="Alex Powers" userId="96824d8fc7540c0e" providerId="LiveId" clId="{87441F69-6A92-441D-97B0-137D1161516F}" dt="2019-04-13T21:25:56.473" v="3015" actId="1582"/>
          <ac:cxnSpMkLst>
            <pc:docMk/>
            <pc:sldMk cId="34818979" sldId="374"/>
            <ac:cxnSpMk id="21" creationId="{8E05E3C6-6981-4243-961A-E9D900ED2AF4}"/>
          </ac:cxnSpMkLst>
        </pc:cxnChg>
        <pc:cxnChg chg="add mod">
          <ac:chgData name="Alex Powers" userId="96824d8fc7540c0e" providerId="LiveId" clId="{87441F69-6A92-441D-97B0-137D1161516F}" dt="2019-04-13T21:26:00.305" v="3016" actId="1582"/>
          <ac:cxnSpMkLst>
            <pc:docMk/>
            <pc:sldMk cId="34818979" sldId="374"/>
            <ac:cxnSpMk id="23" creationId="{632ADE33-4E62-4674-AAE6-0198B7B38F56}"/>
          </ac:cxnSpMkLst>
        </pc:cxnChg>
        <pc:cxnChg chg="add del mod">
          <ac:chgData name="Alex Powers" userId="96824d8fc7540c0e" providerId="LiveId" clId="{87441F69-6A92-441D-97B0-137D1161516F}" dt="2019-04-13T21:42:14.134" v="3095" actId="478"/>
          <ac:cxnSpMkLst>
            <pc:docMk/>
            <pc:sldMk cId="34818979" sldId="374"/>
            <ac:cxnSpMk id="35" creationId="{F60FC995-92AD-4CD1-BE61-04AE89251C64}"/>
          </ac:cxnSpMkLst>
        </pc:cxnChg>
      </pc:sldChg>
      <pc:sldChg chg="modSp add ord">
        <pc:chgData name="Alex Powers" userId="96824d8fc7540c0e" providerId="LiveId" clId="{87441F69-6A92-441D-97B0-137D1161516F}" dt="2019-04-14T00:00:29.546" v="4898"/>
        <pc:sldMkLst>
          <pc:docMk/>
          <pc:sldMk cId="2019832848" sldId="375"/>
        </pc:sldMkLst>
        <pc:spChg chg="mod">
          <ac:chgData name="Alex Powers" userId="96824d8fc7540c0e" providerId="LiveId" clId="{87441F69-6A92-441D-97B0-137D1161516F}" dt="2019-04-14T00:00:29.546" v="4898"/>
          <ac:spMkLst>
            <pc:docMk/>
            <pc:sldMk cId="2019832848" sldId="375"/>
            <ac:spMk id="3" creationId="{4356D553-2394-4869-8034-60FB6148BA3A}"/>
          </ac:spMkLst>
        </pc:spChg>
      </pc:sldChg>
      <pc:sldChg chg="modSp add">
        <pc:chgData name="Alex Powers" userId="96824d8fc7540c0e" providerId="LiveId" clId="{87441F69-6A92-441D-97B0-137D1161516F}" dt="2019-04-13T23:30:01.208" v="4374" actId="20577"/>
        <pc:sldMkLst>
          <pc:docMk/>
          <pc:sldMk cId="640778274" sldId="376"/>
        </pc:sldMkLst>
        <pc:spChg chg="mod">
          <ac:chgData name="Alex Powers" userId="96824d8fc7540c0e" providerId="LiveId" clId="{87441F69-6A92-441D-97B0-137D1161516F}" dt="2019-04-13T21:45:07.088" v="3134" actId="20577"/>
          <ac:spMkLst>
            <pc:docMk/>
            <pc:sldMk cId="640778274" sldId="376"/>
            <ac:spMk id="2" creationId="{0A6D4857-220B-4F8C-A547-D0E5AA95F474}"/>
          </ac:spMkLst>
        </pc:spChg>
        <pc:spChg chg="mod">
          <ac:chgData name="Alex Powers" userId="96824d8fc7540c0e" providerId="LiveId" clId="{87441F69-6A92-441D-97B0-137D1161516F}" dt="2019-04-13T23:30:01.208" v="4374" actId="20577"/>
          <ac:spMkLst>
            <pc:docMk/>
            <pc:sldMk cId="640778274" sldId="376"/>
            <ac:spMk id="3" creationId="{4356D553-2394-4869-8034-60FB6148BA3A}"/>
          </ac:spMkLst>
        </pc:spChg>
      </pc:sldChg>
      <pc:sldChg chg="addSp delSp modSp add ord">
        <pc:chgData name="Alex Powers" userId="96824d8fc7540c0e" providerId="LiveId" clId="{87441F69-6A92-441D-97B0-137D1161516F}" dt="2019-04-14T05:31:05.566" v="5337" actId="1076"/>
        <pc:sldMkLst>
          <pc:docMk/>
          <pc:sldMk cId="3098590927" sldId="378"/>
        </pc:sldMkLst>
        <pc:spChg chg="mod">
          <ac:chgData name="Alex Powers" userId="96824d8fc7540c0e" providerId="LiveId" clId="{87441F69-6A92-441D-97B0-137D1161516F}" dt="2019-04-14T05:28:31.178" v="5295" actId="1076"/>
          <ac:spMkLst>
            <pc:docMk/>
            <pc:sldMk cId="3098590927" sldId="378"/>
            <ac:spMk id="2" creationId="{0A6D4857-220B-4F8C-A547-D0E5AA95F474}"/>
          </ac:spMkLst>
        </pc:spChg>
        <pc:spChg chg="del mod">
          <ac:chgData name="Alex Powers" userId="96824d8fc7540c0e" providerId="LiveId" clId="{87441F69-6A92-441D-97B0-137D1161516F}" dt="2019-04-13T22:25:49.752" v="3449" actId="478"/>
          <ac:spMkLst>
            <pc:docMk/>
            <pc:sldMk cId="3098590927" sldId="378"/>
            <ac:spMk id="3" creationId="{4356D553-2394-4869-8034-60FB6148BA3A}"/>
          </ac:spMkLst>
        </pc:spChg>
        <pc:spChg chg="mod">
          <ac:chgData name="Alex Powers" userId="96824d8fc7540c0e" providerId="LiveId" clId="{87441F69-6A92-441D-97B0-137D1161516F}" dt="2019-04-13T22:50:59.276" v="3458" actId="164"/>
          <ac:spMkLst>
            <pc:docMk/>
            <pc:sldMk cId="3098590927" sldId="378"/>
            <ac:spMk id="5" creationId="{C5DFD156-DD8F-4632-B248-229FBF496064}"/>
          </ac:spMkLst>
        </pc:spChg>
        <pc:spChg chg="mod">
          <ac:chgData name="Alex Powers" userId="96824d8fc7540c0e" providerId="LiveId" clId="{87441F69-6A92-441D-97B0-137D1161516F}" dt="2019-04-13T22:50:59.276" v="3458" actId="164"/>
          <ac:spMkLst>
            <pc:docMk/>
            <pc:sldMk cId="3098590927" sldId="378"/>
            <ac:spMk id="6" creationId="{B0FBE4D2-904C-4734-8F17-844672C86453}"/>
          </ac:spMkLst>
        </pc:spChg>
        <pc:spChg chg="add mod">
          <ac:chgData name="Alex Powers" userId="96824d8fc7540c0e" providerId="LiveId" clId="{87441F69-6A92-441D-97B0-137D1161516F}" dt="2019-04-14T05:28:17.104" v="5291" actId="164"/>
          <ac:spMkLst>
            <pc:docMk/>
            <pc:sldMk cId="3098590927" sldId="378"/>
            <ac:spMk id="9" creationId="{8626EF82-5585-4397-996A-7F61D189F168}"/>
          </ac:spMkLst>
        </pc:spChg>
        <pc:spChg chg="add mod">
          <ac:chgData name="Alex Powers" userId="96824d8fc7540c0e" providerId="LiveId" clId="{87441F69-6A92-441D-97B0-137D1161516F}" dt="2019-04-14T05:28:17.104" v="5291" actId="164"/>
          <ac:spMkLst>
            <pc:docMk/>
            <pc:sldMk cId="3098590927" sldId="378"/>
            <ac:spMk id="10" creationId="{DAF599C9-1FD8-4570-9416-A9C67C66A01E}"/>
          </ac:spMkLst>
        </pc:spChg>
        <pc:spChg chg="add mod">
          <ac:chgData name="Alex Powers" userId="96824d8fc7540c0e" providerId="LiveId" clId="{87441F69-6A92-441D-97B0-137D1161516F}" dt="2019-04-14T05:31:02.048" v="5336" actId="164"/>
          <ac:spMkLst>
            <pc:docMk/>
            <pc:sldMk cId="3098590927" sldId="378"/>
            <ac:spMk id="12" creationId="{6E80D3AF-AB37-4F5E-8A45-2B3FFD61F5D4}"/>
          </ac:spMkLst>
        </pc:spChg>
        <pc:spChg chg="add mod">
          <ac:chgData name="Alex Powers" userId="96824d8fc7540c0e" providerId="LiveId" clId="{87441F69-6A92-441D-97B0-137D1161516F}" dt="2019-04-14T05:31:02.048" v="5336" actId="164"/>
          <ac:spMkLst>
            <pc:docMk/>
            <pc:sldMk cId="3098590927" sldId="378"/>
            <ac:spMk id="13" creationId="{0A0F9286-9FDC-478D-A93D-4E3B7A75C98F}"/>
          </ac:spMkLst>
        </pc:spChg>
        <pc:grpChg chg="add del mod">
          <ac:chgData name="Alex Powers" userId="96824d8fc7540c0e" providerId="LiveId" clId="{87441F69-6A92-441D-97B0-137D1161516F}" dt="2019-04-14T05:27:50.202" v="5284" actId="478"/>
          <ac:grpSpMkLst>
            <pc:docMk/>
            <pc:sldMk cId="3098590927" sldId="378"/>
            <ac:grpSpMk id="3" creationId="{95FBBF24-3A0F-4E8C-BE45-1A62E0999F21}"/>
          </ac:grpSpMkLst>
        </pc:grpChg>
        <pc:grpChg chg="add mod">
          <ac:chgData name="Alex Powers" userId="96824d8fc7540c0e" providerId="LiveId" clId="{87441F69-6A92-441D-97B0-137D1161516F}" dt="2019-04-14T05:31:02.048" v="5336" actId="164"/>
          <ac:grpSpMkLst>
            <pc:docMk/>
            <pc:sldMk cId="3098590927" sldId="378"/>
            <ac:grpSpMk id="11" creationId="{9818E4D6-8FB0-4CDF-95F2-5E8385580272}"/>
          </ac:grpSpMkLst>
        </pc:grpChg>
        <pc:grpChg chg="add mod">
          <ac:chgData name="Alex Powers" userId="96824d8fc7540c0e" providerId="LiveId" clId="{87441F69-6A92-441D-97B0-137D1161516F}" dt="2019-04-14T05:31:05.566" v="5337" actId="1076"/>
          <ac:grpSpMkLst>
            <pc:docMk/>
            <pc:sldMk cId="3098590927" sldId="378"/>
            <ac:grpSpMk id="14" creationId="{479BF0B2-E01E-4F60-AE0A-6F16BBE8692C}"/>
          </ac:grpSpMkLst>
        </pc:grpChg>
        <pc:graphicFrameChg chg="add del mod modGraphic">
          <ac:chgData name="Alex Powers" userId="96824d8fc7540c0e" providerId="LiveId" clId="{87441F69-6A92-441D-97B0-137D1161516F}" dt="2019-04-13T22:52:40.389" v="3531" actId="478"/>
          <ac:graphicFrameMkLst>
            <pc:docMk/>
            <pc:sldMk cId="3098590927" sldId="378"/>
            <ac:graphicFrameMk id="7" creationId="{172DEC8B-C6F2-44C5-B7D4-D8DCAAE8E4B7}"/>
          </ac:graphicFrameMkLst>
        </pc:graphicFrameChg>
        <pc:graphicFrameChg chg="add del">
          <ac:chgData name="Alex Powers" userId="96824d8fc7540c0e" providerId="LiveId" clId="{87441F69-6A92-441D-97B0-137D1161516F}" dt="2019-04-13T22:33:53.652" v="3454" actId="478"/>
          <ac:graphicFrameMkLst>
            <pc:docMk/>
            <pc:sldMk cId="3098590927" sldId="378"/>
            <ac:graphicFrameMk id="7" creationId="{FD289E2B-B849-4B4D-B3C7-5B020015C27A}"/>
          </ac:graphicFrameMkLst>
        </pc:graphicFrameChg>
        <pc:picChg chg="del mod">
          <ac:chgData name="Alex Powers" userId="96824d8fc7540c0e" providerId="LiveId" clId="{87441F69-6A92-441D-97B0-137D1161516F}" dt="2019-04-14T05:27:41.435" v="5281" actId="478"/>
          <ac:picMkLst>
            <pc:docMk/>
            <pc:sldMk cId="3098590927" sldId="378"/>
            <ac:picMk id="4" creationId="{F8BC7397-926A-45FB-9207-8A233FBC588B}"/>
          </ac:picMkLst>
        </pc:picChg>
        <pc:picChg chg="add mod">
          <ac:chgData name="Alex Powers" userId="96824d8fc7540c0e" providerId="LiveId" clId="{87441F69-6A92-441D-97B0-137D1161516F}" dt="2019-04-14T05:28:17.104" v="5291" actId="164"/>
          <ac:picMkLst>
            <pc:docMk/>
            <pc:sldMk cId="3098590927" sldId="378"/>
            <ac:picMk id="8" creationId="{512C18B8-3AEF-4B2C-AFFD-7A311B2F9CC6}"/>
          </ac:picMkLst>
        </pc:picChg>
      </pc:sldChg>
      <pc:sldChg chg="modSp add">
        <pc:chgData name="Alex Powers" userId="96824d8fc7540c0e" providerId="LiveId" clId="{87441F69-6A92-441D-97B0-137D1161516F}" dt="2019-04-14T00:00:38.032" v="4899"/>
        <pc:sldMkLst>
          <pc:docMk/>
          <pc:sldMk cId="2049321100" sldId="379"/>
        </pc:sldMkLst>
        <pc:spChg chg="mod">
          <ac:chgData name="Alex Powers" userId="96824d8fc7540c0e" providerId="LiveId" clId="{87441F69-6A92-441D-97B0-137D1161516F}" dt="2019-04-14T00:00:38.032" v="4899"/>
          <ac:spMkLst>
            <pc:docMk/>
            <pc:sldMk cId="2049321100" sldId="379"/>
            <ac:spMk id="3" creationId="{4356D553-2394-4869-8034-60FB6148BA3A}"/>
          </ac:spMkLst>
        </pc:spChg>
      </pc:sldChg>
      <pc:sldChg chg="addSp delSp modSp add ord">
        <pc:chgData name="Alex Powers" userId="96824d8fc7540c0e" providerId="LiveId" clId="{87441F69-6A92-441D-97B0-137D1161516F}" dt="2019-04-14T05:22:26.111" v="5274" actId="14100"/>
        <pc:sldMkLst>
          <pc:docMk/>
          <pc:sldMk cId="4014682684" sldId="380"/>
        </pc:sldMkLst>
        <pc:spChg chg="mod">
          <ac:chgData name="Alex Powers" userId="96824d8fc7540c0e" providerId="LiveId" clId="{87441F69-6A92-441D-97B0-137D1161516F}" dt="2019-04-14T00:40:17.144" v="5252" actId="20577"/>
          <ac:spMkLst>
            <pc:docMk/>
            <pc:sldMk cId="4014682684" sldId="380"/>
            <ac:spMk id="2" creationId="{0A6D4857-220B-4F8C-A547-D0E5AA95F474}"/>
          </ac:spMkLst>
        </pc:spChg>
        <pc:spChg chg="del">
          <ac:chgData name="Alex Powers" userId="96824d8fc7540c0e" providerId="LiveId" clId="{87441F69-6A92-441D-97B0-137D1161516F}" dt="2019-04-13T23:02:37.949" v="3725" actId="478"/>
          <ac:spMkLst>
            <pc:docMk/>
            <pc:sldMk cId="4014682684" sldId="380"/>
            <ac:spMk id="3" creationId="{4356D553-2394-4869-8034-60FB6148BA3A}"/>
          </ac:spMkLst>
        </pc:spChg>
        <pc:spChg chg="add del mod">
          <ac:chgData name="Alex Powers" userId="96824d8fc7540c0e" providerId="LiveId" clId="{87441F69-6A92-441D-97B0-137D1161516F}" dt="2019-04-13T23:02:40.024" v="3726" actId="478"/>
          <ac:spMkLst>
            <pc:docMk/>
            <pc:sldMk cId="4014682684" sldId="380"/>
            <ac:spMk id="5" creationId="{1CA53179-793C-4063-9679-48867D1C915E}"/>
          </ac:spMkLst>
        </pc:spChg>
        <pc:spChg chg="add mod">
          <ac:chgData name="Alex Powers" userId="96824d8fc7540c0e" providerId="LiveId" clId="{87441F69-6A92-441D-97B0-137D1161516F}" dt="2019-04-13T23:20:23.552" v="3999" actId="108"/>
          <ac:spMkLst>
            <pc:docMk/>
            <pc:sldMk cId="4014682684" sldId="380"/>
            <ac:spMk id="11" creationId="{E4DE004C-00CE-4F3C-82DE-428606706B78}"/>
          </ac:spMkLst>
        </pc:spChg>
        <pc:spChg chg="add mod">
          <ac:chgData name="Alex Powers" userId="96824d8fc7540c0e" providerId="LiveId" clId="{87441F69-6A92-441D-97B0-137D1161516F}" dt="2019-04-13T23:20:21.637" v="3998" actId="108"/>
          <ac:spMkLst>
            <pc:docMk/>
            <pc:sldMk cId="4014682684" sldId="380"/>
            <ac:spMk id="14" creationId="{274F51F9-B709-4F7F-A9FC-7936CE0C4A9E}"/>
          </ac:spMkLst>
        </pc:spChg>
        <pc:spChg chg="add del mod">
          <ac:chgData name="Alex Powers" userId="96824d8fc7540c0e" providerId="LiveId" clId="{87441F69-6A92-441D-97B0-137D1161516F}" dt="2019-04-13T23:19:15.139" v="3969" actId="478"/>
          <ac:spMkLst>
            <pc:docMk/>
            <pc:sldMk cId="4014682684" sldId="380"/>
            <ac:spMk id="15" creationId="{8DCF6AB4-7DBC-40C0-BD8C-CA7A962A8B8A}"/>
          </ac:spMkLst>
        </pc:spChg>
        <pc:spChg chg="add mod">
          <ac:chgData name="Alex Powers" userId="96824d8fc7540c0e" providerId="LiveId" clId="{87441F69-6A92-441D-97B0-137D1161516F}" dt="2019-04-13T23:34:56.350" v="4472" actId="313"/>
          <ac:spMkLst>
            <pc:docMk/>
            <pc:sldMk cId="4014682684" sldId="380"/>
            <ac:spMk id="16" creationId="{198AAED0-C065-4FFB-8C76-4C9FF7F38C70}"/>
          </ac:spMkLst>
        </pc:spChg>
        <pc:spChg chg="add mod">
          <ac:chgData name="Alex Powers" userId="96824d8fc7540c0e" providerId="LiveId" clId="{87441F69-6A92-441D-97B0-137D1161516F}" dt="2019-04-13T23:17:40.008" v="3959" actId="2085"/>
          <ac:spMkLst>
            <pc:docMk/>
            <pc:sldMk cId="4014682684" sldId="380"/>
            <ac:spMk id="17" creationId="{11158FA2-252F-45EC-9929-3FD38D771D7A}"/>
          </ac:spMkLst>
        </pc:spChg>
        <pc:spChg chg="add del mod">
          <ac:chgData name="Alex Powers" userId="96824d8fc7540c0e" providerId="LiveId" clId="{87441F69-6A92-441D-97B0-137D1161516F}" dt="2019-04-13T23:18:16.178" v="3963" actId="478"/>
          <ac:spMkLst>
            <pc:docMk/>
            <pc:sldMk cId="4014682684" sldId="380"/>
            <ac:spMk id="18" creationId="{3F0D174A-53FB-47EB-B616-3B64C2D93725}"/>
          </ac:spMkLst>
        </pc:spChg>
        <pc:spChg chg="add del mod">
          <ac:chgData name="Alex Powers" userId="96824d8fc7540c0e" providerId="LiveId" clId="{87441F69-6A92-441D-97B0-137D1161516F}" dt="2019-04-13T23:18:42.431" v="3966" actId="478"/>
          <ac:spMkLst>
            <pc:docMk/>
            <pc:sldMk cId="4014682684" sldId="380"/>
            <ac:spMk id="19" creationId="{3AC69949-6B75-46F9-A965-FAA83C64B553}"/>
          </ac:spMkLst>
        </pc:spChg>
        <pc:spChg chg="add mod">
          <ac:chgData name="Alex Powers" userId="96824d8fc7540c0e" providerId="LiveId" clId="{87441F69-6A92-441D-97B0-137D1161516F}" dt="2019-04-13T23:42:59.462" v="4482" actId="1076"/>
          <ac:spMkLst>
            <pc:docMk/>
            <pc:sldMk cId="4014682684" sldId="380"/>
            <ac:spMk id="20" creationId="{1288A6CF-523D-4230-9107-1655031E0E90}"/>
          </ac:spMkLst>
        </pc:spChg>
        <pc:spChg chg="add mod">
          <ac:chgData name="Alex Powers" userId="96824d8fc7540c0e" providerId="LiveId" clId="{87441F69-6A92-441D-97B0-137D1161516F}" dt="2019-04-14T00:07:56.104" v="4964" actId="113"/>
          <ac:spMkLst>
            <pc:docMk/>
            <pc:sldMk cId="4014682684" sldId="380"/>
            <ac:spMk id="21" creationId="{28C9F9B8-A48E-40ED-A2CE-36F02F3D5752}"/>
          </ac:spMkLst>
        </pc:spChg>
        <pc:spChg chg="add mod">
          <ac:chgData name="Alex Powers" userId="96824d8fc7540c0e" providerId="LiveId" clId="{87441F69-6A92-441D-97B0-137D1161516F}" dt="2019-04-13T23:42:59.462" v="4482" actId="1076"/>
          <ac:spMkLst>
            <pc:docMk/>
            <pc:sldMk cId="4014682684" sldId="380"/>
            <ac:spMk id="22" creationId="{36D608D4-5B76-475E-98F9-4440F059A011}"/>
          </ac:spMkLst>
        </pc:spChg>
        <pc:spChg chg="add mod">
          <ac:chgData name="Alex Powers" userId="96824d8fc7540c0e" providerId="LiveId" clId="{87441F69-6A92-441D-97B0-137D1161516F}" dt="2019-04-13T23:43:03.179" v="4483" actId="14100"/>
          <ac:spMkLst>
            <pc:docMk/>
            <pc:sldMk cId="4014682684" sldId="380"/>
            <ac:spMk id="27" creationId="{04E83303-F642-4226-96D8-7D15EE7B3440}"/>
          </ac:spMkLst>
        </pc:spChg>
        <pc:spChg chg="add mod">
          <ac:chgData name="Alex Powers" userId="96824d8fc7540c0e" providerId="LiveId" clId="{87441F69-6A92-441D-97B0-137D1161516F}" dt="2019-04-13T23:43:12.942" v="4484" actId="1076"/>
          <ac:spMkLst>
            <pc:docMk/>
            <pc:sldMk cId="4014682684" sldId="380"/>
            <ac:spMk id="28" creationId="{DABCF569-03BA-4F6A-BF90-D6BD9FF35D91}"/>
          </ac:spMkLst>
        </pc:spChg>
        <pc:spChg chg="add mod">
          <ac:chgData name="Alex Powers" userId="96824d8fc7540c0e" providerId="LiveId" clId="{87441F69-6A92-441D-97B0-137D1161516F}" dt="2019-04-13T23:43:50.337" v="4489" actId="1076"/>
          <ac:spMkLst>
            <pc:docMk/>
            <pc:sldMk cId="4014682684" sldId="380"/>
            <ac:spMk id="29" creationId="{3A1F6330-0962-4220-B2C9-255E8685ED55}"/>
          </ac:spMkLst>
        </pc:spChg>
        <pc:spChg chg="add mod">
          <ac:chgData name="Alex Powers" userId="96824d8fc7540c0e" providerId="LiveId" clId="{87441F69-6A92-441D-97B0-137D1161516F}" dt="2019-04-13T23:44:07.845" v="4500" actId="1076"/>
          <ac:spMkLst>
            <pc:docMk/>
            <pc:sldMk cId="4014682684" sldId="380"/>
            <ac:spMk id="30" creationId="{A2E05464-53E9-4C84-89FF-740AC503D437}"/>
          </ac:spMkLst>
        </pc:spChg>
        <pc:spChg chg="add mod">
          <ac:chgData name="Alex Powers" userId="96824d8fc7540c0e" providerId="LiveId" clId="{87441F69-6A92-441D-97B0-137D1161516F}" dt="2019-04-13T23:44:40.264" v="4504" actId="1076"/>
          <ac:spMkLst>
            <pc:docMk/>
            <pc:sldMk cId="4014682684" sldId="380"/>
            <ac:spMk id="31" creationId="{25599D24-74EB-441F-89E4-6EFB9428C8BC}"/>
          </ac:spMkLst>
        </pc:spChg>
        <pc:graphicFrameChg chg="add mod">
          <ac:chgData name="Alex Powers" userId="96824d8fc7540c0e" providerId="LiveId" clId="{87441F69-6A92-441D-97B0-137D1161516F}" dt="2019-04-13T23:20:31.631" v="4004" actId="108"/>
          <ac:graphicFrameMkLst>
            <pc:docMk/>
            <pc:sldMk cId="4014682684" sldId="380"/>
            <ac:graphicFrameMk id="6" creationId="{5E2BB216-AABA-4887-96A3-E3938AD1A51F}"/>
          </ac:graphicFrameMkLst>
        </pc:graphicFrameChg>
        <pc:graphicFrameChg chg="add del mod">
          <ac:chgData name="Alex Powers" userId="96824d8fc7540c0e" providerId="LiveId" clId="{87441F69-6A92-441D-97B0-137D1161516F}" dt="2019-04-13T23:07:34.404" v="3798"/>
          <ac:graphicFrameMkLst>
            <pc:docMk/>
            <pc:sldMk cId="4014682684" sldId="380"/>
            <ac:graphicFrameMk id="7" creationId="{F8622226-005D-4922-9A54-E2777613F5BD}"/>
          </ac:graphicFrameMkLst>
        </pc:graphicFrameChg>
        <pc:graphicFrameChg chg="add del mod">
          <ac:chgData name="Alex Powers" userId="96824d8fc7540c0e" providerId="LiveId" clId="{87441F69-6A92-441D-97B0-137D1161516F}" dt="2019-04-13T23:08:03.189" v="3805" actId="1032"/>
          <ac:graphicFrameMkLst>
            <pc:docMk/>
            <pc:sldMk cId="4014682684" sldId="380"/>
            <ac:graphicFrameMk id="8" creationId="{C6C5EE36-A92A-408A-91BD-5AC8F2ED8D68}"/>
          </ac:graphicFrameMkLst>
        </pc:graphicFrameChg>
        <pc:graphicFrameChg chg="add del mod">
          <ac:chgData name="Alex Powers" userId="96824d8fc7540c0e" providerId="LiveId" clId="{87441F69-6A92-441D-97B0-137D1161516F}" dt="2019-04-13T23:09:12.755" v="3809" actId="478"/>
          <ac:graphicFrameMkLst>
            <pc:docMk/>
            <pc:sldMk cId="4014682684" sldId="380"/>
            <ac:graphicFrameMk id="9" creationId="{3D948371-15E7-4838-939B-7C5A769F00E3}"/>
          </ac:graphicFrameMkLst>
        </pc:graphicFrameChg>
        <pc:graphicFrameChg chg="add del mod">
          <ac:chgData name="Alex Powers" userId="96824d8fc7540c0e" providerId="LiveId" clId="{87441F69-6A92-441D-97B0-137D1161516F}" dt="2019-04-13T23:13:16.562" v="3875" actId="478"/>
          <ac:graphicFrameMkLst>
            <pc:docMk/>
            <pc:sldMk cId="4014682684" sldId="380"/>
            <ac:graphicFrameMk id="10" creationId="{33C7019B-A7E1-4E6A-8387-371FC176362F}"/>
          </ac:graphicFrameMkLst>
        </pc:graphicFrameChg>
        <pc:cxnChg chg="add mod">
          <ac:chgData name="Alex Powers" userId="96824d8fc7540c0e" providerId="LiveId" clId="{87441F69-6A92-441D-97B0-137D1161516F}" dt="2019-04-13T23:19:46.272" v="3978" actId="14100"/>
          <ac:cxnSpMkLst>
            <pc:docMk/>
            <pc:sldMk cId="4014682684" sldId="380"/>
            <ac:cxnSpMk id="13" creationId="{A3CABC45-661D-476F-B926-10A8F546FB2F}"/>
          </ac:cxnSpMkLst>
        </pc:cxnChg>
        <pc:cxnChg chg="add mod">
          <ac:chgData name="Alex Powers" userId="96824d8fc7540c0e" providerId="LiveId" clId="{87441F69-6A92-441D-97B0-137D1161516F}" dt="2019-04-14T05:22:26.111" v="5274" actId="14100"/>
          <ac:cxnSpMkLst>
            <pc:docMk/>
            <pc:sldMk cId="4014682684" sldId="380"/>
            <ac:cxnSpMk id="33" creationId="{BBC6091F-F2A5-4C25-A249-4ADA256F5FE3}"/>
          </ac:cxnSpMkLst>
        </pc:cxnChg>
      </pc:sldChg>
      <pc:sldChg chg="modSp add ord">
        <pc:chgData name="Alex Powers" userId="96824d8fc7540c0e" providerId="LiveId" clId="{87441F69-6A92-441D-97B0-137D1161516F}" dt="2019-04-14T00:39:52.139" v="5237" actId="20577"/>
        <pc:sldMkLst>
          <pc:docMk/>
          <pc:sldMk cId="3458624601" sldId="381"/>
        </pc:sldMkLst>
        <pc:spChg chg="mod">
          <ac:chgData name="Alex Powers" userId="96824d8fc7540c0e" providerId="LiveId" clId="{87441F69-6A92-441D-97B0-137D1161516F}" dt="2019-04-14T00:00:48.041" v="4908" actId="20577"/>
          <ac:spMkLst>
            <pc:docMk/>
            <pc:sldMk cId="3458624601" sldId="381"/>
            <ac:spMk id="2" creationId="{0A6D4857-220B-4F8C-A547-D0E5AA95F474}"/>
          </ac:spMkLst>
        </pc:spChg>
        <pc:spChg chg="mod">
          <ac:chgData name="Alex Powers" userId="96824d8fc7540c0e" providerId="LiveId" clId="{87441F69-6A92-441D-97B0-137D1161516F}" dt="2019-04-14T00:39:52.139" v="5237" actId="20577"/>
          <ac:spMkLst>
            <pc:docMk/>
            <pc:sldMk cId="3458624601" sldId="381"/>
            <ac:spMk id="3" creationId="{4356D553-2394-4869-8034-60FB6148BA3A}"/>
          </ac:spMkLst>
        </pc:spChg>
      </pc:sldChg>
      <pc:sldChg chg="modSp add ord">
        <pc:chgData name="Alex Powers" userId="96824d8fc7540c0e" providerId="LiveId" clId="{87441F69-6A92-441D-97B0-137D1161516F}" dt="2019-04-14T12:03:47.778" v="6260" actId="20577"/>
        <pc:sldMkLst>
          <pc:docMk/>
          <pc:sldMk cId="1376740731" sldId="382"/>
        </pc:sldMkLst>
        <pc:spChg chg="mod">
          <ac:chgData name="Alex Powers" userId="96824d8fc7540c0e" providerId="LiveId" clId="{87441F69-6A92-441D-97B0-137D1161516F}" dt="2019-04-14T06:18:09.294" v="5493" actId="20577"/>
          <ac:spMkLst>
            <pc:docMk/>
            <pc:sldMk cId="1376740731" sldId="382"/>
            <ac:spMk id="2" creationId="{0A6D4857-220B-4F8C-A547-D0E5AA95F474}"/>
          </ac:spMkLst>
        </pc:spChg>
        <pc:spChg chg="mod">
          <ac:chgData name="Alex Powers" userId="96824d8fc7540c0e" providerId="LiveId" clId="{87441F69-6A92-441D-97B0-137D1161516F}" dt="2019-04-14T12:03:47.778" v="6260" actId="20577"/>
          <ac:spMkLst>
            <pc:docMk/>
            <pc:sldMk cId="1376740731" sldId="382"/>
            <ac:spMk id="3" creationId="{4356D553-2394-4869-8034-60FB6148BA3A}"/>
          </ac:spMkLst>
        </pc:spChg>
      </pc:sldChg>
      <pc:sldChg chg="addSp delSp modSp add">
        <pc:chgData name="Alex Powers" userId="96824d8fc7540c0e" providerId="LiveId" clId="{87441F69-6A92-441D-97B0-137D1161516F}" dt="2019-04-14T21:49:28.697" v="6395" actId="207"/>
        <pc:sldMkLst>
          <pc:docMk/>
          <pc:sldMk cId="4271814911" sldId="384"/>
        </pc:sldMkLst>
        <pc:spChg chg="mod">
          <ac:chgData name="Alex Powers" userId="96824d8fc7540c0e" providerId="LiveId" clId="{87441F69-6A92-441D-97B0-137D1161516F}" dt="2019-04-14T21:49:28.697" v="6395" actId="207"/>
          <ac:spMkLst>
            <pc:docMk/>
            <pc:sldMk cId="4271814911" sldId="384"/>
            <ac:spMk id="4" creationId="{09204479-035A-4A63-8E9B-53D4298829BD}"/>
          </ac:spMkLst>
        </pc:spChg>
        <pc:spChg chg="mod">
          <ac:chgData name="Alex Powers" userId="96824d8fc7540c0e" providerId="LiveId" clId="{87441F69-6A92-441D-97B0-137D1161516F}" dt="2019-04-14T21:48:58.909" v="6392" actId="2711"/>
          <ac:spMkLst>
            <pc:docMk/>
            <pc:sldMk cId="4271814911" sldId="384"/>
            <ac:spMk id="7" creationId="{F1C2BA08-2802-4B52-8289-B02EFD192FC6}"/>
          </ac:spMkLst>
        </pc:spChg>
        <pc:graphicFrameChg chg="add del">
          <ac:chgData name="Alex Powers" userId="96824d8fc7540c0e" providerId="LiveId" clId="{87441F69-6A92-441D-97B0-137D1161516F}" dt="2019-04-14T21:45:04.612" v="6291"/>
          <ac:graphicFrameMkLst>
            <pc:docMk/>
            <pc:sldMk cId="4271814911" sldId="384"/>
            <ac:graphicFrameMk id="2" creationId="{E5557944-B6B5-4798-A809-62C3436C646C}"/>
          </ac:graphicFrameMkLst>
        </pc:graphicFrameChg>
        <pc:graphicFrameChg chg="add del">
          <ac:chgData name="Alex Powers" userId="96824d8fc7540c0e" providerId="LiveId" clId="{87441F69-6A92-441D-97B0-137D1161516F}" dt="2019-04-14T21:45:14.810" v="6293"/>
          <ac:graphicFrameMkLst>
            <pc:docMk/>
            <pc:sldMk cId="4271814911" sldId="384"/>
            <ac:graphicFrameMk id="3" creationId="{6D0B0BD3-0167-47BE-939F-64CB386B41B2}"/>
          </ac:graphicFrameMkLst>
        </pc:graphicFrameChg>
        <pc:cxnChg chg="mod">
          <ac:chgData name="Alex Powers" userId="96824d8fc7540c0e" providerId="LiveId" clId="{87441F69-6A92-441D-97B0-137D1161516F}" dt="2019-04-14T21:45:56.345" v="6299" actId="1076"/>
          <ac:cxnSpMkLst>
            <pc:docMk/>
            <pc:sldMk cId="4271814911" sldId="384"/>
            <ac:cxnSpMk id="8" creationId="{CA30198E-1AC5-49DF-BC75-7FBD5B460308}"/>
          </ac:cxnSpMkLst>
        </pc:cxnChg>
      </pc:sldChg>
      <pc:sldChg chg="addSp delSp modSp add">
        <pc:chgData name="Alex Powers" userId="96824d8fc7540c0e" providerId="LiveId" clId="{87441F69-6A92-441D-97B0-137D1161516F}" dt="2019-04-14T21:58:58.545" v="6821" actId="6549"/>
        <pc:sldMkLst>
          <pc:docMk/>
          <pc:sldMk cId="2864249513" sldId="385"/>
        </pc:sldMkLst>
        <pc:spChg chg="mod">
          <ac:chgData name="Alex Powers" userId="96824d8fc7540c0e" providerId="LiveId" clId="{87441F69-6A92-441D-97B0-137D1161516F}" dt="2019-04-14T21:58:58.545" v="6821" actId="6549"/>
          <ac:spMkLst>
            <pc:docMk/>
            <pc:sldMk cId="2864249513" sldId="385"/>
            <ac:spMk id="4" creationId="{09204479-035A-4A63-8E9B-53D4298829BD}"/>
          </ac:spMkLst>
        </pc:spChg>
        <pc:spChg chg="mod">
          <ac:chgData name="Alex Powers" userId="96824d8fc7540c0e" providerId="LiveId" clId="{87441F69-6A92-441D-97B0-137D1161516F}" dt="2019-04-14T21:57:49.810" v="6811" actId="207"/>
          <ac:spMkLst>
            <pc:docMk/>
            <pc:sldMk cId="2864249513" sldId="385"/>
            <ac:spMk id="7" creationId="{F1C2BA08-2802-4B52-8289-B02EFD192FC6}"/>
          </ac:spMkLst>
        </pc:spChg>
        <pc:graphicFrameChg chg="add del">
          <ac:chgData name="Alex Powers" userId="96824d8fc7540c0e" providerId="LiveId" clId="{87441F69-6A92-441D-97B0-137D1161516F}" dt="2019-04-14T21:50:38.965" v="6399"/>
          <ac:graphicFrameMkLst>
            <pc:docMk/>
            <pc:sldMk cId="2864249513" sldId="385"/>
            <ac:graphicFrameMk id="2" creationId="{1A48DF00-701E-4CBB-875C-279E737CC52A}"/>
          </ac:graphicFrameMkLst>
        </pc:graphicFrameChg>
      </pc:sldChg>
      <pc:sldChg chg="addSp delSp modSp add ord">
        <pc:chgData name="Alex Powers" userId="96824d8fc7540c0e" providerId="LiveId" clId="{87441F69-6A92-441D-97B0-137D1161516F}" dt="2019-04-14T22:42:45.602" v="7879" actId="20577"/>
        <pc:sldMkLst>
          <pc:docMk/>
          <pc:sldMk cId="1732107347" sldId="386"/>
        </pc:sldMkLst>
        <pc:spChg chg="mod">
          <ac:chgData name="Alex Powers" userId="96824d8fc7540c0e" providerId="LiveId" clId="{87441F69-6A92-441D-97B0-137D1161516F}" dt="2019-04-14T22:42:45.602" v="7879" actId="20577"/>
          <ac:spMkLst>
            <pc:docMk/>
            <pc:sldMk cId="1732107347" sldId="386"/>
            <ac:spMk id="2" creationId="{0A6D4857-220B-4F8C-A547-D0E5AA95F474}"/>
          </ac:spMkLst>
        </pc:spChg>
        <pc:spChg chg="del">
          <ac:chgData name="Alex Powers" userId="96824d8fc7540c0e" providerId="LiveId" clId="{87441F69-6A92-441D-97B0-137D1161516F}" dt="2019-04-14T22:04:51.165" v="6833" actId="478"/>
          <ac:spMkLst>
            <pc:docMk/>
            <pc:sldMk cId="1732107347" sldId="386"/>
            <ac:spMk id="3" creationId="{4356D553-2394-4869-8034-60FB6148BA3A}"/>
          </ac:spMkLst>
        </pc:spChg>
        <pc:spChg chg="add del mod">
          <ac:chgData name="Alex Powers" userId="96824d8fc7540c0e" providerId="LiveId" clId="{87441F69-6A92-441D-97B0-137D1161516F}" dt="2019-04-14T22:04:54.398" v="6834" actId="478"/>
          <ac:spMkLst>
            <pc:docMk/>
            <pc:sldMk cId="1732107347" sldId="386"/>
            <ac:spMk id="6" creationId="{34A9B5A7-6797-489C-B5DA-D73CD32B3FBD}"/>
          </ac:spMkLst>
        </pc:spChg>
        <pc:spChg chg="add del mod">
          <ac:chgData name="Alex Powers" userId="96824d8fc7540c0e" providerId="LiveId" clId="{87441F69-6A92-441D-97B0-137D1161516F}" dt="2019-04-14T22:16:57.721" v="7171" actId="478"/>
          <ac:spMkLst>
            <pc:docMk/>
            <pc:sldMk cId="1732107347" sldId="386"/>
            <ac:spMk id="11" creationId="{EC453865-8DAB-4ECC-AB2D-12C4674AD26C}"/>
          </ac:spMkLst>
        </pc:spChg>
        <pc:spChg chg="add del mod">
          <ac:chgData name="Alex Powers" userId="96824d8fc7540c0e" providerId="LiveId" clId="{87441F69-6A92-441D-97B0-137D1161516F}" dt="2019-04-14T22:40:37.884" v="7823" actId="1076"/>
          <ac:spMkLst>
            <pc:docMk/>
            <pc:sldMk cId="1732107347" sldId="386"/>
            <ac:spMk id="12" creationId="{FE66F560-0ACB-4DE6-9CAD-FABBFA350D4F}"/>
          </ac:spMkLst>
        </pc:spChg>
        <pc:spChg chg="add del mod">
          <ac:chgData name="Alex Powers" userId="96824d8fc7540c0e" providerId="LiveId" clId="{87441F69-6A92-441D-97B0-137D1161516F}" dt="2019-04-14T22:41:26.908" v="7833" actId="478"/>
          <ac:spMkLst>
            <pc:docMk/>
            <pc:sldMk cId="1732107347" sldId="386"/>
            <ac:spMk id="13" creationId="{F3DB71C8-F6DD-4710-BA7C-CEAD13DBF405}"/>
          </ac:spMkLst>
        </pc:spChg>
        <pc:spChg chg="add mod">
          <ac:chgData name="Alex Powers" userId="96824d8fc7540c0e" providerId="LiveId" clId="{87441F69-6A92-441D-97B0-137D1161516F}" dt="2019-04-14T22:40:29.840" v="7821" actId="164"/>
          <ac:spMkLst>
            <pc:docMk/>
            <pc:sldMk cId="1732107347" sldId="386"/>
            <ac:spMk id="14" creationId="{0361A719-9AC4-418C-B1BA-CA4803038138}"/>
          </ac:spMkLst>
        </pc:spChg>
        <pc:spChg chg="add del mod">
          <ac:chgData name="Alex Powers" userId="96824d8fc7540c0e" providerId="LiveId" clId="{87441F69-6A92-441D-97B0-137D1161516F}" dt="2019-04-14T22:41:28.428" v="7834" actId="478"/>
          <ac:spMkLst>
            <pc:docMk/>
            <pc:sldMk cId="1732107347" sldId="386"/>
            <ac:spMk id="15" creationId="{F496F69A-BD47-4A15-A918-438886496A28}"/>
          </ac:spMkLst>
        </pc:spChg>
        <pc:spChg chg="add mod">
          <ac:chgData name="Alex Powers" userId="96824d8fc7540c0e" providerId="LiveId" clId="{87441F69-6A92-441D-97B0-137D1161516F}" dt="2019-04-14T22:40:29.840" v="7821" actId="164"/>
          <ac:spMkLst>
            <pc:docMk/>
            <pc:sldMk cId="1732107347" sldId="386"/>
            <ac:spMk id="16" creationId="{13266D80-7318-462F-B2DC-F8047BF72068}"/>
          </ac:spMkLst>
        </pc:spChg>
        <pc:spChg chg="add del mod">
          <ac:chgData name="Alex Powers" userId="96824d8fc7540c0e" providerId="LiveId" clId="{87441F69-6A92-441D-97B0-137D1161516F}" dt="2019-04-14T22:41:30.391" v="7835" actId="478"/>
          <ac:spMkLst>
            <pc:docMk/>
            <pc:sldMk cId="1732107347" sldId="386"/>
            <ac:spMk id="17" creationId="{4479680A-12CA-4B80-8FFA-68FA4E165589}"/>
          </ac:spMkLst>
        </pc:spChg>
        <pc:grpChg chg="add mod">
          <ac:chgData name="Alex Powers" userId="96824d8fc7540c0e" providerId="LiveId" clId="{87441F69-6A92-441D-97B0-137D1161516F}" dt="2019-04-14T22:40:33.862" v="7822" actId="1076"/>
          <ac:grpSpMkLst>
            <pc:docMk/>
            <pc:sldMk cId="1732107347" sldId="386"/>
            <ac:grpSpMk id="18" creationId="{AF5573C5-9746-4882-83B0-31DB03992FC8}"/>
          </ac:grpSpMkLst>
        </pc:grpChg>
        <pc:picChg chg="add del mod modCrop">
          <ac:chgData name="Alex Powers" userId="96824d8fc7540c0e" providerId="LiveId" clId="{87441F69-6A92-441D-97B0-137D1161516F}" dt="2019-04-14T22:07:17.608" v="6844" actId="478"/>
          <ac:picMkLst>
            <pc:docMk/>
            <pc:sldMk cId="1732107347" sldId="386"/>
            <ac:picMk id="4" creationId="{9AFBB7E4-9174-4F9C-A054-9F13BF944770}"/>
          </ac:picMkLst>
        </pc:picChg>
        <pc:picChg chg="add del">
          <ac:chgData name="Alex Powers" userId="96824d8fc7540c0e" providerId="LiveId" clId="{87441F69-6A92-441D-97B0-137D1161516F}" dt="2019-04-14T22:05:06.675" v="6837" actId="478"/>
          <ac:picMkLst>
            <pc:docMk/>
            <pc:sldMk cId="1732107347" sldId="386"/>
            <ac:picMk id="7" creationId="{0F940BF2-8185-46C5-8D49-F6BB85D30142}"/>
          </ac:picMkLst>
        </pc:picChg>
        <pc:picChg chg="add del mod modCrop">
          <ac:chgData name="Alex Powers" userId="96824d8fc7540c0e" providerId="LiveId" clId="{87441F69-6A92-441D-97B0-137D1161516F}" dt="2019-04-14T22:07:18.969" v="6845" actId="478"/>
          <ac:picMkLst>
            <pc:docMk/>
            <pc:sldMk cId="1732107347" sldId="386"/>
            <ac:picMk id="8" creationId="{AB53D374-F931-4B97-BBCE-BC9D6CC996E1}"/>
          </ac:picMkLst>
        </pc:picChg>
        <pc:picChg chg="add mod modCrop">
          <ac:chgData name="Alex Powers" userId="96824d8fc7540c0e" providerId="LiveId" clId="{87441F69-6A92-441D-97B0-137D1161516F}" dt="2019-04-14T22:40:29.840" v="7821" actId="164"/>
          <ac:picMkLst>
            <pc:docMk/>
            <pc:sldMk cId="1732107347" sldId="386"/>
            <ac:picMk id="9" creationId="{8A80B65F-CD98-449A-B463-74CDF9BF8967}"/>
          </ac:picMkLst>
        </pc:picChg>
        <pc:picChg chg="add del mod modCrop">
          <ac:chgData name="Alex Powers" userId="96824d8fc7540c0e" providerId="LiveId" clId="{87441F69-6A92-441D-97B0-137D1161516F}" dt="2019-04-14T22:41:23.934" v="7832" actId="478"/>
          <ac:picMkLst>
            <pc:docMk/>
            <pc:sldMk cId="1732107347" sldId="386"/>
            <ac:picMk id="10" creationId="{4479D8FC-1C62-4EAC-B7C7-026CED173E30}"/>
          </ac:picMkLst>
        </pc:picChg>
      </pc:sldChg>
      <pc:sldChg chg="addSp delSp modSp add">
        <pc:chgData name="Alex Powers" userId="96824d8fc7540c0e" providerId="LiveId" clId="{87441F69-6A92-441D-97B0-137D1161516F}" dt="2019-04-14T22:42:50.005" v="7880"/>
        <pc:sldMkLst>
          <pc:docMk/>
          <pc:sldMk cId="3375335223" sldId="387"/>
        </pc:sldMkLst>
        <pc:spChg chg="mod">
          <ac:chgData name="Alex Powers" userId="96824d8fc7540c0e" providerId="LiveId" clId="{87441F69-6A92-441D-97B0-137D1161516F}" dt="2019-04-14T22:42:50.005" v="7880"/>
          <ac:spMkLst>
            <pc:docMk/>
            <pc:sldMk cId="3375335223" sldId="387"/>
            <ac:spMk id="2" creationId="{0A6D4857-220B-4F8C-A547-D0E5AA95F474}"/>
          </ac:spMkLst>
        </pc:spChg>
        <pc:spChg chg="del">
          <ac:chgData name="Alex Powers" userId="96824d8fc7540c0e" providerId="LiveId" clId="{87441F69-6A92-441D-97B0-137D1161516F}" dt="2019-04-14T22:41:11.731" v="7830" actId="478"/>
          <ac:spMkLst>
            <pc:docMk/>
            <pc:sldMk cId="3375335223" sldId="387"/>
            <ac:spMk id="12" creationId="{FE66F560-0ACB-4DE6-9CAD-FABBFA350D4F}"/>
          </ac:spMkLst>
        </pc:spChg>
        <pc:spChg chg="mod">
          <ac:chgData name="Alex Powers" userId="96824d8fc7540c0e" providerId="LiveId" clId="{87441F69-6A92-441D-97B0-137D1161516F}" dt="2019-04-14T22:41:18.631" v="7831" actId="1076"/>
          <ac:spMkLst>
            <pc:docMk/>
            <pc:sldMk cId="3375335223" sldId="387"/>
            <ac:spMk id="13" creationId="{F3DB71C8-F6DD-4710-BA7C-CEAD13DBF405}"/>
          </ac:spMkLst>
        </pc:spChg>
        <pc:spChg chg="mod">
          <ac:chgData name="Alex Powers" userId="96824d8fc7540c0e" providerId="LiveId" clId="{87441F69-6A92-441D-97B0-137D1161516F}" dt="2019-04-14T22:40:54.497" v="7826" actId="164"/>
          <ac:spMkLst>
            <pc:docMk/>
            <pc:sldMk cId="3375335223" sldId="387"/>
            <ac:spMk id="15" creationId="{F496F69A-BD47-4A15-A918-438886496A28}"/>
          </ac:spMkLst>
        </pc:spChg>
        <pc:spChg chg="mod">
          <ac:chgData name="Alex Powers" userId="96824d8fc7540c0e" providerId="LiveId" clId="{87441F69-6A92-441D-97B0-137D1161516F}" dt="2019-04-14T22:40:54.497" v="7826" actId="164"/>
          <ac:spMkLst>
            <pc:docMk/>
            <pc:sldMk cId="3375335223" sldId="387"/>
            <ac:spMk id="17" creationId="{4479680A-12CA-4B80-8FFA-68FA4E165589}"/>
          </ac:spMkLst>
        </pc:spChg>
        <pc:grpChg chg="add mod">
          <ac:chgData name="Alex Powers" userId="96824d8fc7540c0e" providerId="LiveId" clId="{87441F69-6A92-441D-97B0-137D1161516F}" dt="2019-04-14T22:41:08.633" v="7829" actId="1076"/>
          <ac:grpSpMkLst>
            <pc:docMk/>
            <pc:sldMk cId="3375335223" sldId="387"/>
            <ac:grpSpMk id="3" creationId="{E11E3263-D9DD-4EC8-BF0F-8B27CC027A0A}"/>
          </ac:grpSpMkLst>
        </pc:grpChg>
        <pc:grpChg chg="del">
          <ac:chgData name="Alex Powers" userId="96824d8fc7540c0e" providerId="LiveId" clId="{87441F69-6A92-441D-97B0-137D1161516F}" dt="2019-04-14T22:41:02.981" v="7828" actId="478"/>
          <ac:grpSpMkLst>
            <pc:docMk/>
            <pc:sldMk cId="3375335223" sldId="387"/>
            <ac:grpSpMk id="18" creationId="{AF5573C5-9746-4882-83B0-31DB03992FC8}"/>
          </ac:grpSpMkLst>
        </pc:grpChg>
        <pc:picChg chg="mod">
          <ac:chgData name="Alex Powers" userId="96824d8fc7540c0e" providerId="LiveId" clId="{87441F69-6A92-441D-97B0-137D1161516F}" dt="2019-04-14T22:40:54.497" v="7826" actId="164"/>
          <ac:picMkLst>
            <pc:docMk/>
            <pc:sldMk cId="3375335223" sldId="387"/>
            <ac:picMk id="10" creationId="{4479D8FC-1C62-4EAC-B7C7-026CED173E3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B6AD74-280E-4915-BBBA-0130EAB508B1}" type="doc">
      <dgm:prSet loTypeId="urn:microsoft.com/office/officeart/2005/8/layout/process1" loCatId="process" qsTypeId="urn:microsoft.com/office/officeart/2005/8/quickstyle/simple1" qsCatId="simple" csTypeId="urn:microsoft.com/office/officeart/2005/8/colors/accent1_2" csCatId="accent1" phldr="1"/>
      <dgm:spPr/>
    </dgm:pt>
    <dgm:pt modelId="{8C3A6BC9-B48A-4C1D-82E7-100FA938D563}">
      <dgm:prSet phldrT="[Text]"/>
      <dgm:spPr>
        <a:solidFill>
          <a:schemeClr val="bg1">
            <a:lumMod val="65000"/>
          </a:schemeClr>
        </a:solidFill>
      </dgm:spPr>
      <dgm:t>
        <a:bodyPr/>
        <a:lstStyle/>
        <a:p>
          <a:r>
            <a:rPr lang="en-US" dirty="0">
              <a:latin typeface="Segoe UI" panose="020B0502040204020203" pitchFamily="34" charset="0"/>
              <a:cs typeface="Segoe UI" panose="020B0502040204020203" pitchFamily="34" charset="0"/>
            </a:rPr>
            <a:t>1M</a:t>
          </a:r>
        </a:p>
      </dgm:t>
    </dgm:pt>
    <dgm:pt modelId="{0CAB1F38-4A19-4946-AC48-6F0E6F12801A}" type="parTrans" cxnId="{FC6B056E-64D8-446B-89C3-85B151CF3B3E}">
      <dgm:prSet/>
      <dgm:spPr/>
      <dgm:t>
        <a:bodyPr/>
        <a:lstStyle/>
        <a:p>
          <a:endParaRPr lang="en-US">
            <a:latin typeface="Segoe UI" panose="020B0502040204020203" pitchFamily="34" charset="0"/>
            <a:cs typeface="Segoe UI" panose="020B0502040204020203" pitchFamily="34" charset="0"/>
          </a:endParaRPr>
        </a:p>
      </dgm:t>
    </dgm:pt>
    <dgm:pt modelId="{E18899D0-0961-4D2C-8665-051F6AB34E60}" type="sibTrans" cxnId="{FC6B056E-64D8-446B-89C3-85B151CF3B3E}">
      <dgm:prSet/>
      <dgm:spPr>
        <a:solidFill>
          <a:schemeClr val="tx1"/>
        </a:solidFill>
      </dgm:spPr>
      <dgm:t>
        <a:bodyPr/>
        <a:lstStyle/>
        <a:p>
          <a:endParaRPr lang="en-US">
            <a:latin typeface="Segoe UI" panose="020B0502040204020203" pitchFamily="34" charset="0"/>
            <a:cs typeface="Segoe UI" panose="020B0502040204020203" pitchFamily="34" charset="0"/>
          </a:endParaRPr>
        </a:p>
      </dgm:t>
    </dgm:pt>
    <dgm:pt modelId="{F6F00FFE-4EAD-4B5A-B370-FF01E441954A}">
      <dgm:prSet phldrT="[Text]" custT="1"/>
      <dgm:spPr>
        <a:solidFill>
          <a:schemeClr val="bg1">
            <a:lumMod val="65000"/>
          </a:schemeClr>
        </a:solidFill>
      </dgm:spPr>
      <dgm:t>
        <a:bodyPr/>
        <a:lstStyle/>
        <a:p>
          <a:r>
            <a:rPr lang="en-US" sz="3100" kern="1200" dirty="0">
              <a:solidFill>
                <a:prstClr val="white"/>
              </a:solidFill>
              <a:latin typeface="Segoe UI" panose="020B0502040204020203" pitchFamily="34" charset="0"/>
              <a:ea typeface="+mn-ea"/>
              <a:cs typeface="Segoe UI" panose="020B0502040204020203" pitchFamily="34" charset="0"/>
            </a:rPr>
            <a:t>1M</a:t>
          </a:r>
        </a:p>
      </dgm:t>
    </dgm:pt>
    <dgm:pt modelId="{EFF52375-9BAD-450D-BA9E-43587885ABD7}" type="parTrans" cxnId="{76C0CAEA-F6BC-4E00-98F7-42B1D90C6DEC}">
      <dgm:prSet/>
      <dgm:spPr/>
      <dgm:t>
        <a:bodyPr/>
        <a:lstStyle/>
        <a:p>
          <a:endParaRPr lang="en-US">
            <a:latin typeface="Segoe UI" panose="020B0502040204020203" pitchFamily="34" charset="0"/>
            <a:cs typeface="Segoe UI" panose="020B0502040204020203" pitchFamily="34" charset="0"/>
          </a:endParaRPr>
        </a:p>
      </dgm:t>
    </dgm:pt>
    <dgm:pt modelId="{333DF442-0980-44A2-AB95-0CD082B5E325}" type="sibTrans" cxnId="{76C0CAEA-F6BC-4E00-98F7-42B1D90C6DEC}">
      <dgm:prSet/>
      <dgm:spPr>
        <a:solidFill>
          <a:schemeClr val="tx1"/>
        </a:solidFill>
      </dgm:spPr>
      <dgm:t>
        <a:bodyPr/>
        <a:lstStyle/>
        <a:p>
          <a:endParaRPr lang="en-US">
            <a:latin typeface="Segoe UI" panose="020B0502040204020203" pitchFamily="34" charset="0"/>
            <a:cs typeface="Segoe UI" panose="020B0502040204020203" pitchFamily="34" charset="0"/>
          </a:endParaRPr>
        </a:p>
      </dgm:t>
    </dgm:pt>
    <dgm:pt modelId="{AA53E7F9-0B95-458E-8583-EF08F5936DCD}">
      <dgm:prSet phldrT="[Text]" custT="1"/>
      <dgm:spPr>
        <a:solidFill>
          <a:schemeClr val="bg1">
            <a:lumMod val="65000"/>
          </a:schemeClr>
        </a:solidFill>
      </dgm:spPr>
      <dgm:t>
        <a:bodyPr/>
        <a:lstStyle/>
        <a:p>
          <a:r>
            <a:rPr lang="en-US" sz="3100" kern="1200" dirty="0">
              <a:solidFill>
                <a:prstClr val="white"/>
              </a:solidFill>
              <a:latin typeface="Segoe UI" panose="020B0502040204020203" pitchFamily="34" charset="0"/>
              <a:ea typeface="+mn-ea"/>
              <a:cs typeface="Segoe UI" panose="020B0502040204020203" pitchFamily="34" charset="0"/>
            </a:rPr>
            <a:t>1M</a:t>
          </a:r>
        </a:p>
      </dgm:t>
    </dgm:pt>
    <dgm:pt modelId="{BC9AEAAD-862F-41B7-9368-AD9586A901E1}" type="parTrans" cxnId="{C4808917-9CF3-449F-B404-0BE3D952B643}">
      <dgm:prSet/>
      <dgm:spPr/>
      <dgm:t>
        <a:bodyPr/>
        <a:lstStyle/>
        <a:p>
          <a:endParaRPr lang="en-US">
            <a:latin typeface="Segoe UI" panose="020B0502040204020203" pitchFamily="34" charset="0"/>
            <a:cs typeface="Segoe UI" panose="020B0502040204020203" pitchFamily="34" charset="0"/>
          </a:endParaRPr>
        </a:p>
      </dgm:t>
    </dgm:pt>
    <dgm:pt modelId="{35B4E646-2EE6-45BE-BA8C-5136647C7EFA}" type="sibTrans" cxnId="{C4808917-9CF3-449F-B404-0BE3D952B643}">
      <dgm:prSet/>
      <dgm:spPr>
        <a:solidFill>
          <a:schemeClr val="tx1"/>
        </a:solidFill>
      </dgm:spPr>
      <dgm:t>
        <a:bodyPr/>
        <a:lstStyle/>
        <a:p>
          <a:endParaRPr lang="en-US">
            <a:latin typeface="Segoe UI" panose="020B0502040204020203" pitchFamily="34" charset="0"/>
            <a:cs typeface="Segoe UI" panose="020B0502040204020203" pitchFamily="34" charset="0"/>
          </a:endParaRPr>
        </a:p>
      </dgm:t>
    </dgm:pt>
    <dgm:pt modelId="{AF17FB4B-3D06-45AF-A943-3B641C1BB32E}">
      <dgm:prSet phldrT="[Text]"/>
      <dgm:spPr>
        <a:solidFill>
          <a:schemeClr val="bg1">
            <a:lumMod val="65000"/>
          </a:schemeClr>
        </a:solidFill>
      </dgm:spPr>
      <dgm:t>
        <a:bodyPr/>
        <a:lstStyle/>
        <a:p>
          <a:r>
            <a:rPr lang="en-US" dirty="0">
              <a:latin typeface="Segoe UI" panose="020B0502040204020203" pitchFamily="34" charset="0"/>
              <a:cs typeface="Segoe UI" panose="020B0502040204020203" pitchFamily="34" charset="0"/>
            </a:rPr>
            <a:t>…</a:t>
          </a:r>
        </a:p>
      </dgm:t>
    </dgm:pt>
    <dgm:pt modelId="{1BC612BA-50CE-4E94-9C4F-939F6FA65F14}" type="parTrans" cxnId="{763E3DB7-6569-4C0D-94FE-38BC284AAA8F}">
      <dgm:prSet/>
      <dgm:spPr/>
      <dgm:t>
        <a:bodyPr/>
        <a:lstStyle/>
        <a:p>
          <a:endParaRPr lang="en-US">
            <a:latin typeface="Segoe UI" panose="020B0502040204020203" pitchFamily="34" charset="0"/>
            <a:cs typeface="Segoe UI" panose="020B0502040204020203" pitchFamily="34" charset="0"/>
          </a:endParaRPr>
        </a:p>
      </dgm:t>
    </dgm:pt>
    <dgm:pt modelId="{B3AEA3DD-0F2A-42A4-A9EA-64184B838CEA}" type="sibTrans" cxnId="{763E3DB7-6569-4C0D-94FE-38BC284AAA8F}">
      <dgm:prSet/>
      <dgm:spPr>
        <a:solidFill>
          <a:schemeClr val="tx1"/>
        </a:solidFill>
      </dgm:spPr>
      <dgm:t>
        <a:bodyPr/>
        <a:lstStyle/>
        <a:p>
          <a:endParaRPr lang="en-US">
            <a:latin typeface="Segoe UI" panose="020B0502040204020203" pitchFamily="34" charset="0"/>
            <a:cs typeface="Segoe UI" panose="020B0502040204020203" pitchFamily="34" charset="0"/>
          </a:endParaRPr>
        </a:p>
      </dgm:t>
    </dgm:pt>
    <dgm:pt modelId="{067D8D75-32C1-43C1-838E-300A16AE07B8}">
      <dgm:prSet phldrT="[Text]"/>
      <dgm:spPr>
        <a:solidFill>
          <a:schemeClr val="bg1">
            <a:lumMod val="65000"/>
          </a:schemeClr>
        </a:solidFill>
      </dgm:spPr>
      <dgm:t>
        <a:bodyPr/>
        <a:lstStyle/>
        <a:p>
          <a:r>
            <a:rPr lang="en-US" dirty="0">
              <a:latin typeface="Segoe UI" panose="020B0502040204020203" pitchFamily="34" charset="0"/>
              <a:cs typeface="Segoe UI" panose="020B0502040204020203" pitchFamily="34" charset="0"/>
            </a:rPr>
            <a:t>Model</a:t>
          </a:r>
        </a:p>
      </dgm:t>
    </dgm:pt>
    <dgm:pt modelId="{9D2F820B-59E0-448B-832C-45E3339EF6DB}" type="parTrans" cxnId="{CA20F9F1-10BF-4829-9148-24FD0E403786}">
      <dgm:prSet/>
      <dgm:spPr/>
      <dgm:t>
        <a:bodyPr/>
        <a:lstStyle/>
        <a:p>
          <a:endParaRPr lang="en-US">
            <a:latin typeface="Segoe UI" panose="020B0502040204020203" pitchFamily="34" charset="0"/>
            <a:cs typeface="Segoe UI" panose="020B0502040204020203" pitchFamily="34" charset="0"/>
          </a:endParaRPr>
        </a:p>
      </dgm:t>
    </dgm:pt>
    <dgm:pt modelId="{26CF408D-0AED-438A-84AC-85CFD07706DE}" type="sibTrans" cxnId="{CA20F9F1-10BF-4829-9148-24FD0E403786}">
      <dgm:prSet/>
      <dgm:spPr/>
      <dgm:t>
        <a:bodyPr/>
        <a:lstStyle/>
        <a:p>
          <a:endParaRPr lang="en-US">
            <a:latin typeface="Segoe UI" panose="020B0502040204020203" pitchFamily="34" charset="0"/>
            <a:cs typeface="Segoe UI" panose="020B0502040204020203" pitchFamily="34" charset="0"/>
          </a:endParaRPr>
        </a:p>
      </dgm:t>
    </dgm:pt>
    <dgm:pt modelId="{36D2F89F-5172-44E9-B2DC-14A957605A5F}" type="pres">
      <dgm:prSet presAssocID="{FAB6AD74-280E-4915-BBBA-0130EAB508B1}" presName="Name0" presStyleCnt="0">
        <dgm:presLayoutVars>
          <dgm:dir/>
          <dgm:resizeHandles val="exact"/>
        </dgm:presLayoutVars>
      </dgm:prSet>
      <dgm:spPr/>
    </dgm:pt>
    <dgm:pt modelId="{29150B59-0B90-46E8-9768-9BA30A6D62E4}" type="pres">
      <dgm:prSet presAssocID="{8C3A6BC9-B48A-4C1D-82E7-100FA938D563}" presName="node" presStyleLbl="node1" presStyleIdx="0" presStyleCnt="5">
        <dgm:presLayoutVars>
          <dgm:bulletEnabled val="1"/>
        </dgm:presLayoutVars>
      </dgm:prSet>
      <dgm:spPr/>
    </dgm:pt>
    <dgm:pt modelId="{7E6DE381-6BBD-430C-83B5-6C15F09BCF6A}" type="pres">
      <dgm:prSet presAssocID="{E18899D0-0961-4D2C-8665-051F6AB34E60}" presName="sibTrans" presStyleLbl="sibTrans2D1" presStyleIdx="0" presStyleCnt="4"/>
      <dgm:spPr/>
    </dgm:pt>
    <dgm:pt modelId="{EE90C5C1-BB5A-4B8F-A635-7FFF9CB1F190}" type="pres">
      <dgm:prSet presAssocID="{E18899D0-0961-4D2C-8665-051F6AB34E60}" presName="connectorText" presStyleLbl="sibTrans2D1" presStyleIdx="0" presStyleCnt="4"/>
      <dgm:spPr/>
    </dgm:pt>
    <dgm:pt modelId="{F38B7CE1-A879-48CC-9DD9-4D17D0D7999C}" type="pres">
      <dgm:prSet presAssocID="{F6F00FFE-4EAD-4B5A-B370-FF01E441954A}" presName="node" presStyleLbl="node1" presStyleIdx="1" presStyleCnt="5">
        <dgm:presLayoutVars>
          <dgm:bulletEnabled val="1"/>
        </dgm:presLayoutVars>
      </dgm:prSet>
      <dgm:spPr/>
    </dgm:pt>
    <dgm:pt modelId="{554C59A2-F510-474B-944F-4FEE21DB775D}" type="pres">
      <dgm:prSet presAssocID="{333DF442-0980-44A2-AB95-0CD082B5E325}" presName="sibTrans" presStyleLbl="sibTrans2D1" presStyleIdx="1" presStyleCnt="4"/>
      <dgm:spPr/>
    </dgm:pt>
    <dgm:pt modelId="{C50A1F00-5251-487D-9E6F-81DF14491499}" type="pres">
      <dgm:prSet presAssocID="{333DF442-0980-44A2-AB95-0CD082B5E325}" presName="connectorText" presStyleLbl="sibTrans2D1" presStyleIdx="1" presStyleCnt="4"/>
      <dgm:spPr/>
    </dgm:pt>
    <dgm:pt modelId="{1D3EE6CD-3321-4358-9040-E1B47919D934}" type="pres">
      <dgm:prSet presAssocID="{AA53E7F9-0B95-458E-8583-EF08F5936DCD}" presName="node" presStyleLbl="node1" presStyleIdx="2" presStyleCnt="5">
        <dgm:presLayoutVars>
          <dgm:bulletEnabled val="1"/>
        </dgm:presLayoutVars>
      </dgm:prSet>
      <dgm:spPr/>
    </dgm:pt>
    <dgm:pt modelId="{28F8CDC0-E374-4543-A5AB-985BAA86A247}" type="pres">
      <dgm:prSet presAssocID="{35B4E646-2EE6-45BE-BA8C-5136647C7EFA}" presName="sibTrans" presStyleLbl="sibTrans2D1" presStyleIdx="2" presStyleCnt="4"/>
      <dgm:spPr/>
    </dgm:pt>
    <dgm:pt modelId="{06F263B8-9D57-4EBA-9F6D-2C9747BDDD37}" type="pres">
      <dgm:prSet presAssocID="{35B4E646-2EE6-45BE-BA8C-5136647C7EFA}" presName="connectorText" presStyleLbl="sibTrans2D1" presStyleIdx="2" presStyleCnt="4"/>
      <dgm:spPr/>
    </dgm:pt>
    <dgm:pt modelId="{248275CA-6548-4D0B-A163-56AE036BAF82}" type="pres">
      <dgm:prSet presAssocID="{AF17FB4B-3D06-45AF-A943-3B641C1BB32E}" presName="node" presStyleLbl="node1" presStyleIdx="3" presStyleCnt="5">
        <dgm:presLayoutVars>
          <dgm:bulletEnabled val="1"/>
        </dgm:presLayoutVars>
      </dgm:prSet>
      <dgm:spPr/>
    </dgm:pt>
    <dgm:pt modelId="{D2D26390-4359-4FE4-AE8A-1AB2F8EFE066}" type="pres">
      <dgm:prSet presAssocID="{B3AEA3DD-0F2A-42A4-A9EA-64184B838CEA}" presName="sibTrans" presStyleLbl="sibTrans2D1" presStyleIdx="3" presStyleCnt="4"/>
      <dgm:spPr/>
    </dgm:pt>
    <dgm:pt modelId="{D644487E-B33D-4DCD-A72A-66DD0CC16FE5}" type="pres">
      <dgm:prSet presAssocID="{B3AEA3DD-0F2A-42A4-A9EA-64184B838CEA}" presName="connectorText" presStyleLbl="sibTrans2D1" presStyleIdx="3" presStyleCnt="4"/>
      <dgm:spPr/>
    </dgm:pt>
    <dgm:pt modelId="{A0B9D9DB-49C0-47E4-A88B-FE8D78B470C6}" type="pres">
      <dgm:prSet presAssocID="{067D8D75-32C1-43C1-838E-300A16AE07B8}" presName="node" presStyleLbl="node1" presStyleIdx="4" presStyleCnt="5">
        <dgm:presLayoutVars>
          <dgm:bulletEnabled val="1"/>
        </dgm:presLayoutVars>
      </dgm:prSet>
      <dgm:spPr/>
    </dgm:pt>
  </dgm:ptLst>
  <dgm:cxnLst>
    <dgm:cxn modelId="{CB6F1B02-1E21-4656-8A00-0FE5DC68EE4B}" type="presOf" srcId="{E18899D0-0961-4D2C-8665-051F6AB34E60}" destId="{EE90C5C1-BB5A-4B8F-A635-7FFF9CB1F190}" srcOrd="1" destOrd="0" presId="urn:microsoft.com/office/officeart/2005/8/layout/process1"/>
    <dgm:cxn modelId="{E9A0FB0C-4263-49F8-9C28-556830AA612C}" type="presOf" srcId="{067D8D75-32C1-43C1-838E-300A16AE07B8}" destId="{A0B9D9DB-49C0-47E4-A88B-FE8D78B470C6}" srcOrd="0" destOrd="0" presId="urn:microsoft.com/office/officeart/2005/8/layout/process1"/>
    <dgm:cxn modelId="{C4808917-9CF3-449F-B404-0BE3D952B643}" srcId="{FAB6AD74-280E-4915-BBBA-0130EAB508B1}" destId="{AA53E7F9-0B95-458E-8583-EF08F5936DCD}" srcOrd="2" destOrd="0" parTransId="{BC9AEAAD-862F-41B7-9368-AD9586A901E1}" sibTransId="{35B4E646-2EE6-45BE-BA8C-5136647C7EFA}"/>
    <dgm:cxn modelId="{A65F3428-3E10-48BE-AD3F-BAC5C5BF1746}" type="presOf" srcId="{FAB6AD74-280E-4915-BBBA-0130EAB508B1}" destId="{36D2F89F-5172-44E9-B2DC-14A957605A5F}" srcOrd="0" destOrd="0" presId="urn:microsoft.com/office/officeart/2005/8/layout/process1"/>
    <dgm:cxn modelId="{3247AA2C-A3A5-45CC-ACCA-CEF481440941}" type="presOf" srcId="{35B4E646-2EE6-45BE-BA8C-5136647C7EFA}" destId="{28F8CDC0-E374-4543-A5AB-985BAA86A247}" srcOrd="0" destOrd="0" presId="urn:microsoft.com/office/officeart/2005/8/layout/process1"/>
    <dgm:cxn modelId="{497CF733-46D9-437A-803D-47CA3F224E61}" type="presOf" srcId="{B3AEA3DD-0F2A-42A4-A9EA-64184B838CEA}" destId="{D644487E-B33D-4DCD-A72A-66DD0CC16FE5}" srcOrd="1" destOrd="0" presId="urn:microsoft.com/office/officeart/2005/8/layout/process1"/>
    <dgm:cxn modelId="{00FAB247-344A-455B-99EF-D2875D26421F}" type="presOf" srcId="{333DF442-0980-44A2-AB95-0CD082B5E325}" destId="{554C59A2-F510-474B-944F-4FEE21DB775D}" srcOrd="0" destOrd="0" presId="urn:microsoft.com/office/officeart/2005/8/layout/process1"/>
    <dgm:cxn modelId="{FC6B056E-64D8-446B-89C3-85B151CF3B3E}" srcId="{FAB6AD74-280E-4915-BBBA-0130EAB508B1}" destId="{8C3A6BC9-B48A-4C1D-82E7-100FA938D563}" srcOrd="0" destOrd="0" parTransId="{0CAB1F38-4A19-4946-AC48-6F0E6F12801A}" sibTransId="{E18899D0-0961-4D2C-8665-051F6AB34E60}"/>
    <dgm:cxn modelId="{FE791F8B-0CE3-45E3-B38D-63293099A3D6}" type="presOf" srcId="{E18899D0-0961-4D2C-8665-051F6AB34E60}" destId="{7E6DE381-6BBD-430C-83B5-6C15F09BCF6A}" srcOrd="0" destOrd="0" presId="urn:microsoft.com/office/officeart/2005/8/layout/process1"/>
    <dgm:cxn modelId="{E8BD5DB1-EA7C-41EC-9F22-8558A5109A30}" type="presOf" srcId="{AF17FB4B-3D06-45AF-A943-3B641C1BB32E}" destId="{248275CA-6548-4D0B-A163-56AE036BAF82}" srcOrd="0" destOrd="0" presId="urn:microsoft.com/office/officeart/2005/8/layout/process1"/>
    <dgm:cxn modelId="{763E3DB7-6569-4C0D-94FE-38BC284AAA8F}" srcId="{FAB6AD74-280E-4915-BBBA-0130EAB508B1}" destId="{AF17FB4B-3D06-45AF-A943-3B641C1BB32E}" srcOrd="3" destOrd="0" parTransId="{1BC612BA-50CE-4E94-9C4F-939F6FA65F14}" sibTransId="{B3AEA3DD-0F2A-42A4-A9EA-64184B838CEA}"/>
    <dgm:cxn modelId="{7729D3B8-08B5-4F38-B794-9608C508087D}" type="presOf" srcId="{333DF442-0980-44A2-AB95-0CD082B5E325}" destId="{C50A1F00-5251-487D-9E6F-81DF14491499}" srcOrd="1" destOrd="0" presId="urn:microsoft.com/office/officeart/2005/8/layout/process1"/>
    <dgm:cxn modelId="{9A276DC6-8F97-4D9F-A017-B51D42B8AE46}" type="presOf" srcId="{35B4E646-2EE6-45BE-BA8C-5136647C7EFA}" destId="{06F263B8-9D57-4EBA-9F6D-2C9747BDDD37}" srcOrd="1" destOrd="0" presId="urn:microsoft.com/office/officeart/2005/8/layout/process1"/>
    <dgm:cxn modelId="{D10CE6CD-0D10-4A96-B16C-9B8AC499D08D}" type="presOf" srcId="{8C3A6BC9-B48A-4C1D-82E7-100FA938D563}" destId="{29150B59-0B90-46E8-9768-9BA30A6D62E4}" srcOrd="0" destOrd="0" presId="urn:microsoft.com/office/officeart/2005/8/layout/process1"/>
    <dgm:cxn modelId="{84D52DDA-BB9C-4620-8F00-06F4EFAA2765}" type="presOf" srcId="{B3AEA3DD-0F2A-42A4-A9EA-64184B838CEA}" destId="{D2D26390-4359-4FE4-AE8A-1AB2F8EFE066}" srcOrd="0" destOrd="0" presId="urn:microsoft.com/office/officeart/2005/8/layout/process1"/>
    <dgm:cxn modelId="{76C0CAEA-F6BC-4E00-98F7-42B1D90C6DEC}" srcId="{FAB6AD74-280E-4915-BBBA-0130EAB508B1}" destId="{F6F00FFE-4EAD-4B5A-B370-FF01E441954A}" srcOrd="1" destOrd="0" parTransId="{EFF52375-9BAD-450D-BA9E-43587885ABD7}" sibTransId="{333DF442-0980-44A2-AB95-0CD082B5E325}"/>
    <dgm:cxn modelId="{CA20F9F1-10BF-4829-9148-24FD0E403786}" srcId="{FAB6AD74-280E-4915-BBBA-0130EAB508B1}" destId="{067D8D75-32C1-43C1-838E-300A16AE07B8}" srcOrd="4" destOrd="0" parTransId="{9D2F820B-59E0-448B-832C-45E3339EF6DB}" sibTransId="{26CF408D-0AED-438A-84AC-85CFD07706DE}"/>
    <dgm:cxn modelId="{A682ECF2-A99D-42F6-B432-A9163F6D6998}" type="presOf" srcId="{AA53E7F9-0B95-458E-8583-EF08F5936DCD}" destId="{1D3EE6CD-3321-4358-9040-E1B47919D934}" srcOrd="0" destOrd="0" presId="urn:microsoft.com/office/officeart/2005/8/layout/process1"/>
    <dgm:cxn modelId="{A471DDF9-3305-47F2-BBA8-1DFD2DEEFDEE}" type="presOf" srcId="{F6F00FFE-4EAD-4B5A-B370-FF01E441954A}" destId="{F38B7CE1-A879-48CC-9DD9-4D17D0D7999C}" srcOrd="0" destOrd="0" presId="urn:microsoft.com/office/officeart/2005/8/layout/process1"/>
    <dgm:cxn modelId="{124806EF-68D9-4681-8C25-220CF76BF87C}" type="presParOf" srcId="{36D2F89F-5172-44E9-B2DC-14A957605A5F}" destId="{29150B59-0B90-46E8-9768-9BA30A6D62E4}" srcOrd="0" destOrd="0" presId="urn:microsoft.com/office/officeart/2005/8/layout/process1"/>
    <dgm:cxn modelId="{D98C4D31-6B92-44CA-BE29-17408248A4C4}" type="presParOf" srcId="{36D2F89F-5172-44E9-B2DC-14A957605A5F}" destId="{7E6DE381-6BBD-430C-83B5-6C15F09BCF6A}" srcOrd="1" destOrd="0" presId="urn:microsoft.com/office/officeart/2005/8/layout/process1"/>
    <dgm:cxn modelId="{84931AE2-4482-4640-AE5F-4D95DC057994}" type="presParOf" srcId="{7E6DE381-6BBD-430C-83B5-6C15F09BCF6A}" destId="{EE90C5C1-BB5A-4B8F-A635-7FFF9CB1F190}" srcOrd="0" destOrd="0" presId="urn:microsoft.com/office/officeart/2005/8/layout/process1"/>
    <dgm:cxn modelId="{2B5CBBA9-6084-4DF8-AAB2-BACF94046219}" type="presParOf" srcId="{36D2F89F-5172-44E9-B2DC-14A957605A5F}" destId="{F38B7CE1-A879-48CC-9DD9-4D17D0D7999C}" srcOrd="2" destOrd="0" presId="urn:microsoft.com/office/officeart/2005/8/layout/process1"/>
    <dgm:cxn modelId="{33776D5D-C80C-4E64-87FB-ECDF1752995B}" type="presParOf" srcId="{36D2F89F-5172-44E9-B2DC-14A957605A5F}" destId="{554C59A2-F510-474B-944F-4FEE21DB775D}" srcOrd="3" destOrd="0" presId="urn:microsoft.com/office/officeart/2005/8/layout/process1"/>
    <dgm:cxn modelId="{18F4FC6E-663E-4D5C-A051-45C83FA861CA}" type="presParOf" srcId="{554C59A2-F510-474B-944F-4FEE21DB775D}" destId="{C50A1F00-5251-487D-9E6F-81DF14491499}" srcOrd="0" destOrd="0" presId="urn:microsoft.com/office/officeart/2005/8/layout/process1"/>
    <dgm:cxn modelId="{D17814C0-9C17-47EE-8C30-2C850A1C4D18}" type="presParOf" srcId="{36D2F89F-5172-44E9-B2DC-14A957605A5F}" destId="{1D3EE6CD-3321-4358-9040-E1B47919D934}" srcOrd="4" destOrd="0" presId="urn:microsoft.com/office/officeart/2005/8/layout/process1"/>
    <dgm:cxn modelId="{E9DC9BFD-7424-41FD-87E3-979B63E69B81}" type="presParOf" srcId="{36D2F89F-5172-44E9-B2DC-14A957605A5F}" destId="{28F8CDC0-E374-4543-A5AB-985BAA86A247}" srcOrd="5" destOrd="0" presId="urn:microsoft.com/office/officeart/2005/8/layout/process1"/>
    <dgm:cxn modelId="{B3CB0EEA-BFA5-4D4E-A7A3-2FA6D0150096}" type="presParOf" srcId="{28F8CDC0-E374-4543-A5AB-985BAA86A247}" destId="{06F263B8-9D57-4EBA-9F6D-2C9747BDDD37}" srcOrd="0" destOrd="0" presId="urn:microsoft.com/office/officeart/2005/8/layout/process1"/>
    <dgm:cxn modelId="{4CC74199-EC57-4024-B227-A37972449A6B}" type="presParOf" srcId="{36D2F89F-5172-44E9-B2DC-14A957605A5F}" destId="{248275CA-6548-4D0B-A163-56AE036BAF82}" srcOrd="6" destOrd="0" presId="urn:microsoft.com/office/officeart/2005/8/layout/process1"/>
    <dgm:cxn modelId="{1D1B5824-4AA0-4B13-89F9-1DE8CBA75881}" type="presParOf" srcId="{36D2F89F-5172-44E9-B2DC-14A957605A5F}" destId="{D2D26390-4359-4FE4-AE8A-1AB2F8EFE066}" srcOrd="7" destOrd="0" presId="urn:microsoft.com/office/officeart/2005/8/layout/process1"/>
    <dgm:cxn modelId="{D17A588E-BE2B-4E0C-BD26-6ACB8B3FAC5B}" type="presParOf" srcId="{D2D26390-4359-4FE4-AE8A-1AB2F8EFE066}" destId="{D644487E-B33D-4DCD-A72A-66DD0CC16FE5}" srcOrd="0" destOrd="0" presId="urn:microsoft.com/office/officeart/2005/8/layout/process1"/>
    <dgm:cxn modelId="{00B66EA0-7EB8-4419-B4D3-C9F67AE95C86}" type="presParOf" srcId="{36D2F89F-5172-44E9-B2DC-14A957605A5F}" destId="{A0B9D9DB-49C0-47E4-A88B-FE8D78B470C6}" srcOrd="8" destOrd="0" presId="urn:microsoft.com/office/officeart/2005/8/layout/process1"/>
  </dgm:cxnLst>
  <dgm:bg>
    <a:solidFill>
      <a:schemeClr val="bg1">
        <a:lumMod val="95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150B59-0B90-46E8-9768-9BA30A6D62E4}">
      <dsp:nvSpPr>
        <dsp:cNvPr id="0" name=""/>
        <dsp:cNvSpPr/>
      </dsp:nvSpPr>
      <dsp:spPr>
        <a:xfrm>
          <a:off x="10264" y="0"/>
          <a:ext cx="1590162" cy="721584"/>
        </a:xfrm>
        <a:prstGeom prst="roundRect">
          <a:avLst>
            <a:gd name="adj" fmla="val 10000"/>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latin typeface="Segoe UI" panose="020B0502040204020203" pitchFamily="34" charset="0"/>
              <a:cs typeface="Segoe UI" panose="020B0502040204020203" pitchFamily="34" charset="0"/>
            </a:rPr>
            <a:t>1M</a:t>
          </a:r>
        </a:p>
      </dsp:txBody>
      <dsp:txXfrm>
        <a:off x="31398" y="21134"/>
        <a:ext cx="1547894" cy="679316"/>
      </dsp:txXfrm>
    </dsp:sp>
    <dsp:sp modelId="{7E6DE381-6BBD-430C-83B5-6C15F09BCF6A}">
      <dsp:nvSpPr>
        <dsp:cNvPr id="0" name=""/>
        <dsp:cNvSpPr/>
      </dsp:nvSpPr>
      <dsp:spPr>
        <a:xfrm>
          <a:off x="1759443" y="163611"/>
          <a:ext cx="337114" cy="394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latin typeface="Segoe UI" panose="020B0502040204020203" pitchFamily="34" charset="0"/>
            <a:cs typeface="Segoe UI" panose="020B0502040204020203" pitchFamily="34" charset="0"/>
          </a:endParaRPr>
        </a:p>
      </dsp:txBody>
      <dsp:txXfrm>
        <a:off x="1759443" y="242483"/>
        <a:ext cx="235980" cy="236616"/>
      </dsp:txXfrm>
    </dsp:sp>
    <dsp:sp modelId="{F38B7CE1-A879-48CC-9DD9-4D17D0D7999C}">
      <dsp:nvSpPr>
        <dsp:cNvPr id="0" name=""/>
        <dsp:cNvSpPr/>
      </dsp:nvSpPr>
      <dsp:spPr>
        <a:xfrm>
          <a:off x="2236491" y="0"/>
          <a:ext cx="1590162" cy="721584"/>
        </a:xfrm>
        <a:prstGeom prst="roundRect">
          <a:avLst>
            <a:gd name="adj" fmla="val 10000"/>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prstClr val="white"/>
              </a:solidFill>
              <a:latin typeface="Segoe UI" panose="020B0502040204020203" pitchFamily="34" charset="0"/>
              <a:ea typeface="+mn-ea"/>
              <a:cs typeface="Segoe UI" panose="020B0502040204020203" pitchFamily="34" charset="0"/>
            </a:rPr>
            <a:t>1M</a:t>
          </a:r>
        </a:p>
      </dsp:txBody>
      <dsp:txXfrm>
        <a:off x="2257625" y="21134"/>
        <a:ext cx="1547894" cy="679316"/>
      </dsp:txXfrm>
    </dsp:sp>
    <dsp:sp modelId="{554C59A2-F510-474B-944F-4FEE21DB775D}">
      <dsp:nvSpPr>
        <dsp:cNvPr id="0" name=""/>
        <dsp:cNvSpPr/>
      </dsp:nvSpPr>
      <dsp:spPr>
        <a:xfrm>
          <a:off x="3985670" y="163611"/>
          <a:ext cx="337114" cy="394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latin typeface="Segoe UI" panose="020B0502040204020203" pitchFamily="34" charset="0"/>
            <a:cs typeface="Segoe UI" panose="020B0502040204020203" pitchFamily="34" charset="0"/>
          </a:endParaRPr>
        </a:p>
      </dsp:txBody>
      <dsp:txXfrm>
        <a:off x="3985670" y="242483"/>
        <a:ext cx="235980" cy="236616"/>
      </dsp:txXfrm>
    </dsp:sp>
    <dsp:sp modelId="{1D3EE6CD-3321-4358-9040-E1B47919D934}">
      <dsp:nvSpPr>
        <dsp:cNvPr id="0" name=""/>
        <dsp:cNvSpPr/>
      </dsp:nvSpPr>
      <dsp:spPr>
        <a:xfrm>
          <a:off x="4462719" y="0"/>
          <a:ext cx="1590162" cy="721584"/>
        </a:xfrm>
        <a:prstGeom prst="roundRect">
          <a:avLst>
            <a:gd name="adj" fmla="val 10000"/>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prstClr val="white"/>
              </a:solidFill>
              <a:latin typeface="Segoe UI" panose="020B0502040204020203" pitchFamily="34" charset="0"/>
              <a:ea typeface="+mn-ea"/>
              <a:cs typeface="Segoe UI" panose="020B0502040204020203" pitchFamily="34" charset="0"/>
            </a:rPr>
            <a:t>1M</a:t>
          </a:r>
        </a:p>
      </dsp:txBody>
      <dsp:txXfrm>
        <a:off x="4483853" y="21134"/>
        <a:ext cx="1547894" cy="679316"/>
      </dsp:txXfrm>
    </dsp:sp>
    <dsp:sp modelId="{28F8CDC0-E374-4543-A5AB-985BAA86A247}">
      <dsp:nvSpPr>
        <dsp:cNvPr id="0" name=""/>
        <dsp:cNvSpPr/>
      </dsp:nvSpPr>
      <dsp:spPr>
        <a:xfrm>
          <a:off x="6211898" y="163611"/>
          <a:ext cx="337114" cy="394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latin typeface="Segoe UI" panose="020B0502040204020203" pitchFamily="34" charset="0"/>
            <a:cs typeface="Segoe UI" panose="020B0502040204020203" pitchFamily="34" charset="0"/>
          </a:endParaRPr>
        </a:p>
      </dsp:txBody>
      <dsp:txXfrm>
        <a:off x="6211898" y="242483"/>
        <a:ext cx="235980" cy="236616"/>
      </dsp:txXfrm>
    </dsp:sp>
    <dsp:sp modelId="{248275CA-6548-4D0B-A163-56AE036BAF82}">
      <dsp:nvSpPr>
        <dsp:cNvPr id="0" name=""/>
        <dsp:cNvSpPr/>
      </dsp:nvSpPr>
      <dsp:spPr>
        <a:xfrm>
          <a:off x="6688947" y="0"/>
          <a:ext cx="1590162" cy="721584"/>
        </a:xfrm>
        <a:prstGeom prst="roundRect">
          <a:avLst>
            <a:gd name="adj" fmla="val 10000"/>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latin typeface="Segoe UI" panose="020B0502040204020203" pitchFamily="34" charset="0"/>
              <a:cs typeface="Segoe UI" panose="020B0502040204020203" pitchFamily="34" charset="0"/>
            </a:rPr>
            <a:t>…</a:t>
          </a:r>
        </a:p>
      </dsp:txBody>
      <dsp:txXfrm>
        <a:off x="6710081" y="21134"/>
        <a:ext cx="1547894" cy="679316"/>
      </dsp:txXfrm>
    </dsp:sp>
    <dsp:sp modelId="{D2D26390-4359-4FE4-AE8A-1AB2F8EFE066}">
      <dsp:nvSpPr>
        <dsp:cNvPr id="0" name=""/>
        <dsp:cNvSpPr/>
      </dsp:nvSpPr>
      <dsp:spPr>
        <a:xfrm>
          <a:off x="8438126" y="163611"/>
          <a:ext cx="337114" cy="394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latin typeface="Segoe UI" panose="020B0502040204020203" pitchFamily="34" charset="0"/>
            <a:cs typeface="Segoe UI" panose="020B0502040204020203" pitchFamily="34" charset="0"/>
          </a:endParaRPr>
        </a:p>
      </dsp:txBody>
      <dsp:txXfrm>
        <a:off x="8438126" y="242483"/>
        <a:ext cx="235980" cy="236616"/>
      </dsp:txXfrm>
    </dsp:sp>
    <dsp:sp modelId="{A0B9D9DB-49C0-47E4-A88B-FE8D78B470C6}">
      <dsp:nvSpPr>
        <dsp:cNvPr id="0" name=""/>
        <dsp:cNvSpPr/>
      </dsp:nvSpPr>
      <dsp:spPr>
        <a:xfrm>
          <a:off x="8915175" y="0"/>
          <a:ext cx="1590162" cy="721584"/>
        </a:xfrm>
        <a:prstGeom prst="roundRect">
          <a:avLst>
            <a:gd name="adj" fmla="val 10000"/>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latin typeface="Segoe UI" panose="020B0502040204020203" pitchFamily="34" charset="0"/>
              <a:cs typeface="Segoe UI" panose="020B0502040204020203" pitchFamily="34" charset="0"/>
            </a:rPr>
            <a:t>Model</a:t>
          </a:r>
        </a:p>
      </dsp:txBody>
      <dsp:txXfrm>
        <a:off x="8936309" y="21134"/>
        <a:ext cx="1547894" cy="6793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EF137F81-CB02-416E-94F5-5D4963A7BBA7}" type="datetimeFigureOut">
              <a:rPr lang="en-US" smtClean="0"/>
              <a:t>7/12/2020</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22199CB0-68DB-49E0-93FC-9D3FF8BDEEF5}" type="slidenum">
              <a:rPr lang="en-US" smtClean="0"/>
              <a:t>‹#›</a:t>
            </a:fld>
            <a:endParaRPr lang="en-US" dirty="0"/>
          </a:p>
        </p:txBody>
      </p:sp>
    </p:spTree>
    <p:extLst>
      <p:ext uri="{BB962C8B-B14F-4D97-AF65-F5344CB8AC3E}">
        <p14:creationId xmlns:p14="http://schemas.microsoft.com/office/powerpoint/2010/main" val="3577702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7/12/2020 12:09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451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83219-D84D-4D55-8645-5355E6EE54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6B1896-FB6A-4667-898A-63D17B1C87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42839F-A996-4B70-90CD-431C105CCE8E}"/>
              </a:ext>
            </a:extLst>
          </p:cNvPr>
          <p:cNvSpPr>
            <a:spLocks noGrp="1"/>
          </p:cNvSpPr>
          <p:nvPr>
            <p:ph type="dt" sz="half" idx="10"/>
          </p:nvPr>
        </p:nvSpPr>
        <p:spPr/>
        <p:txBody>
          <a:bodyPr/>
          <a:lstStyle/>
          <a:p>
            <a:fld id="{926EC1BD-4F0B-4D5A-8551-0DFF0F9B2C4B}" type="datetimeFigureOut">
              <a:rPr lang="en-US" smtClean="0"/>
              <a:t>7/12/2020</a:t>
            </a:fld>
            <a:endParaRPr lang="en-US" dirty="0"/>
          </a:p>
        </p:txBody>
      </p:sp>
      <p:sp>
        <p:nvSpPr>
          <p:cNvPr id="5" name="Footer Placeholder 4">
            <a:extLst>
              <a:ext uri="{FF2B5EF4-FFF2-40B4-BE49-F238E27FC236}">
                <a16:creationId xmlns:a16="http://schemas.microsoft.com/office/drawing/2014/main" id="{CBBD6496-C4B8-4BD7-87E1-98542FBB68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804311-76B1-4F2D-859F-481C1F1EC4F0}"/>
              </a:ext>
            </a:extLst>
          </p:cNvPr>
          <p:cNvSpPr>
            <a:spLocks noGrp="1"/>
          </p:cNvSpPr>
          <p:nvPr>
            <p:ph type="sldNum" sz="quarter" idx="12"/>
          </p:nvPr>
        </p:nvSpPr>
        <p:spPr/>
        <p:txBody>
          <a:bodyPr/>
          <a:lstStyle/>
          <a:p>
            <a:fld id="{8EF08E3E-1A5C-4948-933C-80D7EF951324}" type="slidenum">
              <a:rPr lang="en-US" smtClean="0"/>
              <a:t>‹#›</a:t>
            </a:fld>
            <a:endParaRPr lang="en-US" dirty="0"/>
          </a:p>
        </p:txBody>
      </p:sp>
    </p:spTree>
    <p:extLst>
      <p:ext uri="{BB962C8B-B14F-4D97-AF65-F5344CB8AC3E}">
        <p14:creationId xmlns:p14="http://schemas.microsoft.com/office/powerpoint/2010/main" val="971416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41F33-8532-46D7-A56C-6AEDF39DCC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8E32C6-AD76-4D95-A9B6-80C036415CC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EDACAA-3E23-4985-87DE-97AE73EC749B}"/>
              </a:ext>
            </a:extLst>
          </p:cNvPr>
          <p:cNvSpPr>
            <a:spLocks noGrp="1"/>
          </p:cNvSpPr>
          <p:nvPr>
            <p:ph type="dt" sz="half" idx="10"/>
          </p:nvPr>
        </p:nvSpPr>
        <p:spPr/>
        <p:txBody>
          <a:bodyPr/>
          <a:lstStyle/>
          <a:p>
            <a:fld id="{926EC1BD-4F0B-4D5A-8551-0DFF0F9B2C4B}" type="datetimeFigureOut">
              <a:rPr lang="en-US" smtClean="0"/>
              <a:t>7/12/2020</a:t>
            </a:fld>
            <a:endParaRPr lang="en-US" dirty="0"/>
          </a:p>
        </p:txBody>
      </p:sp>
      <p:sp>
        <p:nvSpPr>
          <p:cNvPr id="5" name="Footer Placeholder 4">
            <a:extLst>
              <a:ext uri="{FF2B5EF4-FFF2-40B4-BE49-F238E27FC236}">
                <a16:creationId xmlns:a16="http://schemas.microsoft.com/office/drawing/2014/main" id="{F3405127-E841-4D9D-B72F-FA45FF2B8D1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A0B7AAF-04C0-439F-81AA-9D6D64282C0B}"/>
              </a:ext>
            </a:extLst>
          </p:cNvPr>
          <p:cNvSpPr>
            <a:spLocks noGrp="1"/>
          </p:cNvSpPr>
          <p:nvPr>
            <p:ph type="sldNum" sz="quarter" idx="12"/>
          </p:nvPr>
        </p:nvSpPr>
        <p:spPr/>
        <p:txBody>
          <a:bodyPr/>
          <a:lstStyle/>
          <a:p>
            <a:fld id="{8EF08E3E-1A5C-4948-933C-80D7EF951324}" type="slidenum">
              <a:rPr lang="en-US" smtClean="0"/>
              <a:t>‹#›</a:t>
            </a:fld>
            <a:endParaRPr lang="en-US" dirty="0"/>
          </a:p>
        </p:txBody>
      </p:sp>
    </p:spTree>
    <p:extLst>
      <p:ext uri="{BB962C8B-B14F-4D97-AF65-F5344CB8AC3E}">
        <p14:creationId xmlns:p14="http://schemas.microsoft.com/office/powerpoint/2010/main" val="462062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B74688-EB2A-4CEE-AD71-62172197F4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D0EAFA-86EF-401A-947C-B354EE40B9D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4F0D05-C554-484A-9672-A424667C6AD5}"/>
              </a:ext>
            </a:extLst>
          </p:cNvPr>
          <p:cNvSpPr>
            <a:spLocks noGrp="1"/>
          </p:cNvSpPr>
          <p:nvPr>
            <p:ph type="dt" sz="half" idx="10"/>
          </p:nvPr>
        </p:nvSpPr>
        <p:spPr/>
        <p:txBody>
          <a:bodyPr/>
          <a:lstStyle/>
          <a:p>
            <a:fld id="{926EC1BD-4F0B-4D5A-8551-0DFF0F9B2C4B}" type="datetimeFigureOut">
              <a:rPr lang="en-US" smtClean="0"/>
              <a:t>7/12/2020</a:t>
            </a:fld>
            <a:endParaRPr lang="en-US" dirty="0"/>
          </a:p>
        </p:txBody>
      </p:sp>
      <p:sp>
        <p:nvSpPr>
          <p:cNvPr id="5" name="Footer Placeholder 4">
            <a:extLst>
              <a:ext uri="{FF2B5EF4-FFF2-40B4-BE49-F238E27FC236}">
                <a16:creationId xmlns:a16="http://schemas.microsoft.com/office/drawing/2014/main" id="{AF139798-EC1A-4D1D-B648-C7048F4649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1793E7-0EEA-4D6E-BDCF-9B7FF015C741}"/>
              </a:ext>
            </a:extLst>
          </p:cNvPr>
          <p:cNvSpPr>
            <a:spLocks noGrp="1"/>
          </p:cNvSpPr>
          <p:nvPr>
            <p:ph type="sldNum" sz="quarter" idx="12"/>
          </p:nvPr>
        </p:nvSpPr>
        <p:spPr/>
        <p:txBody>
          <a:bodyPr/>
          <a:lstStyle/>
          <a:p>
            <a:fld id="{8EF08E3E-1A5C-4948-933C-80D7EF951324}" type="slidenum">
              <a:rPr lang="en-US" smtClean="0"/>
              <a:t>‹#›</a:t>
            </a:fld>
            <a:endParaRPr lang="en-US" dirty="0"/>
          </a:p>
        </p:txBody>
      </p:sp>
    </p:spTree>
    <p:extLst>
      <p:ext uri="{BB962C8B-B14F-4D97-AF65-F5344CB8AC3E}">
        <p14:creationId xmlns:p14="http://schemas.microsoft.com/office/powerpoint/2010/main" val="827826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14" name="Picture 13" descr="A person standing in front of a crowd of people&#10;&#10;Description generated with very high confidence">
            <a:extLst>
              <a:ext uri="{FF2B5EF4-FFF2-40B4-BE49-F238E27FC236}">
                <a16:creationId xmlns:a16="http://schemas.microsoft.com/office/drawing/2014/main" id="{52E04D2A-A102-4FB4-9EB2-2528D835534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4658" r="18785"/>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
        <p:nvSpPr>
          <p:cNvPr id="6" name="Rectangle 5">
            <a:extLst>
              <a:ext uri="{FF2B5EF4-FFF2-40B4-BE49-F238E27FC236}">
                <a16:creationId xmlns:a16="http://schemas.microsoft.com/office/drawing/2014/main" id="{CFE31C9C-000F-4838-A032-A3DC29B70B7C}"/>
              </a:ext>
            </a:extLst>
          </p:cNvPr>
          <p:cNvSpPr/>
          <p:nvPr userDrawn="1"/>
        </p:nvSpPr>
        <p:spPr bwMode="gray">
          <a:xfrm rot="5400000">
            <a:off x="8462456" y="3105657"/>
            <a:ext cx="623887" cy="6880806"/>
          </a:xfrm>
          <a:prstGeom prst="rect">
            <a:avLst/>
          </a:prstGeom>
          <a:solidFill>
            <a:srgbClr val="00B6C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useBgFill="1">
        <p:nvSpPr>
          <p:cNvPr id="9" name="Rectangle 8">
            <a:extLst>
              <a:ext uri="{FF2B5EF4-FFF2-40B4-BE49-F238E27FC236}">
                <a16:creationId xmlns:a16="http://schemas.microsoft.com/office/drawing/2014/main" id="{62B7779F-2AC0-4105-A02C-39B800AFE82C}"/>
              </a:ext>
            </a:extLst>
          </p:cNvPr>
          <p:cNvSpPr/>
          <p:nvPr userDrawn="1"/>
        </p:nvSpPr>
        <p:spPr bwMode="auto">
          <a:xfrm>
            <a:off x="11510662" y="0"/>
            <a:ext cx="105505" cy="6269040"/>
          </a:xfrm>
          <a:prstGeom prst="rect">
            <a:avLst/>
          </a:prstGeom>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useBgFill="1">
        <p:nvSpPr>
          <p:cNvPr id="10" name="Rectangle 9">
            <a:extLst>
              <a:ext uri="{FF2B5EF4-FFF2-40B4-BE49-F238E27FC236}">
                <a16:creationId xmlns:a16="http://schemas.microsoft.com/office/drawing/2014/main" id="{E80B1D73-ECB6-4B46-A03F-E32563F80D42}"/>
              </a:ext>
            </a:extLst>
          </p:cNvPr>
          <p:cNvSpPr/>
          <p:nvPr userDrawn="1"/>
        </p:nvSpPr>
        <p:spPr bwMode="auto">
          <a:xfrm rot="5400000">
            <a:off x="8728681" y="2782917"/>
            <a:ext cx="91441" cy="6880804"/>
          </a:xfrm>
          <a:prstGeom prst="rect">
            <a:avLst/>
          </a:prstGeom>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useBgFill="1">
        <p:nvSpPr>
          <p:cNvPr id="11" name="Rectangle 10">
            <a:extLst>
              <a:ext uri="{FF2B5EF4-FFF2-40B4-BE49-F238E27FC236}">
                <a16:creationId xmlns:a16="http://schemas.microsoft.com/office/drawing/2014/main" id="{7CD41840-B1F4-415D-95DA-CAB5BCFED1EF}"/>
              </a:ext>
            </a:extLst>
          </p:cNvPr>
          <p:cNvSpPr/>
          <p:nvPr userDrawn="1"/>
        </p:nvSpPr>
        <p:spPr bwMode="auto">
          <a:xfrm rot="5400000">
            <a:off x="11865192" y="1429623"/>
            <a:ext cx="91442" cy="607781"/>
          </a:xfrm>
          <a:prstGeom prst="rect">
            <a:avLst/>
          </a:prstGeom>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88A4D4D5-45AE-4E0F-BE15-E4307FB65CEB}"/>
              </a:ext>
            </a:extLst>
          </p:cNvPr>
          <p:cNvSpPr/>
          <p:nvPr userDrawn="1"/>
        </p:nvSpPr>
        <p:spPr bwMode="gray">
          <a:xfrm rot="5400000">
            <a:off x="11063721" y="536713"/>
            <a:ext cx="1687791" cy="61437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492396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520">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13" name="Picture 12" descr="A group of people looking at each other&#10;&#10;Description generated with very high confidence">
            <a:extLst>
              <a:ext uri="{FF2B5EF4-FFF2-40B4-BE49-F238E27FC236}">
                <a16:creationId xmlns:a16="http://schemas.microsoft.com/office/drawing/2014/main" id="{F6AE7AF2-F883-4396-B322-86E04E27671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6500" t="1411" r="27881"/>
          <a:stretch/>
        </p:blipFill>
        <p:spPr>
          <a:xfrm>
            <a:off x="5333995" y="0"/>
            <a:ext cx="6858005"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634345"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4634345"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useBgFill="1">
        <p:nvSpPr>
          <p:cNvPr id="12" name="Rectangle 11">
            <a:extLst>
              <a:ext uri="{FF2B5EF4-FFF2-40B4-BE49-F238E27FC236}">
                <a16:creationId xmlns:a16="http://schemas.microsoft.com/office/drawing/2014/main" id="{48DC9EAB-5D7E-4B89-BED3-34E855A13869}"/>
              </a:ext>
            </a:extLst>
          </p:cNvPr>
          <p:cNvSpPr/>
          <p:nvPr userDrawn="1"/>
        </p:nvSpPr>
        <p:spPr bwMode="auto">
          <a:xfrm rot="5400000">
            <a:off x="11842387" y="326312"/>
            <a:ext cx="91442" cy="607781"/>
          </a:xfrm>
          <a:prstGeom prst="rect">
            <a:avLst/>
          </a:prstGeom>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a:extLst>
              <a:ext uri="{FF2B5EF4-FFF2-40B4-BE49-F238E27FC236}">
                <a16:creationId xmlns:a16="http://schemas.microsoft.com/office/drawing/2014/main" id="{22AACB8E-312E-448F-A464-16CD71EA2738}"/>
              </a:ext>
            </a:extLst>
          </p:cNvPr>
          <p:cNvGrpSpPr/>
          <p:nvPr userDrawn="1"/>
        </p:nvGrpSpPr>
        <p:grpSpPr bwMode="gray">
          <a:xfrm rot="10800000" flipH="1" flipV="1">
            <a:off x="5333997" y="0"/>
            <a:ext cx="6880807" cy="6858003"/>
            <a:chOff x="5333997" y="0"/>
            <a:chExt cx="6880807" cy="6858003"/>
          </a:xfrm>
        </p:grpSpPr>
        <p:sp useBgFill="1">
          <p:nvSpPr>
            <p:cNvPr id="14" name="Rectangle 13">
              <a:extLst>
                <a:ext uri="{FF2B5EF4-FFF2-40B4-BE49-F238E27FC236}">
                  <a16:creationId xmlns:a16="http://schemas.microsoft.com/office/drawing/2014/main" id="{28F8D513-A270-4BAA-A3D1-0A14F46A77BC}"/>
                </a:ext>
              </a:extLst>
            </p:cNvPr>
            <p:cNvSpPr/>
            <p:nvPr userDrawn="1"/>
          </p:nvSpPr>
          <p:spPr bwMode="gray">
            <a:xfrm>
              <a:off x="11510662" y="0"/>
              <a:ext cx="105505" cy="6269040"/>
            </a:xfrm>
            <a:prstGeom prst="rect">
              <a:avLst/>
            </a:prstGeom>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useBgFill="1">
          <p:nvSpPr>
            <p:cNvPr id="15" name="Rectangle 14">
              <a:extLst>
                <a:ext uri="{FF2B5EF4-FFF2-40B4-BE49-F238E27FC236}">
                  <a16:creationId xmlns:a16="http://schemas.microsoft.com/office/drawing/2014/main" id="{8ADA99F4-FF17-414C-8F5F-F2A462F8552F}"/>
                </a:ext>
              </a:extLst>
            </p:cNvPr>
            <p:cNvSpPr/>
            <p:nvPr userDrawn="1"/>
          </p:nvSpPr>
          <p:spPr bwMode="gray">
            <a:xfrm rot="5400000">
              <a:off x="11865192" y="1429623"/>
              <a:ext cx="91442" cy="607781"/>
            </a:xfrm>
            <a:prstGeom prst="rect">
              <a:avLst/>
            </a:prstGeom>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146D41D7-81BF-415E-BF8E-FB1E0066D1DF}"/>
                </a:ext>
              </a:extLst>
            </p:cNvPr>
            <p:cNvSpPr/>
            <p:nvPr userDrawn="1"/>
          </p:nvSpPr>
          <p:spPr bwMode="gray">
            <a:xfrm rot="5400000">
              <a:off x="11063721" y="536713"/>
              <a:ext cx="1687791" cy="61437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04D84583-F3DB-49DA-8523-8903907084F8}"/>
                </a:ext>
              </a:extLst>
            </p:cNvPr>
            <p:cNvSpPr/>
            <p:nvPr userDrawn="1"/>
          </p:nvSpPr>
          <p:spPr bwMode="gray">
            <a:xfrm rot="5400000">
              <a:off x="8462456" y="3105657"/>
              <a:ext cx="623887" cy="688080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useBgFill="1">
          <p:nvSpPr>
            <p:cNvPr id="21" name="Rectangle 20">
              <a:extLst>
                <a:ext uri="{FF2B5EF4-FFF2-40B4-BE49-F238E27FC236}">
                  <a16:creationId xmlns:a16="http://schemas.microsoft.com/office/drawing/2014/main" id="{5F74D8E8-4A0F-49AF-A3C9-0E381C408862}"/>
                </a:ext>
              </a:extLst>
            </p:cNvPr>
            <p:cNvSpPr/>
            <p:nvPr userDrawn="1"/>
          </p:nvSpPr>
          <p:spPr bwMode="gray">
            <a:xfrm rot="5400000">
              <a:off x="8728681" y="2782917"/>
              <a:ext cx="91441" cy="6880804"/>
            </a:xfrm>
            <a:prstGeom prst="rect">
              <a:avLst/>
            </a:prstGeom>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8025441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46982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615553"/>
          </a:xfrm>
        </p:spPr>
        <p:txBody>
          <a:bodyPr/>
          <a:lstStyle>
            <a:lvl1pPr>
              <a:defRPr sz="4000"/>
            </a:lvl1p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1858970"/>
          </a:xfrm>
        </p:spPr>
        <p:txBody>
          <a:bodyPr/>
          <a:lstStyle>
            <a:lvl1pPr>
              <a:defRPr sz="3200"/>
            </a:lvl1pPr>
            <a:lvl2pPr>
              <a:defRPr sz="24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794616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2112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3356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671682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474612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54A7F-6E3D-4512-8C80-D1BB75A1E6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B3B300-977D-4CBE-ACA8-976351B829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4D57A5-4142-4C94-BC07-6A72C5E248CC}"/>
              </a:ext>
            </a:extLst>
          </p:cNvPr>
          <p:cNvSpPr>
            <a:spLocks noGrp="1"/>
          </p:cNvSpPr>
          <p:nvPr>
            <p:ph type="dt" sz="half" idx="10"/>
          </p:nvPr>
        </p:nvSpPr>
        <p:spPr/>
        <p:txBody>
          <a:bodyPr/>
          <a:lstStyle/>
          <a:p>
            <a:fld id="{926EC1BD-4F0B-4D5A-8551-0DFF0F9B2C4B}" type="datetimeFigureOut">
              <a:rPr lang="en-US" smtClean="0"/>
              <a:t>7/12/2020</a:t>
            </a:fld>
            <a:endParaRPr lang="en-US" dirty="0"/>
          </a:p>
        </p:txBody>
      </p:sp>
      <p:sp>
        <p:nvSpPr>
          <p:cNvPr id="5" name="Footer Placeholder 4">
            <a:extLst>
              <a:ext uri="{FF2B5EF4-FFF2-40B4-BE49-F238E27FC236}">
                <a16:creationId xmlns:a16="http://schemas.microsoft.com/office/drawing/2014/main" id="{3C381AA8-6431-4AA6-A328-0BE16A43D8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79FCEC-8ECB-430F-9091-1A9919CE7789}"/>
              </a:ext>
            </a:extLst>
          </p:cNvPr>
          <p:cNvSpPr>
            <a:spLocks noGrp="1"/>
          </p:cNvSpPr>
          <p:nvPr>
            <p:ph type="sldNum" sz="quarter" idx="12"/>
          </p:nvPr>
        </p:nvSpPr>
        <p:spPr/>
        <p:txBody>
          <a:bodyPr/>
          <a:lstStyle/>
          <a:p>
            <a:fld id="{8EF08E3E-1A5C-4948-933C-80D7EF951324}" type="slidenum">
              <a:rPr lang="en-US" smtClean="0"/>
              <a:t>‹#›</a:t>
            </a:fld>
            <a:endParaRPr lang="en-US" dirty="0"/>
          </a:p>
        </p:txBody>
      </p:sp>
    </p:spTree>
    <p:extLst>
      <p:ext uri="{BB962C8B-B14F-4D97-AF65-F5344CB8AC3E}">
        <p14:creationId xmlns:p14="http://schemas.microsoft.com/office/powerpoint/2010/main" val="150373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78828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90517329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925366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a:t>
            </a:r>
            <a:br>
              <a:rPr lang="en-US" dirty="0"/>
            </a:br>
            <a:r>
              <a:rPr lang="en-US" dirty="0"/>
              <a:t>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47728650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977091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438281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1163341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633242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774975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404970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00B8B-7CEA-417A-BC1F-4A05A8EB50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BDF266-2DA4-43D7-A247-D24A75F153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7071F09-BB4D-4E04-B368-8B311B1E54EA}"/>
              </a:ext>
            </a:extLst>
          </p:cNvPr>
          <p:cNvSpPr>
            <a:spLocks noGrp="1"/>
          </p:cNvSpPr>
          <p:nvPr>
            <p:ph type="dt" sz="half" idx="10"/>
          </p:nvPr>
        </p:nvSpPr>
        <p:spPr/>
        <p:txBody>
          <a:bodyPr/>
          <a:lstStyle/>
          <a:p>
            <a:fld id="{926EC1BD-4F0B-4D5A-8551-0DFF0F9B2C4B}" type="datetimeFigureOut">
              <a:rPr lang="en-US" smtClean="0"/>
              <a:t>7/12/2020</a:t>
            </a:fld>
            <a:endParaRPr lang="en-US" dirty="0"/>
          </a:p>
        </p:txBody>
      </p:sp>
      <p:sp>
        <p:nvSpPr>
          <p:cNvPr id="5" name="Footer Placeholder 4">
            <a:extLst>
              <a:ext uri="{FF2B5EF4-FFF2-40B4-BE49-F238E27FC236}">
                <a16:creationId xmlns:a16="http://schemas.microsoft.com/office/drawing/2014/main" id="{1385C70A-858A-4273-BD2B-A6BDDDCB7A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0B2F343-E9D0-4C99-92D6-B13699B80136}"/>
              </a:ext>
            </a:extLst>
          </p:cNvPr>
          <p:cNvSpPr>
            <a:spLocks noGrp="1"/>
          </p:cNvSpPr>
          <p:nvPr>
            <p:ph type="sldNum" sz="quarter" idx="12"/>
          </p:nvPr>
        </p:nvSpPr>
        <p:spPr/>
        <p:txBody>
          <a:bodyPr/>
          <a:lstStyle/>
          <a:p>
            <a:fld id="{8EF08E3E-1A5C-4948-933C-80D7EF951324}" type="slidenum">
              <a:rPr lang="en-US" smtClean="0"/>
              <a:t>‹#›</a:t>
            </a:fld>
            <a:endParaRPr lang="en-US" dirty="0"/>
          </a:p>
        </p:txBody>
      </p:sp>
    </p:spTree>
    <p:extLst>
      <p:ext uri="{BB962C8B-B14F-4D97-AF65-F5344CB8AC3E}">
        <p14:creationId xmlns:p14="http://schemas.microsoft.com/office/powerpoint/2010/main" val="24524691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75078325"/>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square photo">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4" name="Picture 13" descr="Man looking at Dynamics 365 on computer" title="Microsoft brand photo">
            <a:extLst>
              <a:ext uri="{FF2B5EF4-FFF2-40B4-BE49-F238E27FC236}">
                <a16:creationId xmlns:a16="http://schemas.microsoft.com/office/drawing/2014/main" id="{66D160DD-27D8-44D5-96E3-610DCDC61DF6}"/>
              </a:ext>
            </a:extLst>
          </p:cNvPr>
          <p:cNvPicPr>
            <a:picLocks noChangeAspect="1"/>
          </p:cNvPicPr>
          <p:nvPr userDrawn="1"/>
        </p:nvPicPr>
        <p:blipFill rotWithShape="1">
          <a:blip r:embed="rId3"/>
          <a:srcRect l="3433" t="16835" r="45677" b="6829"/>
          <a:stretch/>
        </p:blipFill>
        <p:spPr>
          <a:xfrm>
            <a:off x="5334000" y="0"/>
            <a:ext cx="6858000" cy="6858000"/>
          </a:xfrm>
          <a:prstGeom prst="rect">
            <a:avLst/>
          </a:prstGeom>
        </p:spPr>
      </p:pic>
    </p:spTree>
    <p:extLst>
      <p:ext uri="{BB962C8B-B14F-4D97-AF65-F5344CB8AC3E}">
        <p14:creationId xmlns:p14="http://schemas.microsoft.com/office/powerpoint/2010/main" val="36228363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3000">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square photo">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4" name="Picture 13" descr="Man looking at Dynamics 365 on computer" title="Microsoft brand photo">
            <a:extLst>
              <a:ext uri="{FF2B5EF4-FFF2-40B4-BE49-F238E27FC236}">
                <a16:creationId xmlns:a16="http://schemas.microsoft.com/office/drawing/2014/main" id="{66D160DD-27D8-44D5-96E3-610DCDC61DF6}"/>
              </a:ext>
            </a:extLst>
          </p:cNvPr>
          <p:cNvPicPr>
            <a:picLocks noChangeAspect="1"/>
          </p:cNvPicPr>
          <p:nvPr userDrawn="1"/>
        </p:nvPicPr>
        <p:blipFill rotWithShape="1">
          <a:blip r:embed="rId3"/>
          <a:srcRect l="3433" t="16835" r="45677" b="6829"/>
          <a:stretch/>
        </p:blipFill>
        <p:spPr>
          <a:xfrm>
            <a:off x="5334000" y="0"/>
            <a:ext cx="6858000" cy="6858000"/>
          </a:xfrm>
          <a:prstGeom prst="rect">
            <a:avLst/>
          </a:prstGeom>
        </p:spPr>
      </p:pic>
    </p:spTree>
    <p:extLst>
      <p:ext uri="{BB962C8B-B14F-4D97-AF65-F5344CB8AC3E}">
        <p14:creationId xmlns:p14="http://schemas.microsoft.com/office/powerpoint/2010/main" val="2733139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3000">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Title &amp;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615553"/>
          </a:xfrm>
        </p:spPr>
        <p:txBody>
          <a:bodyPr/>
          <a:lstStyle>
            <a:lvl1pPr>
              <a:defRPr sz="4000"/>
            </a:lvl1p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1858970"/>
          </a:xfrm>
        </p:spPr>
        <p:txBody>
          <a:bodyPr/>
          <a:lstStyle>
            <a:lvl1pPr>
              <a:defRPr sz="3200"/>
            </a:lvl1pPr>
            <a:lvl2pPr>
              <a:defRPr sz="24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8873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Slide 2">
    <p:bg>
      <p:bgRef idx="1001">
        <a:schemeClr val="bg1"/>
      </p:bgRef>
    </p:bg>
    <p:spTree>
      <p:nvGrpSpPr>
        <p:cNvPr id="1" name=""/>
        <p:cNvGrpSpPr/>
        <p:nvPr/>
      </p:nvGrpSpPr>
      <p:grpSpPr>
        <a:xfrm>
          <a:off x="0" y="0"/>
          <a:ext cx="0" cy="0"/>
          <a:chOff x="0" y="0"/>
          <a:chExt cx="0" cy="0"/>
        </a:xfrm>
      </p:grpSpPr>
      <p:pic>
        <p:nvPicPr>
          <p:cNvPr id="13" name="Picture 12" descr="A group of people looking at each other&#10;&#10;Description generated with very high confidence">
            <a:extLst>
              <a:ext uri="{FF2B5EF4-FFF2-40B4-BE49-F238E27FC236}">
                <a16:creationId xmlns:a16="http://schemas.microsoft.com/office/drawing/2014/main" id="{F6AE7AF2-F883-4396-B322-86E04E27671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6500" t="1411" r="27881"/>
          <a:stretch/>
        </p:blipFill>
        <p:spPr>
          <a:xfrm>
            <a:off x="5333995" y="0"/>
            <a:ext cx="6858005"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634345"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4634345"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useBgFill="1">
        <p:nvSpPr>
          <p:cNvPr id="12" name="Rectangle 11">
            <a:extLst>
              <a:ext uri="{FF2B5EF4-FFF2-40B4-BE49-F238E27FC236}">
                <a16:creationId xmlns:a16="http://schemas.microsoft.com/office/drawing/2014/main" id="{48DC9EAB-5D7E-4B89-BED3-34E855A13869}"/>
              </a:ext>
            </a:extLst>
          </p:cNvPr>
          <p:cNvSpPr/>
          <p:nvPr userDrawn="1"/>
        </p:nvSpPr>
        <p:spPr bwMode="auto">
          <a:xfrm rot="5400000">
            <a:off x="11842387" y="326312"/>
            <a:ext cx="91442" cy="607781"/>
          </a:xfrm>
          <a:prstGeom prst="rect">
            <a:avLst/>
          </a:prstGeom>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a:extLst>
              <a:ext uri="{FF2B5EF4-FFF2-40B4-BE49-F238E27FC236}">
                <a16:creationId xmlns:a16="http://schemas.microsoft.com/office/drawing/2014/main" id="{22AACB8E-312E-448F-A464-16CD71EA2738}"/>
              </a:ext>
            </a:extLst>
          </p:cNvPr>
          <p:cNvGrpSpPr/>
          <p:nvPr userDrawn="1"/>
        </p:nvGrpSpPr>
        <p:grpSpPr bwMode="gray">
          <a:xfrm rot="10800000" flipH="1" flipV="1">
            <a:off x="5333997" y="0"/>
            <a:ext cx="6880807" cy="6858003"/>
            <a:chOff x="5333997" y="0"/>
            <a:chExt cx="6880807" cy="6858003"/>
          </a:xfrm>
        </p:grpSpPr>
        <p:sp useBgFill="1">
          <p:nvSpPr>
            <p:cNvPr id="14" name="Rectangle 13">
              <a:extLst>
                <a:ext uri="{FF2B5EF4-FFF2-40B4-BE49-F238E27FC236}">
                  <a16:creationId xmlns:a16="http://schemas.microsoft.com/office/drawing/2014/main" id="{28F8D513-A270-4BAA-A3D1-0A14F46A77BC}"/>
                </a:ext>
              </a:extLst>
            </p:cNvPr>
            <p:cNvSpPr/>
            <p:nvPr userDrawn="1"/>
          </p:nvSpPr>
          <p:spPr bwMode="gray">
            <a:xfrm>
              <a:off x="11510662" y="0"/>
              <a:ext cx="105505" cy="6269040"/>
            </a:xfrm>
            <a:prstGeom prst="rect">
              <a:avLst/>
            </a:prstGeom>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useBgFill="1">
          <p:nvSpPr>
            <p:cNvPr id="15" name="Rectangle 14">
              <a:extLst>
                <a:ext uri="{FF2B5EF4-FFF2-40B4-BE49-F238E27FC236}">
                  <a16:creationId xmlns:a16="http://schemas.microsoft.com/office/drawing/2014/main" id="{8ADA99F4-FF17-414C-8F5F-F2A462F8552F}"/>
                </a:ext>
              </a:extLst>
            </p:cNvPr>
            <p:cNvSpPr/>
            <p:nvPr userDrawn="1"/>
          </p:nvSpPr>
          <p:spPr bwMode="gray">
            <a:xfrm rot="5400000">
              <a:off x="11865192" y="1429623"/>
              <a:ext cx="91442" cy="607781"/>
            </a:xfrm>
            <a:prstGeom prst="rect">
              <a:avLst/>
            </a:prstGeom>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146D41D7-81BF-415E-BF8E-FB1E0066D1DF}"/>
                </a:ext>
              </a:extLst>
            </p:cNvPr>
            <p:cNvSpPr/>
            <p:nvPr userDrawn="1"/>
          </p:nvSpPr>
          <p:spPr bwMode="gray">
            <a:xfrm rot="5400000">
              <a:off x="11063721" y="536713"/>
              <a:ext cx="1687791" cy="61437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04D84583-F3DB-49DA-8523-8903907084F8}"/>
                </a:ext>
              </a:extLst>
            </p:cNvPr>
            <p:cNvSpPr/>
            <p:nvPr userDrawn="1"/>
          </p:nvSpPr>
          <p:spPr bwMode="gray">
            <a:xfrm rot="5400000">
              <a:off x="8462456" y="3105657"/>
              <a:ext cx="623887" cy="688080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useBgFill="1">
          <p:nvSpPr>
            <p:cNvPr id="21" name="Rectangle 20">
              <a:extLst>
                <a:ext uri="{FF2B5EF4-FFF2-40B4-BE49-F238E27FC236}">
                  <a16:creationId xmlns:a16="http://schemas.microsoft.com/office/drawing/2014/main" id="{5F74D8E8-4A0F-49AF-A3C9-0E381C408862}"/>
                </a:ext>
              </a:extLst>
            </p:cNvPr>
            <p:cNvSpPr/>
            <p:nvPr userDrawn="1"/>
          </p:nvSpPr>
          <p:spPr bwMode="gray">
            <a:xfrm rot="5400000">
              <a:off x="8728681" y="2782917"/>
              <a:ext cx="91441" cy="6880804"/>
            </a:xfrm>
            <a:prstGeom prst="rect">
              <a:avLst/>
            </a:prstGeom>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8590904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86848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128205"/>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185380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744786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B8F8AB5-FB80-42FF-814A-B6A17F9A6099}"/>
              </a:ext>
            </a:extLst>
          </p:cNvPr>
          <p:cNvSpPr>
            <a:spLocks noGrp="1"/>
          </p:cNvSpPr>
          <p:nvPr>
            <p:ph type="ctrTitle" hasCustomPrompt="1"/>
          </p:nvPr>
        </p:nvSpPr>
        <p:spPr>
          <a:xfrm>
            <a:off x="926841" y="2098714"/>
            <a:ext cx="9144000" cy="2387600"/>
          </a:xfrm>
        </p:spPr>
        <p:txBody>
          <a:bodyPr anchor="ctr" anchorCtr="0"/>
          <a:lstStyle>
            <a:lvl1pPr algn="l">
              <a:defRPr sz="6000">
                <a:solidFill>
                  <a:schemeClr val="tx1"/>
                </a:solidFill>
              </a:defRPr>
            </a:lvl1pPr>
          </a:lstStyle>
          <a:p>
            <a:r>
              <a:rPr lang="en-US" dirty="0"/>
              <a:t>CLICK TO EDIT MASTER TITLE STYLE</a:t>
            </a:r>
          </a:p>
        </p:txBody>
      </p:sp>
      <p:pic>
        <p:nvPicPr>
          <p:cNvPr id="4" name="Picture 3">
            <a:extLst>
              <a:ext uri="{FF2B5EF4-FFF2-40B4-BE49-F238E27FC236}">
                <a16:creationId xmlns:a16="http://schemas.microsoft.com/office/drawing/2014/main" id="{70A65832-E4EF-489D-9146-48B7A8201EF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77" y="6237511"/>
            <a:ext cx="1685616" cy="722406"/>
          </a:xfrm>
          <a:prstGeom prst="rect">
            <a:avLst/>
          </a:prstGeom>
        </p:spPr>
      </p:pic>
      <p:pic>
        <p:nvPicPr>
          <p:cNvPr id="5" name="Picture 4">
            <a:extLst>
              <a:ext uri="{FF2B5EF4-FFF2-40B4-BE49-F238E27FC236}">
                <a16:creationId xmlns:a16="http://schemas.microsoft.com/office/drawing/2014/main" id="{EA5069C3-D356-4F6D-880F-570A581ADE6C}"/>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0439400" y="6237511"/>
            <a:ext cx="1685614" cy="722406"/>
          </a:xfrm>
          <a:prstGeom prst="rect">
            <a:avLst/>
          </a:prstGeom>
        </p:spPr>
      </p:pic>
    </p:spTree>
    <p:extLst>
      <p:ext uri="{BB962C8B-B14F-4D97-AF65-F5344CB8AC3E}">
        <p14:creationId xmlns:p14="http://schemas.microsoft.com/office/powerpoint/2010/main" val="462966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5A09-250B-43FA-8035-6C4E14D051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41EC3-F96C-4CA3-A19B-B36B6B1F6B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A408FA-3396-4B0C-B07B-082560EC09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2DDEA4-9965-4807-8C86-4B08712C0CC5}"/>
              </a:ext>
            </a:extLst>
          </p:cNvPr>
          <p:cNvSpPr>
            <a:spLocks noGrp="1"/>
          </p:cNvSpPr>
          <p:nvPr>
            <p:ph type="dt" sz="half" idx="10"/>
          </p:nvPr>
        </p:nvSpPr>
        <p:spPr/>
        <p:txBody>
          <a:bodyPr/>
          <a:lstStyle/>
          <a:p>
            <a:fld id="{926EC1BD-4F0B-4D5A-8551-0DFF0F9B2C4B}" type="datetimeFigureOut">
              <a:rPr lang="en-US" smtClean="0"/>
              <a:t>7/12/2020</a:t>
            </a:fld>
            <a:endParaRPr lang="en-US" dirty="0"/>
          </a:p>
        </p:txBody>
      </p:sp>
      <p:sp>
        <p:nvSpPr>
          <p:cNvPr id="6" name="Footer Placeholder 5">
            <a:extLst>
              <a:ext uri="{FF2B5EF4-FFF2-40B4-BE49-F238E27FC236}">
                <a16:creationId xmlns:a16="http://schemas.microsoft.com/office/drawing/2014/main" id="{BF12A274-14F6-4218-9D87-FD7BA4153AD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8AB24A8-FA40-41B3-98F4-0F7F3456D7BC}"/>
              </a:ext>
            </a:extLst>
          </p:cNvPr>
          <p:cNvSpPr>
            <a:spLocks noGrp="1"/>
          </p:cNvSpPr>
          <p:nvPr>
            <p:ph type="sldNum" sz="quarter" idx="12"/>
          </p:nvPr>
        </p:nvSpPr>
        <p:spPr/>
        <p:txBody>
          <a:bodyPr/>
          <a:lstStyle/>
          <a:p>
            <a:fld id="{8EF08E3E-1A5C-4948-933C-80D7EF951324}" type="slidenum">
              <a:rPr lang="en-US" smtClean="0"/>
              <a:t>‹#›</a:t>
            </a:fld>
            <a:endParaRPr lang="en-US" dirty="0"/>
          </a:p>
        </p:txBody>
      </p:sp>
    </p:spTree>
    <p:extLst>
      <p:ext uri="{BB962C8B-B14F-4D97-AF65-F5344CB8AC3E}">
        <p14:creationId xmlns:p14="http://schemas.microsoft.com/office/powerpoint/2010/main" val="23144774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54A7F-6E3D-4512-8C80-D1BB75A1E6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B3B300-977D-4CBE-ACA8-976351B829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4D57A5-4142-4C94-BC07-6A72C5E248CC}"/>
              </a:ext>
            </a:extLst>
          </p:cNvPr>
          <p:cNvSpPr>
            <a:spLocks noGrp="1"/>
          </p:cNvSpPr>
          <p:nvPr>
            <p:ph type="dt" sz="half" idx="10"/>
          </p:nvPr>
        </p:nvSpPr>
        <p:spPr/>
        <p:txBody>
          <a:bodyPr/>
          <a:lstStyle/>
          <a:p>
            <a:fld id="{926EC1BD-4F0B-4D5A-8551-0DFF0F9B2C4B}" type="datetimeFigureOut">
              <a:rPr lang="en-US" smtClean="0"/>
              <a:t>7/12/2020</a:t>
            </a:fld>
            <a:endParaRPr lang="en-US" dirty="0"/>
          </a:p>
        </p:txBody>
      </p:sp>
      <p:sp>
        <p:nvSpPr>
          <p:cNvPr id="5" name="Footer Placeholder 4">
            <a:extLst>
              <a:ext uri="{FF2B5EF4-FFF2-40B4-BE49-F238E27FC236}">
                <a16:creationId xmlns:a16="http://schemas.microsoft.com/office/drawing/2014/main" id="{3C381AA8-6431-4AA6-A328-0BE16A43D8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79FCEC-8ECB-430F-9091-1A9919CE7789}"/>
              </a:ext>
            </a:extLst>
          </p:cNvPr>
          <p:cNvSpPr>
            <a:spLocks noGrp="1"/>
          </p:cNvSpPr>
          <p:nvPr>
            <p:ph type="sldNum" sz="quarter" idx="12"/>
          </p:nvPr>
        </p:nvSpPr>
        <p:spPr/>
        <p:txBody>
          <a:bodyPr/>
          <a:lstStyle/>
          <a:p>
            <a:fld id="{8EF08E3E-1A5C-4948-933C-80D7EF951324}" type="slidenum">
              <a:rPr lang="en-US" smtClean="0"/>
              <a:t>‹#›</a:t>
            </a:fld>
            <a:endParaRPr lang="en-US" dirty="0"/>
          </a:p>
        </p:txBody>
      </p:sp>
    </p:spTree>
    <p:extLst>
      <p:ext uri="{BB962C8B-B14F-4D97-AF65-F5344CB8AC3E}">
        <p14:creationId xmlns:p14="http://schemas.microsoft.com/office/powerpoint/2010/main" val="1420932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4794E-139E-4E5F-9A40-8E44FF27E2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07E9D4-776B-4EAA-8E48-EA9DD7C7C5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1B72C5C-131C-49BE-BD38-59463449A97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4EFECB-8A59-41A4-A4C9-66C9763CBE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5E3A961-B7CE-45BB-AABE-C2961A9CDD9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8DA424-DD90-4DF5-BB4E-3250718CDC29}"/>
              </a:ext>
            </a:extLst>
          </p:cNvPr>
          <p:cNvSpPr>
            <a:spLocks noGrp="1"/>
          </p:cNvSpPr>
          <p:nvPr>
            <p:ph type="dt" sz="half" idx="10"/>
          </p:nvPr>
        </p:nvSpPr>
        <p:spPr/>
        <p:txBody>
          <a:bodyPr/>
          <a:lstStyle/>
          <a:p>
            <a:fld id="{926EC1BD-4F0B-4D5A-8551-0DFF0F9B2C4B}" type="datetimeFigureOut">
              <a:rPr lang="en-US" smtClean="0"/>
              <a:t>7/12/2020</a:t>
            </a:fld>
            <a:endParaRPr lang="en-US" dirty="0"/>
          </a:p>
        </p:txBody>
      </p:sp>
      <p:sp>
        <p:nvSpPr>
          <p:cNvPr id="8" name="Footer Placeholder 7">
            <a:extLst>
              <a:ext uri="{FF2B5EF4-FFF2-40B4-BE49-F238E27FC236}">
                <a16:creationId xmlns:a16="http://schemas.microsoft.com/office/drawing/2014/main" id="{00162230-62AE-42E4-9BD9-DF69E97605F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B098DE3-54C6-4B2A-B6F5-2BA45E6D868C}"/>
              </a:ext>
            </a:extLst>
          </p:cNvPr>
          <p:cNvSpPr>
            <a:spLocks noGrp="1"/>
          </p:cNvSpPr>
          <p:nvPr>
            <p:ph type="sldNum" sz="quarter" idx="12"/>
          </p:nvPr>
        </p:nvSpPr>
        <p:spPr/>
        <p:txBody>
          <a:bodyPr/>
          <a:lstStyle/>
          <a:p>
            <a:fld id="{8EF08E3E-1A5C-4948-933C-80D7EF951324}" type="slidenum">
              <a:rPr lang="en-US" smtClean="0"/>
              <a:t>‹#›</a:t>
            </a:fld>
            <a:endParaRPr lang="en-US" dirty="0"/>
          </a:p>
        </p:txBody>
      </p:sp>
    </p:spTree>
    <p:extLst>
      <p:ext uri="{BB962C8B-B14F-4D97-AF65-F5344CB8AC3E}">
        <p14:creationId xmlns:p14="http://schemas.microsoft.com/office/powerpoint/2010/main" val="3733626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10707-F820-4CBE-A8FA-9E931E61BE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6CEA6F-0602-46FB-94C3-A435FA424132}"/>
              </a:ext>
            </a:extLst>
          </p:cNvPr>
          <p:cNvSpPr>
            <a:spLocks noGrp="1"/>
          </p:cNvSpPr>
          <p:nvPr>
            <p:ph type="dt" sz="half" idx="10"/>
          </p:nvPr>
        </p:nvSpPr>
        <p:spPr/>
        <p:txBody>
          <a:bodyPr/>
          <a:lstStyle/>
          <a:p>
            <a:fld id="{926EC1BD-4F0B-4D5A-8551-0DFF0F9B2C4B}" type="datetimeFigureOut">
              <a:rPr lang="en-US" smtClean="0"/>
              <a:t>7/12/2020</a:t>
            </a:fld>
            <a:endParaRPr lang="en-US" dirty="0"/>
          </a:p>
        </p:txBody>
      </p:sp>
      <p:sp>
        <p:nvSpPr>
          <p:cNvPr id="4" name="Footer Placeholder 3">
            <a:extLst>
              <a:ext uri="{FF2B5EF4-FFF2-40B4-BE49-F238E27FC236}">
                <a16:creationId xmlns:a16="http://schemas.microsoft.com/office/drawing/2014/main" id="{922A01C4-3F36-4C62-B7EB-437745BA179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CBB7902-ECA0-43B2-98F1-78482E1FC2E6}"/>
              </a:ext>
            </a:extLst>
          </p:cNvPr>
          <p:cNvSpPr>
            <a:spLocks noGrp="1"/>
          </p:cNvSpPr>
          <p:nvPr>
            <p:ph type="sldNum" sz="quarter" idx="12"/>
          </p:nvPr>
        </p:nvSpPr>
        <p:spPr/>
        <p:txBody>
          <a:bodyPr/>
          <a:lstStyle/>
          <a:p>
            <a:fld id="{8EF08E3E-1A5C-4948-933C-80D7EF951324}" type="slidenum">
              <a:rPr lang="en-US" smtClean="0"/>
              <a:t>‹#›</a:t>
            </a:fld>
            <a:endParaRPr lang="en-US" dirty="0"/>
          </a:p>
        </p:txBody>
      </p:sp>
    </p:spTree>
    <p:extLst>
      <p:ext uri="{BB962C8B-B14F-4D97-AF65-F5344CB8AC3E}">
        <p14:creationId xmlns:p14="http://schemas.microsoft.com/office/powerpoint/2010/main" val="4066343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68839E-7D5C-43C6-A630-F7A2380D74C4}"/>
              </a:ext>
            </a:extLst>
          </p:cNvPr>
          <p:cNvSpPr>
            <a:spLocks noGrp="1"/>
          </p:cNvSpPr>
          <p:nvPr>
            <p:ph type="dt" sz="half" idx="10"/>
          </p:nvPr>
        </p:nvSpPr>
        <p:spPr/>
        <p:txBody>
          <a:bodyPr/>
          <a:lstStyle/>
          <a:p>
            <a:fld id="{926EC1BD-4F0B-4D5A-8551-0DFF0F9B2C4B}" type="datetimeFigureOut">
              <a:rPr lang="en-US" smtClean="0"/>
              <a:t>7/12/2020</a:t>
            </a:fld>
            <a:endParaRPr lang="en-US" dirty="0"/>
          </a:p>
        </p:txBody>
      </p:sp>
      <p:sp>
        <p:nvSpPr>
          <p:cNvPr id="3" name="Footer Placeholder 2">
            <a:extLst>
              <a:ext uri="{FF2B5EF4-FFF2-40B4-BE49-F238E27FC236}">
                <a16:creationId xmlns:a16="http://schemas.microsoft.com/office/drawing/2014/main" id="{025967D4-23D5-4847-8420-AB8DD2CAFCD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643CC96-9916-447E-905B-E231FD290182}"/>
              </a:ext>
            </a:extLst>
          </p:cNvPr>
          <p:cNvSpPr>
            <a:spLocks noGrp="1"/>
          </p:cNvSpPr>
          <p:nvPr>
            <p:ph type="sldNum" sz="quarter" idx="12"/>
          </p:nvPr>
        </p:nvSpPr>
        <p:spPr/>
        <p:txBody>
          <a:bodyPr/>
          <a:lstStyle/>
          <a:p>
            <a:fld id="{8EF08E3E-1A5C-4948-933C-80D7EF951324}" type="slidenum">
              <a:rPr lang="en-US" smtClean="0"/>
              <a:t>‹#›</a:t>
            </a:fld>
            <a:endParaRPr lang="en-US" dirty="0"/>
          </a:p>
        </p:txBody>
      </p:sp>
    </p:spTree>
    <p:extLst>
      <p:ext uri="{BB962C8B-B14F-4D97-AF65-F5344CB8AC3E}">
        <p14:creationId xmlns:p14="http://schemas.microsoft.com/office/powerpoint/2010/main" val="1316972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BB8B5-3579-4FBD-83BC-563680BB12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9E8A69-7F37-48EA-90E0-31656E4B2F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703ED2-61B2-4680-AB71-B40D82D94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8EDA57-1C18-4F39-8E34-D63B0BD5C0A5}"/>
              </a:ext>
            </a:extLst>
          </p:cNvPr>
          <p:cNvSpPr>
            <a:spLocks noGrp="1"/>
          </p:cNvSpPr>
          <p:nvPr>
            <p:ph type="dt" sz="half" idx="10"/>
          </p:nvPr>
        </p:nvSpPr>
        <p:spPr/>
        <p:txBody>
          <a:bodyPr/>
          <a:lstStyle/>
          <a:p>
            <a:fld id="{926EC1BD-4F0B-4D5A-8551-0DFF0F9B2C4B}" type="datetimeFigureOut">
              <a:rPr lang="en-US" smtClean="0"/>
              <a:t>7/12/2020</a:t>
            </a:fld>
            <a:endParaRPr lang="en-US" dirty="0"/>
          </a:p>
        </p:txBody>
      </p:sp>
      <p:sp>
        <p:nvSpPr>
          <p:cNvPr id="6" name="Footer Placeholder 5">
            <a:extLst>
              <a:ext uri="{FF2B5EF4-FFF2-40B4-BE49-F238E27FC236}">
                <a16:creationId xmlns:a16="http://schemas.microsoft.com/office/drawing/2014/main" id="{FDC4B679-1BFD-4808-A92D-343BAA60661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699BD8-FFD8-42A4-94BE-3C8CD36135C0}"/>
              </a:ext>
            </a:extLst>
          </p:cNvPr>
          <p:cNvSpPr>
            <a:spLocks noGrp="1"/>
          </p:cNvSpPr>
          <p:nvPr>
            <p:ph type="sldNum" sz="quarter" idx="12"/>
          </p:nvPr>
        </p:nvSpPr>
        <p:spPr/>
        <p:txBody>
          <a:bodyPr/>
          <a:lstStyle/>
          <a:p>
            <a:fld id="{8EF08E3E-1A5C-4948-933C-80D7EF951324}" type="slidenum">
              <a:rPr lang="en-US" smtClean="0"/>
              <a:t>‹#›</a:t>
            </a:fld>
            <a:endParaRPr lang="en-US" dirty="0"/>
          </a:p>
        </p:txBody>
      </p:sp>
    </p:spTree>
    <p:extLst>
      <p:ext uri="{BB962C8B-B14F-4D97-AF65-F5344CB8AC3E}">
        <p14:creationId xmlns:p14="http://schemas.microsoft.com/office/powerpoint/2010/main" val="1183748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5C2B-4F17-4375-9E22-864F731AF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84BCAA-6C58-4AAC-8B36-DAD12848D5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8975A1C-AE92-4815-A6A7-D8283D8DF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B438D6-2E22-442F-95B0-CD8F55961CE8}"/>
              </a:ext>
            </a:extLst>
          </p:cNvPr>
          <p:cNvSpPr>
            <a:spLocks noGrp="1"/>
          </p:cNvSpPr>
          <p:nvPr>
            <p:ph type="dt" sz="half" idx="10"/>
          </p:nvPr>
        </p:nvSpPr>
        <p:spPr/>
        <p:txBody>
          <a:bodyPr/>
          <a:lstStyle/>
          <a:p>
            <a:fld id="{926EC1BD-4F0B-4D5A-8551-0DFF0F9B2C4B}" type="datetimeFigureOut">
              <a:rPr lang="en-US" smtClean="0"/>
              <a:t>7/12/2020</a:t>
            </a:fld>
            <a:endParaRPr lang="en-US" dirty="0"/>
          </a:p>
        </p:txBody>
      </p:sp>
      <p:sp>
        <p:nvSpPr>
          <p:cNvPr id="6" name="Footer Placeholder 5">
            <a:extLst>
              <a:ext uri="{FF2B5EF4-FFF2-40B4-BE49-F238E27FC236}">
                <a16:creationId xmlns:a16="http://schemas.microsoft.com/office/drawing/2014/main" id="{032CEFFA-F2AA-438F-AEC6-D198636E3EE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8BC432A-391B-48C4-B107-B4DAFB70AE34}"/>
              </a:ext>
            </a:extLst>
          </p:cNvPr>
          <p:cNvSpPr>
            <a:spLocks noGrp="1"/>
          </p:cNvSpPr>
          <p:nvPr>
            <p:ph type="sldNum" sz="quarter" idx="12"/>
          </p:nvPr>
        </p:nvSpPr>
        <p:spPr/>
        <p:txBody>
          <a:bodyPr/>
          <a:lstStyle/>
          <a:p>
            <a:fld id="{8EF08E3E-1A5C-4948-933C-80D7EF951324}" type="slidenum">
              <a:rPr lang="en-US" smtClean="0"/>
              <a:t>‹#›</a:t>
            </a:fld>
            <a:endParaRPr lang="en-US" dirty="0"/>
          </a:p>
        </p:txBody>
      </p:sp>
    </p:spTree>
    <p:extLst>
      <p:ext uri="{BB962C8B-B14F-4D97-AF65-F5344CB8AC3E}">
        <p14:creationId xmlns:p14="http://schemas.microsoft.com/office/powerpoint/2010/main" val="1524307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image" Target="../media/image1.emf"/><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6453E1-470D-46AE-A7E2-3A03A68FA0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3FC909-5306-4327-A1E6-039F4DE2DA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25C67-FB03-4266-AAC4-F8FDEF79D0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EC1BD-4F0B-4D5A-8551-0DFF0F9B2C4B}" type="datetimeFigureOut">
              <a:rPr lang="en-US" smtClean="0"/>
              <a:t>7/12/2020</a:t>
            </a:fld>
            <a:endParaRPr lang="en-US" dirty="0"/>
          </a:p>
        </p:txBody>
      </p:sp>
      <p:sp>
        <p:nvSpPr>
          <p:cNvPr id="5" name="Footer Placeholder 4">
            <a:extLst>
              <a:ext uri="{FF2B5EF4-FFF2-40B4-BE49-F238E27FC236}">
                <a16:creationId xmlns:a16="http://schemas.microsoft.com/office/drawing/2014/main" id="{3A74193F-8103-40F8-8361-145555B8B0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96BA73A-5F85-4EE3-BA80-46172B9F4E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08E3E-1A5C-4948-933C-80D7EF951324}" type="slidenum">
              <a:rPr lang="en-US" smtClean="0"/>
              <a:t>‹#›</a:t>
            </a:fld>
            <a:endParaRPr lang="en-US" dirty="0"/>
          </a:p>
        </p:txBody>
      </p:sp>
    </p:spTree>
    <p:extLst>
      <p:ext uri="{BB962C8B-B14F-4D97-AF65-F5344CB8AC3E}">
        <p14:creationId xmlns:p14="http://schemas.microsoft.com/office/powerpoint/2010/main" val="2846261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1"/>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972299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 id="2147483710" r:id="rId25"/>
    <p:sldLayoutId id="2147483711" r:id="rId26"/>
    <p:sldLayoutId id="2147483712" r:id="rId27"/>
    <p:sldLayoutId id="2147483713" r:id="rId28"/>
    <p:sldLayoutId id="2147483714" r:id="rId2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hyperlink" Target="https://www.sqlbi.com/articles/storage-differences-between-calculated-columns-and-calculated-tabl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sqlbi.com/articles/storage-differences-between-calculated-columns-and-calculated-tabl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hyperlink" Target="https://www.sqlbi.com/articles/storage-differences-between-calculated-columns-and-calculated-tabl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Design_rational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sqlbi.com/articles/storage-differences-between-calculated-columns-and-calculated-tabl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7" Type="http://schemas.microsoft.com/office/2007/relationships/hdphoto" Target="../media/hdphoto3.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7.png"/><Relationship Id="rId5" Type="http://schemas.microsoft.com/office/2007/relationships/hdphoto" Target="../media/hdphoto2.wdp"/><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C811"/>
        </a:solidFill>
        <a:effectLst/>
      </p:bgPr>
    </p:bg>
    <p:spTree>
      <p:nvGrpSpPr>
        <p:cNvPr id="1" name=""/>
        <p:cNvGrpSpPr/>
        <p:nvPr/>
      </p:nvGrpSpPr>
      <p:grpSpPr>
        <a:xfrm>
          <a:off x="0" y="0"/>
          <a:ext cx="0" cy="0"/>
          <a:chOff x="0" y="0"/>
          <a:chExt cx="0" cy="0"/>
        </a:xfrm>
      </p:grpSpPr>
      <p:pic>
        <p:nvPicPr>
          <p:cNvPr id="2" name="Picture 2" descr="Image result for power bi logo transparent">
            <a:extLst>
              <a:ext uri="{FF2B5EF4-FFF2-40B4-BE49-F238E27FC236}">
                <a16:creationId xmlns:a16="http://schemas.microsoft.com/office/drawing/2014/main" id="{E711FF30-F170-4C46-B581-7D05C24D4DF0}"/>
              </a:ext>
            </a:extLst>
          </p:cNvPr>
          <p:cNvPicPr>
            <a:picLocks noChangeAspect="1" noChangeArrowheads="1"/>
          </p:cNvPicPr>
          <p:nvPr/>
        </p:nvPicPr>
        <p:blipFill>
          <a:blip r:embed="rId2">
            <a:biLevel thresh="7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282258" y="5790144"/>
            <a:ext cx="612530" cy="6125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0E4A69E-1049-4D73-BF8C-6C8DEBFF44A1}"/>
              </a:ext>
            </a:extLst>
          </p:cNvPr>
          <p:cNvSpPr txBox="1"/>
          <p:nvPr/>
        </p:nvSpPr>
        <p:spPr>
          <a:xfrm>
            <a:off x="363674" y="455326"/>
            <a:ext cx="10972800" cy="3631763"/>
          </a:xfrm>
          <a:prstGeom prst="rect">
            <a:avLst/>
          </a:prstGeom>
          <a:noFill/>
        </p:spPr>
        <p:txBody>
          <a:bodyPr wrap="square" rtlCol="0">
            <a:spAutoFit/>
          </a:bodyPr>
          <a:lstStyle/>
          <a:p>
            <a:r>
              <a:rPr lang="en-US" sz="11500" b="1" dirty="0">
                <a:latin typeface="Segoe UI Black" panose="020B0A02040204020203" pitchFamily="34" charset="0"/>
                <a:ea typeface="Segoe UI Black" panose="020B0A02040204020203" pitchFamily="34" charset="0"/>
                <a:cs typeface="Leelawadee UI" panose="020B0502040204020203" pitchFamily="34" charset="-34"/>
              </a:rPr>
              <a:t>CALCULATED</a:t>
            </a:r>
          </a:p>
          <a:p>
            <a:r>
              <a:rPr lang="en-US" sz="11500" b="1" dirty="0">
                <a:latin typeface="Segoe UI Black" panose="020B0A02040204020203" pitchFamily="34" charset="0"/>
                <a:ea typeface="Segoe UI Black" panose="020B0A02040204020203" pitchFamily="34" charset="0"/>
                <a:cs typeface="Leelawadee UI" panose="020B0502040204020203" pitchFamily="34" charset="-34"/>
              </a:rPr>
              <a:t>COLUMNS</a:t>
            </a:r>
            <a:endParaRPr lang="en-US" sz="7200" b="1" dirty="0">
              <a:latin typeface="Segoe UI Black" panose="020B0A02040204020203" pitchFamily="34" charset="0"/>
              <a:ea typeface="Segoe UI Black" panose="020B0A02040204020203" pitchFamily="34" charset="0"/>
              <a:cs typeface="Leelawadee UI" panose="020B0502040204020203" pitchFamily="34" charset="-34"/>
            </a:endParaRPr>
          </a:p>
        </p:txBody>
      </p:sp>
      <p:pic>
        <p:nvPicPr>
          <p:cNvPr id="9" name="Picture 8" descr="A close up of a logo&#10;&#10;Description automatically generated">
            <a:extLst>
              <a:ext uri="{FF2B5EF4-FFF2-40B4-BE49-F238E27FC236}">
                <a16:creationId xmlns:a16="http://schemas.microsoft.com/office/drawing/2014/main" id="{F0CE2229-5D51-4025-9B18-BD011FDC13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674" y="5593489"/>
            <a:ext cx="1005840" cy="1005840"/>
          </a:xfrm>
          <a:prstGeom prst="rect">
            <a:avLst/>
          </a:prstGeom>
        </p:spPr>
      </p:pic>
      <p:sp>
        <p:nvSpPr>
          <p:cNvPr id="12" name="TextBox 11">
            <a:extLst>
              <a:ext uri="{FF2B5EF4-FFF2-40B4-BE49-F238E27FC236}">
                <a16:creationId xmlns:a16="http://schemas.microsoft.com/office/drawing/2014/main" id="{3A7DB60D-34C9-41BC-8C15-53A9030F7A00}"/>
              </a:ext>
            </a:extLst>
          </p:cNvPr>
          <p:cNvSpPr txBox="1"/>
          <p:nvPr/>
        </p:nvSpPr>
        <p:spPr>
          <a:xfrm>
            <a:off x="333377" y="3841086"/>
            <a:ext cx="2525484" cy="830997"/>
          </a:xfrm>
          <a:prstGeom prst="rect">
            <a:avLst/>
          </a:prstGeom>
          <a:noFill/>
        </p:spPr>
        <p:txBody>
          <a:bodyPr wrap="square">
            <a:spAutoFit/>
          </a:bodyPr>
          <a:lstStyle/>
          <a:p>
            <a:pPr algn="ctr"/>
            <a:r>
              <a:rPr lang="en-US" sz="4800" b="1" dirty="0">
                <a:solidFill>
                  <a:schemeClr val="bg1"/>
                </a:solidFill>
                <a:latin typeface="Segoe UI Black" panose="020B0A02040204020203" pitchFamily="34" charset="0"/>
                <a:ea typeface="Segoe UI Black" panose="020B0A02040204020203" pitchFamily="34" charset="0"/>
                <a:cs typeface="Leelawadee UI" panose="020B0502040204020203" pitchFamily="34" charset="-34"/>
              </a:rPr>
              <a:t>A LOVE</a:t>
            </a:r>
          </a:p>
        </p:txBody>
      </p:sp>
      <p:sp>
        <p:nvSpPr>
          <p:cNvPr id="11" name="TextBox 10">
            <a:extLst>
              <a:ext uri="{FF2B5EF4-FFF2-40B4-BE49-F238E27FC236}">
                <a16:creationId xmlns:a16="http://schemas.microsoft.com/office/drawing/2014/main" id="{E0415ADC-BD88-43AD-8003-36F81A35A881}"/>
              </a:ext>
            </a:extLst>
          </p:cNvPr>
          <p:cNvSpPr txBox="1"/>
          <p:nvPr/>
        </p:nvSpPr>
        <p:spPr>
          <a:xfrm>
            <a:off x="4984061" y="3841085"/>
            <a:ext cx="2290723" cy="830997"/>
          </a:xfrm>
          <a:prstGeom prst="rect">
            <a:avLst/>
          </a:prstGeom>
          <a:noFill/>
        </p:spPr>
        <p:txBody>
          <a:bodyPr wrap="square">
            <a:spAutoFit/>
          </a:bodyPr>
          <a:lstStyle/>
          <a:p>
            <a:pPr algn="ctr"/>
            <a:r>
              <a:rPr lang="en-US" sz="4800" b="1" dirty="0">
                <a:solidFill>
                  <a:schemeClr val="bg1"/>
                </a:solidFill>
                <a:latin typeface="Segoe UI Black" panose="020B0A02040204020203" pitchFamily="34" charset="0"/>
                <a:ea typeface="Segoe UI Black" panose="020B0A02040204020203" pitchFamily="34" charset="0"/>
                <a:cs typeface="Leelawadee UI" panose="020B0502040204020203" pitchFamily="34" charset="-34"/>
              </a:rPr>
              <a:t>HATE</a:t>
            </a:r>
          </a:p>
        </p:txBody>
      </p:sp>
      <p:grpSp>
        <p:nvGrpSpPr>
          <p:cNvPr id="29" name="Group 28">
            <a:extLst>
              <a:ext uri="{FF2B5EF4-FFF2-40B4-BE49-F238E27FC236}">
                <a16:creationId xmlns:a16="http://schemas.microsoft.com/office/drawing/2014/main" id="{B1EC1E88-95D7-42A5-B57F-D0D4E728BEE5}"/>
              </a:ext>
            </a:extLst>
          </p:cNvPr>
          <p:cNvGrpSpPr/>
          <p:nvPr/>
        </p:nvGrpSpPr>
        <p:grpSpPr>
          <a:xfrm>
            <a:off x="2724464" y="3977509"/>
            <a:ext cx="2779353" cy="725370"/>
            <a:chOff x="8500070" y="3946713"/>
            <a:chExt cx="1577011" cy="725370"/>
          </a:xfrm>
        </p:grpSpPr>
        <p:cxnSp>
          <p:nvCxnSpPr>
            <p:cNvPr id="15" name="Straight Connector 14">
              <a:extLst>
                <a:ext uri="{FF2B5EF4-FFF2-40B4-BE49-F238E27FC236}">
                  <a16:creationId xmlns:a16="http://schemas.microsoft.com/office/drawing/2014/main" id="{61718192-CB4B-4901-A5A4-F131A00C9254}"/>
                </a:ext>
              </a:extLst>
            </p:cNvPr>
            <p:cNvCxnSpPr>
              <a:cxnSpLocks/>
              <a:endCxn id="28" idx="1"/>
            </p:cNvCxnSpPr>
            <p:nvPr/>
          </p:nvCxnSpPr>
          <p:spPr>
            <a:xfrm>
              <a:off x="8719842" y="4225787"/>
              <a:ext cx="964183" cy="1331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66DFE38-DC29-4BCC-A606-29D439355CDA}"/>
                </a:ext>
              </a:extLst>
            </p:cNvPr>
            <p:cNvSpPr txBox="1"/>
            <p:nvPr/>
          </p:nvSpPr>
          <p:spPr>
            <a:xfrm>
              <a:off x="8500070" y="3964197"/>
              <a:ext cx="439544" cy="707886"/>
            </a:xfrm>
            <a:prstGeom prst="rect">
              <a:avLst/>
            </a:prstGeom>
            <a:noFill/>
          </p:spPr>
          <p:txBody>
            <a:bodyPr wrap="none" rtlCol="0">
              <a:spAutoFit/>
            </a:bodyPr>
            <a:lstStyle/>
            <a:p>
              <a:r>
                <a:rPr lang="en-US" sz="4000" b="1" dirty="0"/>
                <a:t>*</a:t>
              </a:r>
            </a:p>
          </p:txBody>
        </p:sp>
        <p:sp>
          <p:nvSpPr>
            <p:cNvPr id="28" name="TextBox 27">
              <a:extLst>
                <a:ext uri="{FF2B5EF4-FFF2-40B4-BE49-F238E27FC236}">
                  <a16:creationId xmlns:a16="http://schemas.microsoft.com/office/drawing/2014/main" id="{24D33BD8-3FCC-4A9D-9356-88F4B3EE8697}"/>
                </a:ext>
              </a:extLst>
            </p:cNvPr>
            <p:cNvSpPr txBox="1"/>
            <p:nvPr/>
          </p:nvSpPr>
          <p:spPr>
            <a:xfrm>
              <a:off x="9684025" y="3946713"/>
              <a:ext cx="393056" cy="584775"/>
            </a:xfrm>
            <a:prstGeom prst="rect">
              <a:avLst/>
            </a:prstGeom>
            <a:noFill/>
          </p:spPr>
          <p:txBody>
            <a:bodyPr wrap="none" rtlCol="0">
              <a:spAutoFit/>
            </a:bodyPr>
            <a:lstStyle/>
            <a:p>
              <a:r>
                <a:rPr lang="en-US" sz="3200" b="1" dirty="0"/>
                <a:t>1</a:t>
              </a:r>
            </a:p>
          </p:txBody>
        </p:sp>
      </p:grpSp>
      <p:sp>
        <p:nvSpPr>
          <p:cNvPr id="32" name="Rectangle 31">
            <a:extLst>
              <a:ext uri="{FF2B5EF4-FFF2-40B4-BE49-F238E27FC236}">
                <a16:creationId xmlns:a16="http://schemas.microsoft.com/office/drawing/2014/main" id="{F8DFB28A-74C0-4C74-A97F-2418597E9128}"/>
              </a:ext>
            </a:extLst>
          </p:cNvPr>
          <p:cNvSpPr/>
          <p:nvPr/>
        </p:nvSpPr>
        <p:spPr>
          <a:xfrm>
            <a:off x="3829050" y="4140597"/>
            <a:ext cx="225426" cy="2585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2EE985A2-CAA9-4982-B189-8D7A8B484F60}"/>
              </a:ext>
            </a:extLst>
          </p:cNvPr>
          <p:cNvSpPr/>
          <p:nvPr/>
        </p:nvSpPr>
        <p:spPr>
          <a:xfrm rot="5400000">
            <a:off x="3870661" y="4187558"/>
            <a:ext cx="167482" cy="164677"/>
          </a:xfrm>
          <a:prstGeom prst="triangle">
            <a:avLst>
              <a:gd name="adj" fmla="val 4999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79098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D4857-220B-4F8C-A547-D0E5AA95F474}"/>
              </a:ext>
            </a:extLst>
          </p:cNvPr>
          <p:cNvSpPr>
            <a:spLocks noGrp="1"/>
          </p:cNvSpPr>
          <p:nvPr>
            <p:ph type="title"/>
          </p:nvPr>
        </p:nvSpPr>
        <p:spPr>
          <a:xfrm>
            <a:off x="838200" y="685880"/>
            <a:ext cx="10515600" cy="913704"/>
          </a:xfrm>
        </p:spPr>
        <p:txBody>
          <a:bodyPr>
            <a:normAutofit fontScale="90000"/>
          </a:bodyPr>
          <a:lstStyle/>
          <a:p>
            <a:r>
              <a:rPr lang="en-US" sz="6000" b="1" dirty="0">
                <a:latin typeface="Segoe UI Black" panose="020B0A02040204020203" pitchFamily="34" charset="0"/>
                <a:ea typeface="Segoe UI Black" panose="020B0A02040204020203" pitchFamily="34" charset="0"/>
                <a:cs typeface="Leelawadee" panose="020B0502040204020203" pitchFamily="34" charset="-34"/>
              </a:rPr>
              <a:t>DESIGN DECISIONS</a:t>
            </a:r>
          </a:p>
        </p:txBody>
      </p:sp>
      <p:sp>
        <p:nvSpPr>
          <p:cNvPr id="3" name="Content Placeholder 2">
            <a:extLst>
              <a:ext uri="{FF2B5EF4-FFF2-40B4-BE49-F238E27FC236}">
                <a16:creationId xmlns:a16="http://schemas.microsoft.com/office/drawing/2014/main" id="{4356D553-2394-4869-8034-60FB6148BA3A}"/>
              </a:ext>
            </a:extLst>
          </p:cNvPr>
          <p:cNvSpPr>
            <a:spLocks noGrp="1"/>
          </p:cNvSpPr>
          <p:nvPr>
            <p:ph idx="1"/>
          </p:nvPr>
        </p:nvSpPr>
        <p:spPr>
          <a:xfrm>
            <a:off x="838200" y="1599584"/>
            <a:ext cx="10515600" cy="4572536"/>
          </a:xfrm>
        </p:spPr>
        <p:txBody>
          <a:bodyPr>
            <a:normAutofit/>
          </a:bodyPr>
          <a:lstStyle/>
          <a:p>
            <a:pPr marL="342900" indent="-342900">
              <a:buFont typeface="+mj-lt"/>
              <a:buAutoNum type="arabicPeriod"/>
            </a:pPr>
            <a:r>
              <a:rPr lang="en-US" sz="1800" i="0" dirty="0">
                <a:effectLst/>
                <a:latin typeface="Segoe UI" panose="020B0502040204020203" pitchFamily="34" charset="0"/>
                <a:cs typeface="Segoe UI" panose="020B0502040204020203" pitchFamily="34" charset="0"/>
              </a:rPr>
              <a:t>The </a:t>
            </a:r>
            <a:r>
              <a:rPr lang="en-US" sz="1800" dirty="0">
                <a:effectLst/>
                <a:latin typeface="Segoe UI" panose="020B0502040204020203" pitchFamily="34" charset="0"/>
                <a:cs typeface="Segoe UI" panose="020B0502040204020203" pitchFamily="34" charset="0"/>
              </a:rPr>
              <a:t>native columns of a table are processed all at once</a:t>
            </a:r>
            <a:r>
              <a:rPr lang="en-US" sz="1800" i="0" dirty="0">
                <a:effectLst/>
                <a:latin typeface="Segoe UI" panose="020B0502040204020203" pitchFamily="34" charset="0"/>
                <a:cs typeface="Segoe UI" panose="020B0502040204020203" pitchFamily="34" charset="0"/>
              </a:rPr>
              <a:t>, and the compression of each column depends on the best sort order of the entire table heuristically found by the engine (if the table is larger than one million rows, this could happen in segments to reduce memory impact). </a:t>
            </a:r>
            <a:endParaRPr lang="en-US" sz="1800" dirty="0">
              <a:latin typeface="Segoe UI" panose="020B0502040204020203" pitchFamily="34" charset="0"/>
              <a:cs typeface="Segoe UI" panose="020B0502040204020203" pitchFamily="34" charset="0"/>
            </a:endParaRPr>
          </a:p>
          <a:p>
            <a:pPr marL="342900" indent="-342900">
              <a:buFont typeface="+mj-lt"/>
              <a:buAutoNum type="arabicPeriod"/>
            </a:pPr>
            <a:r>
              <a:rPr lang="en-US" sz="1800" i="0" dirty="0">
                <a:effectLst/>
                <a:latin typeface="Segoe UI" panose="020B0502040204020203" pitchFamily="34" charset="0"/>
                <a:cs typeface="Segoe UI" panose="020B0502040204020203" pitchFamily="34" charset="0"/>
              </a:rPr>
              <a:t>Calculated columns do not participate in the search of the optimal sort order. Thus, the compression of a calculated</a:t>
            </a:r>
            <a:r>
              <a:rPr lang="en-US" sz="1800" b="0" i="0" dirty="0">
                <a:solidFill>
                  <a:srgbClr val="000000"/>
                </a:solidFill>
                <a:effectLst/>
                <a:latin typeface="Segoe UI" panose="020B0502040204020203" pitchFamily="34" charset="0"/>
                <a:cs typeface="Segoe UI" panose="020B0502040204020203" pitchFamily="34" charset="0"/>
              </a:rPr>
              <a:t> column cannot take advantage of a different sort order of the table rows.</a:t>
            </a:r>
          </a:p>
          <a:p>
            <a:pPr marL="0" indent="0">
              <a:buNone/>
            </a:pPr>
            <a:endParaRPr lang="en-US" sz="1800" b="0" i="0" dirty="0">
              <a:solidFill>
                <a:srgbClr val="000000"/>
              </a:solidFill>
              <a:effectLst/>
              <a:latin typeface="Segoe UI" panose="020B0502040204020203" pitchFamily="34" charset="0"/>
              <a:cs typeface="Segoe UI" panose="020B0502040204020203" pitchFamily="34" charset="0"/>
            </a:endParaRPr>
          </a:p>
          <a:p>
            <a:pPr marL="0" indent="0">
              <a:buNone/>
            </a:pPr>
            <a:r>
              <a:rPr lang="en-US" sz="1800" b="0" i="0" dirty="0">
                <a:solidFill>
                  <a:srgbClr val="000000"/>
                </a:solidFill>
                <a:effectLst/>
                <a:latin typeface="Segoe UI" panose="020B0502040204020203" pitchFamily="34" charset="0"/>
                <a:cs typeface="Segoe UI" panose="020B0502040204020203" pitchFamily="34" charset="0"/>
              </a:rPr>
              <a:t>For these reasons, a calculated column has two disadvantages over native columns:</a:t>
            </a:r>
          </a:p>
          <a:p>
            <a:r>
              <a:rPr lang="en-US" sz="1800" b="1" i="0" u="sng" dirty="0">
                <a:solidFill>
                  <a:srgbClr val="F2C811"/>
                </a:solidFill>
                <a:effectLst/>
                <a:latin typeface="Segoe UI" panose="020B0502040204020203" pitchFamily="34" charset="0"/>
                <a:cs typeface="Segoe UI" panose="020B0502040204020203" pitchFamily="34" charset="0"/>
              </a:rPr>
              <a:t>It could increase processing time:</a:t>
            </a:r>
            <a:r>
              <a:rPr lang="en-US" sz="1800" b="0" i="0" dirty="0">
                <a:solidFill>
                  <a:srgbClr val="000000"/>
                </a:solidFill>
                <a:effectLst/>
                <a:latin typeface="Segoe UI" panose="020B0502040204020203" pitchFamily="34" charset="0"/>
                <a:cs typeface="Segoe UI" panose="020B0502040204020203" pitchFamily="34" charset="0"/>
              </a:rPr>
              <a:t> the evaluation of the DAX expression is sequential, and there could be limits in parallelism of the evaluation of multiple calculated columns.</a:t>
            </a:r>
          </a:p>
          <a:p>
            <a:r>
              <a:rPr lang="en-US" sz="1800" b="1" i="0" u="sng" dirty="0">
                <a:solidFill>
                  <a:srgbClr val="F2C811"/>
                </a:solidFill>
                <a:effectLst/>
                <a:latin typeface="Segoe UI" panose="020B0502040204020203" pitchFamily="34" charset="0"/>
                <a:cs typeface="Segoe UI" panose="020B0502040204020203" pitchFamily="34" charset="0"/>
              </a:rPr>
              <a:t>It could get a lower compression rate</a:t>
            </a:r>
            <a:r>
              <a:rPr lang="en-US" sz="1800" b="0" i="0" dirty="0">
                <a:solidFill>
                  <a:srgbClr val="F2C811"/>
                </a:solidFill>
                <a:effectLst/>
                <a:latin typeface="Segoe UI" panose="020B0502040204020203" pitchFamily="34" charset="0"/>
                <a:cs typeface="Segoe UI" panose="020B0502040204020203" pitchFamily="34" charset="0"/>
              </a:rPr>
              <a:t>: </a:t>
            </a:r>
            <a:r>
              <a:rPr lang="en-US" sz="1800" b="0" i="0" dirty="0">
                <a:solidFill>
                  <a:srgbClr val="000000"/>
                </a:solidFill>
                <a:effectLst/>
                <a:latin typeface="Segoe UI" panose="020B0502040204020203" pitchFamily="34" charset="0"/>
                <a:cs typeface="Segoe UI" panose="020B0502040204020203" pitchFamily="34" charset="0"/>
              </a:rPr>
              <a:t>a native column would participate in the sorting rows process that optimizes the compression rate, whereas a calculated column simply gets the sort order chosen by considering only the native columns of the same table.</a:t>
            </a:r>
          </a:p>
        </p:txBody>
      </p:sp>
      <p:sp>
        <p:nvSpPr>
          <p:cNvPr id="4" name="Rectangle 3">
            <a:extLst>
              <a:ext uri="{FF2B5EF4-FFF2-40B4-BE49-F238E27FC236}">
                <a16:creationId xmlns:a16="http://schemas.microsoft.com/office/drawing/2014/main" id="{0364545D-C094-4CA9-A84F-E8A0C363E3C3}"/>
              </a:ext>
            </a:extLst>
          </p:cNvPr>
          <p:cNvSpPr/>
          <p:nvPr/>
        </p:nvSpPr>
        <p:spPr>
          <a:xfrm>
            <a:off x="10474616" y="6172120"/>
            <a:ext cx="1560299" cy="461665"/>
          </a:xfrm>
          <a:prstGeom prst="rect">
            <a:avLst/>
          </a:prstGeom>
        </p:spPr>
        <p:txBody>
          <a:bodyPr wrap="none">
            <a:spAutoFit/>
          </a:bodyPr>
          <a:lstStyle/>
          <a:p>
            <a:pPr algn="r"/>
            <a:r>
              <a:rPr lang="en-US" sz="1200" dirty="0"/>
              <a:t>Source (</a:t>
            </a:r>
            <a:r>
              <a:rPr lang="en-US" sz="1200" dirty="0">
                <a:hlinkClick r:id="rId2"/>
              </a:rPr>
              <a:t>SQLBI</a:t>
            </a:r>
            <a:r>
              <a:rPr lang="en-US" sz="1200" dirty="0"/>
              <a:t>)</a:t>
            </a:r>
          </a:p>
          <a:p>
            <a:pPr algn="r"/>
            <a:r>
              <a:rPr lang="en-US" sz="1200" dirty="0"/>
              <a:t>Author: Marco Russo</a:t>
            </a:r>
          </a:p>
        </p:txBody>
      </p:sp>
    </p:spTree>
    <p:extLst>
      <p:ext uri="{BB962C8B-B14F-4D97-AF65-F5344CB8AC3E}">
        <p14:creationId xmlns:p14="http://schemas.microsoft.com/office/powerpoint/2010/main" val="3561407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C811"/>
        </a:solidFill>
        <a:effectLst/>
      </p:bgPr>
    </p:bg>
    <p:spTree>
      <p:nvGrpSpPr>
        <p:cNvPr id="1" name=""/>
        <p:cNvGrpSpPr/>
        <p:nvPr/>
      </p:nvGrpSpPr>
      <p:grpSpPr>
        <a:xfrm>
          <a:off x="0" y="0"/>
          <a:ext cx="0" cy="0"/>
          <a:chOff x="0" y="0"/>
          <a:chExt cx="0" cy="0"/>
        </a:xfrm>
      </p:grpSpPr>
      <p:pic>
        <p:nvPicPr>
          <p:cNvPr id="2" name="Picture 2" descr="Image result for power bi logo transparent">
            <a:extLst>
              <a:ext uri="{FF2B5EF4-FFF2-40B4-BE49-F238E27FC236}">
                <a16:creationId xmlns:a16="http://schemas.microsoft.com/office/drawing/2014/main" id="{E711FF30-F170-4C46-B581-7D05C24D4DF0}"/>
              </a:ext>
            </a:extLst>
          </p:cNvPr>
          <p:cNvPicPr>
            <a:picLocks noChangeAspect="1" noChangeArrowheads="1"/>
          </p:cNvPicPr>
          <p:nvPr/>
        </p:nvPicPr>
        <p:blipFill>
          <a:blip r:embed="rId2">
            <a:biLevel thresh="7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282258" y="5790144"/>
            <a:ext cx="612530" cy="61253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AF7F72D-4616-4921-B813-293B9964ACD0}"/>
              </a:ext>
            </a:extLst>
          </p:cNvPr>
          <p:cNvSpPr txBox="1"/>
          <p:nvPr/>
        </p:nvSpPr>
        <p:spPr>
          <a:xfrm>
            <a:off x="538520" y="1052592"/>
            <a:ext cx="10972800" cy="3293209"/>
          </a:xfrm>
          <a:prstGeom prst="rect">
            <a:avLst/>
          </a:prstGeom>
          <a:noFill/>
        </p:spPr>
        <p:txBody>
          <a:bodyPr wrap="square" rtlCol="0">
            <a:spAutoFit/>
          </a:bodyPr>
          <a:lstStyle/>
          <a:p>
            <a:r>
              <a:rPr lang="en-US" sz="8800" b="1" dirty="0">
                <a:latin typeface="Segoe UI Black" panose="020B0A02040204020203" pitchFamily="34" charset="0"/>
                <a:ea typeface="Segoe UI Black" panose="020B0A02040204020203" pitchFamily="34" charset="0"/>
                <a:cs typeface="Leelawadee UI" panose="020B0502040204020203" pitchFamily="34" charset="-34"/>
              </a:rPr>
              <a:t>PERFORMANCE</a:t>
            </a:r>
          </a:p>
          <a:p>
            <a:r>
              <a:rPr lang="en-US" sz="8800" b="1" dirty="0">
                <a:solidFill>
                  <a:schemeClr val="bg1"/>
                </a:solidFill>
                <a:latin typeface="Segoe UI Black" panose="020B0A02040204020203" pitchFamily="34" charset="0"/>
                <a:ea typeface="Segoe UI Black" panose="020B0A02040204020203" pitchFamily="34" charset="0"/>
                <a:cs typeface="Leelawadee UI" panose="020B0502040204020203" pitchFamily="34" charset="-34"/>
              </a:rPr>
              <a:t>BEATS</a:t>
            </a:r>
            <a:r>
              <a:rPr lang="en-US" sz="8800" b="1" dirty="0">
                <a:latin typeface="Segoe UI Black" panose="020B0A02040204020203" pitchFamily="34" charset="0"/>
                <a:ea typeface="Segoe UI Black" panose="020B0A02040204020203" pitchFamily="34" charset="0"/>
                <a:cs typeface="Leelawadee UI" panose="020B0502040204020203" pitchFamily="34" charset="-34"/>
              </a:rPr>
              <a:t> </a:t>
            </a:r>
            <a:r>
              <a:rPr lang="en-US" sz="8800" b="1" dirty="0">
                <a:solidFill>
                  <a:schemeClr val="bg1"/>
                </a:solidFill>
                <a:latin typeface="Segoe UI Black" panose="020B0A02040204020203" pitchFamily="34" charset="0"/>
                <a:ea typeface="Segoe UI Black" panose="020B0A02040204020203" pitchFamily="34" charset="0"/>
                <a:cs typeface="Leelawadee UI" panose="020B0502040204020203" pitchFamily="34" charset="-34"/>
              </a:rPr>
              <a:t>PRETTY</a:t>
            </a:r>
          </a:p>
          <a:p>
            <a:r>
              <a:rPr lang="en-US" sz="2800" b="1" dirty="0">
                <a:latin typeface="Segoe UI Black" panose="020B0A02040204020203" pitchFamily="34" charset="0"/>
                <a:ea typeface="Segoe UI Black" panose="020B0A02040204020203" pitchFamily="34" charset="0"/>
                <a:cs typeface="Leelawadee UI" panose="020B0502040204020203" pitchFamily="34" charset="-34"/>
              </a:rPr>
              <a:t>100% OF THE TIME, AT LEAST 50% OF THE TIME</a:t>
            </a:r>
          </a:p>
        </p:txBody>
      </p:sp>
      <p:pic>
        <p:nvPicPr>
          <p:cNvPr id="6" name="Picture 5" descr="A close up of a logo&#10;&#10;Description automatically generated">
            <a:extLst>
              <a:ext uri="{FF2B5EF4-FFF2-40B4-BE49-F238E27FC236}">
                <a16:creationId xmlns:a16="http://schemas.microsoft.com/office/drawing/2014/main" id="{6A347DD4-B458-40A4-A03C-38B9F496D1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674" y="5593489"/>
            <a:ext cx="1005840" cy="1005840"/>
          </a:xfrm>
          <a:prstGeom prst="rect">
            <a:avLst/>
          </a:prstGeom>
        </p:spPr>
      </p:pic>
    </p:spTree>
    <p:extLst>
      <p:ext uri="{BB962C8B-B14F-4D97-AF65-F5344CB8AC3E}">
        <p14:creationId xmlns:p14="http://schemas.microsoft.com/office/powerpoint/2010/main" val="2257664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44ECF0-39C2-4F75-A562-B06921ED7203}"/>
              </a:ext>
            </a:extLst>
          </p:cNvPr>
          <p:cNvSpPr txBox="1"/>
          <p:nvPr/>
        </p:nvSpPr>
        <p:spPr>
          <a:xfrm>
            <a:off x="8435003" y="4042369"/>
            <a:ext cx="2776466" cy="369332"/>
          </a:xfrm>
          <a:prstGeom prst="rect">
            <a:avLst/>
          </a:prstGeom>
          <a:noFill/>
        </p:spPr>
        <p:txBody>
          <a:bodyPr wrap="none" rtlCol="0">
            <a:spAutoFit/>
          </a:bodyPr>
          <a:lstStyle/>
          <a:p>
            <a:r>
              <a:rPr lang="en-US" dirty="0"/>
              <a:t>Get data ◀▶ Processing </a:t>
            </a:r>
          </a:p>
        </p:txBody>
      </p:sp>
      <p:sp>
        <p:nvSpPr>
          <p:cNvPr id="2" name="Title 1">
            <a:extLst>
              <a:ext uri="{FF2B5EF4-FFF2-40B4-BE49-F238E27FC236}">
                <a16:creationId xmlns:a16="http://schemas.microsoft.com/office/drawing/2014/main" id="{0A6D4857-220B-4F8C-A547-D0E5AA95F474}"/>
              </a:ext>
            </a:extLst>
          </p:cNvPr>
          <p:cNvSpPr>
            <a:spLocks noGrp="1"/>
          </p:cNvSpPr>
          <p:nvPr>
            <p:ph type="title"/>
          </p:nvPr>
        </p:nvSpPr>
        <p:spPr>
          <a:xfrm>
            <a:off x="838199" y="685880"/>
            <a:ext cx="11019663" cy="913704"/>
          </a:xfrm>
        </p:spPr>
        <p:txBody>
          <a:bodyPr>
            <a:normAutofit fontScale="90000"/>
          </a:bodyPr>
          <a:lstStyle/>
          <a:p>
            <a:r>
              <a:rPr lang="en-US" sz="6000" b="1" dirty="0">
                <a:latin typeface="Segoe UI Black" panose="020B0A02040204020203" pitchFamily="34" charset="0"/>
                <a:ea typeface="Segoe UI Black" panose="020B0A02040204020203" pitchFamily="34" charset="0"/>
                <a:cs typeface="Leelawadee" panose="020B0502040204020203" pitchFamily="34" charset="-34"/>
              </a:rPr>
              <a:t>RESOURCE CONSUMPTION</a:t>
            </a:r>
          </a:p>
        </p:txBody>
      </p:sp>
      <p:graphicFrame>
        <p:nvGraphicFramePr>
          <p:cNvPr id="6" name="Diagram 5">
            <a:extLst>
              <a:ext uri="{FF2B5EF4-FFF2-40B4-BE49-F238E27FC236}">
                <a16:creationId xmlns:a16="http://schemas.microsoft.com/office/drawing/2014/main" id="{5E2BB216-AABA-4887-96A3-E3938AD1A51F}"/>
              </a:ext>
            </a:extLst>
          </p:cNvPr>
          <p:cNvGraphicFramePr/>
          <p:nvPr>
            <p:extLst>
              <p:ext uri="{D42A27DB-BD31-4B8C-83A1-F6EECF244321}">
                <p14:modId xmlns:p14="http://schemas.microsoft.com/office/powerpoint/2010/main" val="278864091"/>
              </p:ext>
            </p:extLst>
          </p:nvPr>
        </p:nvGraphicFramePr>
        <p:xfrm>
          <a:off x="838199" y="1599585"/>
          <a:ext cx="10515602" cy="721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a:extLst>
              <a:ext uri="{FF2B5EF4-FFF2-40B4-BE49-F238E27FC236}">
                <a16:creationId xmlns:a16="http://schemas.microsoft.com/office/drawing/2014/main" id="{E4DE004C-00CE-4F3C-82DE-428606706B78}"/>
              </a:ext>
            </a:extLst>
          </p:cNvPr>
          <p:cNvSpPr/>
          <p:nvPr/>
        </p:nvSpPr>
        <p:spPr>
          <a:xfrm>
            <a:off x="3094892" y="2444262"/>
            <a:ext cx="888023" cy="5890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latin typeface="Segoe UI" panose="020B0502040204020203" pitchFamily="34" charset="0"/>
                <a:cs typeface="Segoe UI" panose="020B0502040204020203" pitchFamily="34" charset="0"/>
              </a:rPr>
              <a:t>Compressed</a:t>
            </a:r>
          </a:p>
          <a:p>
            <a:pPr algn="ctr"/>
            <a:r>
              <a:rPr lang="en-US" sz="1000" dirty="0">
                <a:latin typeface="Segoe UI" panose="020B0502040204020203" pitchFamily="34" charset="0"/>
                <a:cs typeface="Segoe UI" panose="020B0502040204020203" pitchFamily="34" charset="0"/>
              </a:rPr>
              <a:t>Segment</a:t>
            </a:r>
          </a:p>
        </p:txBody>
      </p:sp>
      <p:cxnSp>
        <p:nvCxnSpPr>
          <p:cNvPr id="13" name="Straight Connector 12">
            <a:extLst>
              <a:ext uri="{FF2B5EF4-FFF2-40B4-BE49-F238E27FC236}">
                <a16:creationId xmlns:a16="http://schemas.microsoft.com/office/drawing/2014/main" id="{A3CABC45-661D-476F-B926-10A8F546FB2F}"/>
              </a:ext>
            </a:extLst>
          </p:cNvPr>
          <p:cNvCxnSpPr>
            <a:cxnSpLocks/>
          </p:cNvCxnSpPr>
          <p:nvPr/>
        </p:nvCxnSpPr>
        <p:spPr>
          <a:xfrm>
            <a:off x="9680331" y="1424354"/>
            <a:ext cx="0" cy="2540977"/>
          </a:xfrm>
          <a:prstGeom prst="line">
            <a:avLst/>
          </a:prstGeom>
          <a:ln w="38100"/>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274F51F9-B709-4F7F-A9FC-7936CE0C4A9E}"/>
              </a:ext>
            </a:extLst>
          </p:cNvPr>
          <p:cNvSpPr/>
          <p:nvPr/>
        </p:nvSpPr>
        <p:spPr>
          <a:xfrm>
            <a:off x="5322276" y="2444262"/>
            <a:ext cx="888023" cy="5890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latin typeface="Segoe UI" panose="020B0502040204020203" pitchFamily="34" charset="0"/>
                <a:cs typeface="Segoe UI" panose="020B0502040204020203" pitchFamily="34" charset="0"/>
              </a:rPr>
              <a:t>Compressed</a:t>
            </a:r>
          </a:p>
          <a:p>
            <a:pPr algn="ctr"/>
            <a:r>
              <a:rPr lang="en-US" sz="1000" dirty="0">
                <a:latin typeface="Segoe UI" panose="020B0502040204020203" pitchFamily="34" charset="0"/>
                <a:cs typeface="Segoe UI" panose="020B0502040204020203" pitchFamily="34" charset="0"/>
              </a:rPr>
              <a:t>Segment</a:t>
            </a:r>
          </a:p>
        </p:txBody>
      </p:sp>
      <p:sp>
        <p:nvSpPr>
          <p:cNvPr id="16" name="Rectangle 15">
            <a:extLst>
              <a:ext uri="{FF2B5EF4-FFF2-40B4-BE49-F238E27FC236}">
                <a16:creationId xmlns:a16="http://schemas.microsoft.com/office/drawing/2014/main" id="{198AAED0-C065-4FFB-8C76-4C9FF7F38C70}"/>
              </a:ext>
            </a:extLst>
          </p:cNvPr>
          <p:cNvSpPr/>
          <p:nvPr/>
        </p:nvSpPr>
        <p:spPr>
          <a:xfrm>
            <a:off x="9777044" y="1599584"/>
            <a:ext cx="1576750" cy="216290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cs typeface="Segoe UI" panose="020B0502040204020203" pitchFamily="34" charset="0"/>
              </a:rPr>
              <a:t>Data Model</a:t>
            </a:r>
          </a:p>
          <a:p>
            <a:pPr algn="ctr"/>
            <a:r>
              <a:rPr lang="en-US" sz="1100" dirty="0">
                <a:latin typeface="Segoe UI" panose="020B0502040204020203" pitchFamily="34" charset="0"/>
                <a:cs typeface="Segoe UI" panose="020B0502040204020203" pitchFamily="34" charset="0"/>
              </a:rPr>
              <a:t>(Hierarchies,</a:t>
            </a:r>
          </a:p>
          <a:p>
            <a:pPr algn="ctr"/>
            <a:r>
              <a:rPr lang="en-US" sz="1100" dirty="0">
                <a:latin typeface="Segoe UI" panose="020B0502040204020203" pitchFamily="34" charset="0"/>
                <a:cs typeface="Segoe UI" panose="020B0502040204020203" pitchFamily="34" charset="0"/>
              </a:rPr>
              <a:t>Calculated Columns,</a:t>
            </a:r>
          </a:p>
          <a:p>
            <a:pPr algn="ctr"/>
            <a:r>
              <a:rPr lang="en-US" sz="1100" dirty="0">
                <a:latin typeface="Segoe UI" panose="020B0502040204020203" pitchFamily="34" charset="0"/>
                <a:cs typeface="Segoe UI" panose="020B0502040204020203" pitchFamily="34" charset="0"/>
              </a:rPr>
              <a:t>Relationships)</a:t>
            </a:r>
          </a:p>
        </p:txBody>
      </p:sp>
      <p:sp>
        <p:nvSpPr>
          <p:cNvPr id="17" name="Rectangle 16">
            <a:extLst>
              <a:ext uri="{FF2B5EF4-FFF2-40B4-BE49-F238E27FC236}">
                <a16:creationId xmlns:a16="http://schemas.microsoft.com/office/drawing/2014/main" id="{11158FA2-252F-45EC-9929-3FD38D771D7A}"/>
              </a:ext>
            </a:extLst>
          </p:cNvPr>
          <p:cNvSpPr/>
          <p:nvPr/>
        </p:nvSpPr>
        <p:spPr>
          <a:xfrm>
            <a:off x="9157194" y="1665835"/>
            <a:ext cx="474781" cy="589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288A6CF-523D-4230-9107-1655031E0E90}"/>
              </a:ext>
            </a:extLst>
          </p:cNvPr>
          <p:cNvSpPr/>
          <p:nvPr/>
        </p:nvSpPr>
        <p:spPr>
          <a:xfrm>
            <a:off x="7345979" y="3173407"/>
            <a:ext cx="888023" cy="589084"/>
          </a:xfrm>
          <a:prstGeom prst="rect">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tx1"/>
                </a:solidFill>
                <a:latin typeface="Segoe UI" panose="020B0502040204020203" pitchFamily="34" charset="0"/>
                <a:cs typeface="Segoe UI" panose="020B0502040204020203" pitchFamily="34" charset="0"/>
              </a:rPr>
              <a:t>Compressed</a:t>
            </a:r>
          </a:p>
          <a:p>
            <a:pPr algn="ctr"/>
            <a:r>
              <a:rPr lang="en-US" sz="1000" dirty="0">
                <a:solidFill>
                  <a:schemeClr val="tx1"/>
                </a:solidFill>
                <a:latin typeface="Segoe UI" panose="020B0502040204020203" pitchFamily="34" charset="0"/>
                <a:cs typeface="Segoe UI" panose="020B0502040204020203" pitchFamily="34" charset="0"/>
              </a:rPr>
              <a:t>Segment</a:t>
            </a:r>
          </a:p>
        </p:txBody>
      </p:sp>
      <p:sp>
        <p:nvSpPr>
          <p:cNvPr id="21" name="Rectangle 20">
            <a:extLst>
              <a:ext uri="{FF2B5EF4-FFF2-40B4-BE49-F238E27FC236}">
                <a16:creationId xmlns:a16="http://schemas.microsoft.com/office/drawing/2014/main" id="{28C9F9B8-A48E-40ED-A2CE-36F02F3D5752}"/>
              </a:ext>
            </a:extLst>
          </p:cNvPr>
          <p:cNvSpPr/>
          <p:nvPr/>
        </p:nvSpPr>
        <p:spPr>
          <a:xfrm>
            <a:off x="6422787" y="3173407"/>
            <a:ext cx="888023" cy="589084"/>
          </a:xfrm>
          <a:prstGeom prst="rect">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tx1"/>
                </a:solidFill>
                <a:latin typeface="Segoe UI" panose="020B0502040204020203" pitchFamily="34" charset="0"/>
                <a:cs typeface="Segoe UI" panose="020B0502040204020203" pitchFamily="34" charset="0"/>
              </a:rPr>
              <a:t>Compressed</a:t>
            </a:r>
          </a:p>
          <a:p>
            <a:pPr algn="ctr"/>
            <a:r>
              <a:rPr lang="en-US" sz="1000" dirty="0">
                <a:solidFill>
                  <a:schemeClr val="tx1"/>
                </a:solidFill>
                <a:latin typeface="Segoe UI" panose="020B0502040204020203" pitchFamily="34" charset="0"/>
                <a:cs typeface="Segoe UI" panose="020B0502040204020203" pitchFamily="34" charset="0"/>
              </a:rPr>
              <a:t>Segment</a:t>
            </a:r>
          </a:p>
        </p:txBody>
      </p:sp>
      <p:sp>
        <p:nvSpPr>
          <p:cNvPr id="22" name="Rectangle 21">
            <a:extLst>
              <a:ext uri="{FF2B5EF4-FFF2-40B4-BE49-F238E27FC236}">
                <a16:creationId xmlns:a16="http://schemas.microsoft.com/office/drawing/2014/main" id="{36D608D4-5B76-475E-98F9-4440F059A011}"/>
              </a:ext>
            </a:extLst>
          </p:cNvPr>
          <p:cNvSpPr/>
          <p:nvPr/>
        </p:nvSpPr>
        <p:spPr>
          <a:xfrm>
            <a:off x="8269171" y="3173407"/>
            <a:ext cx="888023" cy="589084"/>
          </a:xfrm>
          <a:prstGeom prst="rect">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tx1"/>
                </a:solidFill>
                <a:latin typeface="Segoe UI" panose="020B0502040204020203" pitchFamily="34" charset="0"/>
                <a:cs typeface="Segoe UI" panose="020B0502040204020203" pitchFamily="34" charset="0"/>
              </a:rPr>
              <a:t>Compressed</a:t>
            </a:r>
          </a:p>
          <a:p>
            <a:pPr algn="ctr"/>
            <a:r>
              <a:rPr lang="en-US" sz="1000" dirty="0">
                <a:solidFill>
                  <a:schemeClr val="tx1"/>
                </a:solidFill>
                <a:latin typeface="Segoe UI" panose="020B0502040204020203" pitchFamily="34" charset="0"/>
                <a:cs typeface="Segoe UI" panose="020B0502040204020203" pitchFamily="34" charset="0"/>
              </a:rPr>
              <a:t>Segment</a:t>
            </a:r>
          </a:p>
        </p:txBody>
      </p:sp>
      <p:sp>
        <p:nvSpPr>
          <p:cNvPr id="27" name="Arrow: Right 26">
            <a:extLst>
              <a:ext uri="{FF2B5EF4-FFF2-40B4-BE49-F238E27FC236}">
                <a16:creationId xmlns:a16="http://schemas.microsoft.com/office/drawing/2014/main" id="{04E83303-F642-4226-96D8-7D15EE7B3440}"/>
              </a:ext>
            </a:extLst>
          </p:cNvPr>
          <p:cNvSpPr/>
          <p:nvPr/>
        </p:nvSpPr>
        <p:spPr>
          <a:xfrm>
            <a:off x="9192363" y="3307335"/>
            <a:ext cx="816200" cy="321227"/>
          </a:xfrm>
          <a:prstGeom prst="rightArrow">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ABCF569-03BA-4F6A-BF90-D6BD9FF35D91}"/>
              </a:ext>
            </a:extLst>
          </p:cNvPr>
          <p:cNvSpPr/>
          <p:nvPr/>
        </p:nvSpPr>
        <p:spPr>
          <a:xfrm>
            <a:off x="7549660" y="2444262"/>
            <a:ext cx="888023" cy="5890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latin typeface="Segoe UI" panose="020B0502040204020203" pitchFamily="34" charset="0"/>
                <a:cs typeface="Segoe UI" panose="020B0502040204020203" pitchFamily="34" charset="0"/>
              </a:rPr>
              <a:t>…</a:t>
            </a:r>
          </a:p>
        </p:txBody>
      </p:sp>
      <p:sp>
        <p:nvSpPr>
          <p:cNvPr id="29" name="TextBox 28">
            <a:extLst>
              <a:ext uri="{FF2B5EF4-FFF2-40B4-BE49-F238E27FC236}">
                <a16:creationId xmlns:a16="http://schemas.microsoft.com/office/drawing/2014/main" id="{3A1F6330-0962-4220-B2C9-255E8685ED55}"/>
              </a:ext>
            </a:extLst>
          </p:cNvPr>
          <p:cNvSpPr txBox="1"/>
          <p:nvPr/>
        </p:nvSpPr>
        <p:spPr>
          <a:xfrm>
            <a:off x="264003" y="1775711"/>
            <a:ext cx="615874" cy="369332"/>
          </a:xfrm>
          <a:prstGeom prst="rect">
            <a:avLst/>
          </a:prstGeom>
          <a:noFill/>
        </p:spPr>
        <p:txBody>
          <a:bodyPr wrap="none" rtlCol="0">
            <a:spAutoFit/>
          </a:bodyPr>
          <a:lstStyle/>
          <a:p>
            <a:r>
              <a:rPr lang="en-US" dirty="0">
                <a:latin typeface="Segoe UI" panose="020B0502040204020203" pitchFamily="34" charset="0"/>
                <a:cs typeface="Segoe UI" panose="020B0502040204020203" pitchFamily="34" charset="0"/>
              </a:rPr>
              <a:t>CPU</a:t>
            </a:r>
          </a:p>
        </p:txBody>
      </p:sp>
      <p:sp>
        <p:nvSpPr>
          <p:cNvPr id="30" name="TextBox 29">
            <a:extLst>
              <a:ext uri="{FF2B5EF4-FFF2-40B4-BE49-F238E27FC236}">
                <a16:creationId xmlns:a16="http://schemas.microsoft.com/office/drawing/2014/main" id="{A2E05464-53E9-4C84-89FF-740AC503D437}"/>
              </a:ext>
            </a:extLst>
          </p:cNvPr>
          <p:cNvSpPr txBox="1"/>
          <p:nvPr/>
        </p:nvSpPr>
        <p:spPr>
          <a:xfrm>
            <a:off x="1986543" y="2566682"/>
            <a:ext cx="1151662" cy="369332"/>
          </a:xfrm>
          <a:prstGeom prst="rect">
            <a:avLst/>
          </a:prstGeom>
          <a:noFill/>
        </p:spPr>
        <p:txBody>
          <a:bodyPr wrap="none" rtlCol="0">
            <a:spAutoFit/>
          </a:bodyPr>
          <a:lstStyle/>
          <a:p>
            <a:r>
              <a:rPr lang="en-US" dirty="0">
                <a:latin typeface="Segoe UI" panose="020B0502040204020203" pitchFamily="34" charset="0"/>
                <a:cs typeface="Segoe UI" panose="020B0502040204020203" pitchFamily="34" charset="0"/>
              </a:rPr>
              <a:t>MEMORY</a:t>
            </a:r>
          </a:p>
        </p:txBody>
      </p:sp>
      <p:sp>
        <p:nvSpPr>
          <p:cNvPr id="31" name="TextBox 30">
            <a:extLst>
              <a:ext uri="{FF2B5EF4-FFF2-40B4-BE49-F238E27FC236}">
                <a16:creationId xmlns:a16="http://schemas.microsoft.com/office/drawing/2014/main" id="{25599D24-74EB-441F-89E4-6EFB9428C8BC}"/>
              </a:ext>
            </a:extLst>
          </p:cNvPr>
          <p:cNvSpPr txBox="1"/>
          <p:nvPr/>
        </p:nvSpPr>
        <p:spPr>
          <a:xfrm>
            <a:off x="5773834" y="3311423"/>
            <a:ext cx="615874" cy="369332"/>
          </a:xfrm>
          <a:prstGeom prst="rect">
            <a:avLst/>
          </a:prstGeom>
          <a:noFill/>
        </p:spPr>
        <p:txBody>
          <a:bodyPr wrap="none" rtlCol="0">
            <a:spAutoFit/>
          </a:bodyPr>
          <a:lstStyle/>
          <a:p>
            <a:r>
              <a:rPr lang="en-US" dirty="0">
                <a:latin typeface="Segoe UI" panose="020B0502040204020203" pitchFamily="34" charset="0"/>
                <a:cs typeface="Segoe UI" panose="020B0502040204020203" pitchFamily="34" charset="0"/>
              </a:rPr>
              <a:t>CPU</a:t>
            </a:r>
          </a:p>
        </p:txBody>
      </p:sp>
      <p:cxnSp>
        <p:nvCxnSpPr>
          <p:cNvPr id="33" name="Straight Connector 32">
            <a:extLst>
              <a:ext uri="{FF2B5EF4-FFF2-40B4-BE49-F238E27FC236}">
                <a16:creationId xmlns:a16="http://schemas.microsoft.com/office/drawing/2014/main" id="{BBC6091F-F2A5-4C25-A249-4ADA256F5FE3}"/>
              </a:ext>
            </a:extLst>
          </p:cNvPr>
          <p:cNvCxnSpPr>
            <a:cxnSpLocks/>
          </p:cNvCxnSpPr>
          <p:nvPr/>
        </p:nvCxnSpPr>
        <p:spPr>
          <a:xfrm>
            <a:off x="838199" y="3111863"/>
            <a:ext cx="8710247" cy="0"/>
          </a:xfrm>
          <a:prstGeom prst="line">
            <a:avLst/>
          </a:prstGeom>
        </p:spPr>
        <p:style>
          <a:lnRef idx="1">
            <a:schemeClr val="dk1"/>
          </a:lnRef>
          <a:fillRef idx="0">
            <a:schemeClr val="dk1"/>
          </a:fillRef>
          <a:effectRef idx="0">
            <a:schemeClr val="dk1"/>
          </a:effectRef>
          <a:fontRef idx="minor">
            <a:schemeClr val="tx1"/>
          </a:fontRef>
        </p:style>
      </p:cxnSp>
      <p:pic>
        <p:nvPicPr>
          <p:cNvPr id="8" name="Picture 7" descr="A picture containing drawing, light&#10;&#10;Description automatically generated">
            <a:extLst>
              <a:ext uri="{FF2B5EF4-FFF2-40B4-BE49-F238E27FC236}">
                <a16:creationId xmlns:a16="http://schemas.microsoft.com/office/drawing/2014/main" id="{85F4BFF3-1B69-4F76-A37B-8F13473AA9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91866" y="1574829"/>
            <a:ext cx="486113" cy="486113"/>
          </a:xfrm>
          <a:prstGeom prst="rect">
            <a:avLst/>
          </a:prstGeom>
        </p:spPr>
      </p:pic>
    </p:spTree>
    <p:extLst>
      <p:ext uri="{BB962C8B-B14F-4D97-AF65-F5344CB8AC3E}">
        <p14:creationId xmlns:p14="http://schemas.microsoft.com/office/powerpoint/2010/main" val="401468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FBCB4-6217-4187-A271-0A181A516E43}"/>
              </a:ext>
            </a:extLst>
          </p:cNvPr>
          <p:cNvSpPr>
            <a:spLocks noGrp="1"/>
          </p:cNvSpPr>
          <p:nvPr>
            <p:ph type="title" idx="4294967295"/>
          </p:nvPr>
        </p:nvSpPr>
        <p:spPr>
          <a:xfrm>
            <a:off x="762000" y="383221"/>
            <a:ext cx="10515600" cy="1187450"/>
          </a:xfrm>
          <a:ln>
            <a:noFill/>
          </a:ln>
        </p:spPr>
        <p:txBody>
          <a:bodyPr>
            <a:noAutofit/>
          </a:bodyPr>
          <a:lstStyle/>
          <a:p>
            <a:r>
              <a:rPr lang="en-US" sz="9600" b="1" dirty="0">
                <a:latin typeface="Leelawadee" panose="020B0502040204020203" pitchFamily="34" charset="-34"/>
                <a:cs typeface="Leelawadee" panose="020B0502040204020203" pitchFamily="34" charset="-34"/>
              </a:rPr>
              <a:t>ROW-BASED</a:t>
            </a:r>
          </a:p>
        </p:txBody>
      </p:sp>
      <p:graphicFrame>
        <p:nvGraphicFramePr>
          <p:cNvPr id="7" name="Table 6">
            <a:extLst>
              <a:ext uri="{FF2B5EF4-FFF2-40B4-BE49-F238E27FC236}">
                <a16:creationId xmlns:a16="http://schemas.microsoft.com/office/drawing/2014/main" id="{3C7E8F80-E1F4-4944-958C-9983C2775965}"/>
              </a:ext>
            </a:extLst>
          </p:cNvPr>
          <p:cNvGraphicFramePr>
            <a:graphicFrameLocks noGrp="1"/>
          </p:cNvGraphicFramePr>
          <p:nvPr/>
        </p:nvGraphicFramePr>
        <p:xfrm>
          <a:off x="838200" y="1570671"/>
          <a:ext cx="8295544" cy="4614336"/>
        </p:xfrm>
        <a:graphic>
          <a:graphicData uri="http://schemas.openxmlformats.org/drawingml/2006/table">
            <a:tbl>
              <a:tblPr firstRow="1" bandRow="1">
                <a:tableStyleId>{9D7B26C5-4107-4FEC-AEDC-1716B250A1EF}</a:tableStyleId>
              </a:tblPr>
              <a:tblGrid>
                <a:gridCol w="2073886">
                  <a:extLst>
                    <a:ext uri="{9D8B030D-6E8A-4147-A177-3AD203B41FA5}">
                      <a16:colId xmlns:a16="http://schemas.microsoft.com/office/drawing/2014/main" val="3489525494"/>
                    </a:ext>
                  </a:extLst>
                </a:gridCol>
                <a:gridCol w="2073886">
                  <a:extLst>
                    <a:ext uri="{9D8B030D-6E8A-4147-A177-3AD203B41FA5}">
                      <a16:colId xmlns:a16="http://schemas.microsoft.com/office/drawing/2014/main" val="67558418"/>
                    </a:ext>
                  </a:extLst>
                </a:gridCol>
                <a:gridCol w="2073886">
                  <a:extLst>
                    <a:ext uri="{9D8B030D-6E8A-4147-A177-3AD203B41FA5}">
                      <a16:colId xmlns:a16="http://schemas.microsoft.com/office/drawing/2014/main" val="48874907"/>
                    </a:ext>
                  </a:extLst>
                </a:gridCol>
                <a:gridCol w="2073886">
                  <a:extLst>
                    <a:ext uri="{9D8B030D-6E8A-4147-A177-3AD203B41FA5}">
                      <a16:colId xmlns:a16="http://schemas.microsoft.com/office/drawing/2014/main" val="1105476668"/>
                    </a:ext>
                  </a:extLst>
                </a:gridCol>
              </a:tblGrid>
              <a:tr h="576792">
                <a:tc>
                  <a:txBody>
                    <a:bodyPr/>
                    <a:lstStyle/>
                    <a:p>
                      <a:endParaRPr lang="en-US" dirty="0"/>
                    </a:p>
                  </a:txBody>
                  <a:tcP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T w="635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R w="38100" cap="flat" cmpd="sng" algn="ctr">
                      <a:solidFill>
                        <a:schemeClr val="tx1"/>
                      </a:solidFill>
                      <a:prstDash val="sysDash"/>
                      <a:round/>
                      <a:headEnd type="none" w="med" len="med"/>
                      <a:tailEnd type="none" w="med" len="med"/>
                    </a:lnR>
                    <a:lnT w="635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38100" cap="flat" cmpd="sng" algn="ctr">
                      <a:solidFill>
                        <a:schemeClr val="tx1"/>
                      </a:solidFill>
                      <a:prstDash val="sysDash"/>
                      <a:round/>
                      <a:headEnd type="none" w="med" len="med"/>
                      <a:tailEnd type="none" w="med" len="med"/>
                    </a:lnL>
                    <a:lnR w="381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381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859540821"/>
                  </a:ext>
                </a:extLst>
              </a:tr>
              <a:tr h="576792">
                <a:tc>
                  <a:txBody>
                    <a:bodyPr/>
                    <a:lstStyle/>
                    <a:p>
                      <a:endParaRPr lang="en-US"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US"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US" dirty="0"/>
                    </a:p>
                  </a:txBody>
                  <a:tcPr>
                    <a:lnL w="76200" cap="flat" cmpd="sng" algn="ctr">
                      <a:solidFill>
                        <a:schemeClr val="tx1"/>
                      </a:solidFill>
                      <a:prstDash val="solid"/>
                      <a:round/>
                      <a:headEnd type="none" w="med" len="med"/>
                      <a:tailEnd type="none" w="med" len="med"/>
                    </a:lnL>
                    <a:lnR w="38100" cap="flat" cmpd="sng" algn="ctr">
                      <a:solidFill>
                        <a:schemeClr val="tx1"/>
                      </a:solidFill>
                      <a:prstDash val="sysDash"/>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US" dirty="0"/>
                    </a:p>
                  </a:txBody>
                  <a:tcPr>
                    <a:lnL w="38100" cap="flat" cmpd="sng" algn="ctr">
                      <a:solidFill>
                        <a:schemeClr val="tx1"/>
                      </a:solidFill>
                      <a:prstDash val="sysDash"/>
                      <a:round/>
                      <a:headEnd type="none" w="med" len="med"/>
                      <a:tailEnd type="none" w="med" len="med"/>
                    </a:lnL>
                    <a:lnR w="381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381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8234671"/>
                  </a:ext>
                </a:extLst>
              </a:tr>
              <a:tr h="576792">
                <a:tc>
                  <a:txBody>
                    <a:bodyPr/>
                    <a:lstStyle/>
                    <a:p>
                      <a:endParaRPr lang="en-US" dirty="0"/>
                    </a:p>
                  </a:txBody>
                  <a:tcPr>
                    <a:lnL w="6350" cap="flat" cmpd="sng" algn="ctr">
                      <a:solidFill>
                        <a:schemeClr val="tx1"/>
                      </a:solidFill>
                      <a:prstDash val="solid"/>
                      <a:round/>
                      <a:headEnd type="none" w="med" len="med"/>
                      <a:tailEnd type="none" w="med" len="med"/>
                    </a:lnL>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US" dirty="0"/>
                    </a:p>
                  </a:txBody>
                  <a:tcP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ysDash"/>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US" dirty="0"/>
                    </a:p>
                  </a:txBody>
                  <a:tcPr>
                    <a:lnL w="38100" cap="flat" cmpd="sng" algn="ctr">
                      <a:solidFill>
                        <a:schemeClr val="tx1"/>
                      </a:solidFill>
                      <a:prstDash val="sysDash"/>
                      <a:round/>
                      <a:headEnd type="none" w="med" len="med"/>
                      <a:tailEnd type="none" w="med" len="med"/>
                    </a:lnL>
                    <a:lnR w="381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381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7680714"/>
                  </a:ext>
                </a:extLst>
              </a:tr>
              <a:tr h="576792">
                <a:tc>
                  <a:txBody>
                    <a:bodyPr/>
                    <a:lstStyle/>
                    <a:p>
                      <a:endParaRPr lang="en-US"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US"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US" dirty="0"/>
                    </a:p>
                  </a:txBody>
                  <a:tcPr>
                    <a:lnL w="76200" cap="flat" cmpd="sng" algn="ctr">
                      <a:solidFill>
                        <a:schemeClr val="tx1"/>
                      </a:solidFill>
                      <a:prstDash val="solid"/>
                      <a:round/>
                      <a:headEnd type="none" w="med" len="med"/>
                      <a:tailEnd type="none" w="med" len="med"/>
                    </a:lnL>
                    <a:lnR w="38100" cap="flat" cmpd="sng" algn="ctr">
                      <a:solidFill>
                        <a:schemeClr val="tx1"/>
                      </a:solidFill>
                      <a:prstDash val="sysDash"/>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US" dirty="0"/>
                    </a:p>
                  </a:txBody>
                  <a:tcPr>
                    <a:lnL w="38100" cap="flat" cmpd="sng" algn="ctr">
                      <a:solidFill>
                        <a:schemeClr val="tx1"/>
                      </a:solidFill>
                      <a:prstDash val="sysDash"/>
                      <a:round/>
                      <a:headEnd type="none" w="med" len="med"/>
                      <a:tailEnd type="none" w="med" len="med"/>
                    </a:lnL>
                    <a:lnR w="381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381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24967406"/>
                  </a:ext>
                </a:extLst>
              </a:tr>
              <a:tr h="576792">
                <a:tc>
                  <a:txBody>
                    <a:bodyPr/>
                    <a:lstStyle/>
                    <a:p>
                      <a:endParaRPr lang="en-US" dirty="0"/>
                    </a:p>
                  </a:txBody>
                  <a:tcPr>
                    <a:lnL w="6350" cap="flat" cmpd="sng" algn="ctr">
                      <a:solidFill>
                        <a:schemeClr val="tx1"/>
                      </a:solidFill>
                      <a:prstDash val="solid"/>
                      <a:round/>
                      <a:headEnd type="none" w="med" len="med"/>
                      <a:tailEnd type="none" w="med" len="med"/>
                    </a:lnL>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US" dirty="0"/>
                    </a:p>
                  </a:txBody>
                  <a:tcP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ysDash"/>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US" dirty="0"/>
                    </a:p>
                  </a:txBody>
                  <a:tcPr>
                    <a:lnL w="38100" cap="flat" cmpd="sng" algn="ctr">
                      <a:solidFill>
                        <a:schemeClr val="tx1"/>
                      </a:solidFill>
                      <a:prstDash val="sysDash"/>
                      <a:round/>
                      <a:headEnd type="none" w="med" len="med"/>
                      <a:tailEnd type="none" w="med" len="med"/>
                    </a:lnL>
                    <a:lnR w="381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381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60134010"/>
                  </a:ext>
                </a:extLst>
              </a:tr>
              <a:tr h="576792">
                <a:tc>
                  <a:txBody>
                    <a:bodyPr/>
                    <a:lstStyle/>
                    <a:p>
                      <a:endParaRPr lang="en-US"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US"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US" dirty="0"/>
                    </a:p>
                  </a:txBody>
                  <a:tcPr>
                    <a:lnL w="76200" cap="flat" cmpd="sng" algn="ctr">
                      <a:solidFill>
                        <a:schemeClr val="tx1"/>
                      </a:solidFill>
                      <a:prstDash val="solid"/>
                      <a:round/>
                      <a:headEnd type="none" w="med" len="med"/>
                      <a:tailEnd type="none" w="med" len="med"/>
                    </a:lnL>
                    <a:lnR w="38100" cap="flat" cmpd="sng" algn="ctr">
                      <a:solidFill>
                        <a:schemeClr val="tx1"/>
                      </a:solidFill>
                      <a:prstDash val="sysDash"/>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US" dirty="0"/>
                    </a:p>
                  </a:txBody>
                  <a:tcPr>
                    <a:lnL w="38100" cap="flat" cmpd="sng" algn="ctr">
                      <a:solidFill>
                        <a:schemeClr val="tx1"/>
                      </a:solidFill>
                      <a:prstDash val="sysDash"/>
                      <a:round/>
                      <a:headEnd type="none" w="med" len="med"/>
                      <a:tailEnd type="none" w="med" len="med"/>
                    </a:lnL>
                    <a:lnR w="381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381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1617039"/>
                  </a:ext>
                </a:extLst>
              </a:tr>
              <a:tr h="576792">
                <a:tc>
                  <a:txBody>
                    <a:bodyPr/>
                    <a:lstStyle/>
                    <a:p>
                      <a:endParaRPr lang="en-US"/>
                    </a:p>
                  </a:txBody>
                  <a:tcPr>
                    <a:lnL w="6350" cap="flat" cmpd="sng" algn="ctr">
                      <a:solidFill>
                        <a:schemeClr val="tx1"/>
                      </a:solidFill>
                      <a:prstDash val="solid"/>
                      <a:round/>
                      <a:headEnd type="none" w="med" len="med"/>
                      <a:tailEnd type="none" w="med" len="med"/>
                    </a:lnL>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US" dirty="0"/>
                    </a:p>
                  </a:txBody>
                  <a:tcP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ysDash"/>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US" dirty="0"/>
                    </a:p>
                  </a:txBody>
                  <a:tcPr>
                    <a:lnL w="38100" cap="flat" cmpd="sng" algn="ctr">
                      <a:solidFill>
                        <a:schemeClr val="tx1"/>
                      </a:solidFill>
                      <a:prstDash val="sysDash"/>
                      <a:round/>
                      <a:headEnd type="none" w="med" len="med"/>
                      <a:tailEnd type="none" w="med" len="med"/>
                    </a:lnL>
                    <a:lnR w="381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381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23095080"/>
                  </a:ext>
                </a:extLst>
              </a:tr>
              <a:tr h="576792">
                <a:tc>
                  <a:txBody>
                    <a:bodyPr/>
                    <a:lstStyle/>
                    <a:p>
                      <a:endParaRPr lang="en-US"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US"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US" dirty="0"/>
                    </a:p>
                  </a:txBody>
                  <a:tcPr>
                    <a:lnL w="76200" cap="flat" cmpd="sng" algn="ctr">
                      <a:solidFill>
                        <a:schemeClr val="tx1"/>
                      </a:solidFill>
                      <a:prstDash val="solid"/>
                      <a:round/>
                      <a:headEnd type="none" w="med" len="med"/>
                      <a:tailEnd type="none" w="med" len="med"/>
                    </a:lnL>
                    <a:lnR w="38100" cap="flat" cmpd="sng" algn="ctr">
                      <a:solidFill>
                        <a:schemeClr val="tx1"/>
                      </a:solidFill>
                      <a:prstDash val="sysDash"/>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US" dirty="0"/>
                    </a:p>
                  </a:txBody>
                  <a:tcPr>
                    <a:lnL w="38100" cap="flat" cmpd="sng" algn="ctr">
                      <a:solidFill>
                        <a:schemeClr val="tx1"/>
                      </a:solidFill>
                      <a:prstDash val="sysDash"/>
                      <a:round/>
                      <a:headEnd type="none" w="med" len="med"/>
                      <a:tailEnd type="none" w="med" len="med"/>
                    </a:lnL>
                    <a:lnR w="381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381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1090695"/>
                  </a:ext>
                </a:extLst>
              </a:tr>
            </a:tbl>
          </a:graphicData>
        </a:graphic>
      </p:graphicFrame>
      <p:pic>
        <p:nvPicPr>
          <p:cNvPr id="4" name="Picture 3" descr="A picture containing drawing&#10;&#10;Description automatically generated">
            <a:extLst>
              <a:ext uri="{FF2B5EF4-FFF2-40B4-BE49-F238E27FC236}">
                <a16:creationId xmlns:a16="http://schemas.microsoft.com/office/drawing/2014/main" id="{5DB3185D-943E-4316-AB09-872E3A5D4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6278" y="1109116"/>
            <a:ext cx="397466" cy="397466"/>
          </a:xfrm>
          <a:prstGeom prst="rect">
            <a:avLst/>
          </a:prstGeom>
        </p:spPr>
      </p:pic>
    </p:spTree>
    <p:extLst>
      <p:ext uri="{BB962C8B-B14F-4D97-AF65-F5344CB8AC3E}">
        <p14:creationId xmlns:p14="http://schemas.microsoft.com/office/powerpoint/2010/main" val="3665194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FBCB4-6217-4187-A271-0A181A516E43}"/>
              </a:ext>
            </a:extLst>
          </p:cNvPr>
          <p:cNvSpPr>
            <a:spLocks noGrp="1"/>
          </p:cNvSpPr>
          <p:nvPr>
            <p:ph type="title"/>
          </p:nvPr>
        </p:nvSpPr>
        <p:spPr>
          <a:xfrm>
            <a:off x="838200" y="384893"/>
            <a:ext cx="10515600" cy="1187354"/>
          </a:xfrm>
          <a:ln>
            <a:noFill/>
          </a:ln>
        </p:spPr>
        <p:txBody>
          <a:bodyPr>
            <a:noAutofit/>
          </a:bodyPr>
          <a:lstStyle/>
          <a:p>
            <a:r>
              <a:rPr lang="en-US" sz="8000" b="1" dirty="0">
                <a:latin typeface="Leelawadee" panose="020B0502040204020203" pitchFamily="34" charset="-34"/>
                <a:cs typeface="Leelawadee" panose="020B0502040204020203" pitchFamily="34" charset="-34"/>
              </a:rPr>
              <a:t>COMPUTED COLUMN</a:t>
            </a:r>
          </a:p>
        </p:txBody>
      </p:sp>
      <p:graphicFrame>
        <p:nvGraphicFramePr>
          <p:cNvPr id="5" name="Table 4">
            <a:extLst>
              <a:ext uri="{FF2B5EF4-FFF2-40B4-BE49-F238E27FC236}">
                <a16:creationId xmlns:a16="http://schemas.microsoft.com/office/drawing/2014/main" id="{5DE13ECA-AD23-4A63-BFA8-9511E1994C63}"/>
              </a:ext>
            </a:extLst>
          </p:cNvPr>
          <p:cNvGraphicFramePr>
            <a:graphicFrameLocks noGrp="1"/>
          </p:cNvGraphicFramePr>
          <p:nvPr/>
        </p:nvGraphicFramePr>
        <p:xfrm>
          <a:off x="838200" y="1572247"/>
          <a:ext cx="2762250" cy="4614336"/>
        </p:xfrm>
        <a:graphic>
          <a:graphicData uri="http://schemas.openxmlformats.org/drawingml/2006/table">
            <a:tbl>
              <a:tblPr firstRow="1" bandRow="1">
                <a:tableStyleId>{9D7B26C5-4107-4FEC-AEDC-1716B250A1EF}</a:tableStyleId>
              </a:tblPr>
              <a:tblGrid>
                <a:gridCol w="2762250">
                  <a:extLst>
                    <a:ext uri="{9D8B030D-6E8A-4147-A177-3AD203B41FA5}">
                      <a16:colId xmlns:a16="http://schemas.microsoft.com/office/drawing/2014/main" val="3489525494"/>
                    </a:ext>
                  </a:extLst>
                </a:gridCol>
              </a:tblGrid>
              <a:tr h="576792">
                <a:tc>
                  <a:txBody>
                    <a:bodyPr/>
                    <a:lstStyle/>
                    <a:p>
                      <a:endParaRPr lang="en-US" dirty="0"/>
                    </a:p>
                  </a:txBody>
                  <a:tcPr>
                    <a:solidFill>
                      <a:schemeClr val="bg1">
                        <a:lumMod val="65000"/>
                      </a:schemeClr>
                    </a:solidFill>
                  </a:tcPr>
                </a:tc>
                <a:extLst>
                  <a:ext uri="{0D108BD9-81ED-4DB2-BD59-A6C34878D82A}">
                    <a16:rowId xmlns:a16="http://schemas.microsoft.com/office/drawing/2014/main" val="859540821"/>
                  </a:ext>
                </a:extLst>
              </a:tr>
              <a:tr h="576792">
                <a:tc>
                  <a:txBody>
                    <a:bodyPr/>
                    <a:lstStyle/>
                    <a:p>
                      <a:endParaRPr lang="en-US"/>
                    </a:p>
                  </a:txBody>
                  <a:tcPr/>
                </a:tc>
                <a:extLst>
                  <a:ext uri="{0D108BD9-81ED-4DB2-BD59-A6C34878D82A}">
                    <a16:rowId xmlns:a16="http://schemas.microsoft.com/office/drawing/2014/main" val="508234671"/>
                  </a:ext>
                </a:extLst>
              </a:tr>
              <a:tr h="576792">
                <a:tc>
                  <a:txBody>
                    <a:bodyPr/>
                    <a:lstStyle/>
                    <a:p>
                      <a:endParaRPr lang="en-US"/>
                    </a:p>
                  </a:txBody>
                  <a:tcPr/>
                </a:tc>
                <a:extLst>
                  <a:ext uri="{0D108BD9-81ED-4DB2-BD59-A6C34878D82A}">
                    <a16:rowId xmlns:a16="http://schemas.microsoft.com/office/drawing/2014/main" val="527680714"/>
                  </a:ext>
                </a:extLst>
              </a:tr>
              <a:tr h="576792">
                <a:tc>
                  <a:txBody>
                    <a:bodyPr/>
                    <a:lstStyle/>
                    <a:p>
                      <a:endParaRPr lang="en-US"/>
                    </a:p>
                  </a:txBody>
                  <a:tcPr/>
                </a:tc>
                <a:extLst>
                  <a:ext uri="{0D108BD9-81ED-4DB2-BD59-A6C34878D82A}">
                    <a16:rowId xmlns:a16="http://schemas.microsoft.com/office/drawing/2014/main" val="1524967406"/>
                  </a:ext>
                </a:extLst>
              </a:tr>
              <a:tr h="576792">
                <a:tc>
                  <a:txBody>
                    <a:bodyPr/>
                    <a:lstStyle/>
                    <a:p>
                      <a:endParaRPr lang="en-US"/>
                    </a:p>
                  </a:txBody>
                  <a:tcPr/>
                </a:tc>
                <a:extLst>
                  <a:ext uri="{0D108BD9-81ED-4DB2-BD59-A6C34878D82A}">
                    <a16:rowId xmlns:a16="http://schemas.microsoft.com/office/drawing/2014/main" val="1460134010"/>
                  </a:ext>
                </a:extLst>
              </a:tr>
              <a:tr h="576792">
                <a:tc>
                  <a:txBody>
                    <a:bodyPr/>
                    <a:lstStyle/>
                    <a:p>
                      <a:endParaRPr lang="en-US"/>
                    </a:p>
                  </a:txBody>
                  <a:tcPr/>
                </a:tc>
                <a:extLst>
                  <a:ext uri="{0D108BD9-81ED-4DB2-BD59-A6C34878D82A}">
                    <a16:rowId xmlns:a16="http://schemas.microsoft.com/office/drawing/2014/main" val="621617039"/>
                  </a:ext>
                </a:extLst>
              </a:tr>
              <a:tr h="576792">
                <a:tc>
                  <a:txBody>
                    <a:bodyPr/>
                    <a:lstStyle/>
                    <a:p>
                      <a:endParaRPr lang="en-US"/>
                    </a:p>
                  </a:txBody>
                  <a:tcPr/>
                </a:tc>
                <a:extLst>
                  <a:ext uri="{0D108BD9-81ED-4DB2-BD59-A6C34878D82A}">
                    <a16:rowId xmlns:a16="http://schemas.microsoft.com/office/drawing/2014/main" val="1523095080"/>
                  </a:ext>
                </a:extLst>
              </a:tr>
              <a:tr h="576792">
                <a:tc>
                  <a:txBody>
                    <a:bodyPr/>
                    <a:lstStyle/>
                    <a:p>
                      <a:endParaRPr lang="en-US" dirty="0"/>
                    </a:p>
                  </a:txBody>
                  <a:tcPr/>
                </a:tc>
                <a:extLst>
                  <a:ext uri="{0D108BD9-81ED-4DB2-BD59-A6C34878D82A}">
                    <a16:rowId xmlns:a16="http://schemas.microsoft.com/office/drawing/2014/main" val="3731090695"/>
                  </a:ext>
                </a:extLst>
              </a:tr>
            </a:tbl>
          </a:graphicData>
        </a:graphic>
      </p:graphicFrame>
      <p:graphicFrame>
        <p:nvGraphicFramePr>
          <p:cNvPr id="6" name="Table 5">
            <a:extLst>
              <a:ext uri="{FF2B5EF4-FFF2-40B4-BE49-F238E27FC236}">
                <a16:creationId xmlns:a16="http://schemas.microsoft.com/office/drawing/2014/main" id="{2F54243B-7992-4DE3-ACEF-5EFB3AEC2F62}"/>
              </a:ext>
            </a:extLst>
          </p:cNvPr>
          <p:cNvGraphicFramePr>
            <a:graphicFrameLocks noGrp="1"/>
          </p:cNvGraphicFramePr>
          <p:nvPr/>
        </p:nvGraphicFramePr>
        <p:xfrm>
          <a:off x="3643717" y="1572247"/>
          <a:ext cx="2762250" cy="4614336"/>
        </p:xfrm>
        <a:graphic>
          <a:graphicData uri="http://schemas.openxmlformats.org/drawingml/2006/table">
            <a:tbl>
              <a:tblPr firstRow="1" bandRow="1">
                <a:tableStyleId>{9D7B26C5-4107-4FEC-AEDC-1716B250A1EF}</a:tableStyleId>
              </a:tblPr>
              <a:tblGrid>
                <a:gridCol w="2762250">
                  <a:extLst>
                    <a:ext uri="{9D8B030D-6E8A-4147-A177-3AD203B41FA5}">
                      <a16:colId xmlns:a16="http://schemas.microsoft.com/office/drawing/2014/main" val="3489525494"/>
                    </a:ext>
                  </a:extLst>
                </a:gridCol>
              </a:tblGrid>
              <a:tr h="576792">
                <a:tc>
                  <a:txBody>
                    <a:bodyPr/>
                    <a:lstStyle/>
                    <a:p>
                      <a:endParaRPr lang="en-US" dirty="0"/>
                    </a:p>
                  </a:txBody>
                  <a:tcPr>
                    <a:solidFill>
                      <a:schemeClr val="bg1">
                        <a:lumMod val="65000"/>
                      </a:schemeClr>
                    </a:solidFill>
                  </a:tcPr>
                </a:tc>
                <a:extLst>
                  <a:ext uri="{0D108BD9-81ED-4DB2-BD59-A6C34878D82A}">
                    <a16:rowId xmlns:a16="http://schemas.microsoft.com/office/drawing/2014/main" val="859540821"/>
                  </a:ext>
                </a:extLst>
              </a:tr>
              <a:tr h="576792">
                <a:tc>
                  <a:txBody>
                    <a:bodyPr/>
                    <a:lstStyle/>
                    <a:p>
                      <a:endParaRPr lang="en-US" dirty="0"/>
                    </a:p>
                  </a:txBody>
                  <a:tcPr/>
                </a:tc>
                <a:extLst>
                  <a:ext uri="{0D108BD9-81ED-4DB2-BD59-A6C34878D82A}">
                    <a16:rowId xmlns:a16="http://schemas.microsoft.com/office/drawing/2014/main" val="508234671"/>
                  </a:ext>
                </a:extLst>
              </a:tr>
              <a:tr h="576792">
                <a:tc>
                  <a:txBody>
                    <a:bodyPr/>
                    <a:lstStyle/>
                    <a:p>
                      <a:endParaRPr lang="en-US"/>
                    </a:p>
                  </a:txBody>
                  <a:tcPr/>
                </a:tc>
                <a:extLst>
                  <a:ext uri="{0D108BD9-81ED-4DB2-BD59-A6C34878D82A}">
                    <a16:rowId xmlns:a16="http://schemas.microsoft.com/office/drawing/2014/main" val="527680714"/>
                  </a:ext>
                </a:extLst>
              </a:tr>
              <a:tr h="576792">
                <a:tc>
                  <a:txBody>
                    <a:bodyPr/>
                    <a:lstStyle/>
                    <a:p>
                      <a:endParaRPr lang="en-US"/>
                    </a:p>
                  </a:txBody>
                  <a:tcPr/>
                </a:tc>
                <a:extLst>
                  <a:ext uri="{0D108BD9-81ED-4DB2-BD59-A6C34878D82A}">
                    <a16:rowId xmlns:a16="http://schemas.microsoft.com/office/drawing/2014/main" val="1524967406"/>
                  </a:ext>
                </a:extLst>
              </a:tr>
              <a:tr h="576792">
                <a:tc>
                  <a:txBody>
                    <a:bodyPr/>
                    <a:lstStyle/>
                    <a:p>
                      <a:endParaRPr lang="en-US"/>
                    </a:p>
                  </a:txBody>
                  <a:tcPr/>
                </a:tc>
                <a:extLst>
                  <a:ext uri="{0D108BD9-81ED-4DB2-BD59-A6C34878D82A}">
                    <a16:rowId xmlns:a16="http://schemas.microsoft.com/office/drawing/2014/main" val="1460134010"/>
                  </a:ext>
                </a:extLst>
              </a:tr>
              <a:tr h="576792">
                <a:tc>
                  <a:txBody>
                    <a:bodyPr/>
                    <a:lstStyle/>
                    <a:p>
                      <a:endParaRPr lang="en-US"/>
                    </a:p>
                  </a:txBody>
                  <a:tcPr/>
                </a:tc>
                <a:extLst>
                  <a:ext uri="{0D108BD9-81ED-4DB2-BD59-A6C34878D82A}">
                    <a16:rowId xmlns:a16="http://schemas.microsoft.com/office/drawing/2014/main" val="621617039"/>
                  </a:ext>
                </a:extLst>
              </a:tr>
              <a:tr h="576792">
                <a:tc>
                  <a:txBody>
                    <a:bodyPr/>
                    <a:lstStyle/>
                    <a:p>
                      <a:endParaRPr lang="en-US"/>
                    </a:p>
                  </a:txBody>
                  <a:tcPr/>
                </a:tc>
                <a:extLst>
                  <a:ext uri="{0D108BD9-81ED-4DB2-BD59-A6C34878D82A}">
                    <a16:rowId xmlns:a16="http://schemas.microsoft.com/office/drawing/2014/main" val="1523095080"/>
                  </a:ext>
                </a:extLst>
              </a:tr>
              <a:tr h="576792">
                <a:tc>
                  <a:txBody>
                    <a:bodyPr/>
                    <a:lstStyle/>
                    <a:p>
                      <a:endParaRPr lang="en-US" dirty="0"/>
                    </a:p>
                  </a:txBody>
                  <a:tcPr/>
                </a:tc>
                <a:extLst>
                  <a:ext uri="{0D108BD9-81ED-4DB2-BD59-A6C34878D82A}">
                    <a16:rowId xmlns:a16="http://schemas.microsoft.com/office/drawing/2014/main" val="3731090695"/>
                  </a:ext>
                </a:extLst>
              </a:tr>
            </a:tbl>
          </a:graphicData>
        </a:graphic>
      </p:graphicFrame>
      <p:graphicFrame>
        <p:nvGraphicFramePr>
          <p:cNvPr id="7" name="Table 6">
            <a:extLst>
              <a:ext uri="{FF2B5EF4-FFF2-40B4-BE49-F238E27FC236}">
                <a16:creationId xmlns:a16="http://schemas.microsoft.com/office/drawing/2014/main" id="{3C7E8F80-E1F4-4944-958C-9983C2775965}"/>
              </a:ext>
            </a:extLst>
          </p:cNvPr>
          <p:cNvGraphicFramePr>
            <a:graphicFrameLocks noGrp="1"/>
          </p:cNvGraphicFramePr>
          <p:nvPr/>
        </p:nvGraphicFramePr>
        <p:xfrm>
          <a:off x="6449234" y="1572247"/>
          <a:ext cx="2762250" cy="4614336"/>
        </p:xfrm>
        <a:graphic>
          <a:graphicData uri="http://schemas.openxmlformats.org/drawingml/2006/table">
            <a:tbl>
              <a:tblPr firstRow="1" bandRow="1">
                <a:tableStyleId>{9D7B26C5-4107-4FEC-AEDC-1716B250A1EF}</a:tableStyleId>
              </a:tblPr>
              <a:tblGrid>
                <a:gridCol w="2762250">
                  <a:extLst>
                    <a:ext uri="{9D8B030D-6E8A-4147-A177-3AD203B41FA5}">
                      <a16:colId xmlns:a16="http://schemas.microsoft.com/office/drawing/2014/main" val="3489525494"/>
                    </a:ext>
                  </a:extLst>
                </a:gridCol>
              </a:tblGrid>
              <a:tr h="576792">
                <a:tc>
                  <a:txBody>
                    <a:bodyPr/>
                    <a:lstStyle/>
                    <a:p>
                      <a:endParaRPr lang="en-US" dirty="0"/>
                    </a:p>
                  </a:txBody>
                  <a:tcPr>
                    <a:solidFill>
                      <a:schemeClr val="bg1">
                        <a:lumMod val="65000"/>
                      </a:schemeClr>
                    </a:solidFill>
                  </a:tcPr>
                </a:tc>
                <a:extLst>
                  <a:ext uri="{0D108BD9-81ED-4DB2-BD59-A6C34878D82A}">
                    <a16:rowId xmlns:a16="http://schemas.microsoft.com/office/drawing/2014/main" val="859540821"/>
                  </a:ext>
                </a:extLst>
              </a:tr>
              <a:tr h="576792">
                <a:tc>
                  <a:txBody>
                    <a:bodyPr/>
                    <a:lstStyle/>
                    <a:p>
                      <a:endParaRPr lang="en-US" dirty="0"/>
                    </a:p>
                  </a:txBody>
                  <a:tcPr/>
                </a:tc>
                <a:extLst>
                  <a:ext uri="{0D108BD9-81ED-4DB2-BD59-A6C34878D82A}">
                    <a16:rowId xmlns:a16="http://schemas.microsoft.com/office/drawing/2014/main" val="508234671"/>
                  </a:ext>
                </a:extLst>
              </a:tr>
              <a:tr h="576792">
                <a:tc>
                  <a:txBody>
                    <a:bodyPr/>
                    <a:lstStyle/>
                    <a:p>
                      <a:endParaRPr lang="en-US"/>
                    </a:p>
                  </a:txBody>
                  <a:tcPr/>
                </a:tc>
                <a:extLst>
                  <a:ext uri="{0D108BD9-81ED-4DB2-BD59-A6C34878D82A}">
                    <a16:rowId xmlns:a16="http://schemas.microsoft.com/office/drawing/2014/main" val="527680714"/>
                  </a:ext>
                </a:extLst>
              </a:tr>
              <a:tr h="576792">
                <a:tc>
                  <a:txBody>
                    <a:bodyPr/>
                    <a:lstStyle/>
                    <a:p>
                      <a:endParaRPr lang="en-US"/>
                    </a:p>
                  </a:txBody>
                  <a:tcPr/>
                </a:tc>
                <a:extLst>
                  <a:ext uri="{0D108BD9-81ED-4DB2-BD59-A6C34878D82A}">
                    <a16:rowId xmlns:a16="http://schemas.microsoft.com/office/drawing/2014/main" val="1524967406"/>
                  </a:ext>
                </a:extLst>
              </a:tr>
              <a:tr h="576792">
                <a:tc>
                  <a:txBody>
                    <a:bodyPr/>
                    <a:lstStyle/>
                    <a:p>
                      <a:endParaRPr lang="en-US"/>
                    </a:p>
                  </a:txBody>
                  <a:tcPr/>
                </a:tc>
                <a:extLst>
                  <a:ext uri="{0D108BD9-81ED-4DB2-BD59-A6C34878D82A}">
                    <a16:rowId xmlns:a16="http://schemas.microsoft.com/office/drawing/2014/main" val="1460134010"/>
                  </a:ext>
                </a:extLst>
              </a:tr>
              <a:tr h="576792">
                <a:tc>
                  <a:txBody>
                    <a:bodyPr/>
                    <a:lstStyle/>
                    <a:p>
                      <a:endParaRPr lang="en-US"/>
                    </a:p>
                  </a:txBody>
                  <a:tcPr/>
                </a:tc>
                <a:extLst>
                  <a:ext uri="{0D108BD9-81ED-4DB2-BD59-A6C34878D82A}">
                    <a16:rowId xmlns:a16="http://schemas.microsoft.com/office/drawing/2014/main" val="621617039"/>
                  </a:ext>
                </a:extLst>
              </a:tr>
              <a:tr h="576792">
                <a:tc>
                  <a:txBody>
                    <a:bodyPr/>
                    <a:lstStyle/>
                    <a:p>
                      <a:endParaRPr lang="en-US"/>
                    </a:p>
                  </a:txBody>
                  <a:tcPr/>
                </a:tc>
                <a:extLst>
                  <a:ext uri="{0D108BD9-81ED-4DB2-BD59-A6C34878D82A}">
                    <a16:rowId xmlns:a16="http://schemas.microsoft.com/office/drawing/2014/main" val="1523095080"/>
                  </a:ext>
                </a:extLst>
              </a:tr>
              <a:tr h="576792">
                <a:tc>
                  <a:txBody>
                    <a:bodyPr/>
                    <a:lstStyle/>
                    <a:p>
                      <a:endParaRPr lang="en-US" dirty="0"/>
                    </a:p>
                  </a:txBody>
                  <a:tcPr/>
                </a:tc>
                <a:extLst>
                  <a:ext uri="{0D108BD9-81ED-4DB2-BD59-A6C34878D82A}">
                    <a16:rowId xmlns:a16="http://schemas.microsoft.com/office/drawing/2014/main" val="3731090695"/>
                  </a:ext>
                </a:extLst>
              </a:tr>
            </a:tbl>
          </a:graphicData>
        </a:graphic>
      </p:graphicFrame>
      <p:graphicFrame>
        <p:nvGraphicFramePr>
          <p:cNvPr id="4" name="Table 3">
            <a:extLst>
              <a:ext uri="{FF2B5EF4-FFF2-40B4-BE49-F238E27FC236}">
                <a16:creationId xmlns:a16="http://schemas.microsoft.com/office/drawing/2014/main" id="{E4999703-A44B-46F4-A0EF-305C72C132E9}"/>
              </a:ext>
            </a:extLst>
          </p:cNvPr>
          <p:cNvGraphicFramePr>
            <a:graphicFrameLocks noGrp="1"/>
          </p:cNvGraphicFramePr>
          <p:nvPr/>
        </p:nvGraphicFramePr>
        <p:xfrm>
          <a:off x="9254751" y="1572247"/>
          <a:ext cx="2762250" cy="4614336"/>
        </p:xfrm>
        <a:graphic>
          <a:graphicData uri="http://schemas.openxmlformats.org/drawingml/2006/table">
            <a:tbl>
              <a:tblPr firstRow="1" bandRow="1">
                <a:tableStyleId>{9D7B26C5-4107-4FEC-AEDC-1716B250A1EF}</a:tableStyleId>
              </a:tblPr>
              <a:tblGrid>
                <a:gridCol w="2762250">
                  <a:extLst>
                    <a:ext uri="{9D8B030D-6E8A-4147-A177-3AD203B41FA5}">
                      <a16:colId xmlns:a16="http://schemas.microsoft.com/office/drawing/2014/main" val="3489525494"/>
                    </a:ext>
                  </a:extLst>
                </a:gridCol>
              </a:tblGrid>
              <a:tr h="576792">
                <a:tc>
                  <a:txBody>
                    <a:bodyPr/>
                    <a:lstStyle/>
                    <a:p>
                      <a:endParaRPr lang="en-US" dirty="0"/>
                    </a:p>
                  </a:txBody>
                  <a:tcPr>
                    <a:solidFill>
                      <a:schemeClr val="bg1">
                        <a:lumMod val="65000"/>
                      </a:schemeClr>
                    </a:solidFill>
                  </a:tcPr>
                </a:tc>
                <a:extLst>
                  <a:ext uri="{0D108BD9-81ED-4DB2-BD59-A6C34878D82A}">
                    <a16:rowId xmlns:a16="http://schemas.microsoft.com/office/drawing/2014/main" val="859540821"/>
                  </a:ext>
                </a:extLst>
              </a:tr>
              <a:tr h="576792">
                <a:tc>
                  <a:txBody>
                    <a:bodyPr/>
                    <a:lstStyle/>
                    <a:p>
                      <a:endParaRPr lang="en-US" dirty="0"/>
                    </a:p>
                  </a:txBody>
                  <a:tcPr/>
                </a:tc>
                <a:extLst>
                  <a:ext uri="{0D108BD9-81ED-4DB2-BD59-A6C34878D82A}">
                    <a16:rowId xmlns:a16="http://schemas.microsoft.com/office/drawing/2014/main" val="508234671"/>
                  </a:ext>
                </a:extLst>
              </a:tr>
              <a:tr h="576792">
                <a:tc>
                  <a:txBody>
                    <a:bodyPr/>
                    <a:lstStyle/>
                    <a:p>
                      <a:endParaRPr lang="en-US"/>
                    </a:p>
                  </a:txBody>
                  <a:tcPr/>
                </a:tc>
                <a:extLst>
                  <a:ext uri="{0D108BD9-81ED-4DB2-BD59-A6C34878D82A}">
                    <a16:rowId xmlns:a16="http://schemas.microsoft.com/office/drawing/2014/main" val="527680714"/>
                  </a:ext>
                </a:extLst>
              </a:tr>
              <a:tr h="576792">
                <a:tc>
                  <a:txBody>
                    <a:bodyPr/>
                    <a:lstStyle/>
                    <a:p>
                      <a:endParaRPr lang="en-US"/>
                    </a:p>
                  </a:txBody>
                  <a:tcPr/>
                </a:tc>
                <a:extLst>
                  <a:ext uri="{0D108BD9-81ED-4DB2-BD59-A6C34878D82A}">
                    <a16:rowId xmlns:a16="http://schemas.microsoft.com/office/drawing/2014/main" val="1524967406"/>
                  </a:ext>
                </a:extLst>
              </a:tr>
              <a:tr h="576792">
                <a:tc>
                  <a:txBody>
                    <a:bodyPr/>
                    <a:lstStyle/>
                    <a:p>
                      <a:endParaRPr lang="en-US"/>
                    </a:p>
                  </a:txBody>
                  <a:tcPr/>
                </a:tc>
                <a:extLst>
                  <a:ext uri="{0D108BD9-81ED-4DB2-BD59-A6C34878D82A}">
                    <a16:rowId xmlns:a16="http://schemas.microsoft.com/office/drawing/2014/main" val="1460134010"/>
                  </a:ext>
                </a:extLst>
              </a:tr>
              <a:tr h="576792">
                <a:tc>
                  <a:txBody>
                    <a:bodyPr/>
                    <a:lstStyle/>
                    <a:p>
                      <a:endParaRPr lang="en-US"/>
                    </a:p>
                  </a:txBody>
                  <a:tcPr/>
                </a:tc>
                <a:extLst>
                  <a:ext uri="{0D108BD9-81ED-4DB2-BD59-A6C34878D82A}">
                    <a16:rowId xmlns:a16="http://schemas.microsoft.com/office/drawing/2014/main" val="621617039"/>
                  </a:ext>
                </a:extLst>
              </a:tr>
              <a:tr h="576792">
                <a:tc>
                  <a:txBody>
                    <a:bodyPr/>
                    <a:lstStyle/>
                    <a:p>
                      <a:endParaRPr lang="en-US"/>
                    </a:p>
                  </a:txBody>
                  <a:tcPr/>
                </a:tc>
                <a:extLst>
                  <a:ext uri="{0D108BD9-81ED-4DB2-BD59-A6C34878D82A}">
                    <a16:rowId xmlns:a16="http://schemas.microsoft.com/office/drawing/2014/main" val="1523095080"/>
                  </a:ext>
                </a:extLst>
              </a:tr>
              <a:tr h="576792">
                <a:tc>
                  <a:txBody>
                    <a:bodyPr/>
                    <a:lstStyle/>
                    <a:p>
                      <a:endParaRPr lang="en-US" dirty="0"/>
                    </a:p>
                  </a:txBody>
                  <a:tcPr/>
                </a:tc>
                <a:extLst>
                  <a:ext uri="{0D108BD9-81ED-4DB2-BD59-A6C34878D82A}">
                    <a16:rowId xmlns:a16="http://schemas.microsoft.com/office/drawing/2014/main" val="3731090695"/>
                  </a:ext>
                </a:extLst>
              </a:tr>
            </a:tbl>
          </a:graphicData>
        </a:graphic>
      </p:graphicFrame>
    </p:spTree>
    <p:extLst>
      <p:ext uri="{BB962C8B-B14F-4D97-AF65-F5344CB8AC3E}">
        <p14:creationId xmlns:p14="http://schemas.microsoft.com/office/powerpoint/2010/main" val="265345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D4857-220B-4F8C-A547-D0E5AA95F474}"/>
              </a:ext>
            </a:extLst>
          </p:cNvPr>
          <p:cNvSpPr>
            <a:spLocks noGrp="1"/>
          </p:cNvSpPr>
          <p:nvPr>
            <p:ph type="title"/>
          </p:nvPr>
        </p:nvSpPr>
        <p:spPr>
          <a:xfrm>
            <a:off x="668338" y="475526"/>
            <a:ext cx="10515600" cy="913704"/>
          </a:xfrm>
        </p:spPr>
        <p:txBody>
          <a:bodyPr>
            <a:normAutofit fontScale="90000"/>
          </a:bodyPr>
          <a:lstStyle/>
          <a:p>
            <a:r>
              <a:rPr lang="en-US" sz="6000" b="1" dirty="0">
                <a:latin typeface="Segoe UI Black" panose="020B0A02040204020203" pitchFamily="34" charset="0"/>
                <a:ea typeface="Segoe UI Black" panose="020B0A02040204020203" pitchFamily="34" charset="0"/>
                <a:cs typeface="Leelawadee" panose="020B0502040204020203" pitchFamily="34" charset="-34"/>
              </a:rPr>
              <a:t>DEMO</a:t>
            </a:r>
          </a:p>
        </p:txBody>
      </p:sp>
    </p:spTree>
    <p:extLst>
      <p:ext uri="{BB962C8B-B14F-4D97-AF65-F5344CB8AC3E}">
        <p14:creationId xmlns:p14="http://schemas.microsoft.com/office/powerpoint/2010/main" val="1294496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D4857-220B-4F8C-A547-D0E5AA95F474}"/>
              </a:ext>
            </a:extLst>
          </p:cNvPr>
          <p:cNvSpPr>
            <a:spLocks noGrp="1"/>
          </p:cNvSpPr>
          <p:nvPr>
            <p:ph type="title"/>
          </p:nvPr>
        </p:nvSpPr>
        <p:spPr>
          <a:xfrm>
            <a:off x="838200" y="685880"/>
            <a:ext cx="10515600" cy="913704"/>
          </a:xfrm>
        </p:spPr>
        <p:txBody>
          <a:bodyPr>
            <a:normAutofit fontScale="90000"/>
          </a:bodyPr>
          <a:lstStyle/>
          <a:p>
            <a:r>
              <a:rPr lang="en-US" sz="6000" b="1" dirty="0">
                <a:latin typeface="Segoe UI Black" panose="020B0A02040204020203" pitchFamily="34" charset="0"/>
                <a:ea typeface="Segoe UI Black" panose="020B0A02040204020203" pitchFamily="34" charset="0"/>
                <a:cs typeface="Leelawadee" panose="020B0502040204020203" pitchFamily="34" charset="-34"/>
              </a:rPr>
              <a:t>DESIGN DECISIONS</a:t>
            </a:r>
          </a:p>
        </p:txBody>
      </p:sp>
      <p:sp>
        <p:nvSpPr>
          <p:cNvPr id="3" name="Content Placeholder 2">
            <a:extLst>
              <a:ext uri="{FF2B5EF4-FFF2-40B4-BE49-F238E27FC236}">
                <a16:creationId xmlns:a16="http://schemas.microsoft.com/office/drawing/2014/main" id="{4356D553-2394-4869-8034-60FB6148BA3A}"/>
              </a:ext>
            </a:extLst>
          </p:cNvPr>
          <p:cNvSpPr>
            <a:spLocks noGrp="1"/>
          </p:cNvSpPr>
          <p:nvPr>
            <p:ph idx="1"/>
          </p:nvPr>
        </p:nvSpPr>
        <p:spPr>
          <a:xfrm>
            <a:off x="838200" y="1599584"/>
            <a:ext cx="10515600" cy="4572536"/>
          </a:xfrm>
        </p:spPr>
        <p:txBody>
          <a:bodyPr>
            <a:normAutofit/>
          </a:bodyPr>
          <a:lstStyle/>
          <a:p>
            <a:pPr marL="342900" indent="-342900">
              <a:buFont typeface="+mj-lt"/>
              <a:buAutoNum type="arabicPeriod"/>
            </a:pPr>
            <a:r>
              <a:rPr lang="en-US" sz="1800" dirty="0">
                <a:latin typeface="Segoe UI" panose="020B0502040204020203" pitchFamily="34" charset="0"/>
                <a:cs typeface="Segoe UI" panose="020B0502040204020203" pitchFamily="34" charset="0"/>
              </a:rPr>
              <a:t>You have a row context whenever you iterate a table, either explicitly (using an iterator) or implicitly (in a calculated column):</a:t>
            </a:r>
          </a:p>
          <a:p>
            <a:pPr lvl="1"/>
            <a:r>
              <a:rPr lang="en-US" sz="1400" dirty="0">
                <a:solidFill>
                  <a:srgbClr val="000000"/>
                </a:solidFill>
                <a:latin typeface="Segoe UI" panose="020B0502040204020203" pitchFamily="34" charset="0"/>
                <a:cs typeface="Segoe UI" panose="020B0502040204020203" pitchFamily="34" charset="0"/>
              </a:rPr>
              <a:t>When you write an expression in a calculated column, the expression is evaluated for each row of the table, creating a row context for each row.</a:t>
            </a:r>
          </a:p>
          <a:p>
            <a:pPr lvl="1"/>
            <a:r>
              <a:rPr lang="en-US" sz="1400" b="0" i="0" dirty="0">
                <a:solidFill>
                  <a:srgbClr val="000000"/>
                </a:solidFill>
                <a:effectLst/>
                <a:latin typeface="Segoe UI" panose="020B0502040204020203" pitchFamily="34" charset="0"/>
                <a:cs typeface="Segoe UI" panose="020B0502040204020203" pitchFamily="34" charset="0"/>
              </a:rPr>
              <a:t>When you use an iterator like </a:t>
            </a:r>
            <a:r>
              <a:rPr lang="en-US" sz="1400" b="1" i="0" u="sng" dirty="0">
                <a:solidFill>
                  <a:srgbClr val="F2C811"/>
                </a:solidFill>
                <a:effectLst/>
                <a:latin typeface="Segoe UI" panose="020B0502040204020203" pitchFamily="34" charset="0"/>
                <a:cs typeface="Segoe UI" panose="020B0502040204020203" pitchFamily="34" charset="0"/>
              </a:rPr>
              <a:t>FILTER</a:t>
            </a:r>
            <a:r>
              <a:rPr lang="en-US" sz="1400" b="0" i="0" dirty="0">
                <a:solidFill>
                  <a:srgbClr val="000000"/>
                </a:solidFill>
                <a:effectLst/>
                <a:latin typeface="Segoe UI" panose="020B0502040204020203" pitchFamily="34" charset="0"/>
                <a:cs typeface="Segoe UI" panose="020B0502040204020203" pitchFamily="34" charset="0"/>
              </a:rPr>
              <a:t>, </a:t>
            </a:r>
            <a:r>
              <a:rPr lang="en-US" sz="1400" b="1" i="0" u="sng" dirty="0">
                <a:solidFill>
                  <a:srgbClr val="F2C811"/>
                </a:solidFill>
                <a:effectLst/>
                <a:latin typeface="Segoe UI" panose="020B0502040204020203" pitchFamily="34" charset="0"/>
                <a:cs typeface="Segoe UI" panose="020B0502040204020203" pitchFamily="34" charset="0"/>
              </a:rPr>
              <a:t>SUMX</a:t>
            </a:r>
            <a:r>
              <a:rPr lang="en-US" sz="1400" b="0" i="0" dirty="0">
                <a:solidFill>
                  <a:srgbClr val="000000"/>
                </a:solidFill>
                <a:effectLst/>
                <a:latin typeface="Segoe UI" panose="020B0502040204020203" pitchFamily="34" charset="0"/>
                <a:cs typeface="Segoe UI" panose="020B0502040204020203" pitchFamily="34" charset="0"/>
              </a:rPr>
              <a:t>, </a:t>
            </a:r>
            <a:r>
              <a:rPr lang="en-US" sz="1400" b="1" i="0" u="sng" dirty="0">
                <a:solidFill>
                  <a:srgbClr val="F2C811"/>
                </a:solidFill>
                <a:effectLst/>
                <a:latin typeface="Segoe UI" panose="020B0502040204020203" pitchFamily="34" charset="0"/>
                <a:cs typeface="Segoe UI" panose="020B0502040204020203" pitchFamily="34" charset="0"/>
              </a:rPr>
              <a:t>AVERAGEX</a:t>
            </a:r>
            <a:r>
              <a:rPr lang="en-US" sz="1400" b="0" i="0" dirty="0">
                <a:solidFill>
                  <a:srgbClr val="000000"/>
                </a:solidFill>
                <a:effectLst/>
                <a:latin typeface="Segoe UI" panose="020B0502040204020203" pitchFamily="34" charset="0"/>
                <a:cs typeface="Segoe UI" panose="020B0502040204020203" pitchFamily="34" charset="0"/>
              </a:rPr>
              <a:t>, </a:t>
            </a:r>
            <a:r>
              <a:rPr lang="en-US" sz="1400" b="1" i="0" u="sng" dirty="0">
                <a:solidFill>
                  <a:srgbClr val="F2C811"/>
                </a:solidFill>
                <a:effectLst/>
                <a:latin typeface="Segoe UI" panose="020B0502040204020203" pitchFamily="34" charset="0"/>
                <a:cs typeface="Segoe UI" panose="020B0502040204020203" pitchFamily="34" charset="0"/>
              </a:rPr>
              <a:t>ADDCOLUMNS</a:t>
            </a:r>
            <a:r>
              <a:rPr lang="en-US" sz="1400" b="0" i="0" dirty="0">
                <a:solidFill>
                  <a:srgbClr val="000000"/>
                </a:solidFill>
                <a:effectLst/>
                <a:latin typeface="Segoe UI" panose="020B0502040204020203" pitchFamily="34" charset="0"/>
                <a:cs typeface="Segoe UI" panose="020B0502040204020203" pitchFamily="34" charset="0"/>
              </a:rPr>
              <a:t>, or any one of the DAX functions that iterate over a table expression.</a:t>
            </a:r>
          </a:p>
          <a:p>
            <a:pPr marL="457200" lvl="1" indent="0">
              <a:buNone/>
            </a:pPr>
            <a:endParaRPr lang="en-US" sz="1800" dirty="0">
              <a:latin typeface="Segoe UI" panose="020B0502040204020203" pitchFamily="34" charset="0"/>
              <a:cs typeface="Segoe UI" panose="020B0502040204020203" pitchFamily="34" charset="0"/>
            </a:endParaRPr>
          </a:p>
          <a:p>
            <a:pPr marL="342900" indent="-342900">
              <a:buFont typeface="+mj-lt"/>
              <a:buAutoNum type="arabicPeriod"/>
            </a:pPr>
            <a:r>
              <a:rPr lang="en-US" sz="1800" dirty="0">
                <a:latin typeface="Segoe UI" panose="020B0502040204020203" pitchFamily="34" charset="0"/>
                <a:cs typeface="Segoe UI" panose="020B0502040204020203" pitchFamily="34" charset="0"/>
              </a:rPr>
              <a:t>N</a:t>
            </a:r>
            <a:r>
              <a:rPr lang="en-US" sz="1800" dirty="0">
                <a:effectLst/>
                <a:latin typeface="Segoe UI" panose="020B0502040204020203" pitchFamily="34" charset="0"/>
                <a:cs typeface="Segoe UI" panose="020B0502040204020203" pitchFamily="34" charset="0"/>
              </a:rPr>
              <a:t>ative columns may increase the load time and size of the model</a:t>
            </a:r>
            <a:r>
              <a:rPr lang="en-US" sz="1800" dirty="0">
                <a:latin typeface="Segoe UI" panose="020B0502040204020203" pitchFamily="34" charset="0"/>
                <a:cs typeface="Segoe UI" panose="020B0502040204020203" pitchFamily="34" charset="0"/>
              </a:rPr>
              <a:t> but </a:t>
            </a:r>
            <a:r>
              <a:rPr lang="en-US" sz="1800" b="1" dirty="0">
                <a:solidFill>
                  <a:srgbClr val="F2C811"/>
                </a:solidFill>
                <a:latin typeface="Segoe UI" panose="020B0502040204020203" pitchFamily="34" charset="0"/>
                <a:cs typeface="Segoe UI" panose="020B0502040204020203" pitchFamily="34" charset="0"/>
              </a:rPr>
              <a:t>benefit from the </a:t>
            </a:r>
            <a:r>
              <a:rPr lang="en-US" sz="1800" b="1" dirty="0" err="1">
                <a:solidFill>
                  <a:srgbClr val="F2C811"/>
                </a:solidFill>
                <a:effectLst/>
                <a:latin typeface="Segoe UI" panose="020B0502040204020203" pitchFamily="34" charset="0"/>
                <a:cs typeface="Segoe UI" panose="020B0502040204020203" pitchFamily="34" charset="0"/>
              </a:rPr>
              <a:t>VertiPaq</a:t>
            </a:r>
            <a:r>
              <a:rPr lang="en-US" sz="1800" b="1" dirty="0">
                <a:solidFill>
                  <a:srgbClr val="F2C811"/>
                </a:solidFill>
                <a:effectLst/>
                <a:latin typeface="Segoe UI" panose="020B0502040204020203" pitchFamily="34" charset="0"/>
                <a:cs typeface="Segoe UI" panose="020B0502040204020203" pitchFamily="34" charset="0"/>
              </a:rPr>
              <a:t> compression algorithms </a:t>
            </a:r>
            <a:r>
              <a:rPr lang="en-US" sz="1800" dirty="0">
                <a:effectLst/>
                <a:latin typeface="Segoe UI" panose="020B0502040204020203" pitchFamily="34" charset="0"/>
                <a:cs typeface="Segoe UI" panose="020B0502040204020203" pitchFamily="34" charset="0"/>
              </a:rPr>
              <a:t>sorting rows process that optimizes the compression rate to reduce the memory footprint of your data model.</a:t>
            </a:r>
          </a:p>
        </p:txBody>
      </p:sp>
      <p:sp>
        <p:nvSpPr>
          <p:cNvPr id="4" name="Rectangle 3">
            <a:extLst>
              <a:ext uri="{FF2B5EF4-FFF2-40B4-BE49-F238E27FC236}">
                <a16:creationId xmlns:a16="http://schemas.microsoft.com/office/drawing/2014/main" id="{0364545D-C094-4CA9-A84F-E8A0C363E3C3}"/>
              </a:ext>
            </a:extLst>
          </p:cNvPr>
          <p:cNvSpPr/>
          <p:nvPr/>
        </p:nvSpPr>
        <p:spPr>
          <a:xfrm>
            <a:off x="9388228" y="6172120"/>
            <a:ext cx="2646687" cy="461665"/>
          </a:xfrm>
          <a:prstGeom prst="rect">
            <a:avLst/>
          </a:prstGeom>
        </p:spPr>
        <p:txBody>
          <a:bodyPr wrap="none">
            <a:spAutoFit/>
          </a:bodyPr>
          <a:lstStyle/>
          <a:p>
            <a:pPr algn="r"/>
            <a:r>
              <a:rPr lang="en-US" sz="1200" dirty="0"/>
              <a:t>Source (</a:t>
            </a:r>
            <a:r>
              <a:rPr lang="en-US" sz="1200" dirty="0">
                <a:hlinkClick r:id="rId2"/>
              </a:rPr>
              <a:t>SQLBI</a:t>
            </a:r>
            <a:r>
              <a:rPr lang="en-US" sz="1200" dirty="0"/>
              <a:t>)</a:t>
            </a:r>
          </a:p>
          <a:p>
            <a:pPr algn="r"/>
            <a:r>
              <a:rPr lang="en-US" sz="1200" dirty="0"/>
              <a:t>Authors: Marco Russo &amp; Alberto Ferrari</a:t>
            </a:r>
          </a:p>
        </p:txBody>
      </p:sp>
    </p:spTree>
    <p:extLst>
      <p:ext uri="{BB962C8B-B14F-4D97-AF65-F5344CB8AC3E}">
        <p14:creationId xmlns:p14="http://schemas.microsoft.com/office/powerpoint/2010/main" val="941662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C811"/>
        </a:solidFill>
        <a:effectLst/>
      </p:bgPr>
    </p:bg>
    <p:spTree>
      <p:nvGrpSpPr>
        <p:cNvPr id="1" name=""/>
        <p:cNvGrpSpPr/>
        <p:nvPr/>
      </p:nvGrpSpPr>
      <p:grpSpPr>
        <a:xfrm>
          <a:off x="0" y="0"/>
          <a:ext cx="0" cy="0"/>
          <a:chOff x="0" y="0"/>
          <a:chExt cx="0" cy="0"/>
        </a:xfrm>
      </p:grpSpPr>
      <p:pic>
        <p:nvPicPr>
          <p:cNvPr id="2" name="Picture 2" descr="Image result for power bi logo transparent">
            <a:extLst>
              <a:ext uri="{FF2B5EF4-FFF2-40B4-BE49-F238E27FC236}">
                <a16:creationId xmlns:a16="http://schemas.microsoft.com/office/drawing/2014/main" id="{E711FF30-F170-4C46-B581-7D05C24D4DF0}"/>
              </a:ext>
            </a:extLst>
          </p:cNvPr>
          <p:cNvPicPr>
            <a:picLocks noChangeAspect="1" noChangeArrowheads="1"/>
          </p:cNvPicPr>
          <p:nvPr/>
        </p:nvPicPr>
        <p:blipFill>
          <a:blip r:embed="rId2">
            <a:biLevel thresh="7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282258" y="5790144"/>
            <a:ext cx="612530" cy="61253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AF7F72D-4616-4921-B813-293B9964ACD0}"/>
              </a:ext>
            </a:extLst>
          </p:cNvPr>
          <p:cNvSpPr txBox="1"/>
          <p:nvPr/>
        </p:nvSpPr>
        <p:spPr>
          <a:xfrm>
            <a:off x="538520" y="1052592"/>
            <a:ext cx="10972800" cy="3139321"/>
          </a:xfrm>
          <a:prstGeom prst="rect">
            <a:avLst/>
          </a:prstGeom>
          <a:noFill/>
        </p:spPr>
        <p:txBody>
          <a:bodyPr wrap="square" rtlCol="0">
            <a:spAutoFit/>
          </a:bodyPr>
          <a:lstStyle/>
          <a:p>
            <a:r>
              <a:rPr lang="en-US" sz="6600" b="1" dirty="0">
                <a:latin typeface="Segoe UI Black" panose="020B0A02040204020203" pitchFamily="34" charset="0"/>
                <a:ea typeface="Segoe UI Black" panose="020B0A02040204020203" pitchFamily="34" charset="0"/>
                <a:cs typeface="Leelawadee UI" panose="020B0502040204020203" pitchFamily="34" charset="-34"/>
              </a:rPr>
              <a:t>TABLE </a:t>
            </a:r>
          </a:p>
          <a:p>
            <a:r>
              <a:rPr lang="en-US" sz="6600" b="1" dirty="0">
                <a:solidFill>
                  <a:schemeClr val="bg1"/>
                </a:solidFill>
                <a:latin typeface="Segoe UI Black" panose="020B0A02040204020203" pitchFamily="34" charset="0"/>
                <a:ea typeface="Segoe UI Black" panose="020B0A02040204020203" pitchFamily="34" charset="0"/>
                <a:cs typeface="Leelawadee UI" panose="020B0502040204020203" pitchFamily="34" charset="-34"/>
              </a:rPr>
              <a:t>THIS</a:t>
            </a:r>
          </a:p>
          <a:p>
            <a:r>
              <a:rPr lang="en-US" sz="6600" b="1" dirty="0">
                <a:latin typeface="Segoe UI Black" panose="020B0A02040204020203" pitchFamily="34" charset="0"/>
                <a:ea typeface="Segoe UI Black" panose="020B0A02040204020203" pitchFamily="34" charset="0"/>
                <a:cs typeface="Leelawadee UI" panose="020B0502040204020203" pitchFamily="34" charset="-34"/>
              </a:rPr>
              <a:t>TOPIC</a:t>
            </a:r>
          </a:p>
        </p:txBody>
      </p:sp>
      <p:pic>
        <p:nvPicPr>
          <p:cNvPr id="6" name="Picture 5" descr="A close up of a logo&#10;&#10;Description automatically generated">
            <a:extLst>
              <a:ext uri="{FF2B5EF4-FFF2-40B4-BE49-F238E27FC236}">
                <a16:creationId xmlns:a16="http://schemas.microsoft.com/office/drawing/2014/main" id="{73076F0C-EF89-4C2E-9F87-C99F4CFB02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674" y="5593489"/>
            <a:ext cx="1005840" cy="1005840"/>
          </a:xfrm>
          <a:prstGeom prst="rect">
            <a:avLst/>
          </a:prstGeom>
        </p:spPr>
      </p:pic>
    </p:spTree>
    <p:extLst>
      <p:ext uri="{BB962C8B-B14F-4D97-AF65-F5344CB8AC3E}">
        <p14:creationId xmlns:p14="http://schemas.microsoft.com/office/powerpoint/2010/main" val="2258896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D4857-220B-4F8C-A547-D0E5AA95F474}"/>
              </a:ext>
            </a:extLst>
          </p:cNvPr>
          <p:cNvSpPr>
            <a:spLocks noGrp="1"/>
          </p:cNvSpPr>
          <p:nvPr>
            <p:ph type="title"/>
          </p:nvPr>
        </p:nvSpPr>
        <p:spPr>
          <a:xfrm>
            <a:off x="838200" y="685880"/>
            <a:ext cx="10515600" cy="913704"/>
          </a:xfrm>
        </p:spPr>
        <p:txBody>
          <a:bodyPr>
            <a:normAutofit fontScale="90000"/>
          </a:bodyPr>
          <a:lstStyle/>
          <a:p>
            <a:r>
              <a:rPr lang="en-US" sz="6000" b="1" dirty="0">
                <a:latin typeface="Segoe UI Black" panose="020B0A02040204020203" pitchFamily="34" charset="0"/>
                <a:ea typeface="Segoe UI Black" panose="020B0A02040204020203" pitchFamily="34" charset="0"/>
                <a:cs typeface="Leelawadee" panose="020B0502040204020203" pitchFamily="34" charset="-34"/>
              </a:rPr>
              <a:t>DESIGN DECISIONS</a:t>
            </a:r>
          </a:p>
        </p:txBody>
      </p:sp>
      <p:sp>
        <p:nvSpPr>
          <p:cNvPr id="3" name="Content Placeholder 2">
            <a:extLst>
              <a:ext uri="{FF2B5EF4-FFF2-40B4-BE49-F238E27FC236}">
                <a16:creationId xmlns:a16="http://schemas.microsoft.com/office/drawing/2014/main" id="{4356D553-2394-4869-8034-60FB6148BA3A}"/>
              </a:ext>
            </a:extLst>
          </p:cNvPr>
          <p:cNvSpPr>
            <a:spLocks noGrp="1"/>
          </p:cNvSpPr>
          <p:nvPr>
            <p:ph idx="1"/>
          </p:nvPr>
        </p:nvSpPr>
        <p:spPr>
          <a:xfrm>
            <a:off x="838200" y="1599584"/>
            <a:ext cx="10515600" cy="4572536"/>
          </a:xfrm>
        </p:spPr>
        <p:txBody>
          <a:bodyPr>
            <a:normAutofit/>
          </a:bodyPr>
          <a:lstStyle/>
          <a:p>
            <a:pPr marL="342900" indent="-342900">
              <a:buFont typeface="+mj-lt"/>
              <a:buAutoNum type="arabicPeriod"/>
            </a:pPr>
            <a:r>
              <a:rPr lang="en-US" sz="1800" dirty="0">
                <a:latin typeface="Segoe UI" panose="020B0502040204020203" pitchFamily="34" charset="0"/>
                <a:cs typeface="Segoe UI" panose="020B0502040204020203" pitchFamily="34" charset="0"/>
              </a:rPr>
              <a:t>The result of the compression of </a:t>
            </a:r>
            <a:r>
              <a:rPr lang="en-US" sz="1800" b="1" u="sng" dirty="0">
                <a:solidFill>
                  <a:srgbClr val="F2C811"/>
                </a:solidFill>
                <a:latin typeface="Segoe UI" panose="020B0502040204020203" pitchFamily="34" charset="0"/>
                <a:cs typeface="Segoe UI" panose="020B0502040204020203" pitchFamily="34" charset="0"/>
              </a:rPr>
              <a:t>the calculated table is not different from a regular table read from an external data source or an M query</a:t>
            </a:r>
            <a:r>
              <a:rPr lang="en-US" sz="1800" dirty="0">
                <a:latin typeface="Segoe UI" panose="020B0502040204020203" pitchFamily="34" charset="0"/>
                <a:cs typeface="Segoe UI" panose="020B0502040204020203" pitchFamily="34" charset="0"/>
              </a:rPr>
              <a:t>. The engine sorts the rows generated and then compresses all the columns in the same way. All the columns of a calculated table are considered as native columns on this regard.</a:t>
            </a:r>
          </a:p>
          <a:p>
            <a:pPr marL="342900" indent="-342900">
              <a:buFont typeface="+mj-lt"/>
              <a:buAutoNum type="arabicPeriod"/>
            </a:pPr>
            <a:endParaRPr lang="en-US" sz="1800" dirty="0">
              <a:latin typeface="Segoe UI" panose="020B0502040204020203" pitchFamily="34" charset="0"/>
              <a:cs typeface="Segoe UI" panose="020B0502040204020203" pitchFamily="34" charset="0"/>
            </a:endParaRPr>
          </a:p>
          <a:p>
            <a:pPr marL="0" indent="0">
              <a:buNone/>
            </a:pPr>
            <a:r>
              <a:rPr lang="en-US" sz="1800" dirty="0">
                <a:latin typeface="Segoe UI" panose="020B0502040204020203" pitchFamily="34" charset="0"/>
                <a:cs typeface="Segoe UI" panose="020B0502040204020203" pitchFamily="34" charset="0"/>
              </a:rPr>
              <a:t>The steps executed by processing a calculated table are described in the following list:</a:t>
            </a:r>
          </a:p>
          <a:p>
            <a:pPr marL="800100" lvl="1" indent="-342900">
              <a:buFont typeface="+mj-lt"/>
              <a:buAutoNum type="arabicPeriod"/>
            </a:pPr>
            <a:r>
              <a:rPr lang="en-US" sz="1400" dirty="0">
                <a:latin typeface="Segoe UI" panose="020B0502040204020203" pitchFamily="34" charset="0"/>
                <a:cs typeface="Segoe UI" panose="020B0502040204020203" pitchFamily="34" charset="0"/>
              </a:rPr>
              <a:t>The engine parses the DAX expression of the calculated table, building a logical and physical query plan, just like a DAX query (EVALUATE statement).</a:t>
            </a:r>
          </a:p>
          <a:p>
            <a:pPr marL="800100" lvl="1" indent="-342900">
              <a:buFont typeface="+mj-lt"/>
              <a:buAutoNum type="arabicPeriod"/>
            </a:pPr>
            <a:r>
              <a:rPr lang="en-US" sz="1400" dirty="0">
                <a:latin typeface="Segoe UI" panose="020B0502040204020203" pitchFamily="34" charset="0"/>
                <a:cs typeface="Segoe UI" panose="020B0502040204020203" pitchFamily="34" charset="0"/>
              </a:rPr>
              <a:t>An iterator is requested over the physical operator tree.</a:t>
            </a:r>
          </a:p>
          <a:p>
            <a:pPr marL="800100" lvl="1" indent="-342900">
              <a:buFont typeface="+mj-lt"/>
              <a:buAutoNum type="arabicPeriod"/>
            </a:pPr>
            <a:r>
              <a:rPr lang="en-US" sz="1400" dirty="0">
                <a:latin typeface="Segoe UI" panose="020B0502040204020203" pitchFamily="34" charset="0"/>
                <a:cs typeface="Segoe UI" panose="020B0502040204020203" pitchFamily="34" charset="0"/>
              </a:rPr>
              <a:t>This iterator may need to fetch data from Vertipaq and build intermediate spools – these are not compressed.</a:t>
            </a:r>
          </a:p>
          <a:p>
            <a:pPr marL="800100" lvl="1" indent="-342900">
              <a:buFont typeface="+mj-lt"/>
              <a:buAutoNum type="arabicPeriod"/>
            </a:pPr>
            <a:r>
              <a:rPr lang="en-US" sz="1400" dirty="0">
                <a:latin typeface="Segoe UI" panose="020B0502040204020203" pitchFamily="34" charset="0"/>
                <a:cs typeface="Segoe UI" panose="020B0502040204020203" pitchFamily="34" charset="0"/>
              </a:rPr>
              <a:t>Processing of the data is done over the data returned by the iterator – just like processing over the rows of a table coming from a data source (M query, SQL statement, or anything else).</a:t>
            </a:r>
          </a:p>
          <a:p>
            <a:pPr marL="457200" lvl="1" indent="0">
              <a:buNone/>
            </a:pPr>
            <a:endParaRPr lang="en-US" sz="1800" dirty="0">
              <a:latin typeface="Segoe UI" panose="020B0502040204020203" pitchFamily="34" charset="0"/>
              <a:cs typeface="Segoe UI" panose="020B0502040204020203" pitchFamily="34" charset="0"/>
            </a:endParaRPr>
          </a:p>
          <a:p>
            <a:pPr marL="0" indent="0">
              <a:buNone/>
            </a:pPr>
            <a:r>
              <a:rPr lang="en-US" sz="1800" dirty="0">
                <a:latin typeface="Segoe UI" panose="020B0502040204020203" pitchFamily="34" charset="0"/>
                <a:cs typeface="Segoe UI" panose="020B0502040204020203" pitchFamily="34" charset="0"/>
              </a:rPr>
              <a:t>Step 3 is crucial. If the number of rows produced in the calculated table is very high, there is a good chance the entire table will be materialized in memory (in uncompressed state) before being compressed.</a:t>
            </a:r>
          </a:p>
        </p:txBody>
      </p:sp>
      <p:sp>
        <p:nvSpPr>
          <p:cNvPr id="4" name="Rectangle 3">
            <a:extLst>
              <a:ext uri="{FF2B5EF4-FFF2-40B4-BE49-F238E27FC236}">
                <a16:creationId xmlns:a16="http://schemas.microsoft.com/office/drawing/2014/main" id="{0364545D-C094-4CA9-A84F-E8A0C363E3C3}"/>
              </a:ext>
            </a:extLst>
          </p:cNvPr>
          <p:cNvSpPr/>
          <p:nvPr/>
        </p:nvSpPr>
        <p:spPr>
          <a:xfrm>
            <a:off x="10474616" y="6172120"/>
            <a:ext cx="1560299" cy="461665"/>
          </a:xfrm>
          <a:prstGeom prst="rect">
            <a:avLst/>
          </a:prstGeom>
        </p:spPr>
        <p:txBody>
          <a:bodyPr wrap="none">
            <a:spAutoFit/>
          </a:bodyPr>
          <a:lstStyle/>
          <a:p>
            <a:pPr algn="r"/>
            <a:r>
              <a:rPr lang="en-US" sz="1200" dirty="0"/>
              <a:t>Source (</a:t>
            </a:r>
            <a:r>
              <a:rPr lang="en-US" sz="1200" dirty="0">
                <a:hlinkClick r:id="rId2"/>
              </a:rPr>
              <a:t>SQLBI</a:t>
            </a:r>
            <a:r>
              <a:rPr lang="en-US" sz="1200" dirty="0"/>
              <a:t>)</a:t>
            </a:r>
          </a:p>
          <a:p>
            <a:pPr algn="r"/>
            <a:r>
              <a:rPr lang="en-US" sz="1200" dirty="0"/>
              <a:t>Authors: Marco Russo</a:t>
            </a:r>
          </a:p>
        </p:txBody>
      </p:sp>
    </p:spTree>
    <p:extLst>
      <p:ext uri="{BB962C8B-B14F-4D97-AF65-F5344CB8AC3E}">
        <p14:creationId xmlns:p14="http://schemas.microsoft.com/office/powerpoint/2010/main" val="1559690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D4857-220B-4F8C-A547-D0E5AA95F474}"/>
              </a:ext>
            </a:extLst>
          </p:cNvPr>
          <p:cNvSpPr>
            <a:spLocks noGrp="1"/>
          </p:cNvSpPr>
          <p:nvPr>
            <p:ph type="title"/>
          </p:nvPr>
        </p:nvSpPr>
        <p:spPr>
          <a:xfrm>
            <a:off x="668338" y="475526"/>
            <a:ext cx="10515600" cy="913704"/>
          </a:xfrm>
        </p:spPr>
        <p:txBody>
          <a:bodyPr>
            <a:normAutofit fontScale="90000"/>
          </a:bodyPr>
          <a:lstStyle/>
          <a:p>
            <a:r>
              <a:rPr lang="en-US" sz="6000" b="1" dirty="0">
                <a:latin typeface="Segoe UI Black" panose="020B0A02040204020203" pitchFamily="34" charset="0"/>
                <a:ea typeface="Segoe UI Black" panose="020B0A02040204020203" pitchFamily="34" charset="0"/>
                <a:cs typeface="Leelawadee" panose="020B0502040204020203" pitchFamily="34" charset="-34"/>
              </a:rPr>
              <a:t>DEMO</a:t>
            </a:r>
          </a:p>
        </p:txBody>
      </p:sp>
    </p:spTree>
    <p:extLst>
      <p:ext uri="{BB962C8B-B14F-4D97-AF65-F5344CB8AC3E}">
        <p14:creationId xmlns:p14="http://schemas.microsoft.com/office/powerpoint/2010/main" val="1126476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D4857-220B-4F8C-A547-D0E5AA95F474}"/>
              </a:ext>
            </a:extLst>
          </p:cNvPr>
          <p:cNvSpPr>
            <a:spLocks noGrp="1"/>
          </p:cNvSpPr>
          <p:nvPr>
            <p:ph type="title"/>
          </p:nvPr>
        </p:nvSpPr>
        <p:spPr>
          <a:xfrm>
            <a:off x="838200" y="685880"/>
            <a:ext cx="10515600" cy="913704"/>
          </a:xfrm>
        </p:spPr>
        <p:txBody>
          <a:bodyPr>
            <a:normAutofit fontScale="90000"/>
          </a:bodyPr>
          <a:lstStyle/>
          <a:p>
            <a:r>
              <a:rPr lang="en-US" sz="6000" b="1" dirty="0">
                <a:latin typeface="Segoe UI Black" panose="020B0A02040204020203" pitchFamily="34" charset="0"/>
                <a:ea typeface="Segoe UI Black" panose="020B0A02040204020203" pitchFamily="34" charset="0"/>
                <a:cs typeface="Leelawadee" panose="020B0502040204020203" pitchFamily="34" charset="-34"/>
              </a:rPr>
              <a:t>DESIGN DECISIONS</a:t>
            </a:r>
          </a:p>
        </p:txBody>
      </p:sp>
      <p:sp>
        <p:nvSpPr>
          <p:cNvPr id="3" name="Content Placeholder 2">
            <a:extLst>
              <a:ext uri="{FF2B5EF4-FFF2-40B4-BE49-F238E27FC236}">
                <a16:creationId xmlns:a16="http://schemas.microsoft.com/office/drawing/2014/main" id="{4356D553-2394-4869-8034-60FB6148BA3A}"/>
              </a:ext>
            </a:extLst>
          </p:cNvPr>
          <p:cNvSpPr>
            <a:spLocks noGrp="1"/>
          </p:cNvSpPr>
          <p:nvPr>
            <p:ph idx="1"/>
          </p:nvPr>
        </p:nvSpPr>
        <p:spPr>
          <a:xfrm>
            <a:off x="838200" y="1599584"/>
            <a:ext cx="10515600" cy="4572536"/>
          </a:xfrm>
        </p:spPr>
        <p:txBody>
          <a:bodyPr>
            <a:normAutofit fontScale="92500" lnSpcReduction="20000"/>
          </a:bodyPr>
          <a:lstStyle/>
          <a:p>
            <a:pPr marL="0" indent="0">
              <a:buNone/>
            </a:pPr>
            <a:r>
              <a:rPr lang="en-US" dirty="0">
                <a:latin typeface="Segoe UI" panose="020B0502040204020203" pitchFamily="34" charset="0"/>
                <a:cs typeface="Segoe UI" panose="020B0502040204020203" pitchFamily="34" charset="0"/>
              </a:rPr>
              <a:t>A design rationale is </a:t>
            </a:r>
            <a:r>
              <a:rPr lang="en-US" b="1" u="sng" dirty="0">
                <a:solidFill>
                  <a:srgbClr val="F2C811"/>
                </a:solidFill>
                <a:latin typeface="Segoe UI" panose="020B0502040204020203" pitchFamily="34" charset="0"/>
                <a:cs typeface="Segoe UI" panose="020B0502040204020203" pitchFamily="34" charset="0"/>
              </a:rPr>
              <a:t>the explicit listing of decisions made during a design process, and the reasons why those decisions were made</a:t>
            </a:r>
            <a:r>
              <a:rPr lang="en-US" dirty="0">
                <a:latin typeface="Segoe UI" panose="020B0502040204020203" pitchFamily="34" charset="0"/>
                <a:cs typeface="Segoe UI" panose="020B0502040204020203" pitchFamily="34" charset="0"/>
              </a:rPr>
              <a:t>. Its primary goal is to support designers by providing a means to record and communicate the argumentation and reasoning behind the design process.</a:t>
            </a: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It should therefore include:</a:t>
            </a:r>
          </a:p>
          <a:p>
            <a:r>
              <a:rPr lang="en-US" dirty="0">
                <a:latin typeface="Segoe UI" panose="020B0502040204020203" pitchFamily="34" charset="0"/>
                <a:cs typeface="Segoe UI" panose="020B0502040204020203" pitchFamily="34" charset="0"/>
              </a:rPr>
              <a:t>the reasons behind a design decision,</a:t>
            </a:r>
          </a:p>
          <a:p>
            <a:r>
              <a:rPr lang="en-US" dirty="0">
                <a:latin typeface="Segoe UI" panose="020B0502040204020203" pitchFamily="34" charset="0"/>
                <a:cs typeface="Segoe UI" panose="020B0502040204020203" pitchFamily="34" charset="0"/>
              </a:rPr>
              <a:t>the justification for it,</a:t>
            </a:r>
          </a:p>
          <a:p>
            <a:r>
              <a:rPr lang="en-US" dirty="0">
                <a:latin typeface="Segoe UI" panose="020B0502040204020203" pitchFamily="34" charset="0"/>
                <a:cs typeface="Segoe UI" panose="020B0502040204020203" pitchFamily="34" charset="0"/>
              </a:rPr>
              <a:t>the other alternatives considered,</a:t>
            </a:r>
          </a:p>
          <a:p>
            <a:r>
              <a:rPr lang="en-US" dirty="0">
                <a:latin typeface="Segoe UI" panose="020B0502040204020203" pitchFamily="34" charset="0"/>
                <a:cs typeface="Segoe UI" panose="020B0502040204020203" pitchFamily="34" charset="0"/>
              </a:rPr>
              <a:t>the trade offs evaluated, and</a:t>
            </a:r>
          </a:p>
          <a:p>
            <a:r>
              <a:rPr lang="en-US" dirty="0">
                <a:latin typeface="Segoe UI" panose="020B0502040204020203" pitchFamily="34" charset="0"/>
                <a:cs typeface="Segoe UI" panose="020B0502040204020203" pitchFamily="34" charset="0"/>
              </a:rPr>
              <a:t>the argumentation that led to the decision.</a:t>
            </a:r>
          </a:p>
        </p:txBody>
      </p:sp>
      <p:sp>
        <p:nvSpPr>
          <p:cNvPr id="4" name="Rectangle 3">
            <a:extLst>
              <a:ext uri="{FF2B5EF4-FFF2-40B4-BE49-F238E27FC236}">
                <a16:creationId xmlns:a16="http://schemas.microsoft.com/office/drawing/2014/main" id="{0364545D-C094-4CA9-A84F-E8A0C363E3C3}"/>
              </a:ext>
            </a:extLst>
          </p:cNvPr>
          <p:cNvSpPr/>
          <p:nvPr/>
        </p:nvSpPr>
        <p:spPr>
          <a:xfrm>
            <a:off x="10672684" y="6172120"/>
            <a:ext cx="1362231" cy="276999"/>
          </a:xfrm>
          <a:prstGeom prst="rect">
            <a:avLst/>
          </a:prstGeom>
        </p:spPr>
        <p:txBody>
          <a:bodyPr wrap="none">
            <a:spAutoFit/>
          </a:bodyPr>
          <a:lstStyle/>
          <a:p>
            <a:pPr algn="r"/>
            <a:r>
              <a:rPr lang="en-US" sz="1200" dirty="0"/>
              <a:t>Source (</a:t>
            </a:r>
            <a:r>
              <a:rPr lang="en-US" sz="1200" dirty="0">
                <a:hlinkClick r:id="rId2"/>
              </a:rPr>
              <a:t>Wikipedia</a:t>
            </a:r>
            <a:r>
              <a:rPr lang="en-US" sz="1200" dirty="0"/>
              <a:t>)</a:t>
            </a:r>
          </a:p>
        </p:txBody>
      </p:sp>
    </p:spTree>
    <p:extLst>
      <p:ext uri="{BB962C8B-B14F-4D97-AF65-F5344CB8AC3E}">
        <p14:creationId xmlns:p14="http://schemas.microsoft.com/office/powerpoint/2010/main" val="174754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C811"/>
        </a:solidFill>
        <a:effectLst/>
      </p:bgPr>
    </p:bg>
    <p:spTree>
      <p:nvGrpSpPr>
        <p:cNvPr id="1" name=""/>
        <p:cNvGrpSpPr/>
        <p:nvPr/>
      </p:nvGrpSpPr>
      <p:grpSpPr>
        <a:xfrm>
          <a:off x="0" y="0"/>
          <a:ext cx="0" cy="0"/>
          <a:chOff x="0" y="0"/>
          <a:chExt cx="0" cy="0"/>
        </a:xfrm>
      </p:grpSpPr>
      <p:pic>
        <p:nvPicPr>
          <p:cNvPr id="2" name="Picture 2" descr="Image result for power bi logo transparent">
            <a:extLst>
              <a:ext uri="{FF2B5EF4-FFF2-40B4-BE49-F238E27FC236}">
                <a16:creationId xmlns:a16="http://schemas.microsoft.com/office/drawing/2014/main" id="{E711FF30-F170-4C46-B581-7D05C24D4DF0}"/>
              </a:ext>
            </a:extLst>
          </p:cNvPr>
          <p:cNvPicPr>
            <a:picLocks noChangeAspect="1" noChangeArrowheads="1"/>
          </p:cNvPicPr>
          <p:nvPr/>
        </p:nvPicPr>
        <p:blipFill>
          <a:blip r:embed="rId2">
            <a:biLevel thresh="7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282258" y="5790144"/>
            <a:ext cx="612530" cy="61253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AF7F72D-4616-4921-B813-293B9964ACD0}"/>
              </a:ext>
            </a:extLst>
          </p:cNvPr>
          <p:cNvSpPr txBox="1"/>
          <p:nvPr/>
        </p:nvSpPr>
        <p:spPr>
          <a:xfrm>
            <a:off x="538520" y="1052592"/>
            <a:ext cx="10972800" cy="2123658"/>
          </a:xfrm>
          <a:prstGeom prst="rect">
            <a:avLst/>
          </a:prstGeom>
          <a:noFill/>
        </p:spPr>
        <p:txBody>
          <a:bodyPr wrap="square" rtlCol="0">
            <a:spAutoFit/>
          </a:bodyPr>
          <a:lstStyle/>
          <a:p>
            <a:r>
              <a:rPr lang="en-US" sz="6600" b="1" dirty="0">
                <a:latin typeface="Segoe UI Black" panose="020B0A02040204020203" pitchFamily="34" charset="0"/>
                <a:ea typeface="Segoe UI Black" panose="020B0A02040204020203" pitchFamily="34" charset="0"/>
                <a:cs typeface="Leelawadee UI" panose="020B0502040204020203" pitchFamily="34" charset="-34"/>
              </a:rPr>
              <a:t>DECISIONS</a:t>
            </a:r>
          </a:p>
          <a:p>
            <a:r>
              <a:rPr lang="en-US" sz="6600" b="1" dirty="0">
                <a:solidFill>
                  <a:schemeClr val="bg1"/>
                </a:solidFill>
                <a:latin typeface="Segoe UI Black" panose="020B0A02040204020203" pitchFamily="34" charset="0"/>
                <a:ea typeface="Segoe UI Black" panose="020B0A02040204020203" pitchFamily="34" charset="0"/>
                <a:cs typeface="Leelawadee UI" panose="020B0502040204020203" pitchFamily="34" charset="-34"/>
              </a:rPr>
              <a:t>AT </a:t>
            </a:r>
            <a:r>
              <a:rPr lang="en-US" sz="6600" b="1" dirty="0">
                <a:latin typeface="Segoe UI Black" panose="020B0A02040204020203" pitchFamily="34" charset="0"/>
                <a:ea typeface="Segoe UI Black" panose="020B0A02040204020203" pitchFamily="34" charset="0"/>
                <a:cs typeface="Leelawadee UI" panose="020B0502040204020203" pitchFamily="34" charset="-34"/>
              </a:rPr>
              <a:t>SCALE</a:t>
            </a:r>
          </a:p>
        </p:txBody>
      </p:sp>
      <p:pic>
        <p:nvPicPr>
          <p:cNvPr id="6" name="Picture 5" descr="A close up of a logo&#10;&#10;Description automatically generated">
            <a:extLst>
              <a:ext uri="{FF2B5EF4-FFF2-40B4-BE49-F238E27FC236}">
                <a16:creationId xmlns:a16="http://schemas.microsoft.com/office/drawing/2014/main" id="{73076F0C-EF89-4C2E-9F87-C99F4CFB02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674" y="5593489"/>
            <a:ext cx="1005840" cy="1005840"/>
          </a:xfrm>
          <a:prstGeom prst="rect">
            <a:avLst/>
          </a:prstGeom>
        </p:spPr>
      </p:pic>
    </p:spTree>
    <p:extLst>
      <p:ext uri="{BB962C8B-B14F-4D97-AF65-F5344CB8AC3E}">
        <p14:creationId xmlns:p14="http://schemas.microsoft.com/office/powerpoint/2010/main" val="2875396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FBCB4-6217-4187-A271-0A181A516E43}"/>
              </a:ext>
            </a:extLst>
          </p:cNvPr>
          <p:cNvSpPr>
            <a:spLocks noGrp="1"/>
          </p:cNvSpPr>
          <p:nvPr>
            <p:ph type="title"/>
          </p:nvPr>
        </p:nvSpPr>
        <p:spPr>
          <a:xfrm>
            <a:off x="838200" y="384893"/>
            <a:ext cx="10515600" cy="1187354"/>
          </a:xfrm>
          <a:ln>
            <a:noFill/>
          </a:ln>
        </p:spPr>
        <p:txBody>
          <a:bodyPr>
            <a:noAutofit/>
          </a:bodyPr>
          <a:lstStyle/>
          <a:p>
            <a:r>
              <a:rPr lang="en-US" sz="8000" b="1" dirty="0">
                <a:latin typeface="Leelawadee" panose="020B0502040204020203" pitchFamily="34" charset="-34"/>
                <a:cs typeface="Leelawadee" panose="020B0502040204020203" pitchFamily="34" charset="-34"/>
              </a:rPr>
              <a:t>PARTITIONS</a:t>
            </a:r>
          </a:p>
        </p:txBody>
      </p:sp>
      <p:sp>
        <p:nvSpPr>
          <p:cNvPr id="11" name="TextBox 10">
            <a:extLst>
              <a:ext uri="{FF2B5EF4-FFF2-40B4-BE49-F238E27FC236}">
                <a16:creationId xmlns:a16="http://schemas.microsoft.com/office/drawing/2014/main" id="{035A00D7-3F13-4C40-A588-98697354195E}"/>
              </a:ext>
            </a:extLst>
          </p:cNvPr>
          <p:cNvSpPr txBox="1"/>
          <p:nvPr/>
        </p:nvSpPr>
        <p:spPr>
          <a:xfrm>
            <a:off x="996185" y="4439168"/>
            <a:ext cx="960519" cy="523220"/>
          </a:xfrm>
          <a:prstGeom prst="rect">
            <a:avLst/>
          </a:prstGeom>
          <a:solidFill>
            <a:schemeClr val="tx1"/>
          </a:solidFill>
        </p:spPr>
        <p:txBody>
          <a:bodyPr wrap="none" rtlCol="0">
            <a:spAutoFit/>
          </a:bodyPr>
          <a:lstStyle/>
          <a:p>
            <a:pPr algn="ctr"/>
            <a:r>
              <a:rPr lang="en-US" sz="2800" dirty="0">
                <a:solidFill>
                  <a:schemeClr val="bg1"/>
                </a:solidFill>
                <a:latin typeface="Segoe UI" panose="020B0502040204020203" pitchFamily="34" charset="0"/>
                <a:cs typeface="Segoe UI" panose="020B0502040204020203" pitchFamily="34" charset="0"/>
              </a:rPr>
              <a:t>2020</a:t>
            </a:r>
          </a:p>
        </p:txBody>
      </p:sp>
      <p:sp>
        <p:nvSpPr>
          <p:cNvPr id="13" name="TextBox 12">
            <a:extLst>
              <a:ext uri="{FF2B5EF4-FFF2-40B4-BE49-F238E27FC236}">
                <a16:creationId xmlns:a16="http://schemas.microsoft.com/office/drawing/2014/main" id="{92C05583-0CD1-4ADF-8EA8-A61D096AF5CC}"/>
              </a:ext>
            </a:extLst>
          </p:cNvPr>
          <p:cNvSpPr txBox="1"/>
          <p:nvPr/>
        </p:nvSpPr>
        <p:spPr>
          <a:xfrm>
            <a:off x="996185" y="3309121"/>
            <a:ext cx="960519" cy="523220"/>
          </a:xfrm>
          <a:prstGeom prst="rect">
            <a:avLst/>
          </a:prstGeom>
          <a:solidFill>
            <a:schemeClr val="tx1"/>
          </a:solidFill>
        </p:spPr>
        <p:txBody>
          <a:bodyPr wrap="square" rtlCol="0">
            <a:spAutoFit/>
          </a:bodyPr>
          <a:lstStyle>
            <a:defPPr>
              <a:defRPr lang="en-US"/>
            </a:defPPr>
            <a:lvl1pPr algn="ctr">
              <a:defRPr sz="2800">
                <a:solidFill>
                  <a:schemeClr val="bg1"/>
                </a:solidFill>
                <a:latin typeface="Segoe UI" panose="020B0502040204020203" pitchFamily="34" charset="0"/>
                <a:cs typeface="Segoe UI" panose="020B0502040204020203" pitchFamily="34" charset="0"/>
              </a:defRPr>
            </a:lvl1pPr>
          </a:lstStyle>
          <a:p>
            <a:r>
              <a:rPr lang="en-US" dirty="0"/>
              <a:t>2019</a:t>
            </a:r>
          </a:p>
        </p:txBody>
      </p:sp>
      <p:sp>
        <p:nvSpPr>
          <p:cNvPr id="15" name="TextBox 14">
            <a:extLst>
              <a:ext uri="{FF2B5EF4-FFF2-40B4-BE49-F238E27FC236}">
                <a16:creationId xmlns:a16="http://schemas.microsoft.com/office/drawing/2014/main" id="{FD9C5BB9-1717-465B-9C0B-2055AEE602F2}"/>
              </a:ext>
            </a:extLst>
          </p:cNvPr>
          <p:cNvSpPr txBox="1"/>
          <p:nvPr/>
        </p:nvSpPr>
        <p:spPr>
          <a:xfrm>
            <a:off x="996186" y="2179074"/>
            <a:ext cx="960519" cy="523220"/>
          </a:xfrm>
          <a:prstGeom prst="rect">
            <a:avLst/>
          </a:prstGeom>
          <a:solidFill>
            <a:schemeClr val="tx1"/>
          </a:solidFill>
        </p:spPr>
        <p:txBody>
          <a:bodyPr wrap="none" rtlCol="0">
            <a:spAutoFit/>
          </a:bodyPr>
          <a:lstStyle>
            <a:defPPr>
              <a:defRPr lang="en-US"/>
            </a:defPPr>
            <a:lvl1pPr algn="ctr">
              <a:defRPr sz="2800">
                <a:solidFill>
                  <a:schemeClr val="bg1"/>
                </a:solidFill>
                <a:latin typeface="Segoe UI" panose="020B0502040204020203" pitchFamily="34" charset="0"/>
                <a:cs typeface="Segoe UI" panose="020B0502040204020203" pitchFamily="34" charset="0"/>
              </a:defRPr>
            </a:lvl1pPr>
          </a:lstStyle>
          <a:p>
            <a:r>
              <a:rPr lang="en-US" dirty="0"/>
              <a:t>2018</a:t>
            </a:r>
          </a:p>
        </p:txBody>
      </p:sp>
      <p:graphicFrame>
        <p:nvGraphicFramePr>
          <p:cNvPr id="23" name="Table 22">
            <a:extLst>
              <a:ext uri="{FF2B5EF4-FFF2-40B4-BE49-F238E27FC236}">
                <a16:creationId xmlns:a16="http://schemas.microsoft.com/office/drawing/2014/main" id="{A45E2382-65A7-4302-9BC3-898131B7C84B}"/>
              </a:ext>
            </a:extLst>
          </p:cNvPr>
          <p:cNvGraphicFramePr>
            <a:graphicFrameLocks noGrp="1"/>
          </p:cNvGraphicFramePr>
          <p:nvPr>
            <p:extLst>
              <p:ext uri="{D42A27DB-BD31-4B8C-83A1-F6EECF244321}">
                <p14:modId xmlns:p14="http://schemas.microsoft.com/office/powerpoint/2010/main" val="2122274306"/>
              </p:ext>
            </p:extLst>
          </p:nvPr>
        </p:nvGraphicFramePr>
        <p:xfrm>
          <a:off x="2073031" y="1572247"/>
          <a:ext cx="7520697" cy="4037544"/>
        </p:xfrm>
        <a:graphic>
          <a:graphicData uri="http://schemas.openxmlformats.org/drawingml/2006/table">
            <a:tbl>
              <a:tblPr firstRow="1" bandRow="1">
                <a:tableStyleId>{9D7B26C5-4107-4FEC-AEDC-1716B250A1EF}</a:tableStyleId>
              </a:tblPr>
              <a:tblGrid>
                <a:gridCol w="7520697">
                  <a:extLst>
                    <a:ext uri="{9D8B030D-6E8A-4147-A177-3AD203B41FA5}">
                      <a16:colId xmlns:a16="http://schemas.microsoft.com/office/drawing/2014/main" val="3489525494"/>
                    </a:ext>
                  </a:extLst>
                </a:gridCol>
              </a:tblGrid>
              <a:tr h="576792">
                <a:tc>
                  <a:txBody>
                    <a:bodyPr/>
                    <a:lstStyle/>
                    <a:p>
                      <a:endParaRPr lang="en-US" dirty="0"/>
                    </a:p>
                  </a:txBody>
                  <a:tcPr>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859540821"/>
                  </a:ext>
                </a:extLst>
              </a:tr>
              <a:tr h="57679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08234671"/>
                  </a:ext>
                </a:extLst>
              </a:tr>
              <a:tr h="57679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7680714"/>
                  </a:ext>
                </a:extLst>
              </a:tr>
              <a:tr h="57679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24967406"/>
                  </a:ext>
                </a:extLst>
              </a:tr>
              <a:tr h="57679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0134010"/>
                  </a:ext>
                </a:extLst>
              </a:tr>
              <a:tr h="57679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21617039"/>
                  </a:ext>
                </a:extLst>
              </a:tr>
              <a:tr h="57679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3095080"/>
                  </a:ext>
                </a:extLst>
              </a:tr>
            </a:tbl>
          </a:graphicData>
        </a:graphic>
      </p:graphicFrame>
      <p:graphicFrame>
        <p:nvGraphicFramePr>
          <p:cNvPr id="29" name="Table 28">
            <a:extLst>
              <a:ext uri="{FF2B5EF4-FFF2-40B4-BE49-F238E27FC236}">
                <a16:creationId xmlns:a16="http://schemas.microsoft.com/office/drawing/2014/main" id="{C37A0E72-9578-4EB1-AA9B-AEAD95CD39A7}"/>
              </a:ext>
            </a:extLst>
          </p:cNvPr>
          <p:cNvGraphicFramePr>
            <a:graphicFrameLocks noGrp="1"/>
          </p:cNvGraphicFramePr>
          <p:nvPr>
            <p:extLst>
              <p:ext uri="{D42A27DB-BD31-4B8C-83A1-F6EECF244321}">
                <p14:modId xmlns:p14="http://schemas.microsoft.com/office/powerpoint/2010/main" val="3525435750"/>
              </p:ext>
            </p:extLst>
          </p:nvPr>
        </p:nvGraphicFramePr>
        <p:xfrm>
          <a:off x="9710056" y="1572247"/>
          <a:ext cx="1492584" cy="4037544"/>
        </p:xfrm>
        <a:graphic>
          <a:graphicData uri="http://schemas.openxmlformats.org/drawingml/2006/table">
            <a:tbl>
              <a:tblPr firstRow="1" bandRow="1">
                <a:tableStyleId>{9D7B26C5-4107-4FEC-AEDC-1716B250A1EF}</a:tableStyleId>
              </a:tblPr>
              <a:tblGrid>
                <a:gridCol w="1492584">
                  <a:extLst>
                    <a:ext uri="{9D8B030D-6E8A-4147-A177-3AD203B41FA5}">
                      <a16:colId xmlns:a16="http://schemas.microsoft.com/office/drawing/2014/main" val="3489525494"/>
                    </a:ext>
                  </a:extLst>
                </a:gridCol>
              </a:tblGrid>
              <a:tr h="576792">
                <a:tc>
                  <a:txBody>
                    <a:bodyPr/>
                    <a:lstStyle/>
                    <a:p>
                      <a:endParaRPr lang="en-US" dirty="0"/>
                    </a:p>
                  </a:txBody>
                  <a:tcPr>
                    <a:solidFill>
                      <a:schemeClr val="bg1">
                        <a:lumMod val="65000"/>
                      </a:schemeClr>
                    </a:solidFill>
                  </a:tcPr>
                </a:tc>
                <a:extLst>
                  <a:ext uri="{0D108BD9-81ED-4DB2-BD59-A6C34878D82A}">
                    <a16:rowId xmlns:a16="http://schemas.microsoft.com/office/drawing/2014/main" val="859540821"/>
                  </a:ext>
                </a:extLst>
              </a:tr>
              <a:tr h="576792">
                <a:tc>
                  <a:txBody>
                    <a:bodyPr/>
                    <a:lstStyle/>
                    <a:p>
                      <a:endParaRPr lang="en-US" dirty="0"/>
                    </a:p>
                  </a:txBody>
                  <a:tcPr/>
                </a:tc>
                <a:extLst>
                  <a:ext uri="{0D108BD9-81ED-4DB2-BD59-A6C34878D82A}">
                    <a16:rowId xmlns:a16="http://schemas.microsoft.com/office/drawing/2014/main" val="508234671"/>
                  </a:ext>
                </a:extLst>
              </a:tr>
              <a:tr h="576792">
                <a:tc>
                  <a:txBody>
                    <a:bodyPr/>
                    <a:lstStyle/>
                    <a:p>
                      <a:endParaRPr lang="en-US"/>
                    </a:p>
                  </a:txBody>
                  <a:tcPr/>
                </a:tc>
                <a:extLst>
                  <a:ext uri="{0D108BD9-81ED-4DB2-BD59-A6C34878D82A}">
                    <a16:rowId xmlns:a16="http://schemas.microsoft.com/office/drawing/2014/main" val="527680714"/>
                  </a:ext>
                </a:extLst>
              </a:tr>
              <a:tr h="576792">
                <a:tc>
                  <a:txBody>
                    <a:bodyPr/>
                    <a:lstStyle/>
                    <a:p>
                      <a:endParaRPr lang="en-US"/>
                    </a:p>
                  </a:txBody>
                  <a:tcPr/>
                </a:tc>
                <a:extLst>
                  <a:ext uri="{0D108BD9-81ED-4DB2-BD59-A6C34878D82A}">
                    <a16:rowId xmlns:a16="http://schemas.microsoft.com/office/drawing/2014/main" val="1524967406"/>
                  </a:ext>
                </a:extLst>
              </a:tr>
              <a:tr h="576792">
                <a:tc>
                  <a:txBody>
                    <a:bodyPr/>
                    <a:lstStyle/>
                    <a:p>
                      <a:endParaRPr lang="en-US"/>
                    </a:p>
                  </a:txBody>
                  <a:tcPr/>
                </a:tc>
                <a:extLst>
                  <a:ext uri="{0D108BD9-81ED-4DB2-BD59-A6C34878D82A}">
                    <a16:rowId xmlns:a16="http://schemas.microsoft.com/office/drawing/2014/main" val="1460134010"/>
                  </a:ext>
                </a:extLst>
              </a:tr>
              <a:tr h="576792">
                <a:tc>
                  <a:txBody>
                    <a:bodyPr/>
                    <a:lstStyle/>
                    <a:p>
                      <a:endParaRPr lang="en-US"/>
                    </a:p>
                  </a:txBody>
                  <a:tcPr/>
                </a:tc>
                <a:extLst>
                  <a:ext uri="{0D108BD9-81ED-4DB2-BD59-A6C34878D82A}">
                    <a16:rowId xmlns:a16="http://schemas.microsoft.com/office/drawing/2014/main" val="621617039"/>
                  </a:ext>
                </a:extLst>
              </a:tr>
              <a:tr h="576792">
                <a:tc>
                  <a:txBody>
                    <a:bodyPr/>
                    <a:lstStyle/>
                    <a:p>
                      <a:endParaRPr lang="en-US" dirty="0"/>
                    </a:p>
                  </a:txBody>
                  <a:tcPr/>
                </a:tc>
                <a:extLst>
                  <a:ext uri="{0D108BD9-81ED-4DB2-BD59-A6C34878D82A}">
                    <a16:rowId xmlns:a16="http://schemas.microsoft.com/office/drawing/2014/main" val="1523095080"/>
                  </a:ext>
                </a:extLst>
              </a:tr>
            </a:tbl>
          </a:graphicData>
        </a:graphic>
      </p:graphicFrame>
      <p:sp>
        <p:nvSpPr>
          <p:cNvPr id="31" name="Rectangle 30">
            <a:extLst>
              <a:ext uri="{FF2B5EF4-FFF2-40B4-BE49-F238E27FC236}">
                <a16:creationId xmlns:a16="http://schemas.microsoft.com/office/drawing/2014/main" id="{94903E5F-78FB-4EF0-8820-6C4AEC2682B1}"/>
              </a:ext>
            </a:extLst>
          </p:cNvPr>
          <p:cNvSpPr/>
          <p:nvPr/>
        </p:nvSpPr>
        <p:spPr>
          <a:xfrm>
            <a:off x="9710054" y="1572247"/>
            <a:ext cx="1492585" cy="4037544"/>
          </a:xfrm>
          <a:prstGeom prst="rect">
            <a:avLst/>
          </a:prstGeom>
          <a:noFill/>
          <a:ln w="444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BE20AA57-254D-4500-8491-F8089699056B}"/>
              </a:ext>
            </a:extLst>
          </p:cNvPr>
          <p:cNvSpPr txBox="1"/>
          <p:nvPr/>
        </p:nvSpPr>
        <p:spPr>
          <a:xfrm>
            <a:off x="996185" y="5045995"/>
            <a:ext cx="960519" cy="523220"/>
          </a:xfrm>
          <a:prstGeom prst="rect">
            <a:avLst/>
          </a:prstGeom>
          <a:solidFill>
            <a:schemeClr val="tx1"/>
          </a:solidFill>
        </p:spPr>
        <p:txBody>
          <a:bodyPr wrap="square" rtlCol="0">
            <a:spAutoFit/>
          </a:bodyPr>
          <a:lstStyle/>
          <a:p>
            <a:pPr algn="ctr"/>
            <a:endParaRPr lang="en-US" sz="2800" dirty="0">
              <a:solidFill>
                <a:schemeClr val="bg1"/>
              </a:solidFill>
              <a:latin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id="{9270BAB5-79E6-411F-B30B-F15DD0230A3A}"/>
              </a:ext>
            </a:extLst>
          </p:cNvPr>
          <p:cNvSpPr txBox="1"/>
          <p:nvPr/>
        </p:nvSpPr>
        <p:spPr>
          <a:xfrm>
            <a:off x="1241953" y="4858824"/>
            <a:ext cx="503664" cy="646331"/>
          </a:xfrm>
          <a:prstGeom prst="rect">
            <a:avLst/>
          </a:prstGeom>
          <a:noFill/>
        </p:spPr>
        <p:txBody>
          <a:bodyPr wrap="none" rtlCol="0">
            <a:spAutoFit/>
          </a:bodyPr>
          <a:lstStyle/>
          <a:p>
            <a:r>
              <a:rPr lang="en-US" sz="3600" dirty="0">
                <a:solidFill>
                  <a:schemeClr val="bg1"/>
                </a:solidFill>
              </a:rPr>
              <a:t>…</a:t>
            </a:r>
          </a:p>
        </p:txBody>
      </p:sp>
    </p:spTree>
    <p:extLst>
      <p:ext uri="{BB962C8B-B14F-4D97-AF65-F5344CB8AC3E}">
        <p14:creationId xmlns:p14="http://schemas.microsoft.com/office/powerpoint/2010/main" val="339397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D4857-220B-4F8C-A547-D0E5AA95F474}"/>
              </a:ext>
            </a:extLst>
          </p:cNvPr>
          <p:cNvSpPr>
            <a:spLocks noGrp="1"/>
          </p:cNvSpPr>
          <p:nvPr>
            <p:ph type="title"/>
          </p:nvPr>
        </p:nvSpPr>
        <p:spPr>
          <a:xfrm>
            <a:off x="838200" y="685880"/>
            <a:ext cx="10515600" cy="913704"/>
          </a:xfrm>
        </p:spPr>
        <p:txBody>
          <a:bodyPr>
            <a:normAutofit fontScale="90000"/>
          </a:bodyPr>
          <a:lstStyle/>
          <a:p>
            <a:r>
              <a:rPr lang="en-US" sz="6000" b="1" dirty="0">
                <a:latin typeface="Segoe UI Black" panose="020B0A02040204020203" pitchFamily="34" charset="0"/>
                <a:ea typeface="Segoe UI Black" panose="020B0A02040204020203" pitchFamily="34" charset="0"/>
                <a:cs typeface="Leelawadee" panose="020B0502040204020203" pitchFamily="34" charset="-34"/>
              </a:rPr>
              <a:t>DESIGN DECISIONS</a:t>
            </a:r>
          </a:p>
        </p:txBody>
      </p:sp>
      <p:sp>
        <p:nvSpPr>
          <p:cNvPr id="3" name="Content Placeholder 2">
            <a:extLst>
              <a:ext uri="{FF2B5EF4-FFF2-40B4-BE49-F238E27FC236}">
                <a16:creationId xmlns:a16="http://schemas.microsoft.com/office/drawing/2014/main" id="{4356D553-2394-4869-8034-60FB6148BA3A}"/>
              </a:ext>
            </a:extLst>
          </p:cNvPr>
          <p:cNvSpPr>
            <a:spLocks noGrp="1"/>
          </p:cNvSpPr>
          <p:nvPr>
            <p:ph idx="1"/>
          </p:nvPr>
        </p:nvSpPr>
        <p:spPr>
          <a:xfrm>
            <a:off x="838200" y="1599584"/>
            <a:ext cx="10515600" cy="4572536"/>
          </a:xfrm>
        </p:spPr>
        <p:txBody>
          <a:bodyPr>
            <a:normAutofit/>
          </a:bodyPr>
          <a:lstStyle/>
          <a:p>
            <a:pPr marL="342900" indent="-342900">
              <a:buFont typeface="+mj-lt"/>
              <a:buAutoNum type="arabicPeriod"/>
            </a:pPr>
            <a:r>
              <a:rPr lang="en-US" sz="1800" dirty="0">
                <a:latin typeface="Segoe UI" panose="020B0502040204020203" pitchFamily="34" charset="0"/>
                <a:cs typeface="Segoe UI" panose="020B0502040204020203" pitchFamily="34" charset="0"/>
              </a:rPr>
              <a:t>Calculated columns are </a:t>
            </a:r>
            <a:r>
              <a:rPr lang="en-US" sz="1800" b="1" dirty="0">
                <a:solidFill>
                  <a:srgbClr val="F2C811"/>
                </a:solidFill>
                <a:latin typeface="Segoe UI" panose="020B0502040204020203" pitchFamily="34" charset="0"/>
                <a:cs typeface="Segoe UI" panose="020B0502040204020203" pitchFamily="34" charset="0"/>
              </a:rPr>
              <a:t>evaluated at the table level</a:t>
            </a:r>
            <a:r>
              <a:rPr lang="en-US" sz="1800" dirty="0">
                <a:latin typeface="Segoe UI" panose="020B0502040204020203" pitchFamily="34" charset="0"/>
                <a:cs typeface="Segoe UI" panose="020B0502040204020203" pitchFamily="34" charset="0"/>
              </a:rPr>
              <a:t>. It is a good practice not to include calculated columns where you have partitions that you refresh often. Consider moving these calculations to the external data source or an M query.</a:t>
            </a:r>
          </a:p>
        </p:txBody>
      </p:sp>
      <p:sp>
        <p:nvSpPr>
          <p:cNvPr id="4" name="Rectangle 3">
            <a:extLst>
              <a:ext uri="{FF2B5EF4-FFF2-40B4-BE49-F238E27FC236}">
                <a16:creationId xmlns:a16="http://schemas.microsoft.com/office/drawing/2014/main" id="{0364545D-C094-4CA9-A84F-E8A0C363E3C3}"/>
              </a:ext>
            </a:extLst>
          </p:cNvPr>
          <p:cNvSpPr/>
          <p:nvPr/>
        </p:nvSpPr>
        <p:spPr>
          <a:xfrm>
            <a:off x="10474616" y="6172120"/>
            <a:ext cx="1560299" cy="461665"/>
          </a:xfrm>
          <a:prstGeom prst="rect">
            <a:avLst/>
          </a:prstGeom>
        </p:spPr>
        <p:txBody>
          <a:bodyPr wrap="none">
            <a:spAutoFit/>
          </a:bodyPr>
          <a:lstStyle/>
          <a:p>
            <a:pPr algn="r"/>
            <a:r>
              <a:rPr lang="en-US" sz="1200" dirty="0"/>
              <a:t>Source (</a:t>
            </a:r>
            <a:r>
              <a:rPr lang="en-US" sz="1200" dirty="0">
                <a:hlinkClick r:id="rId2"/>
              </a:rPr>
              <a:t>SQLBI</a:t>
            </a:r>
            <a:r>
              <a:rPr lang="en-US" sz="1200" dirty="0"/>
              <a:t>)</a:t>
            </a:r>
          </a:p>
          <a:p>
            <a:pPr algn="r"/>
            <a:r>
              <a:rPr lang="en-US" sz="1200" dirty="0"/>
              <a:t>Authors: Marco Russo</a:t>
            </a:r>
          </a:p>
        </p:txBody>
      </p:sp>
    </p:spTree>
    <p:extLst>
      <p:ext uri="{BB962C8B-B14F-4D97-AF65-F5344CB8AC3E}">
        <p14:creationId xmlns:p14="http://schemas.microsoft.com/office/powerpoint/2010/main" val="4041928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D4857-220B-4F8C-A547-D0E5AA95F474}"/>
              </a:ext>
            </a:extLst>
          </p:cNvPr>
          <p:cNvSpPr>
            <a:spLocks noGrp="1"/>
          </p:cNvSpPr>
          <p:nvPr>
            <p:ph type="title"/>
          </p:nvPr>
        </p:nvSpPr>
        <p:spPr>
          <a:xfrm>
            <a:off x="838200" y="685880"/>
            <a:ext cx="10515600" cy="913704"/>
          </a:xfrm>
        </p:spPr>
        <p:txBody>
          <a:bodyPr>
            <a:normAutofit fontScale="90000"/>
          </a:bodyPr>
          <a:lstStyle/>
          <a:p>
            <a:r>
              <a:rPr lang="en-US" sz="6000" b="1" dirty="0">
                <a:latin typeface="Segoe UI Black" panose="020B0A02040204020203" pitchFamily="34" charset="0"/>
                <a:ea typeface="Segoe UI Black" panose="020B0A02040204020203" pitchFamily="34" charset="0"/>
                <a:cs typeface="Leelawadee" panose="020B0502040204020203" pitchFamily="34" charset="-34"/>
              </a:rPr>
              <a:t>CLOSING REMARKS</a:t>
            </a:r>
          </a:p>
        </p:txBody>
      </p:sp>
      <p:sp>
        <p:nvSpPr>
          <p:cNvPr id="3" name="Content Placeholder 2">
            <a:extLst>
              <a:ext uri="{FF2B5EF4-FFF2-40B4-BE49-F238E27FC236}">
                <a16:creationId xmlns:a16="http://schemas.microsoft.com/office/drawing/2014/main" id="{4356D553-2394-4869-8034-60FB6148BA3A}"/>
              </a:ext>
            </a:extLst>
          </p:cNvPr>
          <p:cNvSpPr>
            <a:spLocks noGrp="1"/>
          </p:cNvSpPr>
          <p:nvPr>
            <p:ph idx="1"/>
          </p:nvPr>
        </p:nvSpPr>
        <p:spPr>
          <a:xfrm>
            <a:off x="838200" y="1599584"/>
            <a:ext cx="10515600" cy="4572536"/>
          </a:xfrm>
        </p:spPr>
        <p:txBody>
          <a:bodyPr>
            <a:normAutofit/>
          </a:bodyPr>
          <a:lstStyle/>
          <a:p>
            <a:pPr marL="457200" indent="-457200">
              <a:buFont typeface="+mj-lt"/>
              <a:buAutoNum type="arabicPeriod"/>
            </a:pPr>
            <a:r>
              <a:rPr lang="en-US" sz="2400" dirty="0">
                <a:latin typeface="Segoe UI" panose="020B0502040204020203" pitchFamily="34" charset="0"/>
                <a:cs typeface="Segoe UI" panose="020B0502040204020203" pitchFamily="34" charset="0"/>
              </a:rPr>
              <a:t>Nothing is Free. Resource Consumption.</a:t>
            </a:r>
          </a:p>
          <a:p>
            <a:pPr marL="457200" indent="-457200">
              <a:buFont typeface="+mj-lt"/>
              <a:buAutoNum type="arabicPeriod"/>
            </a:pPr>
            <a:r>
              <a:rPr lang="en-US" sz="2400" dirty="0">
                <a:latin typeface="Segoe UI" panose="020B0502040204020203" pitchFamily="34" charset="0"/>
                <a:cs typeface="Segoe UI" panose="020B0502040204020203" pitchFamily="34" charset="0"/>
              </a:rPr>
              <a:t>There is no such thing as “Come Back To It”.</a:t>
            </a:r>
          </a:p>
          <a:p>
            <a:pPr marL="457200" indent="-457200">
              <a:buFont typeface="+mj-lt"/>
              <a:buAutoNum type="arabicPeriod"/>
            </a:pPr>
            <a:r>
              <a:rPr lang="en-US" sz="2400" dirty="0">
                <a:latin typeface="Segoe UI" panose="020B0502040204020203" pitchFamily="34" charset="0"/>
                <a:cs typeface="Segoe UI" panose="020B0502040204020203" pitchFamily="34" charset="0"/>
              </a:rPr>
              <a:t>Less is Always More. Only Bring in What You Need.</a:t>
            </a:r>
          </a:p>
        </p:txBody>
      </p:sp>
    </p:spTree>
    <p:extLst>
      <p:ext uri="{BB962C8B-B14F-4D97-AF65-F5344CB8AC3E}">
        <p14:creationId xmlns:p14="http://schemas.microsoft.com/office/powerpoint/2010/main" val="1376740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2C811"/>
        </a:solidFill>
        <a:effectLst/>
      </p:bgPr>
    </p:bg>
    <p:spTree>
      <p:nvGrpSpPr>
        <p:cNvPr id="1" name=""/>
        <p:cNvGrpSpPr/>
        <p:nvPr/>
      </p:nvGrpSpPr>
      <p:grpSpPr>
        <a:xfrm>
          <a:off x="0" y="0"/>
          <a:ext cx="0" cy="0"/>
          <a:chOff x="0" y="0"/>
          <a:chExt cx="0" cy="0"/>
        </a:xfrm>
      </p:grpSpPr>
      <p:pic>
        <p:nvPicPr>
          <p:cNvPr id="2" name="Picture 2" descr="Image result for power bi logo transparent">
            <a:extLst>
              <a:ext uri="{FF2B5EF4-FFF2-40B4-BE49-F238E27FC236}">
                <a16:creationId xmlns:a16="http://schemas.microsoft.com/office/drawing/2014/main" id="{E711FF30-F170-4C46-B581-7D05C24D4DF0}"/>
              </a:ext>
            </a:extLst>
          </p:cNvPr>
          <p:cNvPicPr>
            <a:picLocks noChangeAspect="1" noChangeArrowheads="1"/>
          </p:cNvPicPr>
          <p:nvPr/>
        </p:nvPicPr>
        <p:blipFill>
          <a:blip r:embed="rId2">
            <a:biLevel thresh="7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282258" y="5790144"/>
            <a:ext cx="612530" cy="6125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073B6A0-0658-462E-A2AB-BE26B3ACED8E}"/>
              </a:ext>
            </a:extLst>
          </p:cNvPr>
          <p:cNvSpPr txBox="1"/>
          <p:nvPr/>
        </p:nvSpPr>
        <p:spPr>
          <a:xfrm>
            <a:off x="328474" y="213066"/>
            <a:ext cx="9486892" cy="2862322"/>
          </a:xfrm>
          <a:prstGeom prst="rect">
            <a:avLst/>
          </a:prstGeom>
          <a:noFill/>
        </p:spPr>
        <p:txBody>
          <a:bodyPr wrap="none" rtlCol="0">
            <a:spAutoFit/>
          </a:bodyPr>
          <a:lstStyle/>
          <a:p>
            <a:r>
              <a:rPr lang="en-US" sz="6000" b="1" dirty="0">
                <a:solidFill>
                  <a:schemeClr val="bg1"/>
                </a:solidFill>
                <a:latin typeface="Segoe UI Black" panose="020B0A02040204020203" pitchFamily="34" charset="0"/>
                <a:ea typeface="Segoe UI Black" panose="020B0A02040204020203" pitchFamily="34" charset="0"/>
                <a:cs typeface="Leelawadee UI" panose="020B0502040204020203" pitchFamily="34" charset="-34"/>
              </a:rPr>
              <a:t>QUESTIONS?</a:t>
            </a:r>
          </a:p>
          <a:p>
            <a:r>
              <a:rPr lang="en-US" sz="6000" b="1" dirty="0">
                <a:latin typeface="Segoe UI Black" panose="020B0A02040204020203" pitchFamily="34" charset="0"/>
                <a:ea typeface="Segoe UI Black" panose="020B0A02040204020203" pitchFamily="34" charset="0"/>
                <a:cs typeface="Leelawadee UI" panose="020B0502040204020203" pitchFamily="34" charset="-34"/>
              </a:rPr>
              <a:t>SUGGESTIONS?</a:t>
            </a:r>
          </a:p>
          <a:p>
            <a:r>
              <a:rPr lang="en-US" sz="6000" b="1" dirty="0">
                <a:solidFill>
                  <a:schemeClr val="bg1"/>
                </a:solidFill>
                <a:latin typeface="Segoe UI Black" panose="020B0A02040204020203" pitchFamily="34" charset="0"/>
                <a:ea typeface="Segoe UI Black" panose="020B0A02040204020203" pitchFamily="34" charset="0"/>
                <a:cs typeface="Leelawadee UI" panose="020B0502040204020203" pitchFamily="34" charset="-34"/>
              </a:rPr>
              <a:t>YOU THINK I’M CRAZY?!</a:t>
            </a:r>
          </a:p>
        </p:txBody>
      </p:sp>
      <p:pic>
        <p:nvPicPr>
          <p:cNvPr id="8" name="Picture 7" descr="A close up of a logo&#10;&#10;Description automatically generated">
            <a:extLst>
              <a:ext uri="{FF2B5EF4-FFF2-40B4-BE49-F238E27FC236}">
                <a16:creationId xmlns:a16="http://schemas.microsoft.com/office/drawing/2014/main" id="{93010B2B-5D18-44BF-BB0B-7DFB3D3CFA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674" y="5593489"/>
            <a:ext cx="1005840" cy="1005840"/>
          </a:xfrm>
          <a:prstGeom prst="rect">
            <a:avLst/>
          </a:prstGeom>
        </p:spPr>
      </p:pic>
    </p:spTree>
    <p:extLst>
      <p:ext uri="{BB962C8B-B14F-4D97-AF65-F5344CB8AC3E}">
        <p14:creationId xmlns:p14="http://schemas.microsoft.com/office/powerpoint/2010/main" val="1922996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616ED9A-01F7-4C18-9CDB-F36F15B57366}"/>
              </a:ext>
            </a:extLst>
          </p:cNvPr>
          <p:cNvCxnSpPr/>
          <p:nvPr/>
        </p:nvCxnSpPr>
        <p:spPr>
          <a:xfrm>
            <a:off x="387491" y="1371600"/>
            <a:ext cx="6428014"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 name="Picture 3" descr="A picture containing toy&#10;&#10;Description generated with very high confidence">
            <a:extLst>
              <a:ext uri="{FF2B5EF4-FFF2-40B4-BE49-F238E27FC236}">
                <a16:creationId xmlns:a16="http://schemas.microsoft.com/office/drawing/2014/main" id="{46846035-190B-42A7-9E88-F6C78C35CCF2}"/>
              </a:ext>
            </a:extLst>
          </p:cNvPr>
          <p:cNvPicPr>
            <a:picLocks noChangeAspect="1"/>
          </p:cNvPicPr>
          <p:nvPr/>
        </p:nvPicPr>
        <p:blipFill>
          <a:blip r:embed="rId3"/>
          <a:stretch>
            <a:fillRect/>
          </a:stretch>
        </p:blipFill>
        <p:spPr>
          <a:xfrm>
            <a:off x="6411686" y="541078"/>
            <a:ext cx="5310830" cy="53108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4" name="Group 13">
            <a:extLst>
              <a:ext uri="{FF2B5EF4-FFF2-40B4-BE49-F238E27FC236}">
                <a16:creationId xmlns:a16="http://schemas.microsoft.com/office/drawing/2014/main" id="{50B2E38F-E523-48E1-A473-DEE54FACD3F3}"/>
              </a:ext>
            </a:extLst>
          </p:cNvPr>
          <p:cNvGrpSpPr/>
          <p:nvPr/>
        </p:nvGrpSpPr>
        <p:grpSpPr>
          <a:xfrm>
            <a:off x="6453511" y="5926113"/>
            <a:ext cx="5309302" cy="722376"/>
            <a:chOff x="7377416" y="1992339"/>
            <a:chExt cx="5309302" cy="722376"/>
          </a:xfrm>
        </p:grpSpPr>
        <p:grpSp>
          <p:nvGrpSpPr>
            <p:cNvPr id="15" name="Group 14">
              <a:extLst>
                <a:ext uri="{FF2B5EF4-FFF2-40B4-BE49-F238E27FC236}">
                  <a16:creationId xmlns:a16="http://schemas.microsoft.com/office/drawing/2014/main" id="{58381929-DFF1-4B3B-9F81-AABE33854312}"/>
                </a:ext>
              </a:extLst>
            </p:cNvPr>
            <p:cNvGrpSpPr/>
            <p:nvPr/>
          </p:nvGrpSpPr>
          <p:grpSpPr>
            <a:xfrm>
              <a:off x="7377416" y="1992339"/>
              <a:ext cx="2526842" cy="722376"/>
              <a:chOff x="7377416" y="1992339"/>
              <a:chExt cx="2526842" cy="722376"/>
            </a:xfrm>
          </p:grpSpPr>
          <p:pic>
            <p:nvPicPr>
              <p:cNvPr id="26" name="Picture 4" descr="Image result for twitter symbol transparent">
                <a:extLst>
                  <a:ext uri="{FF2B5EF4-FFF2-40B4-BE49-F238E27FC236}">
                    <a16:creationId xmlns:a16="http://schemas.microsoft.com/office/drawing/2014/main" id="{2A1FD236-EC44-4ED6-8F0F-DDABAF1C3856}"/>
                  </a:ext>
                </a:extLst>
              </p:cNvPr>
              <p:cNvPicPr>
                <a:picLocks noChangeAspect="1" noChangeArrowheads="1"/>
              </p:cNvPicPr>
              <p:nvPr/>
            </p:nvPicPr>
            <p:blipFill>
              <a:blip r:embed="rId4">
                <a:biLevel thresh="75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377416" y="1992339"/>
                <a:ext cx="722376" cy="722376"/>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99A3C074-830C-4353-BBE7-DE0C55D4ED77}"/>
                  </a:ext>
                </a:extLst>
              </p:cNvPr>
              <p:cNvSpPr txBox="1"/>
              <p:nvPr/>
            </p:nvSpPr>
            <p:spPr>
              <a:xfrm>
                <a:off x="7890565" y="2139051"/>
                <a:ext cx="20136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3F454F"/>
                    </a:solidFill>
                    <a:effectLst/>
                    <a:uLnTx/>
                    <a:uFillTx/>
                    <a:latin typeface="Segoe UI" panose="020B0502040204020203" pitchFamily="34" charset="0"/>
                    <a:cs typeface="Segoe UI" panose="020B0502040204020203" pitchFamily="34" charset="0"/>
                  </a:rPr>
                  <a:t>@notaboutthecell</a:t>
                </a:r>
              </a:p>
            </p:txBody>
          </p:sp>
        </p:grpSp>
        <p:grpSp>
          <p:nvGrpSpPr>
            <p:cNvPr id="16" name="Group 15">
              <a:extLst>
                <a:ext uri="{FF2B5EF4-FFF2-40B4-BE49-F238E27FC236}">
                  <a16:creationId xmlns:a16="http://schemas.microsoft.com/office/drawing/2014/main" id="{148566F1-E5C9-4E32-A196-51590A623239}"/>
                </a:ext>
              </a:extLst>
            </p:cNvPr>
            <p:cNvGrpSpPr/>
            <p:nvPr/>
          </p:nvGrpSpPr>
          <p:grpSpPr>
            <a:xfrm>
              <a:off x="10222169" y="2072457"/>
              <a:ext cx="2464549" cy="554270"/>
              <a:chOff x="13775430" y="1284046"/>
              <a:chExt cx="2464549" cy="554270"/>
            </a:xfrm>
          </p:grpSpPr>
          <p:pic>
            <p:nvPicPr>
              <p:cNvPr id="24" name="Picture 6" descr="Image result for linkedin logo transparent">
                <a:extLst>
                  <a:ext uri="{FF2B5EF4-FFF2-40B4-BE49-F238E27FC236}">
                    <a16:creationId xmlns:a16="http://schemas.microsoft.com/office/drawing/2014/main" id="{C9528253-30C5-49EA-B198-D2A1FA985F70}"/>
                  </a:ext>
                </a:extLst>
              </p:cNvPr>
              <p:cNvPicPr>
                <a:picLocks noChangeAspect="1" noChangeArrowheads="1"/>
              </p:cNvPicPr>
              <p:nvPr/>
            </p:nvPicPr>
            <p:blipFill rotWithShape="1">
              <a:blip r:embed="rId6">
                <a:biLevel thresh="75000"/>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l="73128" r="-1"/>
              <a:stretch/>
            </p:blipFill>
            <p:spPr bwMode="auto">
              <a:xfrm>
                <a:off x="13775430" y="1284046"/>
                <a:ext cx="548640" cy="554270"/>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249D1E88-D0B5-484B-A049-55D79C6FB056}"/>
                  </a:ext>
                </a:extLst>
              </p:cNvPr>
              <p:cNvSpPr/>
              <p:nvPr/>
            </p:nvSpPr>
            <p:spPr>
              <a:xfrm>
                <a:off x="14324070" y="1350640"/>
                <a:ext cx="1915909"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3F454F"/>
                    </a:solidFill>
                    <a:effectLst/>
                    <a:uLnTx/>
                    <a:uFillTx/>
                    <a:latin typeface="Segoe UI" panose="020B0502040204020203" pitchFamily="34" charset="0"/>
                    <a:cs typeface="Segoe UI" panose="020B0502040204020203" pitchFamily="34" charset="0"/>
                  </a:rPr>
                  <a:t>/in/alexmpowers</a:t>
                </a:r>
              </a:p>
            </p:txBody>
          </p:sp>
        </p:grpSp>
      </p:grpSp>
      <p:sp>
        <p:nvSpPr>
          <p:cNvPr id="13" name="Title 3">
            <a:extLst>
              <a:ext uri="{FF2B5EF4-FFF2-40B4-BE49-F238E27FC236}">
                <a16:creationId xmlns:a16="http://schemas.microsoft.com/office/drawing/2014/main" id="{5A1F808F-F294-4641-AEEE-BE6100A362F8}"/>
              </a:ext>
            </a:extLst>
          </p:cNvPr>
          <p:cNvSpPr txBox="1">
            <a:spLocks/>
          </p:cNvSpPr>
          <p:nvPr/>
        </p:nvSpPr>
        <p:spPr>
          <a:xfrm>
            <a:off x="469484" y="415843"/>
            <a:ext cx="5462492" cy="1006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a:ln>
                  <a:noFill/>
                </a:ln>
                <a:effectLst/>
                <a:uLnTx/>
                <a:uFillTx/>
                <a:latin typeface="segoe ui black"/>
                <a:ea typeface="+mj-ea"/>
                <a:cs typeface="+mj-cs"/>
              </a:rPr>
              <a:t>Alex Power[s] BI</a:t>
            </a:r>
          </a:p>
        </p:txBody>
      </p:sp>
    </p:spTree>
    <p:extLst>
      <p:ext uri="{BB962C8B-B14F-4D97-AF65-F5344CB8AC3E}">
        <p14:creationId xmlns:p14="http://schemas.microsoft.com/office/powerpoint/2010/main" val="1992543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D4857-220B-4F8C-A547-D0E5AA95F474}"/>
              </a:ext>
            </a:extLst>
          </p:cNvPr>
          <p:cNvSpPr>
            <a:spLocks noGrp="1"/>
          </p:cNvSpPr>
          <p:nvPr>
            <p:ph type="title"/>
          </p:nvPr>
        </p:nvSpPr>
        <p:spPr>
          <a:xfrm>
            <a:off x="838200" y="685880"/>
            <a:ext cx="10515600" cy="913704"/>
          </a:xfrm>
        </p:spPr>
        <p:txBody>
          <a:bodyPr>
            <a:normAutofit fontScale="90000"/>
          </a:bodyPr>
          <a:lstStyle/>
          <a:p>
            <a:r>
              <a:rPr lang="en-US" sz="6000" b="1" dirty="0">
                <a:latin typeface="Segoe UI Black" panose="020B0A02040204020203" pitchFamily="34" charset="0"/>
                <a:ea typeface="Segoe UI Black" panose="020B0A02040204020203" pitchFamily="34" charset="0"/>
                <a:cs typeface="Leelawadee" panose="020B0502040204020203" pitchFamily="34" charset="-34"/>
              </a:rPr>
              <a:t>SESSION OBJECTIVES</a:t>
            </a:r>
          </a:p>
        </p:txBody>
      </p:sp>
      <p:sp>
        <p:nvSpPr>
          <p:cNvPr id="3" name="Content Placeholder 2">
            <a:extLst>
              <a:ext uri="{FF2B5EF4-FFF2-40B4-BE49-F238E27FC236}">
                <a16:creationId xmlns:a16="http://schemas.microsoft.com/office/drawing/2014/main" id="{4356D553-2394-4869-8034-60FB6148BA3A}"/>
              </a:ext>
            </a:extLst>
          </p:cNvPr>
          <p:cNvSpPr>
            <a:spLocks noGrp="1"/>
          </p:cNvSpPr>
          <p:nvPr>
            <p:ph idx="1"/>
          </p:nvPr>
        </p:nvSpPr>
        <p:spPr>
          <a:xfrm>
            <a:off x="838200" y="1599584"/>
            <a:ext cx="10515600" cy="4572536"/>
          </a:xfrm>
        </p:spPr>
        <p:txBody>
          <a:bodyPr>
            <a:normAutofit/>
          </a:bodyPr>
          <a:lstStyle/>
          <a:p>
            <a:pPr marL="457200" indent="-457200">
              <a:buFont typeface="+mj-lt"/>
              <a:buAutoNum type="arabicPeriod"/>
            </a:pPr>
            <a:r>
              <a:rPr lang="en-US" sz="2400" dirty="0">
                <a:latin typeface="Segoe UI" panose="020B0502040204020203" pitchFamily="34" charset="0"/>
                <a:cs typeface="Segoe UI" panose="020B0502040204020203" pitchFamily="34" charset="0"/>
              </a:rPr>
              <a:t>Define calculated columns</a:t>
            </a:r>
          </a:p>
          <a:p>
            <a:pPr marL="457200" indent="-457200">
              <a:buFont typeface="+mj-lt"/>
              <a:buAutoNum type="arabicPeriod"/>
            </a:pPr>
            <a:r>
              <a:rPr lang="en-US" sz="2400" dirty="0">
                <a:latin typeface="Segoe UI" panose="020B0502040204020203" pitchFamily="34" charset="0"/>
                <a:cs typeface="Segoe UI" panose="020B0502040204020203" pitchFamily="34" charset="0"/>
              </a:rPr>
              <a:t>Design decisions and performance trade-offs</a:t>
            </a:r>
          </a:p>
          <a:p>
            <a:pPr marL="914400" lvl="1" indent="-457200">
              <a:buFont typeface="+mj-lt"/>
              <a:buAutoNum type="arabicPeriod"/>
            </a:pPr>
            <a:r>
              <a:rPr lang="en-US" sz="2000" dirty="0">
                <a:latin typeface="Segoe UI" panose="020B0502040204020203" pitchFamily="34" charset="0"/>
                <a:cs typeface="Segoe UI" panose="020B0502040204020203" pitchFamily="34" charset="0"/>
              </a:rPr>
              <a:t>Moving from calculated columns to iterator functions using DAX</a:t>
            </a:r>
          </a:p>
          <a:p>
            <a:pPr marL="914400" lvl="1" indent="-457200">
              <a:buFont typeface="+mj-lt"/>
              <a:buAutoNum type="arabicPeriod"/>
            </a:pPr>
            <a:r>
              <a:rPr lang="en-US" sz="2000" dirty="0">
                <a:latin typeface="Segoe UI" panose="020B0502040204020203" pitchFamily="34" charset="0"/>
                <a:cs typeface="Segoe UI" panose="020B0502040204020203" pitchFamily="34" charset="0"/>
              </a:rPr>
              <a:t>Moving from iterator functions to computed columns</a:t>
            </a:r>
          </a:p>
          <a:p>
            <a:pPr marL="914400" lvl="1" indent="-457200">
              <a:buFont typeface="+mj-lt"/>
              <a:buAutoNum type="arabicPeriod"/>
            </a:pPr>
            <a:r>
              <a:rPr lang="en-US" sz="2000" dirty="0">
                <a:latin typeface="Segoe UI" panose="020B0502040204020203" pitchFamily="34" charset="0"/>
                <a:cs typeface="Segoe UI" panose="020B0502040204020203" pitchFamily="34" charset="0"/>
              </a:rPr>
              <a:t>Calculated tables</a:t>
            </a: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25566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C811"/>
        </a:solidFill>
        <a:effectLst/>
      </p:bgPr>
    </p:bg>
    <p:spTree>
      <p:nvGrpSpPr>
        <p:cNvPr id="1" name=""/>
        <p:cNvGrpSpPr/>
        <p:nvPr/>
      </p:nvGrpSpPr>
      <p:grpSpPr>
        <a:xfrm>
          <a:off x="0" y="0"/>
          <a:ext cx="0" cy="0"/>
          <a:chOff x="0" y="0"/>
          <a:chExt cx="0" cy="0"/>
        </a:xfrm>
      </p:grpSpPr>
      <p:pic>
        <p:nvPicPr>
          <p:cNvPr id="2" name="Picture 2" descr="Image result for power bi logo transparent">
            <a:extLst>
              <a:ext uri="{FF2B5EF4-FFF2-40B4-BE49-F238E27FC236}">
                <a16:creationId xmlns:a16="http://schemas.microsoft.com/office/drawing/2014/main" id="{E711FF30-F170-4C46-B581-7D05C24D4DF0}"/>
              </a:ext>
            </a:extLst>
          </p:cNvPr>
          <p:cNvPicPr>
            <a:picLocks noChangeAspect="1" noChangeArrowheads="1"/>
          </p:cNvPicPr>
          <p:nvPr/>
        </p:nvPicPr>
        <p:blipFill>
          <a:blip r:embed="rId2">
            <a:biLevel thresh="7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282258" y="5790144"/>
            <a:ext cx="612530" cy="61253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AF7F72D-4616-4921-B813-293B9964ACD0}"/>
              </a:ext>
            </a:extLst>
          </p:cNvPr>
          <p:cNvSpPr txBox="1"/>
          <p:nvPr/>
        </p:nvSpPr>
        <p:spPr>
          <a:xfrm>
            <a:off x="538520" y="1052592"/>
            <a:ext cx="10972800" cy="3724096"/>
          </a:xfrm>
          <a:prstGeom prst="rect">
            <a:avLst/>
          </a:prstGeom>
          <a:noFill/>
        </p:spPr>
        <p:txBody>
          <a:bodyPr wrap="square" rtlCol="0">
            <a:spAutoFit/>
          </a:bodyPr>
          <a:lstStyle/>
          <a:p>
            <a:r>
              <a:rPr lang="en-US" sz="7200" b="1" dirty="0">
                <a:latin typeface="Segoe UI Black" panose="020B0A02040204020203" pitchFamily="34" charset="0"/>
                <a:ea typeface="Segoe UI Black" panose="020B0A02040204020203" pitchFamily="34" charset="0"/>
                <a:cs typeface="Leelawadee UI" panose="020B0502040204020203" pitchFamily="34" charset="-34"/>
              </a:rPr>
              <a:t>THE DAY AFTER THE</a:t>
            </a:r>
          </a:p>
          <a:p>
            <a:r>
              <a:rPr lang="en-US" sz="7200" b="1" dirty="0">
                <a:solidFill>
                  <a:schemeClr val="bg1"/>
                </a:solidFill>
                <a:latin typeface="Segoe UI Black" panose="020B0A02040204020203" pitchFamily="34" charset="0"/>
                <a:ea typeface="Segoe UI Black" panose="020B0A02040204020203" pitchFamily="34" charset="0"/>
                <a:cs typeface="Leelawadee UI" panose="020B0502040204020203" pitchFamily="34" charset="-34"/>
              </a:rPr>
              <a:t>THE DASHBOARD IN</a:t>
            </a:r>
          </a:p>
          <a:p>
            <a:endParaRPr lang="en-US" sz="7200" b="1" dirty="0">
              <a:solidFill>
                <a:schemeClr val="bg1"/>
              </a:solidFill>
              <a:latin typeface="Segoe UI Black" panose="020B0A02040204020203" pitchFamily="34" charset="0"/>
              <a:ea typeface="Segoe UI Black" panose="020B0A02040204020203" pitchFamily="34" charset="0"/>
              <a:cs typeface="Leelawadee UI" panose="020B0502040204020203" pitchFamily="34" charset="-34"/>
            </a:endParaRPr>
          </a:p>
          <a:p>
            <a:r>
              <a:rPr lang="en-US" sz="2000" b="1" dirty="0">
                <a:latin typeface="Segoe UI Black" panose="020B0A02040204020203" pitchFamily="34" charset="0"/>
                <a:ea typeface="Segoe UI Black" panose="020B0A02040204020203" pitchFamily="34" charset="0"/>
                <a:cs typeface="Leelawadee UI" panose="020B0502040204020203" pitchFamily="34" charset="-34"/>
              </a:rPr>
              <a:t>*TECHNICALLY IT WAS A REPORT</a:t>
            </a:r>
          </a:p>
        </p:txBody>
      </p:sp>
      <p:pic>
        <p:nvPicPr>
          <p:cNvPr id="6" name="Picture 5" descr="A close up of a logo&#10;&#10;Description automatically generated">
            <a:extLst>
              <a:ext uri="{FF2B5EF4-FFF2-40B4-BE49-F238E27FC236}">
                <a16:creationId xmlns:a16="http://schemas.microsoft.com/office/drawing/2014/main" id="{04ABB979-7221-4646-AE90-AF47B53D73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674" y="5593489"/>
            <a:ext cx="1005840" cy="1005840"/>
          </a:xfrm>
          <a:prstGeom prst="rect">
            <a:avLst/>
          </a:prstGeom>
        </p:spPr>
      </p:pic>
      <p:sp>
        <p:nvSpPr>
          <p:cNvPr id="3" name="TextBox 2">
            <a:extLst>
              <a:ext uri="{FF2B5EF4-FFF2-40B4-BE49-F238E27FC236}">
                <a16:creationId xmlns:a16="http://schemas.microsoft.com/office/drawing/2014/main" id="{7D2A6F77-DD08-426B-9955-F8B783D39F13}"/>
              </a:ext>
            </a:extLst>
          </p:cNvPr>
          <p:cNvSpPr txBox="1"/>
          <p:nvPr/>
        </p:nvSpPr>
        <p:spPr>
          <a:xfrm>
            <a:off x="1670634" y="3161607"/>
            <a:ext cx="10972800" cy="1200329"/>
          </a:xfrm>
          <a:prstGeom prst="rect">
            <a:avLst/>
          </a:prstGeom>
          <a:noFill/>
        </p:spPr>
        <p:txBody>
          <a:bodyPr wrap="square" rtlCol="0">
            <a:spAutoFit/>
          </a:bodyPr>
          <a:lstStyle/>
          <a:p>
            <a:r>
              <a:rPr lang="en-US" sz="7200" b="1" dirty="0">
                <a:latin typeface="Segoe UI Black" panose="020B0A02040204020203" pitchFamily="34" charset="0"/>
                <a:ea typeface="Segoe UI Black" panose="020B0A02040204020203" pitchFamily="34" charset="0"/>
                <a:cs typeface="Leelawadee UI" panose="020B0502040204020203" pitchFamily="34" charset="-34"/>
              </a:rPr>
              <a:t>A DAY</a:t>
            </a:r>
          </a:p>
        </p:txBody>
      </p:sp>
    </p:spTree>
    <p:extLst>
      <p:ext uri="{BB962C8B-B14F-4D97-AF65-F5344CB8AC3E}">
        <p14:creationId xmlns:p14="http://schemas.microsoft.com/office/powerpoint/2010/main" val="550894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FBCB4-6217-4187-A271-0A181A516E43}"/>
              </a:ext>
            </a:extLst>
          </p:cNvPr>
          <p:cNvSpPr>
            <a:spLocks noGrp="1"/>
          </p:cNvSpPr>
          <p:nvPr>
            <p:ph type="title"/>
          </p:nvPr>
        </p:nvSpPr>
        <p:spPr>
          <a:xfrm>
            <a:off x="838200" y="365125"/>
            <a:ext cx="10515600" cy="1006475"/>
          </a:xfrm>
          <a:ln>
            <a:noFill/>
          </a:ln>
        </p:spPr>
        <p:txBody>
          <a:bodyPr>
            <a:noAutofit/>
          </a:bodyPr>
          <a:lstStyle/>
          <a:p>
            <a:r>
              <a:rPr lang="en-US" sz="9600" b="1" dirty="0">
                <a:latin typeface="Leelawadee" panose="020B0502040204020203" pitchFamily="34" charset="-34"/>
                <a:cs typeface="Leelawadee" panose="020B0502040204020203" pitchFamily="34" charset="-34"/>
              </a:rPr>
              <a:t>TABLE</a:t>
            </a:r>
          </a:p>
        </p:txBody>
      </p:sp>
      <p:graphicFrame>
        <p:nvGraphicFramePr>
          <p:cNvPr id="5" name="Table 4">
            <a:extLst>
              <a:ext uri="{FF2B5EF4-FFF2-40B4-BE49-F238E27FC236}">
                <a16:creationId xmlns:a16="http://schemas.microsoft.com/office/drawing/2014/main" id="{5DE13ECA-AD23-4A63-BFA8-9511E1994C63}"/>
              </a:ext>
            </a:extLst>
          </p:cNvPr>
          <p:cNvGraphicFramePr>
            <a:graphicFrameLocks noGrp="1"/>
          </p:cNvGraphicFramePr>
          <p:nvPr/>
        </p:nvGraphicFramePr>
        <p:xfrm>
          <a:off x="838200" y="1572247"/>
          <a:ext cx="2762250" cy="4614336"/>
        </p:xfrm>
        <a:graphic>
          <a:graphicData uri="http://schemas.openxmlformats.org/drawingml/2006/table">
            <a:tbl>
              <a:tblPr firstRow="1" bandRow="1">
                <a:tableStyleId>{9D7B26C5-4107-4FEC-AEDC-1716B250A1EF}</a:tableStyleId>
              </a:tblPr>
              <a:tblGrid>
                <a:gridCol w="2762250">
                  <a:extLst>
                    <a:ext uri="{9D8B030D-6E8A-4147-A177-3AD203B41FA5}">
                      <a16:colId xmlns:a16="http://schemas.microsoft.com/office/drawing/2014/main" val="3489525494"/>
                    </a:ext>
                  </a:extLst>
                </a:gridCol>
              </a:tblGrid>
              <a:tr h="576792">
                <a:tc>
                  <a:txBody>
                    <a:bodyPr/>
                    <a:lstStyle/>
                    <a:p>
                      <a:endParaRPr lang="en-US" dirty="0"/>
                    </a:p>
                  </a:txBody>
                  <a:tcPr>
                    <a:solidFill>
                      <a:schemeClr val="bg1">
                        <a:lumMod val="65000"/>
                      </a:schemeClr>
                    </a:solidFill>
                  </a:tcPr>
                </a:tc>
                <a:extLst>
                  <a:ext uri="{0D108BD9-81ED-4DB2-BD59-A6C34878D82A}">
                    <a16:rowId xmlns:a16="http://schemas.microsoft.com/office/drawing/2014/main" val="859540821"/>
                  </a:ext>
                </a:extLst>
              </a:tr>
              <a:tr h="576792">
                <a:tc>
                  <a:txBody>
                    <a:bodyPr/>
                    <a:lstStyle/>
                    <a:p>
                      <a:endParaRPr lang="en-US"/>
                    </a:p>
                  </a:txBody>
                  <a:tcPr/>
                </a:tc>
                <a:extLst>
                  <a:ext uri="{0D108BD9-81ED-4DB2-BD59-A6C34878D82A}">
                    <a16:rowId xmlns:a16="http://schemas.microsoft.com/office/drawing/2014/main" val="508234671"/>
                  </a:ext>
                </a:extLst>
              </a:tr>
              <a:tr h="576792">
                <a:tc>
                  <a:txBody>
                    <a:bodyPr/>
                    <a:lstStyle/>
                    <a:p>
                      <a:endParaRPr lang="en-US"/>
                    </a:p>
                  </a:txBody>
                  <a:tcPr/>
                </a:tc>
                <a:extLst>
                  <a:ext uri="{0D108BD9-81ED-4DB2-BD59-A6C34878D82A}">
                    <a16:rowId xmlns:a16="http://schemas.microsoft.com/office/drawing/2014/main" val="527680714"/>
                  </a:ext>
                </a:extLst>
              </a:tr>
              <a:tr h="576792">
                <a:tc>
                  <a:txBody>
                    <a:bodyPr/>
                    <a:lstStyle/>
                    <a:p>
                      <a:endParaRPr lang="en-US"/>
                    </a:p>
                  </a:txBody>
                  <a:tcPr/>
                </a:tc>
                <a:extLst>
                  <a:ext uri="{0D108BD9-81ED-4DB2-BD59-A6C34878D82A}">
                    <a16:rowId xmlns:a16="http://schemas.microsoft.com/office/drawing/2014/main" val="1524967406"/>
                  </a:ext>
                </a:extLst>
              </a:tr>
              <a:tr h="576792">
                <a:tc>
                  <a:txBody>
                    <a:bodyPr/>
                    <a:lstStyle/>
                    <a:p>
                      <a:endParaRPr lang="en-US"/>
                    </a:p>
                  </a:txBody>
                  <a:tcPr/>
                </a:tc>
                <a:extLst>
                  <a:ext uri="{0D108BD9-81ED-4DB2-BD59-A6C34878D82A}">
                    <a16:rowId xmlns:a16="http://schemas.microsoft.com/office/drawing/2014/main" val="1460134010"/>
                  </a:ext>
                </a:extLst>
              </a:tr>
              <a:tr h="576792">
                <a:tc>
                  <a:txBody>
                    <a:bodyPr/>
                    <a:lstStyle/>
                    <a:p>
                      <a:endParaRPr lang="en-US"/>
                    </a:p>
                  </a:txBody>
                  <a:tcPr/>
                </a:tc>
                <a:extLst>
                  <a:ext uri="{0D108BD9-81ED-4DB2-BD59-A6C34878D82A}">
                    <a16:rowId xmlns:a16="http://schemas.microsoft.com/office/drawing/2014/main" val="621617039"/>
                  </a:ext>
                </a:extLst>
              </a:tr>
              <a:tr h="576792">
                <a:tc>
                  <a:txBody>
                    <a:bodyPr/>
                    <a:lstStyle/>
                    <a:p>
                      <a:endParaRPr lang="en-US"/>
                    </a:p>
                  </a:txBody>
                  <a:tcPr/>
                </a:tc>
                <a:extLst>
                  <a:ext uri="{0D108BD9-81ED-4DB2-BD59-A6C34878D82A}">
                    <a16:rowId xmlns:a16="http://schemas.microsoft.com/office/drawing/2014/main" val="1523095080"/>
                  </a:ext>
                </a:extLst>
              </a:tr>
              <a:tr h="576792">
                <a:tc>
                  <a:txBody>
                    <a:bodyPr/>
                    <a:lstStyle/>
                    <a:p>
                      <a:endParaRPr lang="en-US" dirty="0"/>
                    </a:p>
                  </a:txBody>
                  <a:tcPr/>
                </a:tc>
                <a:extLst>
                  <a:ext uri="{0D108BD9-81ED-4DB2-BD59-A6C34878D82A}">
                    <a16:rowId xmlns:a16="http://schemas.microsoft.com/office/drawing/2014/main" val="3731090695"/>
                  </a:ext>
                </a:extLst>
              </a:tr>
            </a:tbl>
          </a:graphicData>
        </a:graphic>
      </p:graphicFrame>
      <p:graphicFrame>
        <p:nvGraphicFramePr>
          <p:cNvPr id="6" name="Table 5">
            <a:extLst>
              <a:ext uri="{FF2B5EF4-FFF2-40B4-BE49-F238E27FC236}">
                <a16:creationId xmlns:a16="http://schemas.microsoft.com/office/drawing/2014/main" id="{2F54243B-7992-4DE3-ACEF-5EFB3AEC2F62}"/>
              </a:ext>
            </a:extLst>
          </p:cNvPr>
          <p:cNvGraphicFramePr>
            <a:graphicFrameLocks noGrp="1"/>
          </p:cNvGraphicFramePr>
          <p:nvPr/>
        </p:nvGraphicFramePr>
        <p:xfrm>
          <a:off x="3600450" y="1572247"/>
          <a:ext cx="2762250" cy="4614336"/>
        </p:xfrm>
        <a:graphic>
          <a:graphicData uri="http://schemas.openxmlformats.org/drawingml/2006/table">
            <a:tbl>
              <a:tblPr firstRow="1" bandRow="1">
                <a:tableStyleId>{9D7B26C5-4107-4FEC-AEDC-1716B250A1EF}</a:tableStyleId>
              </a:tblPr>
              <a:tblGrid>
                <a:gridCol w="2762250">
                  <a:extLst>
                    <a:ext uri="{9D8B030D-6E8A-4147-A177-3AD203B41FA5}">
                      <a16:colId xmlns:a16="http://schemas.microsoft.com/office/drawing/2014/main" val="3489525494"/>
                    </a:ext>
                  </a:extLst>
                </a:gridCol>
              </a:tblGrid>
              <a:tr h="576792">
                <a:tc>
                  <a:txBody>
                    <a:bodyPr/>
                    <a:lstStyle/>
                    <a:p>
                      <a:endParaRPr lang="en-US" dirty="0"/>
                    </a:p>
                  </a:txBody>
                  <a:tcPr>
                    <a:solidFill>
                      <a:schemeClr val="bg1">
                        <a:lumMod val="65000"/>
                      </a:schemeClr>
                    </a:solidFill>
                  </a:tcPr>
                </a:tc>
                <a:extLst>
                  <a:ext uri="{0D108BD9-81ED-4DB2-BD59-A6C34878D82A}">
                    <a16:rowId xmlns:a16="http://schemas.microsoft.com/office/drawing/2014/main" val="859540821"/>
                  </a:ext>
                </a:extLst>
              </a:tr>
              <a:tr h="576792">
                <a:tc>
                  <a:txBody>
                    <a:bodyPr/>
                    <a:lstStyle/>
                    <a:p>
                      <a:endParaRPr lang="en-US"/>
                    </a:p>
                  </a:txBody>
                  <a:tcPr/>
                </a:tc>
                <a:extLst>
                  <a:ext uri="{0D108BD9-81ED-4DB2-BD59-A6C34878D82A}">
                    <a16:rowId xmlns:a16="http://schemas.microsoft.com/office/drawing/2014/main" val="508234671"/>
                  </a:ext>
                </a:extLst>
              </a:tr>
              <a:tr h="576792">
                <a:tc>
                  <a:txBody>
                    <a:bodyPr/>
                    <a:lstStyle/>
                    <a:p>
                      <a:endParaRPr lang="en-US"/>
                    </a:p>
                  </a:txBody>
                  <a:tcPr/>
                </a:tc>
                <a:extLst>
                  <a:ext uri="{0D108BD9-81ED-4DB2-BD59-A6C34878D82A}">
                    <a16:rowId xmlns:a16="http://schemas.microsoft.com/office/drawing/2014/main" val="527680714"/>
                  </a:ext>
                </a:extLst>
              </a:tr>
              <a:tr h="576792">
                <a:tc>
                  <a:txBody>
                    <a:bodyPr/>
                    <a:lstStyle/>
                    <a:p>
                      <a:endParaRPr lang="en-US"/>
                    </a:p>
                  </a:txBody>
                  <a:tcPr/>
                </a:tc>
                <a:extLst>
                  <a:ext uri="{0D108BD9-81ED-4DB2-BD59-A6C34878D82A}">
                    <a16:rowId xmlns:a16="http://schemas.microsoft.com/office/drawing/2014/main" val="1524967406"/>
                  </a:ext>
                </a:extLst>
              </a:tr>
              <a:tr h="576792">
                <a:tc>
                  <a:txBody>
                    <a:bodyPr/>
                    <a:lstStyle/>
                    <a:p>
                      <a:endParaRPr lang="en-US"/>
                    </a:p>
                  </a:txBody>
                  <a:tcPr/>
                </a:tc>
                <a:extLst>
                  <a:ext uri="{0D108BD9-81ED-4DB2-BD59-A6C34878D82A}">
                    <a16:rowId xmlns:a16="http://schemas.microsoft.com/office/drawing/2014/main" val="1460134010"/>
                  </a:ext>
                </a:extLst>
              </a:tr>
              <a:tr h="576792">
                <a:tc>
                  <a:txBody>
                    <a:bodyPr/>
                    <a:lstStyle/>
                    <a:p>
                      <a:endParaRPr lang="en-US"/>
                    </a:p>
                  </a:txBody>
                  <a:tcPr/>
                </a:tc>
                <a:extLst>
                  <a:ext uri="{0D108BD9-81ED-4DB2-BD59-A6C34878D82A}">
                    <a16:rowId xmlns:a16="http://schemas.microsoft.com/office/drawing/2014/main" val="621617039"/>
                  </a:ext>
                </a:extLst>
              </a:tr>
              <a:tr h="576792">
                <a:tc>
                  <a:txBody>
                    <a:bodyPr/>
                    <a:lstStyle/>
                    <a:p>
                      <a:endParaRPr lang="en-US"/>
                    </a:p>
                  </a:txBody>
                  <a:tcPr/>
                </a:tc>
                <a:extLst>
                  <a:ext uri="{0D108BD9-81ED-4DB2-BD59-A6C34878D82A}">
                    <a16:rowId xmlns:a16="http://schemas.microsoft.com/office/drawing/2014/main" val="1523095080"/>
                  </a:ext>
                </a:extLst>
              </a:tr>
              <a:tr h="576792">
                <a:tc>
                  <a:txBody>
                    <a:bodyPr/>
                    <a:lstStyle/>
                    <a:p>
                      <a:endParaRPr lang="en-US" dirty="0"/>
                    </a:p>
                  </a:txBody>
                  <a:tcPr/>
                </a:tc>
                <a:extLst>
                  <a:ext uri="{0D108BD9-81ED-4DB2-BD59-A6C34878D82A}">
                    <a16:rowId xmlns:a16="http://schemas.microsoft.com/office/drawing/2014/main" val="3731090695"/>
                  </a:ext>
                </a:extLst>
              </a:tr>
            </a:tbl>
          </a:graphicData>
        </a:graphic>
      </p:graphicFrame>
      <p:graphicFrame>
        <p:nvGraphicFramePr>
          <p:cNvPr id="7" name="Table 6">
            <a:extLst>
              <a:ext uri="{FF2B5EF4-FFF2-40B4-BE49-F238E27FC236}">
                <a16:creationId xmlns:a16="http://schemas.microsoft.com/office/drawing/2014/main" id="{3C7E8F80-E1F4-4944-958C-9983C2775965}"/>
              </a:ext>
            </a:extLst>
          </p:cNvPr>
          <p:cNvGraphicFramePr>
            <a:graphicFrameLocks noGrp="1"/>
          </p:cNvGraphicFramePr>
          <p:nvPr/>
        </p:nvGraphicFramePr>
        <p:xfrm>
          <a:off x="6362700" y="1572247"/>
          <a:ext cx="2762250" cy="4614336"/>
        </p:xfrm>
        <a:graphic>
          <a:graphicData uri="http://schemas.openxmlformats.org/drawingml/2006/table">
            <a:tbl>
              <a:tblPr firstRow="1" bandRow="1">
                <a:tableStyleId>{9D7B26C5-4107-4FEC-AEDC-1716B250A1EF}</a:tableStyleId>
              </a:tblPr>
              <a:tblGrid>
                <a:gridCol w="2762250">
                  <a:extLst>
                    <a:ext uri="{9D8B030D-6E8A-4147-A177-3AD203B41FA5}">
                      <a16:colId xmlns:a16="http://schemas.microsoft.com/office/drawing/2014/main" val="3489525494"/>
                    </a:ext>
                  </a:extLst>
                </a:gridCol>
              </a:tblGrid>
              <a:tr h="576792">
                <a:tc>
                  <a:txBody>
                    <a:bodyPr/>
                    <a:lstStyle/>
                    <a:p>
                      <a:endParaRPr lang="en-US" dirty="0"/>
                    </a:p>
                  </a:txBody>
                  <a:tcPr>
                    <a:solidFill>
                      <a:schemeClr val="bg1">
                        <a:lumMod val="65000"/>
                      </a:schemeClr>
                    </a:solidFill>
                  </a:tcPr>
                </a:tc>
                <a:extLst>
                  <a:ext uri="{0D108BD9-81ED-4DB2-BD59-A6C34878D82A}">
                    <a16:rowId xmlns:a16="http://schemas.microsoft.com/office/drawing/2014/main" val="859540821"/>
                  </a:ext>
                </a:extLst>
              </a:tr>
              <a:tr h="576792">
                <a:tc>
                  <a:txBody>
                    <a:bodyPr/>
                    <a:lstStyle/>
                    <a:p>
                      <a:endParaRPr lang="en-US" dirty="0"/>
                    </a:p>
                  </a:txBody>
                  <a:tcPr/>
                </a:tc>
                <a:extLst>
                  <a:ext uri="{0D108BD9-81ED-4DB2-BD59-A6C34878D82A}">
                    <a16:rowId xmlns:a16="http://schemas.microsoft.com/office/drawing/2014/main" val="508234671"/>
                  </a:ext>
                </a:extLst>
              </a:tr>
              <a:tr h="576792">
                <a:tc>
                  <a:txBody>
                    <a:bodyPr/>
                    <a:lstStyle/>
                    <a:p>
                      <a:endParaRPr lang="en-US"/>
                    </a:p>
                  </a:txBody>
                  <a:tcPr/>
                </a:tc>
                <a:extLst>
                  <a:ext uri="{0D108BD9-81ED-4DB2-BD59-A6C34878D82A}">
                    <a16:rowId xmlns:a16="http://schemas.microsoft.com/office/drawing/2014/main" val="527680714"/>
                  </a:ext>
                </a:extLst>
              </a:tr>
              <a:tr h="576792">
                <a:tc>
                  <a:txBody>
                    <a:bodyPr/>
                    <a:lstStyle/>
                    <a:p>
                      <a:endParaRPr lang="en-US"/>
                    </a:p>
                  </a:txBody>
                  <a:tcPr/>
                </a:tc>
                <a:extLst>
                  <a:ext uri="{0D108BD9-81ED-4DB2-BD59-A6C34878D82A}">
                    <a16:rowId xmlns:a16="http://schemas.microsoft.com/office/drawing/2014/main" val="1524967406"/>
                  </a:ext>
                </a:extLst>
              </a:tr>
              <a:tr h="576792">
                <a:tc>
                  <a:txBody>
                    <a:bodyPr/>
                    <a:lstStyle/>
                    <a:p>
                      <a:endParaRPr lang="en-US"/>
                    </a:p>
                  </a:txBody>
                  <a:tcPr/>
                </a:tc>
                <a:extLst>
                  <a:ext uri="{0D108BD9-81ED-4DB2-BD59-A6C34878D82A}">
                    <a16:rowId xmlns:a16="http://schemas.microsoft.com/office/drawing/2014/main" val="1460134010"/>
                  </a:ext>
                </a:extLst>
              </a:tr>
              <a:tr h="576792">
                <a:tc>
                  <a:txBody>
                    <a:bodyPr/>
                    <a:lstStyle/>
                    <a:p>
                      <a:endParaRPr lang="en-US"/>
                    </a:p>
                  </a:txBody>
                  <a:tcPr/>
                </a:tc>
                <a:extLst>
                  <a:ext uri="{0D108BD9-81ED-4DB2-BD59-A6C34878D82A}">
                    <a16:rowId xmlns:a16="http://schemas.microsoft.com/office/drawing/2014/main" val="621617039"/>
                  </a:ext>
                </a:extLst>
              </a:tr>
              <a:tr h="576792">
                <a:tc>
                  <a:txBody>
                    <a:bodyPr/>
                    <a:lstStyle/>
                    <a:p>
                      <a:endParaRPr lang="en-US"/>
                    </a:p>
                  </a:txBody>
                  <a:tcPr/>
                </a:tc>
                <a:extLst>
                  <a:ext uri="{0D108BD9-81ED-4DB2-BD59-A6C34878D82A}">
                    <a16:rowId xmlns:a16="http://schemas.microsoft.com/office/drawing/2014/main" val="1523095080"/>
                  </a:ext>
                </a:extLst>
              </a:tr>
              <a:tr h="576792">
                <a:tc>
                  <a:txBody>
                    <a:bodyPr/>
                    <a:lstStyle/>
                    <a:p>
                      <a:endParaRPr lang="en-US" dirty="0"/>
                    </a:p>
                  </a:txBody>
                  <a:tcPr/>
                </a:tc>
                <a:extLst>
                  <a:ext uri="{0D108BD9-81ED-4DB2-BD59-A6C34878D82A}">
                    <a16:rowId xmlns:a16="http://schemas.microsoft.com/office/drawing/2014/main" val="3731090695"/>
                  </a:ext>
                </a:extLst>
              </a:tr>
            </a:tbl>
          </a:graphicData>
        </a:graphic>
      </p:graphicFrame>
    </p:spTree>
    <p:extLst>
      <p:ext uri="{BB962C8B-B14F-4D97-AF65-F5344CB8AC3E}">
        <p14:creationId xmlns:p14="http://schemas.microsoft.com/office/powerpoint/2010/main" val="84622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FBCB4-6217-4187-A271-0A181A516E43}"/>
              </a:ext>
            </a:extLst>
          </p:cNvPr>
          <p:cNvSpPr>
            <a:spLocks noGrp="1"/>
          </p:cNvSpPr>
          <p:nvPr>
            <p:ph type="title"/>
          </p:nvPr>
        </p:nvSpPr>
        <p:spPr>
          <a:xfrm>
            <a:off x="838200" y="365125"/>
            <a:ext cx="10515600" cy="1006475"/>
          </a:xfrm>
          <a:ln>
            <a:noFill/>
          </a:ln>
        </p:spPr>
        <p:txBody>
          <a:bodyPr>
            <a:noAutofit/>
          </a:bodyPr>
          <a:lstStyle/>
          <a:p>
            <a:r>
              <a:rPr lang="en-US" sz="7200" b="1" dirty="0">
                <a:latin typeface="Leelawadee" panose="020B0502040204020203" pitchFamily="34" charset="-34"/>
                <a:cs typeface="Leelawadee" panose="020B0502040204020203" pitchFamily="34" charset="-34"/>
              </a:rPr>
              <a:t>CALCULATED COLUMN</a:t>
            </a:r>
          </a:p>
        </p:txBody>
      </p:sp>
      <p:graphicFrame>
        <p:nvGraphicFramePr>
          <p:cNvPr id="5" name="Table 4">
            <a:extLst>
              <a:ext uri="{FF2B5EF4-FFF2-40B4-BE49-F238E27FC236}">
                <a16:creationId xmlns:a16="http://schemas.microsoft.com/office/drawing/2014/main" id="{5DE13ECA-AD23-4A63-BFA8-9511E1994C63}"/>
              </a:ext>
            </a:extLst>
          </p:cNvPr>
          <p:cNvGraphicFramePr>
            <a:graphicFrameLocks noGrp="1"/>
          </p:cNvGraphicFramePr>
          <p:nvPr/>
        </p:nvGraphicFramePr>
        <p:xfrm>
          <a:off x="838200" y="1572247"/>
          <a:ext cx="2762250" cy="4614336"/>
        </p:xfrm>
        <a:graphic>
          <a:graphicData uri="http://schemas.openxmlformats.org/drawingml/2006/table">
            <a:tbl>
              <a:tblPr firstRow="1" bandRow="1">
                <a:tableStyleId>{9D7B26C5-4107-4FEC-AEDC-1716B250A1EF}</a:tableStyleId>
              </a:tblPr>
              <a:tblGrid>
                <a:gridCol w="2762250">
                  <a:extLst>
                    <a:ext uri="{9D8B030D-6E8A-4147-A177-3AD203B41FA5}">
                      <a16:colId xmlns:a16="http://schemas.microsoft.com/office/drawing/2014/main" val="3489525494"/>
                    </a:ext>
                  </a:extLst>
                </a:gridCol>
              </a:tblGrid>
              <a:tr h="576792">
                <a:tc>
                  <a:txBody>
                    <a:bodyPr/>
                    <a:lstStyle/>
                    <a:p>
                      <a:endParaRPr lang="en-US" dirty="0"/>
                    </a:p>
                  </a:txBody>
                  <a:tcPr>
                    <a:solidFill>
                      <a:schemeClr val="bg1">
                        <a:lumMod val="65000"/>
                      </a:schemeClr>
                    </a:solidFill>
                  </a:tcPr>
                </a:tc>
                <a:extLst>
                  <a:ext uri="{0D108BD9-81ED-4DB2-BD59-A6C34878D82A}">
                    <a16:rowId xmlns:a16="http://schemas.microsoft.com/office/drawing/2014/main" val="859540821"/>
                  </a:ext>
                </a:extLst>
              </a:tr>
              <a:tr h="576792">
                <a:tc>
                  <a:txBody>
                    <a:bodyPr/>
                    <a:lstStyle/>
                    <a:p>
                      <a:endParaRPr lang="en-US"/>
                    </a:p>
                  </a:txBody>
                  <a:tcPr/>
                </a:tc>
                <a:extLst>
                  <a:ext uri="{0D108BD9-81ED-4DB2-BD59-A6C34878D82A}">
                    <a16:rowId xmlns:a16="http://schemas.microsoft.com/office/drawing/2014/main" val="508234671"/>
                  </a:ext>
                </a:extLst>
              </a:tr>
              <a:tr h="576792">
                <a:tc>
                  <a:txBody>
                    <a:bodyPr/>
                    <a:lstStyle/>
                    <a:p>
                      <a:endParaRPr lang="en-US" dirty="0"/>
                    </a:p>
                  </a:txBody>
                  <a:tcPr/>
                </a:tc>
                <a:extLst>
                  <a:ext uri="{0D108BD9-81ED-4DB2-BD59-A6C34878D82A}">
                    <a16:rowId xmlns:a16="http://schemas.microsoft.com/office/drawing/2014/main" val="527680714"/>
                  </a:ext>
                </a:extLst>
              </a:tr>
              <a:tr h="576792">
                <a:tc>
                  <a:txBody>
                    <a:bodyPr/>
                    <a:lstStyle/>
                    <a:p>
                      <a:endParaRPr lang="en-US"/>
                    </a:p>
                  </a:txBody>
                  <a:tcPr/>
                </a:tc>
                <a:extLst>
                  <a:ext uri="{0D108BD9-81ED-4DB2-BD59-A6C34878D82A}">
                    <a16:rowId xmlns:a16="http://schemas.microsoft.com/office/drawing/2014/main" val="1524967406"/>
                  </a:ext>
                </a:extLst>
              </a:tr>
              <a:tr h="576792">
                <a:tc>
                  <a:txBody>
                    <a:bodyPr/>
                    <a:lstStyle/>
                    <a:p>
                      <a:endParaRPr lang="en-US"/>
                    </a:p>
                  </a:txBody>
                  <a:tcPr/>
                </a:tc>
                <a:extLst>
                  <a:ext uri="{0D108BD9-81ED-4DB2-BD59-A6C34878D82A}">
                    <a16:rowId xmlns:a16="http://schemas.microsoft.com/office/drawing/2014/main" val="1460134010"/>
                  </a:ext>
                </a:extLst>
              </a:tr>
              <a:tr h="576792">
                <a:tc>
                  <a:txBody>
                    <a:bodyPr/>
                    <a:lstStyle/>
                    <a:p>
                      <a:endParaRPr lang="en-US"/>
                    </a:p>
                  </a:txBody>
                  <a:tcPr/>
                </a:tc>
                <a:extLst>
                  <a:ext uri="{0D108BD9-81ED-4DB2-BD59-A6C34878D82A}">
                    <a16:rowId xmlns:a16="http://schemas.microsoft.com/office/drawing/2014/main" val="621617039"/>
                  </a:ext>
                </a:extLst>
              </a:tr>
              <a:tr h="576792">
                <a:tc>
                  <a:txBody>
                    <a:bodyPr/>
                    <a:lstStyle/>
                    <a:p>
                      <a:endParaRPr lang="en-US"/>
                    </a:p>
                  </a:txBody>
                  <a:tcPr/>
                </a:tc>
                <a:extLst>
                  <a:ext uri="{0D108BD9-81ED-4DB2-BD59-A6C34878D82A}">
                    <a16:rowId xmlns:a16="http://schemas.microsoft.com/office/drawing/2014/main" val="1523095080"/>
                  </a:ext>
                </a:extLst>
              </a:tr>
              <a:tr h="576792">
                <a:tc>
                  <a:txBody>
                    <a:bodyPr/>
                    <a:lstStyle/>
                    <a:p>
                      <a:endParaRPr lang="en-US" dirty="0"/>
                    </a:p>
                  </a:txBody>
                  <a:tcPr/>
                </a:tc>
                <a:extLst>
                  <a:ext uri="{0D108BD9-81ED-4DB2-BD59-A6C34878D82A}">
                    <a16:rowId xmlns:a16="http://schemas.microsoft.com/office/drawing/2014/main" val="3731090695"/>
                  </a:ext>
                </a:extLst>
              </a:tr>
            </a:tbl>
          </a:graphicData>
        </a:graphic>
      </p:graphicFrame>
      <p:graphicFrame>
        <p:nvGraphicFramePr>
          <p:cNvPr id="6" name="Table 5">
            <a:extLst>
              <a:ext uri="{FF2B5EF4-FFF2-40B4-BE49-F238E27FC236}">
                <a16:creationId xmlns:a16="http://schemas.microsoft.com/office/drawing/2014/main" id="{2F54243B-7992-4DE3-ACEF-5EFB3AEC2F62}"/>
              </a:ext>
            </a:extLst>
          </p:cNvPr>
          <p:cNvGraphicFramePr>
            <a:graphicFrameLocks noGrp="1"/>
          </p:cNvGraphicFramePr>
          <p:nvPr/>
        </p:nvGraphicFramePr>
        <p:xfrm>
          <a:off x="3600450" y="1572247"/>
          <a:ext cx="2762250" cy="4614336"/>
        </p:xfrm>
        <a:graphic>
          <a:graphicData uri="http://schemas.openxmlformats.org/drawingml/2006/table">
            <a:tbl>
              <a:tblPr firstRow="1" bandRow="1">
                <a:tableStyleId>{9D7B26C5-4107-4FEC-AEDC-1716B250A1EF}</a:tableStyleId>
              </a:tblPr>
              <a:tblGrid>
                <a:gridCol w="2762250">
                  <a:extLst>
                    <a:ext uri="{9D8B030D-6E8A-4147-A177-3AD203B41FA5}">
                      <a16:colId xmlns:a16="http://schemas.microsoft.com/office/drawing/2014/main" val="3489525494"/>
                    </a:ext>
                  </a:extLst>
                </a:gridCol>
              </a:tblGrid>
              <a:tr h="576792">
                <a:tc>
                  <a:txBody>
                    <a:bodyPr/>
                    <a:lstStyle/>
                    <a:p>
                      <a:endParaRPr lang="en-US" dirty="0"/>
                    </a:p>
                  </a:txBody>
                  <a:tcPr>
                    <a:solidFill>
                      <a:schemeClr val="bg1">
                        <a:lumMod val="65000"/>
                      </a:schemeClr>
                    </a:solidFill>
                  </a:tcPr>
                </a:tc>
                <a:extLst>
                  <a:ext uri="{0D108BD9-81ED-4DB2-BD59-A6C34878D82A}">
                    <a16:rowId xmlns:a16="http://schemas.microsoft.com/office/drawing/2014/main" val="859540821"/>
                  </a:ext>
                </a:extLst>
              </a:tr>
              <a:tr h="576792">
                <a:tc>
                  <a:txBody>
                    <a:bodyPr/>
                    <a:lstStyle/>
                    <a:p>
                      <a:endParaRPr lang="en-US"/>
                    </a:p>
                  </a:txBody>
                  <a:tcPr/>
                </a:tc>
                <a:extLst>
                  <a:ext uri="{0D108BD9-81ED-4DB2-BD59-A6C34878D82A}">
                    <a16:rowId xmlns:a16="http://schemas.microsoft.com/office/drawing/2014/main" val="508234671"/>
                  </a:ext>
                </a:extLst>
              </a:tr>
              <a:tr h="576792">
                <a:tc>
                  <a:txBody>
                    <a:bodyPr/>
                    <a:lstStyle/>
                    <a:p>
                      <a:endParaRPr lang="en-US"/>
                    </a:p>
                  </a:txBody>
                  <a:tcPr/>
                </a:tc>
                <a:extLst>
                  <a:ext uri="{0D108BD9-81ED-4DB2-BD59-A6C34878D82A}">
                    <a16:rowId xmlns:a16="http://schemas.microsoft.com/office/drawing/2014/main" val="527680714"/>
                  </a:ext>
                </a:extLst>
              </a:tr>
              <a:tr h="576792">
                <a:tc>
                  <a:txBody>
                    <a:bodyPr/>
                    <a:lstStyle/>
                    <a:p>
                      <a:endParaRPr lang="en-US"/>
                    </a:p>
                  </a:txBody>
                  <a:tcPr/>
                </a:tc>
                <a:extLst>
                  <a:ext uri="{0D108BD9-81ED-4DB2-BD59-A6C34878D82A}">
                    <a16:rowId xmlns:a16="http://schemas.microsoft.com/office/drawing/2014/main" val="1524967406"/>
                  </a:ext>
                </a:extLst>
              </a:tr>
              <a:tr h="576792">
                <a:tc>
                  <a:txBody>
                    <a:bodyPr/>
                    <a:lstStyle/>
                    <a:p>
                      <a:endParaRPr lang="en-US"/>
                    </a:p>
                  </a:txBody>
                  <a:tcPr/>
                </a:tc>
                <a:extLst>
                  <a:ext uri="{0D108BD9-81ED-4DB2-BD59-A6C34878D82A}">
                    <a16:rowId xmlns:a16="http://schemas.microsoft.com/office/drawing/2014/main" val="1460134010"/>
                  </a:ext>
                </a:extLst>
              </a:tr>
              <a:tr h="576792">
                <a:tc>
                  <a:txBody>
                    <a:bodyPr/>
                    <a:lstStyle/>
                    <a:p>
                      <a:endParaRPr lang="en-US"/>
                    </a:p>
                  </a:txBody>
                  <a:tcPr/>
                </a:tc>
                <a:extLst>
                  <a:ext uri="{0D108BD9-81ED-4DB2-BD59-A6C34878D82A}">
                    <a16:rowId xmlns:a16="http://schemas.microsoft.com/office/drawing/2014/main" val="621617039"/>
                  </a:ext>
                </a:extLst>
              </a:tr>
              <a:tr h="576792">
                <a:tc>
                  <a:txBody>
                    <a:bodyPr/>
                    <a:lstStyle/>
                    <a:p>
                      <a:endParaRPr lang="en-US"/>
                    </a:p>
                  </a:txBody>
                  <a:tcPr/>
                </a:tc>
                <a:extLst>
                  <a:ext uri="{0D108BD9-81ED-4DB2-BD59-A6C34878D82A}">
                    <a16:rowId xmlns:a16="http://schemas.microsoft.com/office/drawing/2014/main" val="1523095080"/>
                  </a:ext>
                </a:extLst>
              </a:tr>
              <a:tr h="576792">
                <a:tc>
                  <a:txBody>
                    <a:bodyPr/>
                    <a:lstStyle/>
                    <a:p>
                      <a:endParaRPr lang="en-US" dirty="0"/>
                    </a:p>
                  </a:txBody>
                  <a:tcPr/>
                </a:tc>
                <a:extLst>
                  <a:ext uri="{0D108BD9-81ED-4DB2-BD59-A6C34878D82A}">
                    <a16:rowId xmlns:a16="http://schemas.microsoft.com/office/drawing/2014/main" val="3731090695"/>
                  </a:ext>
                </a:extLst>
              </a:tr>
            </a:tbl>
          </a:graphicData>
        </a:graphic>
      </p:graphicFrame>
      <p:graphicFrame>
        <p:nvGraphicFramePr>
          <p:cNvPr id="7" name="Table 6">
            <a:extLst>
              <a:ext uri="{FF2B5EF4-FFF2-40B4-BE49-F238E27FC236}">
                <a16:creationId xmlns:a16="http://schemas.microsoft.com/office/drawing/2014/main" id="{3C7E8F80-E1F4-4944-958C-9983C2775965}"/>
              </a:ext>
            </a:extLst>
          </p:cNvPr>
          <p:cNvGraphicFramePr>
            <a:graphicFrameLocks noGrp="1"/>
          </p:cNvGraphicFramePr>
          <p:nvPr/>
        </p:nvGraphicFramePr>
        <p:xfrm>
          <a:off x="6362700" y="1572247"/>
          <a:ext cx="2762250" cy="4614336"/>
        </p:xfrm>
        <a:graphic>
          <a:graphicData uri="http://schemas.openxmlformats.org/drawingml/2006/table">
            <a:tbl>
              <a:tblPr firstRow="1" bandRow="1">
                <a:tableStyleId>{9D7B26C5-4107-4FEC-AEDC-1716B250A1EF}</a:tableStyleId>
              </a:tblPr>
              <a:tblGrid>
                <a:gridCol w="2762250">
                  <a:extLst>
                    <a:ext uri="{9D8B030D-6E8A-4147-A177-3AD203B41FA5}">
                      <a16:colId xmlns:a16="http://schemas.microsoft.com/office/drawing/2014/main" val="3489525494"/>
                    </a:ext>
                  </a:extLst>
                </a:gridCol>
              </a:tblGrid>
              <a:tr h="576792">
                <a:tc>
                  <a:txBody>
                    <a:bodyPr/>
                    <a:lstStyle/>
                    <a:p>
                      <a:endParaRPr lang="en-US" dirty="0"/>
                    </a:p>
                  </a:txBody>
                  <a:tcPr>
                    <a:solidFill>
                      <a:schemeClr val="bg1">
                        <a:lumMod val="65000"/>
                      </a:schemeClr>
                    </a:solidFill>
                  </a:tcPr>
                </a:tc>
                <a:extLst>
                  <a:ext uri="{0D108BD9-81ED-4DB2-BD59-A6C34878D82A}">
                    <a16:rowId xmlns:a16="http://schemas.microsoft.com/office/drawing/2014/main" val="859540821"/>
                  </a:ext>
                </a:extLst>
              </a:tr>
              <a:tr h="576792">
                <a:tc>
                  <a:txBody>
                    <a:bodyPr/>
                    <a:lstStyle/>
                    <a:p>
                      <a:endParaRPr lang="en-US" dirty="0"/>
                    </a:p>
                  </a:txBody>
                  <a:tcPr/>
                </a:tc>
                <a:extLst>
                  <a:ext uri="{0D108BD9-81ED-4DB2-BD59-A6C34878D82A}">
                    <a16:rowId xmlns:a16="http://schemas.microsoft.com/office/drawing/2014/main" val="508234671"/>
                  </a:ext>
                </a:extLst>
              </a:tr>
              <a:tr h="576792">
                <a:tc>
                  <a:txBody>
                    <a:bodyPr/>
                    <a:lstStyle/>
                    <a:p>
                      <a:endParaRPr lang="en-US"/>
                    </a:p>
                  </a:txBody>
                  <a:tcPr/>
                </a:tc>
                <a:extLst>
                  <a:ext uri="{0D108BD9-81ED-4DB2-BD59-A6C34878D82A}">
                    <a16:rowId xmlns:a16="http://schemas.microsoft.com/office/drawing/2014/main" val="527680714"/>
                  </a:ext>
                </a:extLst>
              </a:tr>
              <a:tr h="576792">
                <a:tc>
                  <a:txBody>
                    <a:bodyPr/>
                    <a:lstStyle/>
                    <a:p>
                      <a:endParaRPr lang="en-US"/>
                    </a:p>
                  </a:txBody>
                  <a:tcPr/>
                </a:tc>
                <a:extLst>
                  <a:ext uri="{0D108BD9-81ED-4DB2-BD59-A6C34878D82A}">
                    <a16:rowId xmlns:a16="http://schemas.microsoft.com/office/drawing/2014/main" val="1524967406"/>
                  </a:ext>
                </a:extLst>
              </a:tr>
              <a:tr h="576792">
                <a:tc>
                  <a:txBody>
                    <a:bodyPr/>
                    <a:lstStyle/>
                    <a:p>
                      <a:endParaRPr lang="en-US"/>
                    </a:p>
                  </a:txBody>
                  <a:tcPr/>
                </a:tc>
                <a:extLst>
                  <a:ext uri="{0D108BD9-81ED-4DB2-BD59-A6C34878D82A}">
                    <a16:rowId xmlns:a16="http://schemas.microsoft.com/office/drawing/2014/main" val="1460134010"/>
                  </a:ext>
                </a:extLst>
              </a:tr>
              <a:tr h="576792">
                <a:tc>
                  <a:txBody>
                    <a:bodyPr/>
                    <a:lstStyle/>
                    <a:p>
                      <a:endParaRPr lang="en-US"/>
                    </a:p>
                  </a:txBody>
                  <a:tcPr/>
                </a:tc>
                <a:extLst>
                  <a:ext uri="{0D108BD9-81ED-4DB2-BD59-A6C34878D82A}">
                    <a16:rowId xmlns:a16="http://schemas.microsoft.com/office/drawing/2014/main" val="621617039"/>
                  </a:ext>
                </a:extLst>
              </a:tr>
              <a:tr h="576792">
                <a:tc>
                  <a:txBody>
                    <a:bodyPr/>
                    <a:lstStyle/>
                    <a:p>
                      <a:endParaRPr lang="en-US"/>
                    </a:p>
                  </a:txBody>
                  <a:tcPr/>
                </a:tc>
                <a:extLst>
                  <a:ext uri="{0D108BD9-81ED-4DB2-BD59-A6C34878D82A}">
                    <a16:rowId xmlns:a16="http://schemas.microsoft.com/office/drawing/2014/main" val="1523095080"/>
                  </a:ext>
                </a:extLst>
              </a:tr>
              <a:tr h="576792">
                <a:tc>
                  <a:txBody>
                    <a:bodyPr/>
                    <a:lstStyle/>
                    <a:p>
                      <a:endParaRPr lang="en-US" dirty="0"/>
                    </a:p>
                  </a:txBody>
                  <a:tcPr/>
                </a:tc>
                <a:extLst>
                  <a:ext uri="{0D108BD9-81ED-4DB2-BD59-A6C34878D82A}">
                    <a16:rowId xmlns:a16="http://schemas.microsoft.com/office/drawing/2014/main" val="3731090695"/>
                  </a:ext>
                </a:extLst>
              </a:tr>
            </a:tbl>
          </a:graphicData>
        </a:graphic>
      </p:graphicFrame>
      <p:graphicFrame>
        <p:nvGraphicFramePr>
          <p:cNvPr id="3" name="Table 2">
            <a:extLst>
              <a:ext uri="{FF2B5EF4-FFF2-40B4-BE49-F238E27FC236}">
                <a16:creationId xmlns:a16="http://schemas.microsoft.com/office/drawing/2014/main" id="{6B245BFD-9B21-4F7D-99F8-0C40AFE1CD91}"/>
              </a:ext>
            </a:extLst>
          </p:cNvPr>
          <p:cNvGraphicFramePr>
            <a:graphicFrameLocks noGrp="1"/>
          </p:cNvGraphicFramePr>
          <p:nvPr>
            <p:extLst>
              <p:ext uri="{D42A27DB-BD31-4B8C-83A1-F6EECF244321}">
                <p14:modId xmlns:p14="http://schemas.microsoft.com/office/powerpoint/2010/main" val="3255442346"/>
              </p:ext>
            </p:extLst>
          </p:nvPr>
        </p:nvGraphicFramePr>
        <p:xfrm>
          <a:off x="9124950" y="1572247"/>
          <a:ext cx="2762250" cy="4614336"/>
        </p:xfrm>
        <a:graphic>
          <a:graphicData uri="http://schemas.openxmlformats.org/drawingml/2006/table">
            <a:tbl>
              <a:tblPr firstRow="1" bandRow="1">
                <a:tableStyleId>{9D7B26C5-4107-4FEC-AEDC-1716B250A1EF}</a:tableStyleId>
              </a:tblPr>
              <a:tblGrid>
                <a:gridCol w="2762250">
                  <a:extLst>
                    <a:ext uri="{9D8B030D-6E8A-4147-A177-3AD203B41FA5}">
                      <a16:colId xmlns:a16="http://schemas.microsoft.com/office/drawing/2014/main" val="3489525494"/>
                    </a:ext>
                  </a:extLst>
                </a:gridCol>
              </a:tblGrid>
              <a:tr h="576792">
                <a:tc>
                  <a:txBody>
                    <a:bodyPr/>
                    <a:lstStyle/>
                    <a:p>
                      <a:endParaRPr lang="en-US" dirty="0"/>
                    </a:p>
                  </a:txBody>
                  <a:tcPr>
                    <a:solidFill>
                      <a:schemeClr val="bg1">
                        <a:lumMod val="65000"/>
                      </a:schemeClr>
                    </a:solidFill>
                  </a:tcPr>
                </a:tc>
                <a:extLst>
                  <a:ext uri="{0D108BD9-81ED-4DB2-BD59-A6C34878D82A}">
                    <a16:rowId xmlns:a16="http://schemas.microsoft.com/office/drawing/2014/main" val="859540821"/>
                  </a:ext>
                </a:extLst>
              </a:tr>
              <a:tr h="576792">
                <a:tc>
                  <a:txBody>
                    <a:bodyPr/>
                    <a:lstStyle/>
                    <a:p>
                      <a:endParaRPr lang="en-US" dirty="0"/>
                    </a:p>
                  </a:txBody>
                  <a:tcPr/>
                </a:tc>
                <a:extLst>
                  <a:ext uri="{0D108BD9-81ED-4DB2-BD59-A6C34878D82A}">
                    <a16:rowId xmlns:a16="http://schemas.microsoft.com/office/drawing/2014/main" val="508234671"/>
                  </a:ext>
                </a:extLst>
              </a:tr>
              <a:tr h="576792">
                <a:tc>
                  <a:txBody>
                    <a:bodyPr/>
                    <a:lstStyle/>
                    <a:p>
                      <a:endParaRPr lang="en-US"/>
                    </a:p>
                  </a:txBody>
                  <a:tcPr/>
                </a:tc>
                <a:extLst>
                  <a:ext uri="{0D108BD9-81ED-4DB2-BD59-A6C34878D82A}">
                    <a16:rowId xmlns:a16="http://schemas.microsoft.com/office/drawing/2014/main" val="527680714"/>
                  </a:ext>
                </a:extLst>
              </a:tr>
              <a:tr h="576792">
                <a:tc>
                  <a:txBody>
                    <a:bodyPr/>
                    <a:lstStyle/>
                    <a:p>
                      <a:endParaRPr lang="en-US"/>
                    </a:p>
                  </a:txBody>
                  <a:tcPr/>
                </a:tc>
                <a:extLst>
                  <a:ext uri="{0D108BD9-81ED-4DB2-BD59-A6C34878D82A}">
                    <a16:rowId xmlns:a16="http://schemas.microsoft.com/office/drawing/2014/main" val="1524967406"/>
                  </a:ext>
                </a:extLst>
              </a:tr>
              <a:tr h="576792">
                <a:tc>
                  <a:txBody>
                    <a:bodyPr/>
                    <a:lstStyle/>
                    <a:p>
                      <a:endParaRPr lang="en-US"/>
                    </a:p>
                  </a:txBody>
                  <a:tcPr/>
                </a:tc>
                <a:extLst>
                  <a:ext uri="{0D108BD9-81ED-4DB2-BD59-A6C34878D82A}">
                    <a16:rowId xmlns:a16="http://schemas.microsoft.com/office/drawing/2014/main" val="1460134010"/>
                  </a:ext>
                </a:extLst>
              </a:tr>
              <a:tr h="576792">
                <a:tc>
                  <a:txBody>
                    <a:bodyPr/>
                    <a:lstStyle/>
                    <a:p>
                      <a:endParaRPr lang="en-US"/>
                    </a:p>
                  </a:txBody>
                  <a:tcPr/>
                </a:tc>
                <a:extLst>
                  <a:ext uri="{0D108BD9-81ED-4DB2-BD59-A6C34878D82A}">
                    <a16:rowId xmlns:a16="http://schemas.microsoft.com/office/drawing/2014/main" val="621617039"/>
                  </a:ext>
                </a:extLst>
              </a:tr>
              <a:tr h="576792">
                <a:tc>
                  <a:txBody>
                    <a:bodyPr/>
                    <a:lstStyle/>
                    <a:p>
                      <a:endParaRPr lang="en-US"/>
                    </a:p>
                  </a:txBody>
                  <a:tcPr/>
                </a:tc>
                <a:extLst>
                  <a:ext uri="{0D108BD9-81ED-4DB2-BD59-A6C34878D82A}">
                    <a16:rowId xmlns:a16="http://schemas.microsoft.com/office/drawing/2014/main" val="1523095080"/>
                  </a:ext>
                </a:extLst>
              </a:tr>
              <a:tr h="576792">
                <a:tc>
                  <a:txBody>
                    <a:bodyPr/>
                    <a:lstStyle/>
                    <a:p>
                      <a:endParaRPr lang="en-US" dirty="0"/>
                    </a:p>
                  </a:txBody>
                  <a:tcPr/>
                </a:tc>
                <a:extLst>
                  <a:ext uri="{0D108BD9-81ED-4DB2-BD59-A6C34878D82A}">
                    <a16:rowId xmlns:a16="http://schemas.microsoft.com/office/drawing/2014/main" val="3731090695"/>
                  </a:ext>
                </a:extLst>
              </a:tr>
            </a:tbl>
          </a:graphicData>
        </a:graphic>
      </p:graphicFrame>
      <p:sp>
        <p:nvSpPr>
          <p:cNvPr id="4" name="Rectangle 3">
            <a:extLst>
              <a:ext uri="{FF2B5EF4-FFF2-40B4-BE49-F238E27FC236}">
                <a16:creationId xmlns:a16="http://schemas.microsoft.com/office/drawing/2014/main" id="{AB88BA46-6A4A-4A2A-A53F-80CDEE716906}"/>
              </a:ext>
            </a:extLst>
          </p:cNvPr>
          <p:cNvSpPr/>
          <p:nvPr/>
        </p:nvSpPr>
        <p:spPr>
          <a:xfrm>
            <a:off x="9124948" y="1572247"/>
            <a:ext cx="2762251" cy="4614336"/>
          </a:xfrm>
          <a:prstGeom prst="rect">
            <a:avLst/>
          </a:prstGeom>
          <a:noFill/>
          <a:ln w="444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5888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FBCB4-6217-4187-A271-0A181A516E43}"/>
              </a:ext>
            </a:extLst>
          </p:cNvPr>
          <p:cNvSpPr>
            <a:spLocks noGrp="1"/>
          </p:cNvSpPr>
          <p:nvPr>
            <p:ph type="title"/>
          </p:nvPr>
        </p:nvSpPr>
        <p:spPr>
          <a:xfrm>
            <a:off x="838200" y="384893"/>
            <a:ext cx="10515600" cy="1187354"/>
          </a:xfrm>
          <a:ln>
            <a:noFill/>
          </a:ln>
        </p:spPr>
        <p:txBody>
          <a:bodyPr>
            <a:noAutofit/>
          </a:bodyPr>
          <a:lstStyle/>
          <a:p>
            <a:r>
              <a:rPr lang="en-US" sz="9600" b="1" dirty="0">
                <a:latin typeface="Leelawadee" panose="020B0502040204020203" pitchFamily="34" charset="-34"/>
                <a:cs typeface="Leelawadee" panose="020B0502040204020203" pitchFamily="34" charset="-34"/>
              </a:rPr>
              <a:t>COLUMNAR</a:t>
            </a:r>
          </a:p>
        </p:txBody>
      </p:sp>
      <p:graphicFrame>
        <p:nvGraphicFramePr>
          <p:cNvPr id="5" name="Table 4">
            <a:extLst>
              <a:ext uri="{FF2B5EF4-FFF2-40B4-BE49-F238E27FC236}">
                <a16:creationId xmlns:a16="http://schemas.microsoft.com/office/drawing/2014/main" id="{5DE13ECA-AD23-4A63-BFA8-9511E1994C63}"/>
              </a:ext>
            </a:extLst>
          </p:cNvPr>
          <p:cNvGraphicFramePr>
            <a:graphicFrameLocks noGrp="1"/>
          </p:cNvGraphicFramePr>
          <p:nvPr/>
        </p:nvGraphicFramePr>
        <p:xfrm>
          <a:off x="838200" y="1572247"/>
          <a:ext cx="2762250" cy="4614336"/>
        </p:xfrm>
        <a:graphic>
          <a:graphicData uri="http://schemas.openxmlformats.org/drawingml/2006/table">
            <a:tbl>
              <a:tblPr firstRow="1" bandRow="1">
                <a:tableStyleId>{9D7B26C5-4107-4FEC-AEDC-1716B250A1EF}</a:tableStyleId>
              </a:tblPr>
              <a:tblGrid>
                <a:gridCol w="2762250">
                  <a:extLst>
                    <a:ext uri="{9D8B030D-6E8A-4147-A177-3AD203B41FA5}">
                      <a16:colId xmlns:a16="http://schemas.microsoft.com/office/drawing/2014/main" val="3489525494"/>
                    </a:ext>
                  </a:extLst>
                </a:gridCol>
              </a:tblGrid>
              <a:tr h="576792">
                <a:tc>
                  <a:txBody>
                    <a:bodyPr/>
                    <a:lstStyle/>
                    <a:p>
                      <a:endParaRPr lang="en-US" dirty="0"/>
                    </a:p>
                  </a:txBody>
                  <a:tcPr>
                    <a:solidFill>
                      <a:schemeClr val="bg1">
                        <a:lumMod val="65000"/>
                      </a:schemeClr>
                    </a:solidFill>
                  </a:tcPr>
                </a:tc>
                <a:extLst>
                  <a:ext uri="{0D108BD9-81ED-4DB2-BD59-A6C34878D82A}">
                    <a16:rowId xmlns:a16="http://schemas.microsoft.com/office/drawing/2014/main" val="859540821"/>
                  </a:ext>
                </a:extLst>
              </a:tr>
              <a:tr h="576792">
                <a:tc>
                  <a:txBody>
                    <a:bodyPr/>
                    <a:lstStyle/>
                    <a:p>
                      <a:endParaRPr lang="en-US"/>
                    </a:p>
                  </a:txBody>
                  <a:tcPr/>
                </a:tc>
                <a:extLst>
                  <a:ext uri="{0D108BD9-81ED-4DB2-BD59-A6C34878D82A}">
                    <a16:rowId xmlns:a16="http://schemas.microsoft.com/office/drawing/2014/main" val="508234671"/>
                  </a:ext>
                </a:extLst>
              </a:tr>
              <a:tr h="576792">
                <a:tc>
                  <a:txBody>
                    <a:bodyPr/>
                    <a:lstStyle/>
                    <a:p>
                      <a:endParaRPr lang="en-US"/>
                    </a:p>
                  </a:txBody>
                  <a:tcPr/>
                </a:tc>
                <a:extLst>
                  <a:ext uri="{0D108BD9-81ED-4DB2-BD59-A6C34878D82A}">
                    <a16:rowId xmlns:a16="http://schemas.microsoft.com/office/drawing/2014/main" val="527680714"/>
                  </a:ext>
                </a:extLst>
              </a:tr>
              <a:tr h="576792">
                <a:tc>
                  <a:txBody>
                    <a:bodyPr/>
                    <a:lstStyle/>
                    <a:p>
                      <a:endParaRPr lang="en-US"/>
                    </a:p>
                  </a:txBody>
                  <a:tcPr/>
                </a:tc>
                <a:extLst>
                  <a:ext uri="{0D108BD9-81ED-4DB2-BD59-A6C34878D82A}">
                    <a16:rowId xmlns:a16="http://schemas.microsoft.com/office/drawing/2014/main" val="1524967406"/>
                  </a:ext>
                </a:extLst>
              </a:tr>
              <a:tr h="576792">
                <a:tc>
                  <a:txBody>
                    <a:bodyPr/>
                    <a:lstStyle/>
                    <a:p>
                      <a:endParaRPr lang="en-US"/>
                    </a:p>
                  </a:txBody>
                  <a:tcPr/>
                </a:tc>
                <a:extLst>
                  <a:ext uri="{0D108BD9-81ED-4DB2-BD59-A6C34878D82A}">
                    <a16:rowId xmlns:a16="http://schemas.microsoft.com/office/drawing/2014/main" val="1460134010"/>
                  </a:ext>
                </a:extLst>
              </a:tr>
              <a:tr h="576792">
                <a:tc>
                  <a:txBody>
                    <a:bodyPr/>
                    <a:lstStyle/>
                    <a:p>
                      <a:endParaRPr lang="en-US"/>
                    </a:p>
                  </a:txBody>
                  <a:tcPr/>
                </a:tc>
                <a:extLst>
                  <a:ext uri="{0D108BD9-81ED-4DB2-BD59-A6C34878D82A}">
                    <a16:rowId xmlns:a16="http://schemas.microsoft.com/office/drawing/2014/main" val="621617039"/>
                  </a:ext>
                </a:extLst>
              </a:tr>
              <a:tr h="576792">
                <a:tc>
                  <a:txBody>
                    <a:bodyPr/>
                    <a:lstStyle/>
                    <a:p>
                      <a:endParaRPr lang="en-US"/>
                    </a:p>
                  </a:txBody>
                  <a:tcPr/>
                </a:tc>
                <a:extLst>
                  <a:ext uri="{0D108BD9-81ED-4DB2-BD59-A6C34878D82A}">
                    <a16:rowId xmlns:a16="http://schemas.microsoft.com/office/drawing/2014/main" val="1523095080"/>
                  </a:ext>
                </a:extLst>
              </a:tr>
              <a:tr h="576792">
                <a:tc>
                  <a:txBody>
                    <a:bodyPr/>
                    <a:lstStyle/>
                    <a:p>
                      <a:endParaRPr lang="en-US" dirty="0"/>
                    </a:p>
                  </a:txBody>
                  <a:tcPr/>
                </a:tc>
                <a:extLst>
                  <a:ext uri="{0D108BD9-81ED-4DB2-BD59-A6C34878D82A}">
                    <a16:rowId xmlns:a16="http://schemas.microsoft.com/office/drawing/2014/main" val="3731090695"/>
                  </a:ext>
                </a:extLst>
              </a:tr>
            </a:tbl>
          </a:graphicData>
        </a:graphic>
      </p:graphicFrame>
      <p:graphicFrame>
        <p:nvGraphicFramePr>
          <p:cNvPr id="6" name="Table 5">
            <a:extLst>
              <a:ext uri="{FF2B5EF4-FFF2-40B4-BE49-F238E27FC236}">
                <a16:creationId xmlns:a16="http://schemas.microsoft.com/office/drawing/2014/main" id="{2F54243B-7992-4DE3-ACEF-5EFB3AEC2F62}"/>
              </a:ext>
            </a:extLst>
          </p:cNvPr>
          <p:cNvGraphicFramePr>
            <a:graphicFrameLocks noGrp="1"/>
          </p:cNvGraphicFramePr>
          <p:nvPr/>
        </p:nvGraphicFramePr>
        <p:xfrm>
          <a:off x="4714875" y="1572247"/>
          <a:ext cx="2762250" cy="4614336"/>
        </p:xfrm>
        <a:graphic>
          <a:graphicData uri="http://schemas.openxmlformats.org/drawingml/2006/table">
            <a:tbl>
              <a:tblPr firstRow="1" bandRow="1">
                <a:tableStyleId>{9D7B26C5-4107-4FEC-AEDC-1716B250A1EF}</a:tableStyleId>
              </a:tblPr>
              <a:tblGrid>
                <a:gridCol w="2762250">
                  <a:extLst>
                    <a:ext uri="{9D8B030D-6E8A-4147-A177-3AD203B41FA5}">
                      <a16:colId xmlns:a16="http://schemas.microsoft.com/office/drawing/2014/main" val="3489525494"/>
                    </a:ext>
                  </a:extLst>
                </a:gridCol>
              </a:tblGrid>
              <a:tr h="576792">
                <a:tc>
                  <a:txBody>
                    <a:bodyPr/>
                    <a:lstStyle/>
                    <a:p>
                      <a:endParaRPr lang="en-US" dirty="0"/>
                    </a:p>
                  </a:txBody>
                  <a:tcPr>
                    <a:solidFill>
                      <a:schemeClr val="bg1">
                        <a:lumMod val="65000"/>
                      </a:schemeClr>
                    </a:solidFill>
                  </a:tcPr>
                </a:tc>
                <a:extLst>
                  <a:ext uri="{0D108BD9-81ED-4DB2-BD59-A6C34878D82A}">
                    <a16:rowId xmlns:a16="http://schemas.microsoft.com/office/drawing/2014/main" val="859540821"/>
                  </a:ext>
                </a:extLst>
              </a:tr>
              <a:tr h="576792">
                <a:tc>
                  <a:txBody>
                    <a:bodyPr/>
                    <a:lstStyle/>
                    <a:p>
                      <a:endParaRPr lang="en-US" dirty="0"/>
                    </a:p>
                  </a:txBody>
                  <a:tcPr/>
                </a:tc>
                <a:extLst>
                  <a:ext uri="{0D108BD9-81ED-4DB2-BD59-A6C34878D82A}">
                    <a16:rowId xmlns:a16="http://schemas.microsoft.com/office/drawing/2014/main" val="508234671"/>
                  </a:ext>
                </a:extLst>
              </a:tr>
              <a:tr h="576792">
                <a:tc>
                  <a:txBody>
                    <a:bodyPr/>
                    <a:lstStyle/>
                    <a:p>
                      <a:endParaRPr lang="en-US"/>
                    </a:p>
                  </a:txBody>
                  <a:tcPr/>
                </a:tc>
                <a:extLst>
                  <a:ext uri="{0D108BD9-81ED-4DB2-BD59-A6C34878D82A}">
                    <a16:rowId xmlns:a16="http://schemas.microsoft.com/office/drawing/2014/main" val="527680714"/>
                  </a:ext>
                </a:extLst>
              </a:tr>
              <a:tr h="576792">
                <a:tc>
                  <a:txBody>
                    <a:bodyPr/>
                    <a:lstStyle/>
                    <a:p>
                      <a:endParaRPr lang="en-US"/>
                    </a:p>
                  </a:txBody>
                  <a:tcPr/>
                </a:tc>
                <a:extLst>
                  <a:ext uri="{0D108BD9-81ED-4DB2-BD59-A6C34878D82A}">
                    <a16:rowId xmlns:a16="http://schemas.microsoft.com/office/drawing/2014/main" val="1524967406"/>
                  </a:ext>
                </a:extLst>
              </a:tr>
              <a:tr h="576792">
                <a:tc>
                  <a:txBody>
                    <a:bodyPr/>
                    <a:lstStyle/>
                    <a:p>
                      <a:endParaRPr lang="en-US"/>
                    </a:p>
                  </a:txBody>
                  <a:tcPr/>
                </a:tc>
                <a:extLst>
                  <a:ext uri="{0D108BD9-81ED-4DB2-BD59-A6C34878D82A}">
                    <a16:rowId xmlns:a16="http://schemas.microsoft.com/office/drawing/2014/main" val="1460134010"/>
                  </a:ext>
                </a:extLst>
              </a:tr>
              <a:tr h="576792">
                <a:tc>
                  <a:txBody>
                    <a:bodyPr/>
                    <a:lstStyle/>
                    <a:p>
                      <a:endParaRPr lang="en-US"/>
                    </a:p>
                  </a:txBody>
                  <a:tcPr/>
                </a:tc>
                <a:extLst>
                  <a:ext uri="{0D108BD9-81ED-4DB2-BD59-A6C34878D82A}">
                    <a16:rowId xmlns:a16="http://schemas.microsoft.com/office/drawing/2014/main" val="621617039"/>
                  </a:ext>
                </a:extLst>
              </a:tr>
              <a:tr h="576792">
                <a:tc>
                  <a:txBody>
                    <a:bodyPr/>
                    <a:lstStyle/>
                    <a:p>
                      <a:endParaRPr lang="en-US"/>
                    </a:p>
                  </a:txBody>
                  <a:tcPr/>
                </a:tc>
                <a:extLst>
                  <a:ext uri="{0D108BD9-81ED-4DB2-BD59-A6C34878D82A}">
                    <a16:rowId xmlns:a16="http://schemas.microsoft.com/office/drawing/2014/main" val="1523095080"/>
                  </a:ext>
                </a:extLst>
              </a:tr>
              <a:tr h="576792">
                <a:tc>
                  <a:txBody>
                    <a:bodyPr/>
                    <a:lstStyle/>
                    <a:p>
                      <a:endParaRPr lang="en-US" dirty="0"/>
                    </a:p>
                  </a:txBody>
                  <a:tcPr/>
                </a:tc>
                <a:extLst>
                  <a:ext uri="{0D108BD9-81ED-4DB2-BD59-A6C34878D82A}">
                    <a16:rowId xmlns:a16="http://schemas.microsoft.com/office/drawing/2014/main" val="3731090695"/>
                  </a:ext>
                </a:extLst>
              </a:tr>
            </a:tbl>
          </a:graphicData>
        </a:graphic>
      </p:graphicFrame>
      <p:graphicFrame>
        <p:nvGraphicFramePr>
          <p:cNvPr id="7" name="Table 6">
            <a:extLst>
              <a:ext uri="{FF2B5EF4-FFF2-40B4-BE49-F238E27FC236}">
                <a16:creationId xmlns:a16="http://schemas.microsoft.com/office/drawing/2014/main" id="{3C7E8F80-E1F4-4944-958C-9983C2775965}"/>
              </a:ext>
            </a:extLst>
          </p:cNvPr>
          <p:cNvGraphicFramePr>
            <a:graphicFrameLocks noGrp="1"/>
          </p:cNvGraphicFramePr>
          <p:nvPr/>
        </p:nvGraphicFramePr>
        <p:xfrm>
          <a:off x="8591552" y="1572247"/>
          <a:ext cx="2762250" cy="4614336"/>
        </p:xfrm>
        <a:graphic>
          <a:graphicData uri="http://schemas.openxmlformats.org/drawingml/2006/table">
            <a:tbl>
              <a:tblPr firstRow="1" bandRow="1">
                <a:tableStyleId>{9D7B26C5-4107-4FEC-AEDC-1716B250A1EF}</a:tableStyleId>
              </a:tblPr>
              <a:tblGrid>
                <a:gridCol w="2762250">
                  <a:extLst>
                    <a:ext uri="{9D8B030D-6E8A-4147-A177-3AD203B41FA5}">
                      <a16:colId xmlns:a16="http://schemas.microsoft.com/office/drawing/2014/main" val="3489525494"/>
                    </a:ext>
                  </a:extLst>
                </a:gridCol>
              </a:tblGrid>
              <a:tr h="576792">
                <a:tc>
                  <a:txBody>
                    <a:bodyPr/>
                    <a:lstStyle/>
                    <a:p>
                      <a:endParaRPr lang="en-US" dirty="0"/>
                    </a:p>
                  </a:txBody>
                  <a:tcPr>
                    <a:solidFill>
                      <a:schemeClr val="bg1">
                        <a:lumMod val="65000"/>
                      </a:schemeClr>
                    </a:solidFill>
                  </a:tcPr>
                </a:tc>
                <a:extLst>
                  <a:ext uri="{0D108BD9-81ED-4DB2-BD59-A6C34878D82A}">
                    <a16:rowId xmlns:a16="http://schemas.microsoft.com/office/drawing/2014/main" val="859540821"/>
                  </a:ext>
                </a:extLst>
              </a:tr>
              <a:tr h="576792">
                <a:tc>
                  <a:txBody>
                    <a:bodyPr/>
                    <a:lstStyle/>
                    <a:p>
                      <a:endParaRPr lang="en-US" dirty="0"/>
                    </a:p>
                  </a:txBody>
                  <a:tcPr/>
                </a:tc>
                <a:extLst>
                  <a:ext uri="{0D108BD9-81ED-4DB2-BD59-A6C34878D82A}">
                    <a16:rowId xmlns:a16="http://schemas.microsoft.com/office/drawing/2014/main" val="508234671"/>
                  </a:ext>
                </a:extLst>
              </a:tr>
              <a:tr h="576792">
                <a:tc>
                  <a:txBody>
                    <a:bodyPr/>
                    <a:lstStyle/>
                    <a:p>
                      <a:endParaRPr lang="en-US"/>
                    </a:p>
                  </a:txBody>
                  <a:tcPr/>
                </a:tc>
                <a:extLst>
                  <a:ext uri="{0D108BD9-81ED-4DB2-BD59-A6C34878D82A}">
                    <a16:rowId xmlns:a16="http://schemas.microsoft.com/office/drawing/2014/main" val="527680714"/>
                  </a:ext>
                </a:extLst>
              </a:tr>
              <a:tr h="576792">
                <a:tc>
                  <a:txBody>
                    <a:bodyPr/>
                    <a:lstStyle/>
                    <a:p>
                      <a:endParaRPr lang="en-US"/>
                    </a:p>
                  </a:txBody>
                  <a:tcPr/>
                </a:tc>
                <a:extLst>
                  <a:ext uri="{0D108BD9-81ED-4DB2-BD59-A6C34878D82A}">
                    <a16:rowId xmlns:a16="http://schemas.microsoft.com/office/drawing/2014/main" val="1524967406"/>
                  </a:ext>
                </a:extLst>
              </a:tr>
              <a:tr h="576792">
                <a:tc>
                  <a:txBody>
                    <a:bodyPr/>
                    <a:lstStyle/>
                    <a:p>
                      <a:endParaRPr lang="en-US"/>
                    </a:p>
                  </a:txBody>
                  <a:tcPr/>
                </a:tc>
                <a:extLst>
                  <a:ext uri="{0D108BD9-81ED-4DB2-BD59-A6C34878D82A}">
                    <a16:rowId xmlns:a16="http://schemas.microsoft.com/office/drawing/2014/main" val="1460134010"/>
                  </a:ext>
                </a:extLst>
              </a:tr>
              <a:tr h="576792">
                <a:tc>
                  <a:txBody>
                    <a:bodyPr/>
                    <a:lstStyle/>
                    <a:p>
                      <a:endParaRPr lang="en-US"/>
                    </a:p>
                  </a:txBody>
                  <a:tcPr/>
                </a:tc>
                <a:extLst>
                  <a:ext uri="{0D108BD9-81ED-4DB2-BD59-A6C34878D82A}">
                    <a16:rowId xmlns:a16="http://schemas.microsoft.com/office/drawing/2014/main" val="621617039"/>
                  </a:ext>
                </a:extLst>
              </a:tr>
              <a:tr h="576792">
                <a:tc>
                  <a:txBody>
                    <a:bodyPr/>
                    <a:lstStyle/>
                    <a:p>
                      <a:endParaRPr lang="en-US"/>
                    </a:p>
                  </a:txBody>
                  <a:tcPr/>
                </a:tc>
                <a:extLst>
                  <a:ext uri="{0D108BD9-81ED-4DB2-BD59-A6C34878D82A}">
                    <a16:rowId xmlns:a16="http://schemas.microsoft.com/office/drawing/2014/main" val="1523095080"/>
                  </a:ext>
                </a:extLst>
              </a:tr>
              <a:tr h="576792">
                <a:tc>
                  <a:txBody>
                    <a:bodyPr/>
                    <a:lstStyle/>
                    <a:p>
                      <a:endParaRPr lang="en-US" dirty="0"/>
                    </a:p>
                  </a:txBody>
                  <a:tcPr/>
                </a:tc>
                <a:extLst>
                  <a:ext uri="{0D108BD9-81ED-4DB2-BD59-A6C34878D82A}">
                    <a16:rowId xmlns:a16="http://schemas.microsoft.com/office/drawing/2014/main" val="3731090695"/>
                  </a:ext>
                </a:extLst>
              </a:tr>
            </a:tbl>
          </a:graphicData>
        </a:graphic>
      </p:graphicFrame>
    </p:spTree>
    <p:extLst>
      <p:ext uri="{BB962C8B-B14F-4D97-AF65-F5344CB8AC3E}">
        <p14:creationId xmlns:p14="http://schemas.microsoft.com/office/powerpoint/2010/main" val="2442162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FBCB4-6217-4187-A271-0A181A516E43}"/>
              </a:ext>
            </a:extLst>
          </p:cNvPr>
          <p:cNvSpPr>
            <a:spLocks noGrp="1"/>
          </p:cNvSpPr>
          <p:nvPr>
            <p:ph type="title"/>
          </p:nvPr>
        </p:nvSpPr>
        <p:spPr>
          <a:xfrm>
            <a:off x="838200" y="384893"/>
            <a:ext cx="10515600" cy="1187354"/>
          </a:xfrm>
          <a:ln>
            <a:noFill/>
          </a:ln>
        </p:spPr>
        <p:txBody>
          <a:bodyPr>
            <a:noAutofit/>
          </a:bodyPr>
          <a:lstStyle/>
          <a:p>
            <a:r>
              <a:rPr lang="en-US" sz="9600" b="1" dirty="0">
                <a:latin typeface="Leelawadee" panose="020B0502040204020203" pitchFamily="34" charset="-34"/>
                <a:cs typeface="Leelawadee" panose="020B0502040204020203" pitchFamily="34" charset="-34"/>
              </a:rPr>
              <a:t>COLUMNAR</a:t>
            </a:r>
          </a:p>
        </p:txBody>
      </p:sp>
      <p:graphicFrame>
        <p:nvGraphicFramePr>
          <p:cNvPr id="5" name="Table 4">
            <a:extLst>
              <a:ext uri="{FF2B5EF4-FFF2-40B4-BE49-F238E27FC236}">
                <a16:creationId xmlns:a16="http://schemas.microsoft.com/office/drawing/2014/main" id="{5DE13ECA-AD23-4A63-BFA8-9511E1994C63}"/>
              </a:ext>
            </a:extLst>
          </p:cNvPr>
          <p:cNvGraphicFramePr>
            <a:graphicFrameLocks noGrp="1"/>
          </p:cNvGraphicFramePr>
          <p:nvPr>
            <p:extLst>
              <p:ext uri="{D42A27DB-BD31-4B8C-83A1-F6EECF244321}">
                <p14:modId xmlns:p14="http://schemas.microsoft.com/office/powerpoint/2010/main" val="987023993"/>
              </p:ext>
            </p:extLst>
          </p:nvPr>
        </p:nvGraphicFramePr>
        <p:xfrm>
          <a:off x="838200" y="1572247"/>
          <a:ext cx="2762250" cy="4614336"/>
        </p:xfrm>
        <a:graphic>
          <a:graphicData uri="http://schemas.openxmlformats.org/drawingml/2006/table">
            <a:tbl>
              <a:tblPr firstRow="1" bandRow="1">
                <a:tableStyleId>{9D7B26C5-4107-4FEC-AEDC-1716B250A1EF}</a:tableStyleId>
              </a:tblPr>
              <a:tblGrid>
                <a:gridCol w="2762250">
                  <a:extLst>
                    <a:ext uri="{9D8B030D-6E8A-4147-A177-3AD203B41FA5}">
                      <a16:colId xmlns:a16="http://schemas.microsoft.com/office/drawing/2014/main" val="3489525494"/>
                    </a:ext>
                  </a:extLst>
                </a:gridCol>
              </a:tblGrid>
              <a:tr h="576792">
                <a:tc>
                  <a:txBody>
                    <a:bodyPr/>
                    <a:lstStyle/>
                    <a:p>
                      <a:endParaRPr lang="en-US" dirty="0"/>
                    </a:p>
                  </a:txBody>
                  <a:tcPr>
                    <a:solidFill>
                      <a:schemeClr val="bg1">
                        <a:lumMod val="65000"/>
                      </a:schemeClr>
                    </a:solidFill>
                  </a:tcPr>
                </a:tc>
                <a:extLst>
                  <a:ext uri="{0D108BD9-81ED-4DB2-BD59-A6C34878D82A}">
                    <a16:rowId xmlns:a16="http://schemas.microsoft.com/office/drawing/2014/main" val="859540821"/>
                  </a:ext>
                </a:extLst>
              </a:tr>
              <a:tr h="576792">
                <a:tc>
                  <a:txBody>
                    <a:bodyPr/>
                    <a:lstStyle/>
                    <a:p>
                      <a:endParaRPr lang="en-US"/>
                    </a:p>
                  </a:txBody>
                  <a:tcPr/>
                </a:tc>
                <a:extLst>
                  <a:ext uri="{0D108BD9-81ED-4DB2-BD59-A6C34878D82A}">
                    <a16:rowId xmlns:a16="http://schemas.microsoft.com/office/drawing/2014/main" val="508234671"/>
                  </a:ext>
                </a:extLst>
              </a:tr>
              <a:tr h="576792">
                <a:tc>
                  <a:txBody>
                    <a:bodyPr/>
                    <a:lstStyle/>
                    <a:p>
                      <a:endParaRPr lang="en-US"/>
                    </a:p>
                  </a:txBody>
                  <a:tcPr/>
                </a:tc>
                <a:extLst>
                  <a:ext uri="{0D108BD9-81ED-4DB2-BD59-A6C34878D82A}">
                    <a16:rowId xmlns:a16="http://schemas.microsoft.com/office/drawing/2014/main" val="527680714"/>
                  </a:ext>
                </a:extLst>
              </a:tr>
              <a:tr h="576792">
                <a:tc>
                  <a:txBody>
                    <a:bodyPr/>
                    <a:lstStyle/>
                    <a:p>
                      <a:endParaRPr lang="en-US"/>
                    </a:p>
                  </a:txBody>
                  <a:tcPr/>
                </a:tc>
                <a:extLst>
                  <a:ext uri="{0D108BD9-81ED-4DB2-BD59-A6C34878D82A}">
                    <a16:rowId xmlns:a16="http://schemas.microsoft.com/office/drawing/2014/main" val="1524967406"/>
                  </a:ext>
                </a:extLst>
              </a:tr>
              <a:tr h="576792">
                <a:tc>
                  <a:txBody>
                    <a:bodyPr/>
                    <a:lstStyle/>
                    <a:p>
                      <a:endParaRPr lang="en-US"/>
                    </a:p>
                  </a:txBody>
                  <a:tcPr/>
                </a:tc>
                <a:extLst>
                  <a:ext uri="{0D108BD9-81ED-4DB2-BD59-A6C34878D82A}">
                    <a16:rowId xmlns:a16="http://schemas.microsoft.com/office/drawing/2014/main" val="1460134010"/>
                  </a:ext>
                </a:extLst>
              </a:tr>
              <a:tr h="576792">
                <a:tc>
                  <a:txBody>
                    <a:bodyPr/>
                    <a:lstStyle/>
                    <a:p>
                      <a:endParaRPr lang="en-US"/>
                    </a:p>
                  </a:txBody>
                  <a:tcPr/>
                </a:tc>
                <a:extLst>
                  <a:ext uri="{0D108BD9-81ED-4DB2-BD59-A6C34878D82A}">
                    <a16:rowId xmlns:a16="http://schemas.microsoft.com/office/drawing/2014/main" val="621617039"/>
                  </a:ext>
                </a:extLst>
              </a:tr>
              <a:tr h="576792">
                <a:tc>
                  <a:txBody>
                    <a:bodyPr/>
                    <a:lstStyle/>
                    <a:p>
                      <a:endParaRPr lang="en-US"/>
                    </a:p>
                  </a:txBody>
                  <a:tcPr/>
                </a:tc>
                <a:extLst>
                  <a:ext uri="{0D108BD9-81ED-4DB2-BD59-A6C34878D82A}">
                    <a16:rowId xmlns:a16="http://schemas.microsoft.com/office/drawing/2014/main" val="1523095080"/>
                  </a:ext>
                </a:extLst>
              </a:tr>
              <a:tr h="576792">
                <a:tc>
                  <a:txBody>
                    <a:bodyPr/>
                    <a:lstStyle/>
                    <a:p>
                      <a:endParaRPr lang="en-US" dirty="0"/>
                    </a:p>
                  </a:txBody>
                  <a:tcPr/>
                </a:tc>
                <a:extLst>
                  <a:ext uri="{0D108BD9-81ED-4DB2-BD59-A6C34878D82A}">
                    <a16:rowId xmlns:a16="http://schemas.microsoft.com/office/drawing/2014/main" val="3731090695"/>
                  </a:ext>
                </a:extLst>
              </a:tr>
            </a:tbl>
          </a:graphicData>
        </a:graphic>
      </p:graphicFrame>
      <p:graphicFrame>
        <p:nvGraphicFramePr>
          <p:cNvPr id="6" name="Table 5">
            <a:extLst>
              <a:ext uri="{FF2B5EF4-FFF2-40B4-BE49-F238E27FC236}">
                <a16:creationId xmlns:a16="http://schemas.microsoft.com/office/drawing/2014/main" id="{2F54243B-7992-4DE3-ACEF-5EFB3AEC2F62}"/>
              </a:ext>
            </a:extLst>
          </p:cNvPr>
          <p:cNvGraphicFramePr>
            <a:graphicFrameLocks noGrp="1"/>
          </p:cNvGraphicFramePr>
          <p:nvPr>
            <p:extLst>
              <p:ext uri="{D42A27DB-BD31-4B8C-83A1-F6EECF244321}">
                <p14:modId xmlns:p14="http://schemas.microsoft.com/office/powerpoint/2010/main" val="900894796"/>
              </p:ext>
            </p:extLst>
          </p:nvPr>
        </p:nvGraphicFramePr>
        <p:xfrm>
          <a:off x="3643717" y="1572247"/>
          <a:ext cx="2762250" cy="4614336"/>
        </p:xfrm>
        <a:graphic>
          <a:graphicData uri="http://schemas.openxmlformats.org/drawingml/2006/table">
            <a:tbl>
              <a:tblPr firstRow="1" bandRow="1">
                <a:tableStyleId>{9D7B26C5-4107-4FEC-AEDC-1716B250A1EF}</a:tableStyleId>
              </a:tblPr>
              <a:tblGrid>
                <a:gridCol w="2762250">
                  <a:extLst>
                    <a:ext uri="{9D8B030D-6E8A-4147-A177-3AD203B41FA5}">
                      <a16:colId xmlns:a16="http://schemas.microsoft.com/office/drawing/2014/main" val="3489525494"/>
                    </a:ext>
                  </a:extLst>
                </a:gridCol>
              </a:tblGrid>
              <a:tr h="576792">
                <a:tc>
                  <a:txBody>
                    <a:bodyPr/>
                    <a:lstStyle/>
                    <a:p>
                      <a:endParaRPr lang="en-US" dirty="0"/>
                    </a:p>
                  </a:txBody>
                  <a:tcPr>
                    <a:solidFill>
                      <a:schemeClr val="bg1">
                        <a:lumMod val="65000"/>
                      </a:schemeClr>
                    </a:solidFill>
                  </a:tcPr>
                </a:tc>
                <a:extLst>
                  <a:ext uri="{0D108BD9-81ED-4DB2-BD59-A6C34878D82A}">
                    <a16:rowId xmlns:a16="http://schemas.microsoft.com/office/drawing/2014/main" val="859540821"/>
                  </a:ext>
                </a:extLst>
              </a:tr>
              <a:tr h="576792">
                <a:tc>
                  <a:txBody>
                    <a:bodyPr/>
                    <a:lstStyle/>
                    <a:p>
                      <a:endParaRPr lang="en-US" dirty="0"/>
                    </a:p>
                  </a:txBody>
                  <a:tcPr/>
                </a:tc>
                <a:extLst>
                  <a:ext uri="{0D108BD9-81ED-4DB2-BD59-A6C34878D82A}">
                    <a16:rowId xmlns:a16="http://schemas.microsoft.com/office/drawing/2014/main" val="508234671"/>
                  </a:ext>
                </a:extLst>
              </a:tr>
              <a:tr h="576792">
                <a:tc>
                  <a:txBody>
                    <a:bodyPr/>
                    <a:lstStyle/>
                    <a:p>
                      <a:endParaRPr lang="en-US"/>
                    </a:p>
                  </a:txBody>
                  <a:tcPr/>
                </a:tc>
                <a:extLst>
                  <a:ext uri="{0D108BD9-81ED-4DB2-BD59-A6C34878D82A}">
                    <a16:rowId xmlns:a16="http://schemas.microsoft.com/office/drawing/2014/main" val="527680714"/>
                  </a:ext>
                </a:extLst>
              </a:tr>
              <a:tr h="576792">
                <a:tc>
                  <a:txBody>
                    <a:bodyPr/>
                    <a:lstStyle/>
                    <a:p>
                      <a:endParaRPr lang="en-US"/>
                    </a:p>
                  </a:txBody>
                  <a:tcPr/>
                </a:tc>
                <a:extLst>
                  <a:ext uri="{0D108BD9-81ED-4DB2-BD59-A6C34878D82A}">
                    <a16:rowId xmlns:a16="http://schemas.microsoft.com/office/drawing/2014/main" val="1524967406"/>
                  </a:ext>
                </a:extLst>
              </a:tr>
              <a:tr h="576792">
                <a:tc>
                  <a:txBody>
                    <a:bodyPr/>
                    <a:lstStyle/>
                    <a:p>
                      <a:endParaRPr lang="en-US"/>
                    </a:p>
                  </a:txBody>
                  <a:tcPr/>
                </a:tc>
                <a:extLst>
                  <a:ext uri="{0D108BD9-81ED-4DB2-BD59-A6C34878D82A}">
                    <a16:rowId xmlns:a16="http://schemas.microsoft.com/office/drawing/2014/main" val="1460134010"/>
                  </a:ext>
                </a:extLst>
              </a:tr>
              <a:tr h="576792">
                <a:tc>
                  <a:txBody>
                    <a:bodyPr/>
                    <a:lstStyle/>
                    <a:p>
                      <a:endParaRPr lang="en-US"/>
                    </a:p>
                  </a:txBody>
                  <a:tcPr/>
                </a:tc>
                <a:extLst>
                  <a:ext uri="{0D108BD9-81ED-4DB2-BD59-A6C34878D82A}">
                    <a16:rowId xmlns:a16="http://schemas.microsoft.com/office/drawing/2014/main" val="621617039"/>
                  </a:ext>
                </a:extLst>
              </a:tr>
              <a:tr h="576792">
                <a:tc>
                  <a:txBody>
                    <a:bodyPr/>
                    <a:lstStyle/>
                    <a:p>
                      <a:endParaRPr lang="en-US"/>
                    </a:p>
                  </a:txBody>
                  <a:tcPr/>
                </a:tc>
                <a:extLst>
                  <a:ext uri="{0D108BD9-81ED-4DB2-BD59-A6C34878D82A}">
                    <a16:rowId xmlns:a16="http://schemas.microsoft.com/office/drawing/2014/main" val="1523095080"/>
                  </a:ext>
                </a:extLst>
              </a:tr>
              <a:tr h="576792">
                <a:tc>
                  <a:txBody>
                    <a:bodyPr/>
                    <a:lstStyle/>
                    <a:p>
                      <a:endParaRPr lang="en-US" dirty="0"/>
                    </a:p>
                  </a:txBody>
                  <a:tcPr/>
                </a:tc>
                <a:extLst>
                  <a:ext uri="{0D108BD9-81ED-4DB2-BD59-A6C34878D82A}">
                    <a16:rowId xmlns:a16="http://schemas.microsoft.com/office/drawing/2014/main" val="3731090695"/>
                  </a:ext>
                </a:extLst>
              </a:tr>
            </a:tbl>
          </a:graphicData>
        </a:graphic>
      </p:graphicFrame>
      <p:graphicFrame>
        <p:nvGraphicFramePr>
          <p:cNvPr id="7" name="Table 6">
            <a:extLst>
              <a:ext uri="{FF2B5EF4-FFF2-40B4-BE49-F238E27FC236}">
                <a16:creationId xmlns:a16="http://schemas.microsoft.com/office/drawing/2014/main" id="{3C7E8F80-E1F4-4944-958C-9983C2775965}"/>
              </a:ext>
            </a:extLst>
          </p:cNvPr>
          <p:cNvGraphicFramePr>
            <a:graphicFrameLocks noGrp="1"/>
          </p:cNvGraphicFramePr>
          <p:nvPr>
            <p:extLst>
              <p:ext uri="{D42A27DB-BD31-4B8C-83A1-F6EECF244321}">
                <p14:modId xmlns:p14="http://schemas.microsoft.com/office/powerpoint/2010/main" val="2015320641"/>
              </p:ext>
            </p:extLst>
          </p:nvPr>
        </p:nvGraphicFramePr>
        <p:xfrm>
          <a:off x="6449234" y="1572247"/>
          <a:ext cx="2762250" cy="4614336"/>
        </p:xfrm>
        <a:graphic>
          <a:graphicData uri="http://schemas.openxmlformats.org/drawingml/2006/table">
            <a:tbl>
              <a:tblPr firstRow="1" bandRow="1">
                <a:tableStyleId>{9D7B26C5-4107-4FEC-AEDC-1716B250A1EF}</a:tableStyleId>
              </a:tblPr>
              <a:tblGrid>
                <a:gridCol w="2762250">
                  <a:extLst>
                    <a:ext uri="{9D8B030D-6E8A-4147-A177-3AD203B41FA5}">
                      <a16:colId xmlns:a16="http://schemas.microsoft.com/office/drawing/2014/main" val="3489525494"/>
                    </a:ext>
                  </a:extLst>
                </a:gridCol>
              </a:tblGrid>
              <a:tr h="576792">
                <a:tc>
                  <a:txBody>
                    <a:bodyPr/>
                    <a:lstStyle/>
                    <a:p>
                      <a:endParaRPr lang="en-US" dirty="0"/>
                    </a:p>
                  </a:txBody>
                  <a:tcPr>
                    <a:solidFill>
                      <a:schemeClr val="bg1">
                        <a:lumMod val="65000"/>
                      </a:schemeClr>
                    </a:solidFill>
                  </a:tcPr>
                </a:tc>
                <a:extLst>
                  <a:ext uri="{0D108BD9-81ED-4DB2-BD59-A6C34878D82A}">
                    <a16:rowId xmlns:a16="http://schemas.microsoft.com/office/drawing/2014/main" val="859540821"/>
                  </a:ext>
                </a:extLst>
              </a:tr>
              <a:tr h="576792">
                <a:tc>
                  <a:txBody>
                    <a:bodyPr/>
                    <a:lstStyle/>
                    <a:p>
                      <a:endParaRPr lang="en-US" dirty="0"/>
                    </a:p>
                  </a:txBody>
                  <a:tcPr/>
                </a:tc>
                <a:extLst>
                  <a:ext uri="{0D108BD9-81ED-4DB2-BD59-A6C34878D82A}">
                    <a16:rowId xmlns:a16="http://schemas.microsoft.com/office/drawing/2014/main" val="508234671"/>
                  </a:ext>
                </a:extLst>
              </a:tr>
              <a:tr h="576792">
                <a:tc>
                  <a:txBody>
                    <a:bodyPr/>
                    <a:lstStyle/>
                    <a:p>
                      <a:endParaRPr lang="en-US"/>
                    </a:p>
                  </a:txBody>
                  <a:tcPr/>
                </a:tc>
                <a:extLst>
                  <a:ext uri="{0D108BD9-81ED-4DB2-BD59-A6C34878D82A}">
                    <a16:rowId xmlns:a16="http://schemas.microsoft.com/office/drawing/2014/main" val="527680714"/>
                  </a:ext>
                </a:extLst>
              </a:tr>
              <a:tr h="576792">
                <a:tc>
                  <a:txBody>
                    <a:bodyPr/>
                    <a:lstStyle/>
                    <a:p>
                      <a:endParaRPr lang="en-US"/>
                    </a:p>
                  </a:txBody>
                  <a:tcPr/>
                </a:tc>
                <a:extLst>
                  <a:ext uri="{0D108BD9-81ED-4DB2-BD59-A6C34878D82A}">
                    <a16:rowId xmlns:a16="http://schemas.microsoft.com/office/drawing/2014/main" val="1524967406"/>
                  </a:ext>
                </a:extLst>
              </a:tr>
              <a:tr h="576792">
                <a:tc>
                  <a:txBody>
                    <a:bodyPr/>
                    <a:lstStyle/>
                    <a:p>
                      <a:endParaRPr lang="en-US"/>
                    </a:p>
                  </a:txBody>
                  <a:tcPr/>
                </a:tc>
                <a:extLst>
                  <a:ext uri="{0D108BD9-81ED-4DB2-BD59-A6C34878D82A}">
                    <a16:rowId xmlns:a16="http://schemas.microsoft.com/office/drawing/2014/main" val="1460134010"/>
                  </a:ext>
                </a:extLst>
              </a:tr>
              <a:tr h="576792">
                <a:tc>
                  <a:txBody>
                    <a:bodyPr/>
                    <a:lstStyle/>
                    <a:p>
                      <a:endParaRPr lang="en-US"/>
                    </a:p>
                  </a:txBody>
                  <a:tcPr/>
                </a:tc>
                <a:extLst>
                  <a:ext uri="{0D108BD9-81ED-4DB2-BD59-A6C34878D82A}">
                    <a16:rowId xmlns:a16="http://schemas.microsoft.com/office/drawing/2014/main" val="621617039"/>
                  </a:ext>
                </a:extLst>
              </a:tr>
              <a:tr h="576792">
                <a:tc>
                  <a:txBody>
                    <a:bodyPr/>
                    <a:lstStyle/>
                    <a:p>
                      <a:endParaRPr lang="en-US"/>
                    </a:p>
                  </a:txBody>
                  <a:tcPr/>
                </a:tc>
                <a:extLst>
                  <a:ext uri="{0D108BD9-81ED-4DB2-BD59-A6C34878D82A}">
                    <a16:rowId xmlns:a16="http://schemas.microsoft.com/office/drawing/2014/main" val="1523095080"/>
                  </a:ext>
                </a:extLst>
              </a:tr>
              <a:tr h="576792">
                <a:tc>
                  <a:txBody>
                    <a:bodyPr/>
                    <a:lstStyle/>
                    <a:p>
                      <a:endParaRPr lang="en-US" dirty="0"/>
                    </a:p>
                  </a:txBody>
                  <a:tcPr/>
                </a:tc>
                <a:extLst>
                  <a:ext uri="{0D108BD9-81ED-4DB2-BD59-A6C34878D82A}">
                    <a16:rowId xmlns:a16="http://schemas.microsoft.com/office/drawing/2014/main" val="3731090695"/>
                  </a:ext>
                </a:extLst>
              </a:tr>
            </a:tbl>
          </a:graphicData>
        </a:graphic>
      </p:graphicFrame>
      <p:graphicFrame>
        <p:nvGraphicFramePr>
          <p:cNvPr id="4" name="Table 3">
            <a:extLst>
              <a:ext uri="{FF2B5EF4-FFF2-40B4-BE49-F238E27FC236}">
                <a16:creationId xmlns:a16="http://schemas.microsoft.com/office/drawing/2014/main" id="{E4999703-A44B-46F4-A0EF-305C72C132E9}"/>
              </a:ext>
            </a:extLst>
          </p:cNvPr>
          <p:cNvGraphicFramePr>
            <a:graphicFrameLocks noGrp="1"/>
          </p:cNvGraphicFramePr>
          <p:nvPr>
            <p:extLst>
              <p:ext uri="{D42A27DB-BD31-4B8C-83A1-F6EECF244321}">
                <p14:modId xmlns:p14="http://schemas.microsoft.com/office/powerpoint/2010/main" val="3889659357"/>
              </p:ext>
            </p:extLst>
          </p:nvPr>
        </p:nvGraphicFramePr>
        <p:xfrm>
          <a:off x="9254751" y="1572247"/>
          <a:ext cx="2762250" cy="4614336"/>
        </p:xfrm>
        <a:graphic>
          <a:graphicData uri="http://schemas.openxmlformats.org/drawingml/2006/table">
            <a:tbl>
              <a:tblPr firstRow="1" bandRow="1">
                <a:tableStyleId>{9D7B26C5-4107-4FEC-AEDC-1716B250A1EF}</a:tableStyleId>
              </a:tblPr>
              <a:tblGrid>
                <a:gridCol w="2762250">
                  <a:extLst>
                    <a:ext uri="{9D8B030D-6E8A-4147-A177-3AD203B41FA5}">
                      <a16:colId xmlns:a16="http://schemas.microsoft.com/office/drawing/2014/main" val="3489525494"/>
                    </a:ext>
                  </a:extLst>
                </a:gridCol>
              </a:tblGrid>
              <a:tr h="576792">
                <a:tc>
                  <a:txBody>
                    <a:bodyPr/>
                    <a:lstStyle/>
                    <a:p>
                      <a:endParaRPr lang="en-US" dirty="0"/>
                    </a:p>
                  </a:txBody>
                  <a:tcPr>
                    <a:solidFill>
                      <a:schemeClr val="bg1">
                        <a:lumMod val="65000"/>
                      </a:schemeClr>
                    </a:solidFill>
                  </a:tcPr>
                </a:tc>
                <a:extLst>
                  <a:ext uri="{0D108BD9-81ED-4DB2-BD59-A6C34878D82A}">
                    <a16:rowId xmlns:a16="http://schemas.microsoft.com/office/drawing/2014/main" val="859540821"/>
                  </a:ext>
                </a:extLst>
              </a:tr>
              <a:tr h="576792">
                <a:tc>
                  <a:txBody>
                    <a:bodyPr/>
                    <a:lstStyle/>
                    <a:p>
                      <a:endParaRPr lang="en-US" dirty="0"/>
                    </a:p>
                  </a:txBody>
                  <a:tcPr/>
                </a:tc>
                <a:extLst>
                  <a:ext uri="{0D108BD9-81ED-4DB2-BD59-A6C34878D82A}">
                    <a16:rowId xmlns:a16="http://schemas.microsoft.com/office/drawing/2014/main" val="508234671"/>
                  </a:ext>
                </a:extLst>
              </a:tr>
              <a:tr h="576792">
                <a:tc>
                  <a:txBody>
                    <a:bodyPr/>
                    <a:lstStyle/>
                    <a:p>
                      <a:endParaRPr lang="en-US"/>
                    </a:p>
                  </a:txBody>
                  <a:tcPr/>
                </a:tc>
                <a:extLst>
                  <a:ext uri="{0D108BD9-81ED-4DB2-BD59-A6C34878D82A}">
                    <a16:rowId xmlns:a16="http://schemas.microsoft.com/office/drawing/2014/main" val="527680714"/>
                  </a:ext>
                </a:extLst>
              </a:tr>
              <a:tr h="576792">
                <a:tc>
                  <a:txBody>
                    <a:bodyPr/>
                    <a:lstStyle/>
                    <a:p>
                      <a:endParaRPr lang="en-US"/>
                    </a:p>
                  </a:txBody>
                  <a:tcPr/>
                </a:tc>
                <a:extLst>
                  <a:ext uri="{0D108BD9-81ED-4DB2-BD59-A6C34878D82A}">
                    <a16:rowId xmlns:a16="http://schemas.microsoft.com/office/drawing/2014/main" val="1524967406"/>
                  </a:ext>
                </a:extLst>
              </a:tr>
              <a:tr h="576792">
                <a:tc>
                  <a:txBody>
                    <a:bodyPr/>
                    <a:lstStyle/>
                    <a:p>
                      <a:endParaRPr lang="en-US"/>
                    </a:p>
                  </a:txBody>
                  <a:tcPr/>
                </a:tc>
                <a:extLst>
                  <a:ext uri="{0D108BD9-81ED-4DB2-BD59-A6C34878D82A}">
                    <a16:rowId xmlns:a16="http://schemas.microsoft.com/office/drawing/2014/main" val="1460134010"/>
                  </a:ext>
                </a:extLst>
              </a:tr>
              <a:tr h="576792">
                <a:tc>
                  <a:txBody>
                    <a:bodyPr/>
                    <a:lstStyle/>
                    <a:p>
                      <a:endParaRPr lang="en-US"/>
                    </a:p>
                  </a:txBody>
                  <a:tcPr/>
                </a:tc>
                <a:extLst>
                  <a:ext uri="{0D108BD9-81ED-4DB2-BD59-A6C34878D82A}">
                    <a16:rowId xmlns:a16="http://schemas.microsoft.com/office/drawing/2014/main" val="621617039"/>
                  </a:ext>
                </a:extLst>
              </a:tr>
              <a:tr h="576792">
                <a:tc>
                  <a:txBody>
                    <a:bodyPr/>
                    <a:lstStyle/>
                    <a:p>
                      <a:endParaRPr lang="en-US"/>
                    </a:p>
                  </a:txBody>
                  <a:tcPr/>
                </a:tc>
                <a:extLst>
                  <a:ext uri="{0D108BD9-81ED-4DB2-BD59-A6C34878D82A}">
                    <a16:rowId xmlns:a16="http://schemas.microsoft.com/office/drawing/2014/main" val="1523095080"/>
                  </a:ext>
                </a:extLst>
              </a:tr>
              <a:tr h="576792">
                <a:tc>
                  <a:txBody>
                    <a:bodyPr/>
                    <a:lstStyle/>
                    <a:p>
                      <a:endParaRPr lang="en-US" dirty="0"/>
                    </a:p>
                  </a:txBody>
                  <a:tcPr/>
                </a:tc>
                <a:extLst>
                  <a:ext uri="{0D108BD9-81ED-4DB2-BD59-A6C34878D82A}">
                    <a16:rowId xmlns:a16="http://schemas.microsoft.com/office/drawing/2014/main" val="3731090695"/>
                  </a:ext>
                </a:extLst>
              </a:tr>
            </a:tbl>
          </a:graphicData>
        </a:graphic>
      </p:graphicFrame>
      <p:sp>
        <p:nvSpPr>
          <p:cNvPr id="11" name="Rectangle 10">
            <a:extLst>
              <a:ext uri="{FF2B5EF4-FFF2-40B4-BE49-F238E27FC236}">
                <a16:creationId xmlns:a16="http://schemas.microsoft.com/office/drawing/2014/main" id="{AA54343E-207C-4EBA-A5CB-9E2D0E174A94}"/>
              </a:ext>
            </a:extLst>
          </p:cNvPr>
          <p:cNvSpPr/>
          <p:nvPr/>
        </p:nvSpPr>
        <p:spPr>
          <a:xfrm>
            <a:off x="9254751" y="1572247"/>
            <a:ext cx="2762251" cy="4614336"/>
          </a:xfrm>
          <a:prstGeom prst="rect">
            <a:avLst/>
          </a:prstGeom>
          <a:noFill/>
          <a:ln w="444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760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D4857-220B-4F8C-A547-D0E5AA95F474}"/>
              </a:ext>
            </a:extLst>
          </p:cNvPr>
          <p:cNvSpPr>
            <a:spLocks noGrp="1"/>
          </p:cNvSpPr>
          <p:nvPr>
            <p:ph type="title"/>
          </p:nvPr>
        </p:nvSpPr>
        <p:spPr>
          <a:xfrm>
            <a:off x="668338" y="475526"/>
            <a:ext cx="10515600" cy="913704"/>
          </a:xfrm>
        </p:spPr>
        <p:txBody>
          <a:bodyPr>
            <a:normAutofit fontScale="90000"/>
          </a:bodyPr>
          <a:lstStyle/>
          <a:p>
            <a:r>
              <a:rPr lang="en-US" sz="6000" b="1" dirty="0">
                <a:latin typeface="Segoe UI Black" panose="020B0A02040204020203" pitchFamily="34" charset="0"/>
                <a:ea typeface="Segoe UI Black" panose="020B0A02040204020203" pitchFamily="34" charset="0"/>
                <a:cs typeface="Leelawadee" panose="020B0502040204020203" pitchFamily="34" charset="-34"/>
              </a:rPr>
              <a:t>DEMO</a:t>
            </a:r>
          </a:p>
        </p:txBody>
      </p:sp>
    </p:spTree>
    <p:extLst>
      <p:ext uri="{BB962C8B-B14F-4D97-AF65-F5344CB8AC3E}">
        <p14:creationId xmlns:p14="http://schemas.microsoft.com/office/powerpoint/2010/main" val="2764076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50191_Microsoft_Business_Application_Summit">
  <a:themeElements>
    <a:clrScheme name="Custom 11">
      <a:dk1>
        <a:srgbClr val="1A1A1A"/>
      </a:dk1>
      <a:lt1>
        <a:srgbClr val="FFFFFF"/>
      </a:lt1>
      <a:dk2>
        <a:srgbClr val="0D0D0D"/>
      </a:dk2>
      <a:lt2>
        <a:srgbClr val="E6E6E6"/>
      </a:lt2>
      <a:accent1>
        <a:srgbClr val="394453"/>
      </a:accent1>
      <a:accent2>
        <a:srgbClr val="00B6C3"/>
      </a:accent2>
      <a:accent3>
        <a:srgbClr val="737373"/>
      </a:accent3>
      <a:accent4>
        <a:srgbClr val="002050"/>
      </a:accent4>
      <a:accent5>
        <a:srgbClr val="D2D2D2"/>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siness_Application_Summit_16x9_Template_v03.potx" id="{AD01BDBA-9F91-4073-BD87-544D94789112}" vid="{DB23DB25-5606-4B86-8858-C6DB2523E9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11328</TotalTime>
  <Words>891</Words>
  <Application>Microsoft Office PowerPoint</Application>
  <PresentationFormat>Widescreen</PresentationFormat>
  <Paragraphs>120</Paragraphs>
  <Slides>25</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25</vt:i4>
      </vt:variant>
    </vt:vector>
  </HeadingPairs>
  <TitlesOfParts>
    <vt:vector size="38" baseType="lpstr">
      <vt:lpstr>Arial</vt:lpstr>
      <vt:lpstr>Calibri</vt:lpstr>
      <vt:lpstr>Calibri Light</vt:lpstr>
      <vt:lpstr>Consolas</vt:lpstr>
      <vt:lpstr>Leelawadee</vt:lpstr>
      <vt:lpstr>Segoe UI</vt:lpstr>
      <vt:lpstr>Segoe UI Black</vt:lpstr>
      <vt:lpstr>Segoe UI Black</vt:lpstr>
      <vt:lpstr>Segoe UI Semibold</vt:lpstr>
      <vt:lpstr>Segoe UI Semilight</vt:lpstr>
      <vt:lpstr>Wingdings</vt:lpstr>
      <vt:lpstr>Office Theme</vt:lpstr>
      <vt:lpstr>5_50191_Microsoft_Business_Application_Summit</vt:lpstr>
      <vt:lpstr>PowerPoint Presentation</vt:lpstr>
      <vt:lpstr>DESIGN DECISIONS</vt:lpstr>
      <vt:lpstr>SESSION OBJECTIVES</vt:lpstr>
      <vt:lpstr>PowerPoint Presentation</vt:lpstr>
      <vt:lpstr>TABLE</vt:lpstr>
      <vt:lpstr>CALCULATED COLUMN</vt:lpstr>
      <vt:lpstr>COLUMNAR</vt:lpstr>
      <vt:lpstr>COLUMNAR</vt:lpstr>
      <vt:lpstr>DEMO</vt:lpstr>
      <vt:lpstr>DESIGN DECISIONS</vt:lpstr>
      <vt:lpstr>PowerPoint Presentation</vt:lpstr>
      <vt:lpstr>RESOURCE CONSUMPTION</vt:lpstr>
      <vt:lpstr>ROW-BASED</vt:lpstr>
      <vt:lpstr>COMPUTED COLUMN</vt:lpstr>
      <vt:lpstr>DEMO</vt:lpstr>
      <vt:lpstr>DESIGN DECISIONS</vt:lpstr>
      <vt:lpstr>PowerPoint Presentation</vt:lpstr>
      <vt:lpstr>DESIGN DECISIONS</vt:lpstr>
      <vt:lpstr>DEMO</vt:lpstr>
      <vt:lpstr>PowerPoint Presentation</vt:lpstr>
      <vt:lpstr>PARTITIONS</vt:lpstr>
      <vt:lpstr>DESIGN DECISIONS</vt:lpstr>
      <vt:lpstr>CLOSING REMARKS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Powers</dc:creator>
  <cp:lastModifiedBy>Alex Powers</cp:lastModifiedBy>
  <cp:revision>255</cp:revision>
  <dcterms:created xsi:type="dcterms:W3CDTF">2017-09-07T02:15:50Z</dcterms:created>
  <dcterms:modified xsi:type="dcterms:W3CDTF">2020-07-12T17:17:18Z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2019-11-12T18:58:42.9503370Z</vt:lpwstr>
  </property>
  <property fmtid="{D5CDD505-2E9C-101B-9397-08002B2CF9AE}" pid="5" name="MSIP_Label_f42aa342-8706-4288-bd11-ebb85995028c_Name">
    <vt:lpwstr>General</vt:lpwstr>
  </property>
  <property fmtid="{D5CDD505-2E9C-101B-9397-08002B2CF9AE}" pid="6" name="MSIP_Label_f42aa342-8706-4288-bd11-ebb85995028c_ActionId">
    <vt:lpwstr>bd12f4c6-581a-4b94-b8f6-881b3b4b30fe</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ies>
</file>