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51BD-06E1-857A-3E7D-9506F187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63A0D-4470-078B-DE3A-EEE1373B1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C41F-88ED-E96D-F1C8-BF8CA69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FC48-B27C-798D-772F-445C3993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B3B4-6089-A153-4DEA-34368F35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EF1A-5DF2-66FB-CCB3-C7CD3177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CF8D-E670-5FE3-A4D7-5296C26F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076E-05DA-DBC0-82DC-C11B805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BB79-3C69-2836-29A9-52A0D8BF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446C-0E33-365E-949C-55FA1262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126B1-68EE-A77C-D7FB-E0F918F0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ECBB7-A2F3-C670-0265-5C6CE11B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31A0-90F0-938F-2381-61DA3F4B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2C55-B465-DE0F-2140-7AE620E2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03511-6B63-4504-C2BB-4A83C14A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12BD-3543-4EBB-0334-87682E9A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B983-AE40-0791-67EE-4CD35223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F531-4A12-9C35-6D2B-D0F95DD4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682E-7542-93FE-7443-9828A9C5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1835-A8BF-77EC-655C-D1FB266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F406-E1FF-DE3C-26FE-E01F5C7F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E4E3-6F18-07DD-0B5B-F282C62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E78A-31CB-A399-73CB-8F095C9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C102-E4E2-58D9-3429-DE099A1F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241C-E581-1BF0-09A2-F491741B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399A-9E1D-A325-DE81-95E6950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9613-0F18-567A-96C4-EFC92D13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3E1-BB1A-4C73-9DB8-DFC6E775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9C24-E8DE-C92B-B0A5-F2B71C52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505CA-0111-A908-3189-5DD908E2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B9B5-A369-13C1-9B5B-7C707F13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F845-CDDF-5C12-3F6A-FE91E705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544F-3D52-FFF8-C6A2-BDEFAD81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86AE-7005-21EC-04D8-9D113218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1EFAB-DAA1-9E08-04C7-B68A4A09F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CBCB1-842B-59AA-F2F6-9A2381AA3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D839-F9CF-9DC1-63FA-99D65941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E8C0F-A226-1766-B83E-10E827C5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F2668-EFF5-D5C7-0B66-2F716D7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BEEB-26A4-EC84-23DE-A3227FD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17DC1-B4C0-478D-13BD-FCB05422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53505-6777-6091-0D68-5D8DB5E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82A6A-B41A-EDFE-D887-B49D3C7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1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70941-F53B-A655-6B6C-BD864FD0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EC45-EA19-4B47-0C7E-D97EFD7E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6EAA8-8B90-8DED-B3EA-45874316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27A9-1D84-9A86-C344-C1A84704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7574-0364-560F-BC32-E2D1320C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6BEC-EF40-EBD8-0E34-F17C063C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CE13F-FA93-0DBD-020E-214467A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8E3C4-7FF1-3BF3-D504-A4BD6C02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8056-E926-211C-6354-4C3A2E64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AE7-7B41-CC07-A3BC-6598760B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B3D67-A644-F56C-9344-5B73B629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B6349-C98D-606F-D8E7-DB778992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395E-D46C-02D0-01B9-22F1C222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53641-4DD3-94F4-D037-733C0995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BCF26-DDF1-1565-AD3D-9B0B0529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45233-B55E-A564-4A32-185A507E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E661-D19D-6A4E-A8F2-A2A1F638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3F1A-8759-8884-1C70-F4CF5D20F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0EEB-E9C9-472C-A8B0-032711626D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CAC-86B4-47D2-CBF9-839AD590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3AA1-3A1D-167F-3EEE-0FF429F0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1900-3E27-472C-B7EA-2901F4E96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5FCA-B1DE-3A24-6764-7D9193944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F6C9-BB8C-A831-8EF3-E63C10BFF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MOVIE INVESTMENT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7307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EC38-0C8A-540E-0E44-9E507CA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BC96-11AE-E024-D781-95A1A466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film industry has great possibilities of growth because it dynamic, evolving, vast and robust. It has diverse genres that give coverage to a diverse target group based on preferences from comedy, action, adventure, Sci-Fi, animation among others. The industry is able to generate income widely in this case both domestic and foreign income. In conclusion it a viable business 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336D-C4BD-C8E6-BDB6-9EDB3CFB0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4563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985B5-00B3-0162-40D7-4DE2AC03E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1423"/>
            <a:ext cx="9144000" cy="484150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Film Industry is diverse, dynamic and a fast evolving sector</a:t>
            </a:r>
            <a:r>
              <a:rPr lang="en-US" dirty="0">
                <a:solidFill>
                  <a:srgbClr val="000000"/>
                </a:solidFill>
              </a:rPr>
              <a:t> with transcending potential.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project explores the  possibilities of investing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aims to give insights and recommendations on whether it is a viable business.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beneficial stakeholders are scholars, filmmakers, and entrepreneurs like in thi</a:t>
            </a:r>
            <a:r>
              <a:rPr lang="en-US" dirty="0">
                <a:solidFill>
                  <a:srgbClr val="000000"/>
                </a:solidFill>
              </a:rPr>
              <a:t>s case, Microsoft.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F42-D1B5-625D-7EF1-4BBD2466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Understanding, Preparation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E5C9-0B43-7DBF-0096-9B5538E5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data in this project is from different reputable movie databases API like IDBM, Bom Movies, Rotten Tomatoes and includes reviews and ratings from users.</a:t>
            </a:r>
          </a:p>
          <a:p>
            <a:r>
              <a:rPr lang="en-US" dirty="0">
                <a:solidFill>
                  <a:srgbClr val="000000"/>
                </a:solidFill>
              </a:rPr>
              <a:t>The data sets has information on movie title, genre, ratings and reviews, studio, domestic and foreign gross, year, runtime and number of votes.</a:t>
            </a:r>
          </a:p>
          <a:p>
            <a:r>
              <a:rPr lang="en-US" dirty="0">
                <a:solidFill>
                  <a:srgbClr val="000000"/>
                </a:solidFill>
              </a:rPr>
              <a:t>Descriptive analysis and statistics for key features used for this analysis include: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movie runtime minutes mean and standard deviation.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Ratings and review mean and standard deviation.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Genre distribution.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1A56-B242-2B3A-75DF-EFF3CF3F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4C196D-198E-2097-2773-48292CBBF3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6651" y="1825625"/>
            <a:ext cx="68586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5A0-2DD2-839B-4B57-0AB43C37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84C37B-0A41-345E-A876-324D48518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9785" y="1825625"/>
            <a:ext cx="6892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2AB3-E25F-BE35-BC92-81FF3B0B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7E18D7-A9B1-528C-8D49-FCA37DA45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7912" y="1825625"/>
            <a:ext cx="72761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6F17-F4F6-3C0A-A5D4-9CDE76B9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5425E7-B593-69E6-00FF-A4B57F895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7912" y="1825625"/>
            <a:ext cx="72761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1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D029-8EB4-6884-DF27-CD05CEB5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409ACB-A7B6-7A7F-669E-25351F8DB3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7912" y="1825625"/>
            <a:ext cx="72761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C2E4-0754-A30B-ABE3-973679EC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97E1-2018-0F91-7AE1-F29D6461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Domestic gross income distribution over the year in the beginning years there was drastic upward and downward changes, however from 2016 it has taken and upward trajectory.</a:t>
            </a:r>
          </a:p>
          <a:p>
            <a:r>
              <a:rPr lang="en-US" dirty="0"/>
              <a:t>Movie runtime minutes has fluctuated over the years with 2016 having the climax and downward movement after that year. While this took a downward shift the domestic income took an upward shift. This shows that runtime does not does directly correlate with gross income being generated.</a:t>
            </a:r>
          </a:p>
          <a:p>
            <a:r>
              <a:rPr lang="en-US" dirty="0"/>
              <a:t>The high ranking genres using the criteria of rating, number of votes and domestic gross are action, adventure, Sci-Fi, animation, drama, </a:t>
            </a:r>
            <a:r>
              <a:rPr lang="en-US" dirty="0" err="1"/>
              <a:t>fantansy</a:t>
            </a:r>
            <a:r>
              <a:rPr lang="en-US" dirty="0"/>
              <a:t>, comedy and or a combination of the mentioned genres.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360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PHASE ONE PROJECT</vt:lpstr>
      <vt:lpstr>INTRODUCTION</vt:lpstr>
      <vt:lpstr>Data Understanding, Preparation and Analysis</vt:lpstr>
      <vt:lpstr>Data visualization</vt:lpstr>
      <vt:lpstr>Data visualization</vt:lpstr>
      <vt:lpstr>Data visualization</vt:lpstr>
      <vt:lpstr>Data visualization</vt:lpstr>
      <vt:lpstr>Data visualization</vt:lpstr>
      <vt:lpstr>Findings and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ONE PROJECT</dc:title>
  <dc:creator>Faith Mwenda</dc:creator>
  <cp:lastModifiedBy>Faith Mwenda</cp:lastModifiedBy>
  <cp:revision>3</cp:revision>
  <dcterms:created xsi:type="dcterms:W3CDTF">2024-02-20T14:59:39Z</dcterms:created>
  <dcterms:modified xsi:type="dcterms:W3CDTF">2024-02-26T01:46:15Z</dcterms:modified>
</cp:coreProperties>
</file>