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62" r:id="rId4"/>
    <p:sldId id="263" r:id="rId5"/>
    <p:sldId id="265" r:id="rId6"/>
    <p:sldId id="264" r:id="rId7"/>
    <p:sldId id="266" r:id="rId8"/>
    <p:sldId id="267" r:id="rId9"/>
    <p:sldId id="268" r:id="rId10"/>
    <p:sldId id="273" r:id="rId11"/>
    <p:sldId id="269" r:id="rId12"/>
    <p:sldId id="270" r:id="rId13"/>
    <p:sldId id="274" r:id="rId14"/>
    <p:sldId id="27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FE5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2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11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36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42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365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508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84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40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751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344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82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42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07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20CBFAE1-DD73-93B3-AABE-B4A31CCA29CC}"/>
              </a:ext>
            </a:extLst>
          </p:cNvPr>
          <p:cNvGrpSpPr/>
          <p:nvPr/>
        </p:nvGrpSpPr>
        <p:grpSpPr>
          <a:xfrm>
            <a:off x="100012" y="253999"/>
            <a:ext cx="11991976" cy="6350002"/>
            <a:chOff x="100012" y="266699"/>
            <a:chExt cx="11991976" cy="6350002"/>
          </a:xfrm>
        </p:grpSpPr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4F7C81EA-0634-C034-C297-B67A892486AE}"/>
                </a:ext>
              </a:extLst>
            </p:cNvPr>
            <p:cNvSpPr/>
            <p:nvPr/>
          </p:nvSpPr>
          <p:spPr>
            <a:xfrm>
              <a:off x="290512" y="266699"/>
              <a:ext cx="11610976" cy="6123185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rgbClr val="F9EFE5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50314E9-2551-2B72-55EA-7423A527B631}"/>
                </a:ext>
              </a:extLst>
            </p:cNvPr>
            <p:cNvSpPr/>
            <p:nvPr/>
          </p:nvSpPr>
          <p:spPr>
            <a:xfrm>
              <a:off x="435797" y="468117"/>
              <a:ext cx="11320406" cy="592176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39FE7B2-DCD8-6BFA-5E7B-80A54431327C}"/>
                </a:ext>
              </a:extLst>
            </p:cNvPr>
            <p:cNvSpPr/>
            <p:nvPr/>
          </p:nvSpPr>
          <p:spPr>
            <a:xfrm>
              <a:off x="100012" y="6389885"/>
              <a:ext cx="11991976" cy="226816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rgbClr val="F9EFE5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54E1D859-3279-7CAB-3C4F-4118A9EE3C3F}"/>
                </a:ext>
              </a:extLst>
            </p:cNvPr>
            <p:cNvSpPr/>
            <p:nvPr/>
          </p:nvSpPr>
          <p:spPr>
            <a:xfrm>
              <a:off x="5447506" y="6389885"/>
              <a:ext cx="1296988" cy="113408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rgbClr val="F9EFE5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4D00C35-B11C-1BD6-DF8F-363DDD01DD36}"/>
                </a:ext>
              </a:extLst>
            </p:cNvPr>
            <p:cNvSpPr/>
            <p:nvPr/>
          </p:nvSpPr>
          <p:spPr>
            <a:xfrm>
              <a:off x="435796" y="468115"/>
              <a:ext cx="729357" cy="59217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  <a:defRPr/>
              </a:pPr>
              <a:endParaRPr lang="ko-KR" altLang="en-US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2370F92-6548-BAD9-99D7-0F4BD5E19C9B}"/>
                </a:ext>
              </a:extLst>
            </p:cNvPr>
            <p:cNvSpPr/>
            <p:nvPr/>
          </p:nvSpPr>
          <p:spPr>
            <a:xfrm rot="10800000" flipV="1">
              <a:off x="429444" y="1546516"/>
              <a:ext cx="738883" cy="197396"/>
            </a:xfrm>
            <a:prstGeom prst="rect">
              <a:avLst/>
            </a:prstGeom>
            <a:solidFill>
              <a:srgbClr val="166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8702577-E712-2CA8-E65C-F8F8BCD997F6}"/>
                </a:ext>
              </a:extLst>
            </p:cNvPr>
            <p:cNvGrpSpPr/>
            <p:nvPr/>
          </p:nvGrpSpPr>
          <p:grpSpPr>
            <a:xfrm>
              <a:off x="467258" y="1197769"/>
              <a:ext cx="110991" cy="3414255"/>
              <a:chOff x="494690" y="1197769"/>
              <a:chExt cx="110991" cy="3414255"/>
            </a:xfrm>
          </p:grpSpPr>
          <p:sp>
            <p:nvSpPr>
              <p:cNvPr id="93" name="Freeform 9">
                <a:extLst>
                  <a:ext uri="{FF2B5EF4-FFF2-40B4-BE49-F238E27FC236}">
                    <a16:creationId xmlns:a16="http://schemas.microsoft.com/office/drawing/2014/main" id="{2DD0478C-4E3C-6E23-06B1-255F38A006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114" y="2402270"/>
                <a:ext cx="64143" cy="8465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자유형 23">
                <a:extLst>
                  <a:ext uri="{FF2B5EF4-FFF2-40B4-BE49-F238E27FC236}">
                    <a16:creationId xmlns:a16="http://schemas.microsoft.com/office/drawing/2014/main" id="{D95AA9D8-E9A6-9583-2450-DC1BDCDA2B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400" y="1997402"/>
                <a:ext cx="89571" cy="78392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말풍선: 타원형 11">
                <a:extLst>
                  <a:ext uri="{FF2B5EF4-FFF2-40B4-BE49-F238E27FC236}">
                    <a16:creationId xmlns:a16="http://schemas.microsoft.com/office/drawing/2014/main" id="{D02D7E95-DC35-4519-C614-9824E4CF4028}"/>
                  </a:ext>
                </a:extLst>
              </p:cNvPr>
              <p:cNvSpPr/>
              <p:nvPr/>
            </p:nvSpPr>
            <p:spPr>
              <a:xfrm>
                <a:off x="515252" y="1602563"/>
                <a:ext cx="69866" cy="68363"/>
              </a:xfrm>
              <a:prstGeom prst="wedgeEllipseCallout">
                <a:avLst>
                  <a:gd name="adj1" fmla="val -41938"/>
                  <a:gd name="adj2" fmla="val 5787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하트 95">
                <a:extLst>
                  <a:ext uri="{FF2B5EF4-FFF2-40B4-BE49-F238E27FC236}">
                    <a16:creationId xmlns:a16="http://schemas.microsoft.com/office/drawing/2014/main" id="{1ADBE4C6-067A-6E90-E549-518DE29A6087}"/>
                  </a:ext>
                </a:extLst>
              </p:cNvPr>
              <p:cNvSpPr/>
              <p:nvPr/>
            </p:nvSpPr>
            <p:spPr>
              <a:xfrm>
                <a:off x="511026" y="1197769"/>
                <a:ext cx="78318" cy="78318"/>
              </a:xfrm>
              <a:prstGeom prst="hear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Group 16">
                <a:extLst>
                  <a:ext uri="{FF2B5EF4-FFF2-40B4-BE49-F238E27FC236}">
                    <a16:creationId xmlns:a16="http://schemas.microsoft.com/office/drawing/2014/main" id="{6B9305E6-B760-D8D9-C031-511F07C9009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05954" y="2813396"/>
                <a:ext cx="88463" cy="101679"/>
                <a:chOff x="1039" y="1681"/>
                <a:chExt cx="1071" cy="1231"/>
              </a:xfrm>
              <a:solidFill>
                <a:schemeClr val="bg1"/>
              </a:solidFill>
            </p:grpSpPr>
            <p:sp>
              <p:nvSpPr>
                <p:cNvPr id="112" name="Freeform 17">
                  <a:extLst>
                    <a:ext uri="{FF2B5EF4-FFF2-40B4-BE49-F238E27FC236}">
                      <a16:creationId xmlns:a16="http://schemas.microsoft.com/office/drawing/2014/main" id="{40FBD4BB-A88A-6335-9D08-D0D5E7292C0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3" name="Freeform 18">
                  <a:extLst>
                    <a:ext uri="{FF2B5EF4-FFF2-40B4-BE49-F238E27FC236}">
                      <a16:creationId xmlns:a16="http://schemas.microsoft.com/office/drawing/2014/main" id="{D3E4356E-DDB3-901E-209B-E14C272B55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Freeform 19">
                  <a:extLst>
                    <a:ext uri="{FF2B5EF4-FFF2-40B4-BE49-F238E27FC236}">
                      <a16:creationId xmlns:a16="http://schemas.microsoft.com/office/drawing/2014/main" id="{F97DFB48-2AA1-065D-30F2-90809F12C0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5" name="Freeform 20">
                  <a:extLst>
                    <a:ext uri="{FF2B5EF4-FFF2-40B4-BE49-F238E27FC236}">
                      <a16:creationId xmlns:a16="http://schemas.microsoft.com/office/drawing/2014/main" id="{AA9E9AB7-CFE3-58F7-5805-A05B1302A7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98" name="자유형 32">
                <a:extLst>
                  <a:ext uri="{FF2B5EF4-FFF2-40B4-BE49-F238E27FC236}">
                    <a16:creationId xmlns:a16="http://schemas.microsoft.com/office/drawing/2014/main" id="{86D5CF84-1061-6120-009F-FE2D7EFC7A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54" y="4095210"/>
                <a:ext cx="88463" cy="88463"/>
              </a:xfrm>
              <a:custGeom>
                <a:avLst/>
                <a:gdLst>
                  <a:gd name="connsiteX0" fmla="*/ 4509870 w 6502401"/>
                  <a:gd name="connsiteY0" fmla="*/ 1250950 h 6502400"/>
                  <a:gd name="connsiteX1" fmla="*/ 3460751 w 6502401"/>
                  <a:gd name="connsiteY1" fmla="*/ 2299449 h 6502400"/>
                  <a:gd name="connsiteX2" fmla="*/ 4204979 w 6502401"/>
                  <a:gd name="connsiteY2" fmla="*/ 3043238 h 6502400"/>
                  <a:gd name="connsiteX3" fmla="*/ 5253039 w 6502401"/>
                  <a:gd name="connsiteY3" fmla="*/ 1994739 h 6502400"/>
                  <a:gd name="connsiteX4" fmla="*/ 5487377 w 6502401"/>
                  <a:gd name="connsiteY4" fmla="*/ 0 h 6502400"/>
                  <a:gd name="connsiteX5" fmla="*/ 5557233 w 6502401"/>
                  <a:gd name="connsiteY5" fmla="*/ 0 h 6502400"/>
                  <a:gd name="connsiteX6" fmla="*/ 5626559 w 6502401"/>
                  <a:gd name="connsiteY6" fmla="*/ 6350 h 6502400"/>
                  <a:gd name="connsiteX7" fmla="*/ 5695356 w 6502401"/>
                  <a:gd name="connsiteY7" fmla="*/ 20108 h 6502400"/>
                  <a:gd name="connsiteX8" fmla="*/ 5763095 w 6502401"/>
                  <a:gd name="connsiteY8" fmla="*/ 39688 h 6502400"/>
                  <a:gd name="connsiteX9" fmla="*/ 5828717 w 6502401"/>
                  <a:gd name="connsiteY9" fmla="*/ 66675 h 6502400"/>
                  <a:gd name="connsiteX10" fmla="*/ 5891693 w 6502401"/>
                  <a:gd name="connsiteY10" fmla="*/ 100013 h 6502400"/>
                  <a:gd name="connsiteX11" fmla="*/ 5953081 w 6502401"/>
                  <a:gd name="connsiteY11" fmla="*/ 139700 h 6502400"/>
                  <a:gd name="connsiteX12" fmla="*/ 6010236 w 6502401"/>
                  <a:gd name="connsiteY12" fmla="*/ 186796 h 6502400"/>
                  <a:gd name="connsiteX13" fmla="*/ 6036697 w 6502401"/>
                  <a:gd name="connsiteY13" fmla="*/ 212725 h 6502400"/>
                  <a:gd name="connsiteX14" fmla="*/ 6289659 w 6502401"/>
                  <a:gd name="connsiteY14" fmla="*/ 465667 h 6502400"/>
                  <a:gd name="connsiteX15" fmla="*/ 6316649 w 6502401"/>
                  <a:gd name="connsiteY15" fmla="*/ 493183 h 6502400"/>
                  <a:gd name="connsiteX16" fmla="*/ 6362690 w 6502401"/>
                  <a:gd name="connsiteY16" fmla="*/ 550333 h 6502400"/>
                  <a:gd name="connsiteX17" fmla="*/ 6402381 w 6502401"/>
                  <a:gd name="connsiteY17" fmla="*/ 610658 h 6502400"/>
                  <a:gd name="connsiteX18" fmla="*/ 6436250 w 6502401"/>
                  <a:gd name="connsiteY18" fmla="*/ 674158 h 6502400"/>
                  <a:gd name="connsiteX19" fmla="*/ 6462711 w 6502401"/>
                  <a:gd name="connsiteY19" fmla="*/ 739246 h 6502400"/>
                  <a:gd name="connsiteX20" fmla="*/ 6482820 w 6502401"/>
                  <a:gd name="connsiteY20" fmla="*/ 807508 h 6502400"/>
                  <a:gd name="connsiteX21" fmla="*/ 6495522 w 6502401"/>
                  <a:gd name="connsiteY21" fmla="*/ 875771 h 6502400"/>
                  <a:gd name="connsiteX22" fmla="*/ 6502401 w 6502401"/>
                  <a:gd name="connsiteY22" fmla="*/ 946150 h 6502400"/>
                  <a:gd name="connsiteX23" fmla="*/ 6502401 w 6502401"/>
                  <a:gd name="connsiteY23" fmla="*/ 1015471 h 6502400"/>
                  <a:gd name="connsiteX24" fmla="*/ 6495522 w 6502401"/>
                  <a:gd name="connsiteY24" fmla="*/ 1085321 h 6502400"/>
                  <a:gd name="connsiteX25" fmla="*/ 6482820 w 6502401"/>
                  <a:gd name="connsiteY25" fmla="*/ 1154113 h 6502400"/>
                  <a:gd name="connsiteX26" fmla="*/ 6462711 w 6502401"/>
                  <a:gd name="connsiteY26" fmla="*/ 1221846 h 6502400"/>
                  <a:gd name="connsiteX27" fmla="*/ 6436250 w 6502401"/>
                  <a:gd name="connsiteY27" fmla="*/ 1287463 h 6502400"/>
                  <a:gd name="connsiteX28" fmla="*/ 6402381 w 6502401"/>
                  <a:gd name="connsiteY28" fmla="*/ 1350963 h 6502400"/>
                  <a:gd name="connsiteX29" fmla="*/ 6362690 w 6502401"/>
                  <a:gd name="connsiteY29" fmla="*/ 1410759 h 6502400"/>
                  <a:gd name="connsiteX30" fmla="*/ 6316649 w 6502401"/>
                  <a:gd name="connsiteY30" fmla="*/ 1467909 h 6502400"/>
                  <a:gd name="connsiteX31" fmla="*/ 6289659 w 6502401"/>
                  <a:gd name="connsiteY31" fmla="*/ 1495425 h 6502400"/>
                  <a:gd name="connsiteX32" fmla="*/ 5791143 w 6502401"/>
                  <a:gd name="connsiteY32" fmla="*/ 1993900 h 6502400"/>
                  <a:gd name="connsiteX33" fmla="*/ 6036697 w 6502401"/>
                  <a:gd name="connsiteY33" fmla="*/ 2239433 h 6502400"/>
                  <a:gd name="connsiteX34" fmla="*/ 6050456 w 6502401"/>
                  <a:gd name="connsiteY34" fmla="*/ 2253192 h 6502400"/>
                  <a:gd name="connsiteX35" fmla="*/ 6071095 w 6502401"/>
                  <a:gd name="connsiteY35" fmla="*/ 2284942 h 6502400"/>
                  <a:gd name="connsiteX36" fmla="*/ 6084855 w 6502401"/>
                  <a:gd name="connsiteY36" fmla="*/ 2319338 h 6502400"/>
                  <a:gd name="connsiteX37" fmla="*/ 6092264 w 6502401"/>
                  <a:gd name="connsiteY37" fmla="*/ 2355321 h 6502400"/>
                  <a:gd name="connsiteX38" fmla="*/ 6092264 w 6502401"/>
                  <a:gd name="connsiteY38" fmla="*/ 2391833 h 6502400"/>
                  <a:gd name="connsiteX39" fmla="*/ 6084855 w 6502401"/>
                  <a:gd name="connsiteY39" fmla="*/ 2428346 h 6502400"/>
                  <a:gd name="connsiteX40" fmla="*/ 6071095 w 6502401"/>
                  <a:gd name="connsiteY40" fmla="*/ 2462742 h 6502400"/>
                  <a:gd name="connsiteX41" fmla="*/ 6050456 w 6502401"/>
                  <a:gd name="connsiteY41" fmla="*/ 2493963 h 6502400"/>
                  <a:gd name="connsiteX42" fmla="*/ 6036697 w 6502401"/>
                  <a:gd name="connsiteY42" fmla="*/ 2508250 h 6502400"/>
                  <a:gd name="connsiteX43" fmla="*/ 6022408 w 6502401"/>
                  <a:gd name="connsiteY43" fmla="*/ 2522008 h 6502400"/>
                  <a:gd name="connsiteX44" fmla="*/ 5991185 w 6502401"/>
                  <a:gd name="connsiteY44" fmla="*/ 2542646 h 6502400"/>
                  <a:gd name="connsiteX45" fmla="*/ 5956786 w 6502401"/>
                  <a:gd name="connsiteY45" fmla="*/ 2556933 h 6502400"/>
                  <a:gd name="connsiteX46" fmla="*/ 5920270 w 6502401"/>
                  <a:gd name="connsiteY46" fmla="*/ 2563813 h 6502400"/>
                  <a:gd name="connsiteX47" fmla="*/ 5883755 w 6502401"/>
                  <a:gd name="connsiteY47" fmla="*/ 2563813 h 6502400"/>
                  <a:gd name="connsiteX48" fmla="*/ 5847769 w 6502401"/>
                  <a:gd name="connsiteY48" fmla="*/ 2556933 h 6502400"/>
                  <a:gd name="connsiteX49" fmla="*/ 5813370 w 6502401"/>
                  <a:gd name="connsiteY49" fmla="*/ 2542646 h 6502400"/>
                  <a:gd name="connsiteX50" fmla="*/ 5781617 w 6502401"/>
                  <a:gd name="connsiteY50" fmla="*/ 2522008 h 6502400"/>
                  <a:gd name="connsiteX51" fmla="*/ 5767858 w 6502401"/>
                  <a:gd name="connsiteY51" fmla="*/ 2508250 h 6502400"/>
                  <a:gd name="connsiteX52" fmla="*/ 5522305 w 6502401"/>
                  <a:gd name="connsiteY52" fmla="*/ 2263775 h 6502400"/>
                  <a:gd name="connsiteX53" fmla="*/ 3771678 w 6502401"/>
                  <a:gd name="connsiteY53" fmla="*/ 4014258 h 6502400"/>
                  <a:gd name="connsiteX54" fmla="*/ 2034283 w 6502401"/>
                  <a:gd name="connsiteY54" fmla="*/ 5750454 h 6502400"/>
                  <a:gd name="connsiteX55" fmla="*/ 2004118 w 6502401"/>
                  <a:gd name="connsiteY55" fmla="*/ 5780088 h 6502400"/>
                  <a:gd name="connsiteX56" fmla="*/ 1936908 w 6502401"/>
                  <a:gd name="connsiteY56" fmla="*/ 5832475 h 6502400"/>
                  <a:gd name="connsiteX57" fmla="*/ 1865465 w 6502401"/>
                  <a:gd name="connsiteY57" fmla="*/ 5876925 h 6502400"/>
                  <a:gd name="connsiteX58" fmla="*/ 1789259 w 6502401"/>
                  <a:gd name="connsiteY58" fmla="*/ 5911850 h 6502400"/>
                  <a:gd name="connsiteX59" fmla="*/ 1709877 w 6502401"/>
                  <a:gd name="connsiteY59" fmla="*/ 5938838 h 6502400"/>
                  <a:gd name="connsiteX60" fmla="*/ 1627320 w 6502401"/>
                  <a:gd name="connsiteY60" fmla="*/ 5955242 h 6502400"/>
                  <a:gd name="connsiteX61" fmla="*/ 1543705 w 6502401"/>
                  <a:gd name="connsiteY61" fmla="*/ 5963709 h 6502400"/>
                  <a:gd name="connsiteX62" fmla="*/ 1459032 w 6502401"/>
                  <a:gd name="connsiteY62" fmla="*/ 5961592 h 6502400"/>
                  <a:gd name="connsiteX63" fmla="*/ 1417224 w 6502401"/>
                  <a:gd name="connsiteY63" fmla="*/ 5956300 h 6502400"/>
                  <a:gd name="connsiteX64" fmla="*/ 890660 w 6502401"/>
                  <a:gd name="connsiteY64" fmla="*/ 5881688 h 6502400"/>
                  <a:gd name="connsiteX65" fmla="*/ 324935 w 6502401"/>
                  <a:gd name="connsiteY65" fmla="*/ 6446838 h 6502400"/>
                  <a:gd name="connsiteX66" fmla="*/ 310646 w 6502401"/>
                  <a:gd name="connsiteY66" fmla="*/ 6460596 h 6502400"/>
                  <a:gd name="connsiteX67" fmla="*/ 278364 w 6502401"/>
                  <a:gd name="connsiteY67" fmla="*/ 6481234 h 6502400"/>
                  <a:gd name="connsiteX68" fmla="*/ 243966 w 6502401"/>
                  <a:gd name="connsiteY68" fmla="*/ 6494992 h 6502400"/>
                  <a:gd name="connsiteX69" fmla="*/ 208509 w 6502401"/>
                  <a:gd name="connsiteY69" fmla="*/ 6502400 h 6502400"/>
                  <a:gd name="connsiteX70" fmla="*/ 171464 w 6502401"/>
                  <a:gd name="connsiteY70" fmla="*/ 6502400 h 6502400"/>
                  <a:gd name="connsiteX71" fmla="*/ 136007 w 6502401"/>
                  <a:gd name="connsiteY71" fmla="*/ 6494992 h 6502400"/>
                  <a:gd name="connsiteX72" fmla="*/ 101608 w 6502401"/>
                  <a:gd name="connsiteY72" fmla="*/ 6481234 h 6502400"/>
                  <a:gd name="connsiteX73" fmla="*/ 69856 w 6502401"/>
                  <a:gd name="connsiteY73" fmla="*/ 6460596 h 6502400"/>
                  <a:gd name="connsiteX74" fmla="*/ 55038 w 6502401"/>
                  <a:gd name="connsiteY74" fmla="*/ 6446838 h 6502400"/>
                  <a:gd name="connsiteX75" fmla="*/ 42337 w 6502401"/>
                  <a:gd name="connsiteY75" fmla="*/ 6432550 h 6502400"/>
                  <a:gd name="connsiteX76" fmla="*/ 20639 w 6502401"/>
                  <a:gd name="connsiteY76" fmla="*/ 6401329 h 6502400"/>
                  <a:gd name="connsiteX77" fmla="*/ 6880 w 6502401"/>
                  <a:gd name="connsiteY77" fmla="*/ 6366934 h 6502400"/>
                  <a:gd name="connsiteX78" fmla="*/ 0 w 6502401"/>
                  <a:gd name="connsiteY78" fmla="*/ 6330421 h 6502400"/>
                  <a:gd name="connsiteX79" fmla="*/ 0 w 6502401"/>
                  <a:gd name="connsiteY79" fmla="*/ 6293909 h 6502400"/>
                  <a:gd name="connsiteX80" fmla="*/ 6880 w 6502401"/>
                  <a:gd name="connsiteY80" fmla="*/ 6257925 h 6502400"/>
                  <a:gd name="connsiteX81" fmla="*/ 20639 w 6502401"/>
                  <a:gd name="connsiteY81" fmla="*/ 6223529 h 6502400"/>
                  <a:gd name="connsiteX82" fmla="*/ 42337 w 6502401"/>
                  <a:gd name="connsiteY82" fmla="*/ 6191779 h 6502400"/>
                  <a:gd name="connsiteX83" fmla="*/ 55038 w 6502401"/>
                  <a:gd name="connsiteY83" fmla="*/ 6178021 h 6502400"/>
                  <a:gd name="connsiteX84" fmla="*/ 621292 w 6502401"/>
                  <a:gd name="connsiteY84" fmla="*/ 5611813 h 6502400"/>
                  <a:gd name="connsiteX85" fmla="*/ 546145 w 6502401"/>
                  <a:gd name="connsiteY85" fmla="*/ 5085821 h 6502400"/>
                  <a:gd name="connsiteX86" fmla="*/ 540853 w 6502401"/>
                  <a:gd name="connsiteY86" fmla="*/ 5042959 h 6502400"/>
                  <a:gd name="connsiteX87" fmla="*/ 539265 w 6502401"/>
                  <a:gd name="connsiteY87" fmla="*/ 4958821 h 6502400"/>
                  <a:gd name="connsiteX88" fmla="*/ 546674 w 6502401"/>
                  <a:gd name="connsiteY88" fmla="*/ 4874684 h 6502400"/>
                  <a:gd name="connsiteX89" fmla="*/ 564138 w 6502401"/>
                  <a:gd name="connsiteY89" fmla="*/ 4792663 h 6502400"/>
                  <a:gd name="connsiteX90" fmla="*/ 590069 w 6502401"/>
                  <a:gd name="connsiteY90" fmla="*/ 4713288 h 6502400"/>
                  <a:gd name="connsiteX91" fmla="*/ 626055 w 6502401"/>
                  <a:gd name="connsiteY91" fmla="*/ 4637088 h 6502400"/>
                  <a:gd name="connsiteX92" fmla="*/ 669980 w 6502401"/>
                  <a:gd name="connsiteY92" fmla="*/ 4565121 h 6502400"/>
                  <a:gd name="connsiteX93" fmla="*/ 721842 w 6502401"/>
                  <a:gd name="connsiteY93" fmla="*/ 4498975 h 6502400"/>
                  <a:gd name="connsiteX94" fmla="*/ 752007 w 6502401"/>
                  <a:gd name="connsiteY94" fmla="*/ 4467754 h 6502400"/>
                  <a:gd name="connsiteX95" fmla="*/ 2468235 w 6502401"/>
                  <a:gd name="connsiteY95" fmla="*/ 2752196 h 6502400"/>
                  <a:gd name="connsiteX96" fmla="*/ 4239500 w 6502401"/>
                  <a:gd name="connsiteY96" fmla="*/ 981075 h 6502400"/>
                  <a:gd name="connsiteX97" fmla="*/ 3993947 w 6502401"/>
                  <a:gd name="connsiteY97" fmla="*/ 735542 h 6502400"/>
                  <a:gd name="connsiteX98" fmla="*/ 3981246 w 6502401"/>
                  <a:gd name="connsiteY98" fmla="*/ 721254 h 6502400"/>
                  <a:gd name="connsiteX99" fmla="*/ 3959548 w 6502401"/>
                  <a:gd name="connsiteY99" fmla="*/ 688975 h 6502400"/>
                  <a:gd name="connsiteX100" fmla="*/ 3945789 w 6502401"/>
                  <a:gd name="connsiteY100" fmla="*/ 655108 h 6502400"/>
                  <a:gd name="connsiteX101" fmla="*/ 3939438 w 6502401"/>
                  <a:gd name="connsiteY101" fmla="*/ 619125 h 6502400"/>
                  <a:gd name="connsiteX102" fmla="*/ 3939438 w 6502401"/>
                  <a:gd name="connsiteY102" fmla="*/ 582613 h 6502400"/>
                  <a:gd name="connsiteX103" fmla="*/ 3945789 w 6502401"/>
                  <a:gd name="connsiteY103" fmla="*/ 546629 h 6502400"/>
                  <a:gd name="connsiteX104" fmla="*/ 3959548 w 6502401"/>
                  <a:gd name="connsiteY104" fmla="*/ 512233 h 6502400"/>
                  <a:gd name="connsiteX105" fmla="*/ 3981246 w 6502401"/>
                  <a:gd name="connsiteY105" fmla="*/ 480483 h 6502400"/>
                  <a:gd name="connsiteX106" fmla="*/ 3993947 w 6502401"/>
                  <a:gd name="connsiteY106" fmla="*/ 465667 h 6502400"/>
                  <a:gd name="connsiteX107" fmla="*/ 4008764 w 6502401"/>
                  <a:gd name="connsiteY107" fmla="*/ 452967 h 6502400"/>
                  <a:gd name="connsiteX108" fmla="*/ 4039988 w 6502401"/>
                  <a:gd name="connsiteY108" fmla="*/ 431800 h 6502400"/>
                  <a:gd name="connsiteX109" fmla="*/ 4074916 w 6502401"/>
                  <a:gd name="connsiteY109" fmla="*/ 418042 h 6502400"/>
                  <a:gd name="connsiteX110" fmla="*/ 4110902 w 6502401"/>
                  <a:gd name="connsiteY110" fmla="*/ 411163 h 6502400"/>
                  <a:gd name="connsiteX111" fmla="*/ 4147417 w 6502401"/>
                  <a:gd name="connsiteY111" fmla="*/ 411163 h 6502400"/>
                  <a:gd name="connsiteX112" fmla="*/ 4182875 w 6502401"/>
                  <a:gd name="connsiteY112" fmla="*/ 418042 h 6502400"/>
                  <a:gd name="connsiteX113" fmla="*/ 4217273 w 6502401"/>
                  <a:gd name="connsiteY113" fmla="*/ 431800 h 6502400"/>
                  <a:gd name="connsiteX114" fmla="*/ 4249555 w 6502401"/>
                  <a:gd name="connsiteY114" fmla="*/ 452967 h 6502400"/>
                  <a:gd name="connsiteX115" fmla="*/ 4263844 w 6502401"/>
                  <a:gd name="connsiteY115" fmla="*/ 465667 h 6502400"/>
                  <a:gd name="connsiteX116" fmla="*/ 4508339 w 6502401"/>
                  <a:gd name="connsiteY116" fmla="*/ 711200 h 6502400"/>
                  <a:gd name="connsiteX117" fmla="*/ 5007913 w 6502401"/>
                  <a:gd name="connsiteY117" fmla="*/ 212725 h 6502400"/>
                  <a:gd name="connsiteX118" fmla="*/ 5034373 w 6502401"/>
                  <a:gd name="connsiteY118" fmla="*/ 186796 h 6502400"/>
                  <a:gd name="connsiteX119" fmla="*/ 5091528 w 6502401"/>
                  <a:gd name="connsiteY119" fmla="*/ 139700 h 6502400"/>
                  <a:gd name="connsiteX120" fmla="*/ 5152387 w 6502401"/>
                  <a:gd name="connsiteY120" fmla="*/ 100013 h 6502400"/>
                  <a:gd name="connsiteX121" fmla="*/ 5215892 w 6502401"/>
                  <a:gd name="connsiteY121" fmla="*/ 66675 h 6502400"/>
                  <a:gd name="connsiteX122" fmla="*/ 5281514 w 6502401"/>
                  <a:gd name="connsiteY122" fmla="*/ 39688 h 6502400"/>
                  <a:gd name="connsiteX123" fmla="*/ 5348195 w 6502401"/>
                  <a:gd name="connsiteY123" fmla="*/ 20108 h 6502400"/>
                  <a:gd name="connsiteX124" fmla="*/ 5418050 w 6502401"/>
                  <a:gd name="connsiteY124" fmla="*/ 6350 h 650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6502401" h="6502400">
                    <a:moveTo>
                      <a:pt x="4509870" y="1250950"/>
                    </a:moveTo>
                    <a:lnTo>
                      <a:pt x="3460751" y="2299449"/>
                    </a:lnTo>
                    <a:lnTo>
                      <a:pt x="4204979" y="3043238"/>
                    </a:lnTo>
                    <a:lnTo>
                      <a:pt x="5253039" y="1994739"/>
                    </a:lnTo>
                    <a:close/>
                    <a:moveTo>
                      <a:pt x="5487377" y="0"/>
                    </a:moveTo>
                    <a:lnTo>
                      <a:pt x="5557233" y="0"/>
                    </a:lnTo>
                    <a:lnTo>
                      <a:pt x="5626559" y="6350"/>
                    </a:lnTo>
                    <a:lnTo>
                      <a:pt x="5695356" y="20108"/>
                    </a:lnTo>
                    <a:lnTo>
                      <a:pt x="5763095" y="39688"/>
                    </a:lnTo>
                    <a:lnTo>
                      <a:pt x="5828717" y="66675"/>
                    </a:lnTo>
                    <a:lnTo>
                      <a:pt x="5891693" y="100013"/>
                    </a:lnTo>
                    <a:lnTo>
                      <a:pt x="5953081" y="139700"/>
                    </a:lnTo>
                    <a:lnTo>
                      <a:pt x="6010236" y="186796"/>
                    </a:lnTo>
                    <a:lnTo>
                      <a:pt x="6036697" y="212725"/>
                    </a:lnTo>
                    <a:lnTo>
                      <a:pt x="6289659" y="465667"/>
                    </a:lnTo>
                    <a:lnTo>
                      <a:pt x="6316649" y="493183"/>
                    </a:lnTo>
                    <a:lnTo>
                      <a:pt x="6362690" y="550333"/>
                    </a:lnTo>
                    <a:lnTo>
                      <a:pt x="6402381" y="610658"/>
                    </a:lnTo>
                    <a:lnTo>
                      <a:pt x="6436250" y="674158"/>
                    </a:lnTo>
                    <a:lnTo>
                      <a:pt x="6462711" y="739246"/>
                    </a:lnTo>
                    <a:lnTo>
                      <a:pt x="6482820" y="807508"/>
                    </a:lnTo>
                    <a:lnTo>
                      <a:pt x="6495522" y="875771"/>
                    </a:lnTo>
                    <a:lnTo>
                      <a:pt x="6502401" y="946150"/>
                    </a:lnTo>
                    <a:lnTo>
                      <a:pt x="6502401" y="1015471"/>
                    </a:lnTo>
                    <a:lnTo>
                      <a:pt x="6495522" y="1085321"/>
                    </a:lnTo>
                    <a:lnTo>
                      <a:pt x="6482820" y="1154113"/>
                    </a:lnTo>
                    <a:lnTo>
                      <a:pt x="6462711" y="1221846"/>
                    </a:lnTo>
                    <a:lnTo>
                      <a:pt x="6436250" y="1287463"/>
                    </a:lnTo>
                    <a:lnTo>
                      <a:pt x="6402381" y="1350963"/>
                    </a:lnTo>
                    <a:lnTo>
                      <a:pt x="6362690" y="1410759"/>
                    </a:lnTo>
                    <a:lnTo>
                      <a:pt x="6316649" y="1467909"/>
                    </a:lnTo>
                    <a:lnTo>
                      <a:pt x="6289659" y="1495425"/>
                    </a:lnTo>
                    <a:lnTo>
                      <a:pt x="5791143" y="1993900"/>
                    </a:lnTo>
                    <a:lnTo>
                      <a:pt x="6036697" y="2239433"/>
                    </a:lnTo>
                    <a:lnTo>
                      <a:pt x="6050456" y="2253192"/>
                    </a:lnTo>
                    <a:lnTo>
                      <a:pt x="6071095" y="2284942"/>
                    </a:lnTo>
                    <a:lnTo>
                      <a:pt x="6084855" y="2319338"/>
                    </a:lnTo>
                    <a:lnTo>
                      <a:pt x="6092264" y="2355321"/>
                    </a:lnTo>
                    <a:lnTo>
                      <a:pt x="6092264" y="2391833"/>
                    </a:lnTo>
                    <a:lnTo>
                      <a:pt x="6084855" y="2428346"/>
                    </a:lnTo>
                    <a:lnTo>
                      <a:pt x="6071095" y="2462742"/>
                    </a:lnTo>
                    <a:lnTo>
                      <a:pt x="6050456" y="2493963"/>
                    </a:lnTo>
                    <a:lnTo>
                      <a:pt x="6036697" y="2508250"/>
                    </a:lnTo>
                    <a:lnTo>
                      <a:pt x="6022408" y="2522008"/>
                    </a:lnTo>
                    <a:lnTo>
                      <a:pt x="5991185" y="2542646"/>
                    </a:lnTo>
                    <a:lnTo>
                      <a:pt x="5956786" y="2556933"/>
                    </a:lnTo>
                    <a:lnTo>
                      <a:pt x="5920270" y="2563813"/>
                    </a:lnTo>
                    <a:lnTo>
                      <a:pt x="5883755" y="2563813"/>
                    </a:lnTo>
                    <a:lnTo>
                      <a:pt x="5847769" y="2556933"/>
                    </a:lnTo>
                    <a:lnTo>
                      <a:pt x="5813370" y="2542646"/>
                    </a:lnTo>
                    <a:lnTo>
                      <a:pt x="5781617" y="2522008"/>
                    </a:lnTo>
                    <a:lnTo>
                      <a:pt x="5767858" y="2508250"/>
                    </a:lnTo>
                    <a:lnTo>
                      <a:pt x="5522305" y="2263775"/>
                    </a:lnTo>
                    <a:lnTo>
                      <a:pt x="3771678" y="4014258"/>
                    </a:lnTo>
                    <a:lnTo>
                      <a:pt x="2034283" y="5750454"/>
                    </a:lnTo>
                    <a:lnTo>
                      <a:pt x="2004118" y="5780088"/>
                    </a:lnTo>
                    <a:lnTo>
                      <a:pt x="1936908" y="5832475"/>
                    </a:lnTo>
                    <a:lnTo>
                      <a:pt x="1865465" y="5876925"/>
                    </a:lnTo>
                    <a:lnTo>
                      <a:pt x="1789259" y="5911850"/>
                    </a:lnTo>
                    <a:lnTo>
                      <a:pt x="1709877" y="5938838"/>
                    </a:lnTo>
                    <a:lnTo>
                      <a:pt x="1627320" y="5955242"/>
                    </a:lnTo>
                    <a:lnTo>
                      <a:pt x="1543705" y="5963709"/>
                    </a:lnTo>
                    <a:lnTo>
                      <a:pt x="1459032" y="5961592"/>
                    </a:lnTo>
                    <a:lnTo>
                      <a:pt x="1417224" y="5956300"/>
                    </a:lnTo>
                    <a:lnTo>
                      <a:pt x="890660" y="5881688"/>
                    </a:lnTo>
                    <a:lnTo>
                      <a:pt x="324935" y="6446838"/>
                    </a:lnTo>
                    <a:lnTo>
                      <a:pt x="310646" y="6460596"/>
                    </a:lnTo>
                    <a:lnTo>
                      <a:pt x="278364" y="6481234"/>
                    </a:lnTo>
                    <a:lnTo>
                      <a:pt x="243966" y="6494992"/>
                    </a:lnTo>
                    <a:lnTo>
                      <a:pt x="208509" y="6502400"/>
                    </a:lnTo>
                    <a:lnTo>
                      <a:pt x="171464" y="6502400"/>
                    </a:lnTo>
                    <a:lnTo>
                      <a:pt x="136007" y="6494992"/>
                    </a:lnTo>
                    <a:lnTo>
                      <a:pt x="101608" y="6481234"/>
                    </a:lnTo>
                    <a:lnTo>
                      <a:pt x="69856" y="6460596"/>
                    </a:lnTo>
                    <a:lnTo>
                      <a:pt x="55038" y="6446838"/>
                    </a:lnTo>
                    <a:lnTo>
                      <a:pt x="42337" y="6432550"/>
                    </a:lnTo>
                    <a:lnTo>
                      <a:pt x="20639" y="6401329"/>
                    </a:lnTo>
                    <a:lnTo>
                      <a:pt x="6880" y="6366934"/>
                    </a:lnTo>
                    <a:lnTo>
                      <a:pt x="0" y="6330421"/>
                    </a:lnTo>
                    <a:lnTo>
                      <a:pt x="0" y="6293909"/>
                    </a:lnTo>
                    <a:lnTo>
                      <a:pt x="6880" y="6257925"/>
                    </a:lnTo>
                    <a:lnTo>
                      <a:pt x="20639" y="6223529"/>
                    </a:lnTo>
                    <a:lnTo>
                      <a:pt x="42337" y="6191779"/>
                    </a:lnTo>
                    <a:lnTo>
                      <a:pt x="55038" y="6178021"/>
                    </a:lnTo>
                    <a:lnTo>
                      <a:pt x="621292" y="5611813"/>
                    </a:lnTo>
                    <a:lnTo>
                      <a:pt x="546145" y="5085821"/>
                    </a:lnTo>
                    <a:lnTo>
                      <a:pt x="540853" y="5042959"/>
                    </a:lnTo>
                    <a:lnTo>
                      <a:pt x="539265" y="4958821"/>
                    </a:lnTo>
                    <a:lnTo>
                      <a:pt x="546674" y="4874684"/>
                    </a:lnTo>
                    <a:lnTo>
                      <a:pt x="564138" y="4792663"/>
                    </a:lnTo>
                    <a:lnTo>
                      <a:pt x="590069" y="4713288"/>
                    </a:lnTo>
                    <a:lnTo>
                      <a:pt x="626055" y="4637088"/>
                    </a:lnTo>
                    <a:lnTo>
                      <a:pt x="669980" y="4565121"/>
                    </a:lnTo>
                    <a:lnTo>
                      <a:pt x="721842" y="4498975"/>
                    </a:lnTo>
                    <a:lnTo>
                      <a:pt x="752007" y="4467754"/>
                    </a:lnTo>
                    <a:lnTo>
                      <a:pt x="2468235" y="2752196"/>
                    </a:lnTo>
                    <a:lnTo>
                      <a:pt x="4239500" y="981075"/>
                    </a:lnTo>
                    <a:lnTo>
                      <a:pt x="3993947" y="735542"/>
                    </a:lnTo>
                    <a:lnTo>
                      <a:pt x="3981246" y="721254"/>
                    </a:lnTo>
                    <a:lnTo>
                      <a:pt x="3959548" y="688975"/>
                    </a:lnTo>
                    <a:lnTo>
                      <a:pt x="3945789" y="655108"/>
                    </a:lnTo>
                    <a:lnTo>
                      <a:pt x="3939438" y="619125"/>
                    </a:lnTo>
                    <a:lnTo>
                      <a:pt x="3939438" y="582613"/>
                    </a:lnTo>
                    <a:lnTo>
                      <a:pt x="3945789" y="546629"/>
                    </a:lnTo>
                    <a:lnTo>
                      <a:pt x="3959548" y="512233"/>
                    </a:lnTo>
                    <a:lnTo>
                      <a:pt x="3981246" y="480483"/>
                    </a:lnTo>
                    <a:lnTo>
                      <a:pt x="3993947" y="465667"/>
                    </a:lnTo>
                    <a:lnTo>
                      <a:pt x="4008764" y="452967"/>
                    </a:lnTo>
                    <a:lnTo>
                      <a:pt x="4039988" y="431800"/>
                    </a:lnTo>
                    <a:lnTo>
                      <a:pt x="4074916" y="418042"/>
                    </a:lnTo>
                    <a:lnTo>
                      <a:pt x="4110902" y="411163"/>
                    </a:lnTo>
                    <a:lnTo>
                      <a:pt x="4147417" y="411163"/>
                    </a:lnTo>
                    <a:lnTo>
                      <a:pt x="4182875" y="418042"/>
                    </a:lnTo>
                    <a:lnTo>
                      <a:pt x="4217273" y="431800"/>
                    </a:lnTo>
                    <a:lnTo>
                      <a:pt x="4249555" y="452967"/>
                    </a:lnTo>
                    <a:lnTo>
                      <a:pt x="4263844" y="465667"/>
                    </a:lnTo>
                    <a:lnTo>
                      <a:pt x="4508339" y="711200"/>
                    </a:lnTo>
                    <a:lnTo>
                      <a:pt x="5007913" y="212725"/>
                    </a:lnTo>
                    <a:lnTo>
                      <a:pt x="5034373" y="186796"/>
                    </a:lnTo>
                    <a:lnTo>
                      <a:pt x="5091528" y="139700"/>
                    </a:lnTo>
                    <a:lnTo>
                      <a:pt x="5152387" y="100013"/>
                    </a:lnTo>
                    <a:lnTo>
                      <a:pt x="5215892" y="66675"/>
                    </a:lnTo>
                    <a:lnTo>
                      <a:pt x="5281514" y="39688"/>
                    </a:lnTo>
                    <a:lnTo>
                      <a:pt x="5348195" y="20108"/>
                    </a:lnTo>
                    <a:lnTo>
                      <a:pt x="5418050" y="63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9" name="Group 36">
                <a:extLst>
                  <a:ext uri="{FF2B5EF4-FFF2-40B4-BE49-F238E27FC236}">
                    <a16:creationId xmlns:a16="http://schemas.microsoft.com/office/drawing/2014/main" id="{F6DBBC10-5692-FA45-2483-69C4E15AF70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26570" y="3241551"/>
                <a:ext cx="47230" cy="122011"/>
                <a:chOff x="2375" y="2182"/>
                <a:chExt cx="144" cy="372"/>
              </a:xfrm>
              <a:solidFill>
                <a:schemeClr val="bg1"/>
              </a:solidFill>
            </p:grpSpPr>
            <p:sp>
              <p:nvSpPr>
                <p:cNvPr id="107" name="Freeform 37">
                  <a:extLst>
                    <a:ext uri="{FF2B5EF4-FFF2-40B4-BE49-F238E27FC236}">
                      <a16:creationId xmlns:a16="http://schemas.microsoft.com/office/drawing/2014/main" id="{F496A1A4-2A81-C73B-B6F6-C946B4DD3C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09" y="2182"/>
                  <a:ext cx="99" cy="210"/>
                </a:xfrm>
                <a:custGeom>
                  <a:avLst/>
                  <a:gdLst>
                    <a:gd name="T0" fmla="*/ 0 w 296"/>
                    <a:gd name="T1" fmla="*/ 631 h 631"/>
                    <a:gd name="T2" fmla="*/ 296 w 296"/>
                    <a:gd name="T3" fmla="*/ 631 h 631"/>
                    <a:gd name="T4" fmla="*/ 270 w 296"/>
                    <a:gd name="T5" fmla="*/ 612 h 631"/>
                    <a:gd name="T6" fmla="*/ 232 w 296"/>
                    <a:gd name="T7" fmla="*/ 568 h 631"/>
                    <a:gd name="T8" fmla="*/ 209 w 296"/>
                    <a:gd name="T9" fmla="*/ 517 h 631"/>
                    <a:gd name="T10" fmla="*/ 199 w 296"/>
                    <a:gd name="T11" fmla="*/ 467 h 631"/>
                    <a:gd name="T12" fmla="*/ 198 w 296"/>
                    <a:gd name="T13" fmla="*/ 442 h 631"/>
                    <a:gd name="T14" fmla="*/ 200 w 296"/>
                    <a:gd name="T15" fmla="*/ 370 h 631"/>
                    <a:gd name="T16" fmla="*/ 208 w 296"/>
                    <a:gd name="T17" fmla="*/ 279 h 631"/>
                    <a:gd name="T18" fmla="*/ 213 w 296"/>
                    <a:gd name="T19" fmla="*/ 207 h 631"/>
                    <a:gd name="T20" fmla="*/ 215 w 296"/>
                    <a:gd name="T21" fmla="*/ 157 h 631"/>
                    <a:gd name="T22" fmla="*/ 215 w 296"/>
                    <a:gd name="T23" fmla="*/ 132 h 631"/>
                    <a:gd name="T24" fmla="*/ 205 w 296"/>
                    <a:gd name="T25" fmla="*/ 79 h 631"/>
                    <a:gd name="T26" fmla="*/ 189 w 296"/>
                    <a:gd name="T27" fmla="*/ 31 h 631"/>
                    <a:gd name="T28" fmla="*/ 172 w 296"/>
                    <a:gd name="T29" fmla="*/ 8 h 631"/>
                    <a:gd name="T30" fmla="*/ 159 w 296"/>
                    <a:gd name="T31" fmla="*/ 0 h 631"/>
                    <a:gd name="T32" fmla="*/ 151 w 296"/>
                    <a:gd name="T33" fmla="*/ 0 h 631"/>
                    <a:gd name="T34" fmla="*/ 138 w 296"/>
                    <a:gd name="T35" fmla="*/ 1 h 631"/>
                    <a:gd name="T36" fmla="*/ 127 w 296"/>
                    <a:gd name="T37" fmla="*/ 11 h 631"/>
                    <a:gd name="T38" fmla="*/ 114 w 296"/>
                    <a:gd name="T39" fmla="*/ 27 h 631"/>
                    <a:gd name="T40" fmla="*/ 98 w 296"/>
                    <a:gd name="T41" fmla="*/ 75 h 631"/>
                    <a:gd name="T42" fmla="*/ 89 w 296"/>
                    <a:gd name="T43" fmla="*/ 145 h 631"/>
                    <a:gd name="T44" fmla="*/ 89 w 296"/>
                    <a:gd name="T45" fmla="*/ 160 h 631"/>
                    <a:gd name="T46" fmla="*/ 92 w 296"/>
                    <a:gd name="T47" fmla="*/ 253 h 631"/>
                    <a:gd name="T48" fmla="*/ 101 w 296"/>
                    <a:gd name="T49" fmla="*/ 310 h 631"/>
                    <a:gd name="T50" fmla="*/ 105 w 296"/>
                    <a:gd name="T51" fmla="*/ 337 h 631"/>
                    <a:gd name="T52" fmla="*/ 111 w 296"/>
                    <a:gd name="T53" fmla="*/ 400 h 631"/>
                    <a:gd name="T54" fmla="*/ 109 w 296"/>
                    <a:gd name="T55" fmla="*/ 442 h 631"/>
                    <a:gd name="T56" fmla="*/ 105 w 296"/>
                    <a:gd name="T57" fmla="*/ 480 h 631"/>
                    <a:gd name="T58" fmla="*/ 83 w 296"/>
                    <a:gd name="T59" fmla="*/ 542 h 631"/>
                    <a:gd name="T60" fmla="*/ 50 w 296"/>
                    <a:gd name="T61" fmla="*/ 588 h 631"/>
                    <a:gd name="T62" fmla="*/ 15 w 296"/>
                    <a:gd name="T63" fmla="*/ 621 h 631"/>
                    <a:gd name="T64" fmla="*/ 0 w 296"/>
                    <a:gd name="T65" fmla="*/ 631 h 6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96" h="631">
                      <a:moveTo>
                        <a:pt x="0" y="631"/>
                      </a:moveTo>
                      <a:lnTo>
                        <a:pt x="296" y="631"/>
                      </a:lnTo>
                      <a:lnTo>
                        <a:pt x="270" y="612"/>
                      </a:lnTo>
                      <a:lnTo>
                        <a:pt x="232" y="568"/>
                      </a:lnTo>
                      <a:lnTo>
                        <a:pt x="209" y="517"/>
                      </a:lnTo>
                      <a:lnTo>
                        <a:pt x="199" y="467"/>
                      </a:lnTo>
                      <a:lnTo>
                        <a:pt x="198" y="442"/>
                      </a:lnTo>
                      <a:lnTo>
                        <a:pt x="200" y="370"/>
                      </a:lnTo>
                      <a:lnTo>
                        <a:pt x="208" y="279"/>
                      </a:lnTo>
                      <a:lnTo>
                        <a:pt x="213" y="207"/>
                      </a:lnTo>
                      <a:lnTo>
                        <a:pt x="215" y="157"/>
                      </a:lnTo>
                      <a:lnTo>
                        <a:pt x="215" y="132"/>
                      </a:lnTo>
                      <a:lnTo>
                        <a:pt x="205" y="79"/>
                      </a:lnTo>
                      <a:lnTo>
                        <a:pt x="189" y="31"/>
                      </a:lnTo>
                      <a:lnTo>
                        <a:pt x="172" y="8"/>
                      </a:lnTo>
                      <a:lnTo>
                        <a:pt x="159" y="0"/>
                      </a:lnTo>
                      <a:lnTo>
                        <a:pt x="151" y="0"/>
                      </a:lnTo>
                      <a:lnTo>
                        <a:pt x="138" y="1"/>
                      </a:lnTo>
                      <a:lnTo>
                        <a:pt x="127" y="11"/>
                      </a:lnTo>
                      <a:lnTo>
                        <a:pt x="114" y="27"/>
                      </a:lnTo>
                      <a:lnTo>
                        <a:pt x="98" y="75"/>
                      </a:lnTo>
                      <a:lnTo>
                        <a:pt x="89" y="145"/>
                      </a:lnTo>
                      <a:lnTo>
                        <a:pt x="89" y="160"/>
                      </a:lnTo>
                      <a:lnTo>
                        <a:pt x="92" y="253"/>
                      </a:lnTo>
                      <a:lnTo>
                        <a:pt x="101" y="310"/>
                      </a:lnTo>
                      <a:lnTo>
                        <a:pt x="105" y="337"/>
                      </a:lnTo>
                      <a:lnTo>
                        <a:pt x="111" y="400"/>
                      </a:lnTo>
                      <a:lnTo>
                        <a:pt x="109" y="442"/>
                      </a:lnTo>
                      <a:lnTo>
                        <a:pt x="105" y="480"/>
                      </a:lnTo>
                      <a:lnTo>
                        <a:pt x="83" y="542"/>
                      </a:lnTo>
                      <a:lnTo>
                        <a:pt x="50" y="588"/>
                      </a:lnTo>
                      <a:lnTo>
                        <a:pt x="15" y="621"/>
                      </a:lnTo>
                      <a:lnTo>
                        <a:pt x="0" y="6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" name="Rectangle 38">
                  <a:extLst>
                    <a:ext uri="{FF2B5EF4-FFF2-40B4-BE49-F238E27FC236}">
                      <a16:creationId xmlns:a16="http://schemas.microsoft.com/office/drawing/2014/main" id="{81858EA3-527F-8DF1-027A-E2FD61A296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25"/>
                  <a:ext cx="123" cy="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9" name="Rectangle 39">
                  <a:extLst>
                    <a:ext uri="{FF2B5EF4-FFF2-40B4-BE49-F238E27FC236}">
                      <a16:creationId xmlns:a16="http://schemas.microsoft.com/office/drawing/2014/main" id="{969F2FAE-F8BC-B631-C123-66BF0A36E5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37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0" name="Rectangle 40">
                  <a:extLst>
                    <a:ext uri="{FF2B5EF4-FFF2-40B4-BE49-F238E27FC236}">
                      <a16:creationId xmlns:a16="http://schemas.microsoft.com/office/drawing/2014/main" id="{D47BB34E-CFB4-B7FC-4C2A-15EC5D8553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05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1" name="Freeform 41">
                  <a:extLst>
                    <a:ext uri="{FF2B5EF4-FFF2-40B4-BE49-F238E27FC236}">
                      <a16:creationId xmlns:a16="http://schemas.microsoft.com/office/drawing/2014/main" id="{B9A457D8-6952-B181-6BAB-6747C53698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5" y="2463"/>
                  <a:ext cx="143" cy="91"/>
                </a:xfrm>
                <a:custGeom>
                  <a:avLst/>
                  <a:gdLst>
                    <a:gd name="T0" fmla="*/ 4 w 429"/>
                    <a:gd name="T1" fmla="*/ 241 h 274"/>
                    <a:gd name="T2" fmla="*/ 0 w 429"/>
                    <a:gd name="T3" fmla="*/ 247 h 274"/>
                    <a:gd name="T4" fmla="*/ 0 w 429"/>
                    <a:gd name="T5" fmla="*/ 252 h 274"/>
                    <a:gd name="T6" fmla="*/ 4 w 429"/>
                    <a:gd name="T7" fmla="*/ 261 h 274"/>
                    <a:gd name="T8" fmla="*/ 19 w 429"/>
                    <a:gd name="T9" fmla="*/ 265 h 274"/>
                    <a:gd name="T10" fmla="*/ 40 w 429"/>
                    <a:gd name="T11" fmla="*/ 268 h 274"/>
                    <a:gd name="T12" fmla="*/ 66 w 429"/>
                    <a:gd name="T13" fmla="*/ 271 h 274"/>
                    <a:gd name="T14" fmla="*/ 68 w 429"/>
                    <a:gd name="T15" fmla="*/ 271 h 274"/>
                    <a:gd name="T16" fmla="*/ 68 w 429"/>
                    <a:gd name="T17" fmla="*/ 271 h 274"/>
                    <a:gd name="T18" fmla="*/ 78 w 429"/>
                    <a:gd name="T19" fmla="*/ 270 h 274"/>
                    <a:gd name="T20" fmla="*/ 95 w 429"/>
                    <a:gd name="T21" fmla="*/ 254 h 274"/>
                    <a:gd name="T22" fmla="*/ 121 w 429"/>
                    <a:gd name="T23" fmla="*/ 210 h 274"/>
                    <a:gd name="T24" fmla="*/ 134 w 429"/>
                    <a:gd name="T25" fmla="*/ 179 h 274"/>
                    <a:gd name="T26" fmla="*/ 130 w 429"/>
                    <a:gd name="T27" fmla="*/ 208 h 274"/>
                    <a:gd name="T28" fmla="*/ 117 w 429"/>
                    <a:gd name="T29" fmla="*/ 274 h 274"/>
                    <a:gd name="T30" fmla="*/ 144 w 429"/>
                    <a:gd name="T31" fmla="*/ 274 h 274"/>
                    <a:gd name="T32" fmla="*/ 172 w 429"/>
                    <a:gd name="T33" fmla="*/ 274 h 274"/>
                    <a:gd name="T34" fmla="*/ 231 w 429"/>
                    <a:gd name="T35" fmla="*/ 274 h 274"/>
                    <a:gd name="T36" fmla="*/ 329 w 429"/>
                    <a:gd name="T37" fmla="*/ 267 h 274"/>
                    <a:gd name="T38" fmla="*/ 363 w 429"/>
                    <a:gd name="T39" fmla="*/ 260 h 274"/>
                    <a:gd name="T40" fmla="*/ 379 w 429"/>
                    <a:gd name="T41" fmla="*/ 255 h 274"/>
                    <a:gd name="T42" fmla="*/ 400 w 429"/>
                    <a:gd name="T43" fmla="*/ 235 h 274"/>
                    <a:gd name="T44" fmla="*/ 405 w 429"/>
                    <a:gd name="T45" fmla="*/ 222 h 274"/>
                    <a:gd name="T46" fmla="*/ 416 w 429"/>
                    <a:gd name="T47" fmla="*/ 164 h 274"/>
                    <a:gd name="T48" fmla="*/ 428 w 429"/>
                    <a:gd name="T49" fmla="*/ 36 h 274"/>
                    <a:gd name="T50" fmla="*/ 429 w 429"/>
                    <a:gd name="T51" fmla="*/ 0 h 274"/>
                    <a:gd name="T52" fmla="*/ 64 w 429"/>
                    <a:gd name="T53" fmla="*/ 0 h 274"/>
                    <a:gd name="T54" fmla="*/ 64 w 429"/>
                    <a:gd name="T55" fmla="*/ 46 h 274"/>
                    <a:gd name="T56" fmla="*/ 48 w 429"/>
                    <a:gd name="T57" fmla="*/ 159 h 274"/>
                    <a:gd name="T58" fmla="*/ 30 w 429"/>
                    <a:gd name="T59" fmla="*/ 208 h 274"/>
                    <a:gd name="T60" fmla="*/ 14 w 429"/>
                    <a:gd name="T61" fmla="*/ 234 h 274"/>
                    <a:gd name="T62" fmla="*/ 4 w 429"/>
                    <a:gd name="T63" fmla="*/ 241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29" h="274">
                      <a:moveTo>
                        <a:pt x="4" y="241"/>
                      </a:moveTo>
                      <a:lnTo>
                        <a:pt x="0" y="247"/>
                      </a:lnTo>
                      <a:lnTo>
                        <a:pt x="0" y="252"/>
                      </a:lnTo>
                      <a:lnTo>
                        <a:pt x="4" y="261"/>
                      </a:lnTo>
                      <a:lnTo>
                        <a:pt x="19" y="265"/>
                      </a:lnTo>
                      <a:lnTo>
                        <a:pt x="40" y="268"/>
                      </a:lnTo>
                      <a:lnTo>
                        <a:pt x="66" y="271"/>
                      </a:lnTo>
                      <a:lnTo>
                        <a:pt x="68" y="271"/>
                      </a:lnTo>
                      <a:lnTo>
                        <a:pt x="68" y="271"/>
                      </a:lnTo>
                      <a:lnTo>
                        <a:pt x="78" y="270"/>
                      </a:lnTo>
                      <a:lnTo>
                        <a:pt x="95" y="254"/>
                      </a:lnTo>
                      <a:lnTo>
                        <a:pt x="121" y="210"/>
                      </a:lnTo>
                      <a:lnTo>
                        <a:pt x="134" y="179"/>
                      </a:lnTo>
                      <a:lnTo>
                        <a:pt x="130" y="208"/>
                      </a:lnTo>
                      <a:lnTo>
                        <a:pt x="117" y="274"/>
                      </a:lnTo>
                      <a:lnTo>
                        <a:pt x="144" y="274"/>
                      </a:lnTo>
                      <a:lnTo>
                        <a:pt x="172" y="274"/>
                      </a:lnTo>
                      <a:lnTo>
                        <a:pt x="231" y="274"/>
                      </a:lnTo>
                      <a:lnTo>
                        <a:pt x="329" y="267"/>
                      </a:lnTo>
                      <a:lnTo>
                        <a:pt x="363" y="260"/>
                      </a:lnTo>
                      <a:lnTo>
                        <a:pt x="379" y="255"/>
                      </a:lnTo>
                      <a:lnTo>
                        <a:pt x="400" y="235"/>
                      </a:lnTo>
                      <a:lnTo>
                        <a:pt x="405" y="222"/>
                      </a:lnTo>
                      <a:lnTo>
                        <a:pt x="416" y="164"/>
                      </a:lnTo>
                      <a:lnTo>
                        <a:pt x="428" y="36"/>
                      </a:lnTo>
                      <a:lnTo>
                        <a:pt x="429" y="0"/>
                      </a:lnTo>
                      <a:lnTo>
                        <a:pt x="64" y="0"/>
                      </a:lnTo>
                      <a:lnTo>
                        <a:pt x="64" y="46"/>
                      </a:lnTo>
                      <a:lnTo>
                        <a:pt x="48" y="159"/>
                      </a:lnTo>
                      <a:lnTo>
                        <a:pt x="30" y="208"/>
                      </a:lnTo>
                      <a:lnTo>
                        <a:pt x="14" y="234"/>
                      </a:lnTo>
                      <a:lnTo>
                        <a:pt x="4" y="2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0" name="Freeform 6">
                <a:extLst>
                  <a:ext uri="{FF2B5EF4-FFF2-40B4-BE49-F238E27FC236}">
                    <a16:creationId xmlns:a16="http://schemas.microsoft.com/office/drawing/2014/main" id="{2915A58D-A89A-9161-240B-4B61079CA39D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05805" y="3690038"/>
                <a:ext cx="88761" cy="78696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01" name="Group 23">
                <a:extLst>
                  <a:ext uri="{FF2B5EF4-FFF2-40B4-BE49-F238E27FC236}">
                    <a16:creationId xmlns:a16="http://schemas.microsoft.com/office/drawing/2014/main" id="{2F1803F6-8E79-D18E-1FEF-D0023E99FAF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690" y="4510148"/>
                <a:ext cx="110991" cy="101876"/>
                <a:chOff x="2577" y="1104"/>
                <a:chExt cx="414" cy="380"/>
              </a:xfrm>
              <a:solidFill>
                <a:schemeClr val="bg1"/>
              </a:solidFill>
            </p:grpSpPr>
            <p:sp>
              <p:nvSpPr>
                <p:cNvPr id="102" name="Freeform 24">
                  <a:extLst>
                    <a:ext uri="{FF2B5EF4-FFF2-40B4-BE49-F238E27FC236}">
                      <a16:creationId xmlns:a16="http://schemas.microsoft.com/office/drawing/2014/main" id="{E6B41D87-9DD0-EFDA-2E8A-9AF866348B0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77" y="1104"/>
                  <a:ext cx="353" cy="380"/>
                </a:xfrm>
                <a:custGeom>
                  <a:avLst/>
                  <a:gdLst>
                    <a:gd name="T0" fmla="*/ 81 w 1058"/>
                    <a:gd name="T1" fmla="*/ 1141 h 1141"/>
                    <a:gd name="T2" fmla="*/ 91 w 1058"/>
                    <a:gd name="T3" fmla="*/ 1140 h 1141"/>
                    <a:gd name="T4" fmla="*/ 101 w 1058"/>
                    <a:gd name="T5" fmla="*/ 1131 h 1141"/>
                    <a:gd name="T6" fmla="*/ 206 w 1058"/>
                    <a:gd name="T7" fmla="*/ 1129 h 1141"/>
                    <a:gd name="T8" fmla="*/ 206 w 1058"/>
                    <a:gd name="T9" fmla="*/ 1115 h 1141"/>
                    <a:gd name="T10" fmla="*/ 120 w 1058"/>
                    <a:gd name="T11" fmla="*/ 1112 h 1141"/>
                    <a:gd name="T12" fmla="*/ 352 w 1058"/>
                    <a:gd name="T13" fmla="*/ 962 h 1141"/>
                    <a:gd name="T14" fmla="*/ 365 w 1058"/>
                    <a:gd name="T15" fmla="*/ 968 h 1141"/>
                    <a:gd name="T16" fmla="*/ 378 w 1058"/>
                    <a:gd name="T17" fmla="*/ 962 h 1141"/>
                    <a:gd name="T18" fmla="*/ 994 w 1058"/>
                    <a:gd name="T19" fmla="*/ 347 h 1141"/>
                    <a:gd name="T20" fmla="*/ 997 w 1058"/>
                    <a:gd name="T21" fmla="*/ 343 h 1141"/>
                    <a:gd name="T22" fmla="*/ 1015 w 1058"/>
                    <a:gd name="T23" fmla="*/ 325 h 1141"/>
                    <a:gd name="T24" fmla="*/ 1051 w 1058"/>
                    <a:gd name="T25" fmla="*/ 256 h 1141"/>
                    <a:gd name="T26" fmla="*/ 1058 w 1058"/>
                    <a:gd name="T27" fmla="*/ 180 h 1141"/>
                    <a:gd name="T28" fmla="*/ 1036 w 1058"/>
                    <a:gd name="T29" fmla="*/ 106 h 1141"/>
                    <a:gd name="T30" fmla="*/ 1000 w 1058"/>
                    <a:gd name="T31" fmla="*/ 59 h 1141"/>
                    <a:gd name="T32" fmla="*/ 954 w 1058"/>
                    <a:gd name="T33" fmla="*/ 23 h 1141"/>
                    <a:gd name="T34" fmla="*/ 879 w 1058"/>
                    <a:gd name="T35" fmla="*/ 1 h 1141"/>
                    <a:gd name="T36" fmla="*/ 840 w 1058"/>
                    <a:gd name="T37" fmla="*/ 1 h 1141"/>
                    <a:gd name="T38" fmla="*/ 765 w 1058"/>
                    <a:gd name="T39" fmla="*/ 23 h 1141"/>
                    <a:gd name="T40" fmla="*/ 719 w 1058"/>
                    <a:gd name="T41" fmla="*/ 59 h 1141"/>
                    <a:gd name="T42" fmla="*/ 713 w 1058"/>
                    <a:gd name="T43" fmla="*/ 64 h 1141"/>
                    <a:gd name="T44" fmla="*/ 710 w 1058"/>
                    <a:gd name="T45" fmla="*/ 66 h 1141"/>
                    <a:gd name="T46" fmla="*/ 92 w 1058"/>
                    <a:gd name="T47" fmla="*/ 687 h 1141"/>
                    <a:gd name="T48" fmla="*/ 97 w 1058"/>
                    <a:gd name="T49" fmla="*/ 707 h 1141"/>
                    <a:gd name="T50" fmla="*/ 6 w 1058"/>
                    <a:gd name="T51" fmla="*/ 880 h 1141"/>
                    <a:gd name="T52" fmla="*/ 1 w 1058"/>
                    <a:gd name="T53" fmla="*/ 899 h 1141"/>
                    <a:gd name="T54" fmla="*/ 69 w 1058"/>
                    <a:gd name="T55" fmla="*/ 1137 h 1141"/>
                    <a:gd name="T56" fmla="*/ 735 w 1058"/>
                    <a:gd name="T57" fmla="*/ 96 h 1141"/>
                    <a:gd name="T58" fmla="*/ 739 w 1058"/>
                    <a:gd name="T59" fmla="*/ 93 h 1141"/>
                    <a:gd name="T60" fmla="*/ 744 w 1058"/>
                    <a:gd name="T61" fmla="*/ 87 h 1141"/>
                    <a:gd name="T62" fmla="*/ 770 w 1058"/>
                    <a:gd name="T63" fmla="*/ 64 h 1141"/>
                    <a:gd name="T64" fmla="*/ 859 w 1058"/>
                    <a:gd name="T65" fmla="*/ 38 h 1141"/>
                    <a:gd name="T66" fmla="*/ 950 w 1058"/>
                    <a:gd name="T67" fmla="*/ 64 h 1141"/>
                    <a:gd name="T68" fmla="*/ 994 w 1058"/>
                    <a:gd name="T69" fmla="*/ 111 h 1141"/>
                    <a:gd name="T70" fmla="*/ 1019 w 1058"/>
                    <a:gd name="T71" fmla="*/ 230 h 1141"/>
                    <a:gd name="T72" fmla="*/ 973 w 1058"/>
                    <a:gd name="T73" fmla="*/ 312 h 1141"/>
                    <a:gd name="T74" fmla="*/ 968 w 1058"/>
                    <a:gd name="T75" fmla="*/ 318 h 1141"/>
                    <a:gd name="T76" fmla="*/ 964 w 1058"/>
                    <a:gd name="T77" fmla="*/ 321 h 1141"/>
                    <a:gd name="T78" fmla="*/ 365 w 1058"/>
                    <a:gd name="T79" fmla="*/ 922 h 1141"/>
                    <a:gd name="T80" fmla="*/ 177 w 1058"/>
                    <a:gd name="T81" fmla="*/ 735 h 1141"/>
                    <a:gd name="T82" fmla="*/ 735 w 1058"/>
                    <a:gd name="T83" fmla="*/ 96 h 1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058" h="1141">
                      <a:moveTo>
                        <a:pt x="78" y="1141"/>
                      </a:moveTo>
                      <a:lnTo>
                        <a:pt x="81" y="1141"/>
                      </a:lnTo>
                      <a:lnTo>
                        <a:pt x="84" y="1141"/>
                      </a:lnTo>
                      <a:lnTo>
                        <a:pt x="91" y="1140"/>
                      </a:lnTo>
                      <a:lnTo>
                        <a:pt x="97" y="1135"/>
                      </a:lnTo>
                      <a:lnTo>
                        <a:pt x="101" y="1131"/>
                      </a:lnTo>
                      <a:lnTo>
                        <a:pt x="199" y="1131"/>
                      </a:lnTo>
                      <a:lnTo>
                        <a:pt x="206" y="1129"/>
                      </a:lnTo>
                      <a:lnTo>
                        <a:pt x="208" y="1122"/>
                      </a:lnTo>
                      <a:lnTo>
                        <a:pt x="206" y="1115"/>
                      </a:lnTo>
                      <a:lnTo>
                        <a:pt x="199" y="1112"/>
                      </a:lnTo>
                      <a:lnTo>
                        <a:pt x="120" y="1112"/>
                      </a:lnTo>
                      <a:lnTo>
                        <a:pt x="310" y="922"/>
                      </a:lnTo>
                      <a:lnTo>
                        <a:pt x="352" y="962"/>
                      </a:lnTo>
                      <a:lnTo>
                        <a:pt x="357" y="967"/>
                      </a:lnTo>
                      <a:lnTo>
                        <a:pt x="365" y="968"/>
                      </a:lnTo>
                      <a:lnTo>
                        <a:pt x="372" y="967"/>
                      </a:lnTo>
                      <a:lnTo>
                        <a:pt x="378" y="962"/>
                      </a:lnTo>
                      <a:lnTo>
                        <a:pt x="993" y="348"/>
                      </a:lnTo>
                      <a:lnTo>
                        <a:pt x="994" y="347"/>
                      </a:lnTo>
                      <a:lnTo>
                        <a:pt x="994" y="345"/>
                      </a:lnTo>
                      <a:lnTo>
                        <a:pt x="997" y="343"/>
                      </a:lnTo>
                      <a:lnTo>
                        <a:pt x="1000" y="340"/>
                      </a:lnTo>
                      <a:lnTo>
                        <a:pt x="1015" y="325"/>
                      </a:lnTo>
                      <a:lnTo>
                        <a:pt x="1036" y="292"/>
                      </a:lnTo>
                      <a:lnTo>
                        <a:pt x="1051" y="256"/>
                      </a:lnTo>
                      <a:lnTo>
                        <a:pt x="1058" y="219"/>
                      </a:lnTo>
                      <a:lnTo>
                        <a:pt x="1058" y="180"/>
                      </a:lnTo>
                      <a:lnTo>
                        <a:pt x="1051" y="142"/>
                      </a:lnTo>
                      <a:lnTo>
                        <a:pt x="1036" y="106"/>
                      </a:lnTo>
                      <a:lnTo>
                        <a:pt x="1015" y="73"/>
                      </a:lnTo>
                      <a:lnTo>
                        <a:pt x="1000" y="59"/>
                      </a:lnTo>
                      <a:lnTo>
                        <a:pt x="986" y="44"/>
                      </a:lnTo>
                      <a:lnTo>
                        <a:pt x="954" y="23"/>
                      </a:lnTo>
                      <a:lnTo>
                        <a:pt x="918" y="8"/>
                      </a:lnTo>
                      <a:lnTo>
                        <a:pt x="879" y="1"/>
                      </a:lnTo>
                      <a:lnTo>
                        <a:pt x="859" y="0"/>
                      </a:lnTo>
                      <a:lnTo>
                        <a:pt x="840" y="1"/>
                      </a:lnTo>
                      <a:lnTo>
                        <a:pt x="801" y="8"/>
                      </a:lnTo>
                      <a:lnTo>
                        <a:pt x="765" y="23"/>
                      </a:lnTo>
                      <a:lnTo>
                        <a:pt x="734" y="44"/>
                      </a:lnTo>
                      <a:lnTo>
                        <a:pt x="719" y="59"/>
                      </a:lnTo>
                      <a:lnTo>
                        <a:pt x="716" y="62"/>
                      </a:lnTo>
                      <a:lnTo>
                        <a:pt x="713" y="64"/>
                      </a:lnTo>
                      <a:lnTo>
                        <a:pt x="712" y="64"/>
                      </a:lnTo>
                      <a:lnTo>
                        <a:pt x="710" y="66"/>
                      </a:lnTo>
                      <a:lnTo>
                        <a:pt x="97" y="680"/>
                      </a:lnTo>
                      <a:lnTo>
                        <a:pt x="92" y="687"/>
                      </a:lnTo>
                      <a:lnTo>
                        <a:pt x="92" y="701"/>
                      </a:lnTo>
                      <a:lnTo>
                        <a:pt x="97" y="707"/>
                      </a:lnTo>
                      <a:lnTo>
                        <a:pt x="137" y="748"/>
                      </a:lnTo>
                      <a:lnTo>
                        <a:pt x="6" y="880"/>
                      </a:lnTo>
                      <a:lnTo>
                        <a:pt x="0" y="889"/>
                      </a:lnTo>
                      <a:lnTo>
                        <a:pt x="1" y="899"/>
                      </a:lnTo>
                      <a:lnTo>
                        <a:pt x="65" y="1127"/>
                      </a:lnTo>
                      <a:lnTo>
                        <a:pt x="69" y="1137"/>
                      </a:lnTo>
                      <a:lnTo>
                        <a:pt x="78" y="1141"/>
                      </a:lnTo>
                      <a:close/>
                      <a:moveTo>
                        <a:pt x="735" y="96"/>
                      </a:moveTo>
                      <a:lnTo>
                        <a:pt x="736" y="95"/>
                      </a:lnTo>
                      <a:lnTo>
                        <a:pt x="739" y="93"/>
                      </a:lnTo>
                      <a:lnTo>
                        <a:pt x="741" y="90"/>
                      </a:lnTo>
                      <a:lnTo>
                        <a:pt x="744" y="87"/>
                      </a:lnTo>
                      <a:lnTo>
                        <a:pt x="746" y="85"/>
                      </a:lnTo>
                      <a:lnTo>
                        <a:pt x="770" y="64"/>
                      </a:lnTo>
                      <a:lnTo>
                        <a:pt x="827" y="40"/>
                      </a:lnTo>
                      <a:lnTo>
                        <a:pt x="859" y="38"/>
                      </a:lnTo>
                      <a:lnTo>
                        <a:pt x="892" y="40"/>
                      </a:lnTo>
                      <a:lnTo>
                        <a:pt x="950" y="64"/>
                      </a:lnTo>
                      <a:lnTo>
                        <a:pt x="973" y="85"/>
                      </a:lnTo>
                      <a:lnTo>
                        <a:pt x="994" y="111"/>
                      </a:lnTo>
                      <a:lnTo>
                        <a:pt x="1019" y="168"/>
                      </a:lnTo>
                      <a:lnTo>
                        <a:pt x="1019" y="230"/>
                      </a:lnTo>
                      <a:lnTo>
                        <a:pt x="994" y="288"/>
                      </a:lnTo>
                      <a:lnTo>
                        <a:pt x="973" y="312"/>
                      </a:lnTo>
                      <a:lnTo>
                        <a:pt x="971" y="315"/>
                      </a:lnTo>
                      <a:lnTo>
                        <a:pt x="968" y="318"/>
                      </a:lnTo>
                      <a:lnTo>
                        <a:pt x="966" y="319"/>
                      </a:lnTo>
                      <a:lnTo>
                        <a:pt x="964" y="321"/>
                      </a:lnTo>
                      <a:lnTo>
                        <a:pt x="963" y="324"/>
                      </a:lnTo>
                      <a:lnTo>
                        <a:pt x="365" y="922"/>
                      </a:lnTo>
                      <a:lnTo>
                        <a:pt x="324" y="880"/>
                      </a:lnTo>
                      <a:lnTo>
                        <a:pt x="177" y="735"/>
                      </a:lnTo>
                      <a:lnTo>
                        <a:pt x="137" y="694"/>
                      </a:lnTo>
                      <a:lnTo>
                        <a:pt x="735" y="9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" name="Freeform 25">
                  <a:extLst>
                    <a:ext uri="{FF2B5EF4-FFF2-40B4-BE49-F238E27FC236}">
                      <a16:creationId xmlns:a16="http://schemas.microsoft.com/office/drawing/2014/main" id="{87838B75-A5FD-7542-C079-03A7D4DC986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43" y="1129"/>
                  <a:ext cx="261" cy="261"/>
                </a:xfrm>
                <a:custGeom>
                  <a:avLst/>
                  <a:gdLst>
                    <a:gd name="T0" fmla="*/ 153 w 781"/>
                    <a:gd name="T1" fmla="*/ 778 h 782"/>
                    <a:gd name="T2" fmla="*/ 158 w 781"/>
                    <a:gd name="T3" fmla="*/ 782 h 782"/>
                    <a:gd name="T4" fmla="*/ 166 w 781"/>
                    <a:gd name="T5" fmla="*/ 782 h 782"/>
                    <a:gd name="T6" fmla="*/ 173 w 781"/>
                    <a:gd name="T7" fmla="*/ 782 h 782"/>
                    <a:gd name="T8" fmla="*/ 179 w 781"/>
                    <a:gd name="T9" fmla="*/ 778 h 782"/>
                    <a:gd name="T10" fmla="*/ 572 w 781"/>
                    <a:gd name="T11" fmla="*/ 385 h 782"/>
                    <a:gd name="T12" fmla="*/ 576 w 781"/>
                    <a:gd name="T13" fmla="*/ 390 h 782"/>
                    <a:gd name="T14" fmla="*/ 584 w 781"/>
                    <a:gd name="T15" fmla="*/ 395 h 782"/>
                    <a:gd name="T16" fmla="*/ 591 w 781"/>
                    <a:gd name="T17" fmla="*/ 396 h 782"/>
                    <a:gd name="T18" fmla="*/ 598 w 781"/>
                    <a:gd name="T19" fmla="*/ 395 h 782"/>
                    <a:gd name="T20" fmla="*/ 604 w 781"/>
                    <a:gd name="T21" fmla="*/ 390 h 782"/>
                    <a:gd name="T22" fmla="*/ 735 w 781"/>
                    <a:gd name="T23" fmla="*/ 259 h 782"/>
                    <a:gd name="T24" fmla="*/ 741 w 781"/>
                    <a:gd name="T25" fmla="*/ 252 h 782"/>
                    <a:gd name="T26" fmla="*/ 741 w 781"/>
                    <a:gd name="T27" fmla="*/ 245 h 782"/>
                    <a:gd name="T28" fmla="*/ 741 w 781"/>
                    <a:gd name="T29" fmla="*/ 238 h 782"/>
                    <a:gd name="T30" fmla="*/ 735 w 781"/>
                    <a:gd name="T31" fmla="*/ 232 h 782"/>
                    <a:gd name="T32" fmla="*/ 729 w 781"/>
                    <a:gd name="T33" fmla="*/ 226 h 782"/>
                    <a:gd name="T34" fmla="*/ 748 w 781"/>
                    <a:gd name="T35" fmla="*/ 210 h 782"/>
                    <a:gd name="T36" fmla="*/ 764 w 781"/>
                    <a:gd name="T37" fmla="*/ 190 h 782"/>
                    <a:gd name="T38" fmla="*/ 781 w 781"/>
                    <a:gd name="T39" fmla="*/ 147 h 782"/>
                    <a:gd name="T40" fmla="*/ 781 w 781"/>
                    <a:gd name="T41" fmla="*/ 99 h 782"/>
                    <a:gd name="T42" fmla="*/ 764 w 781"/>
                    <a:gd name="T43" fmla="*/ 55 h 782"/>
                    <a:gd name="T44" fmla="*/ 748 w 781"/>
                    <a:gd name="T45" fmla="*/ 36 h 782"/>
                    <a:gd name="T46" fmla="*/ 729 w 781"/>
                    <a:gd name="T47" fmla="*/ 20 h 782"/>
                    <a:gd name="T48" fmla="*/ 684 w 781"/>
                    <a:gd name="T49" fmla="*/ 3 h 782"/>
                    <a:gd name="T50" fmla="*/ 660 w 781"/>
                    <a:gd name="T51" fmla="*/ 0 h 782"/>
                    <a:gd name="T52" fmla="*/ 637 w 781"/>
                    <a:gd name="T53" fmla="*/ 3 h 782"/>
                    <a:gd name="T54" fmla="*/ 592 w 781"/>
                    <a:gd name="T55" fmla="*/ 20 h 782"/>
                    <a:gd name="T56" fmla="*/ 573 w 781"/>
                    <a:gd name="T57" fmla="*/ 37 h 782"/>
                    <a:gd name="T58" fmla="*/ 558 w 781"/>
                    <a:gd name="T59" fmla="*/ 55 h 782"/>
                    <a:gd name="T60" fmla="*/ 547 w 781"/>
                    <a:gd name="T61" fmla="*/ 45 h 782"/>
                    <a:gd name="T62" fmla="*/ 542 w 781"/>
                    <a:gd name="T63" fmla="*/ 40 h 782"/>
                    <a:gd name="T64" fmla="*/ 527 w 781"/>
                    <a:gd name="T65" fmla="*/ 40 h 782"/>
                    <a:gd name="T66" fmla="*/ 520 w 781"/>
                    <a:gd name="T67" fmla="*/ 45 h 782"/>
                    <a:gd name="T68" fmla="*/ 389 w 781"/>
                    <a:gd name="T69" fmla="*/ 176 h 782"/>
                    <a:gd name="T70" fmla="*/ 385 w 781"/>
                    <a:gd name="T71" fmla="*/ 182 h 782"/>
                    <a:gd name="T72" fmla="*/ 385 w 781"/>
                    <a:gd name="T73" fmla="*/ 196 h 782"/>
                    <a:gd name="T74" fmla="*/ 389 w 781"/>
                    <a:gd name="T75" fmla="*/ 203 h 782"/>
                    <a:gd name="T76" fmla="*/ 399 w 781"/>
                    <a:gd name="T77" fmla="*/ 212 h 782"/>
                    <a:gd name="T78" fmla="*/ 6 w 781"/>
                    <a:gd name="T79" fmla="*/ 604 h 782"/>
                    <a:gd name="T80" fmla="*/ 1 w 781"/>
                    <a:gd name="T81" fmla="*/ 611 h 782"/>
                    <a:gd name="T82" fmla="*/ 0 w 781"/>
                    <a:gd name="T83" fmla="*/ 618 h 782"/>
                    <a:gd name="T84" fmla="*/ 1 w 781"/>
                    <a:gd name="T85" fmla="*/ 625 h 782"/>
                    <a:gd name="T86" fmla="*/ 6 w 781"/>
                    <a:gd name="T87" fmla="*/ 631 h 782"/>
                    <a:gd name="T88" fmla="*/ 153 w 781"/>
                    <a:gd name="T89" fmla="*/ 778 h 782"/>
                    <a:gd name="T90" fmla="*/ 535 w 781"/>
                    <a:gd name="T91" fmla="*/ 85 h 782"/>
                    <a:gd name="T92" fmla="*/ 615 w 781"/>
                    <a:gd name="T93" fmla="*/ 166 h 782"/>
                    <a:gd name="T94" fmla="*/ 687 w 781"/>
                    <a:gd name="T95" fmla="*/ 238 h 782"/>
                    <a:gd name="T96" fmla="*/ 687 w 781"/>
                    <a:gd name="T97" fmla="*/ 238 h 782"/>
                    <a:gd name="T98" fmla="*/ 694 w 781"/>
                    <a:gd name="T99" fmla="*/ 245 h 782"/>
                    <a:gd name="T100" fmla="*/ 591 w 781"/>
                    <a:gd name="T101" fmla="*/ 350 h 782"/>
                    <a:gd name="T102" fmla="*/ 431 w 781"/>
                    <a:gd name="T103" fmla="*/ 189 h 782"/>
                    <a:gd name="T104" fmla="*/ 535 w 781"/>
                    <a:gd name="T105" fmla="*/ 85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781" h="782">
                      <a:moveTo>
                        <a:pt x="153" y="778"/>
                      </a:moveTo>
                      <a:lnTo>
                        <a:pt x="158" y="782"/>
                      </a:lnTo>
                      <a:lnTo>
                        <a:pt x="166" y="782"/>
                      </a:lnTo>
                      <a:lnTo>
                        <a:pt x="173" y="782"/>
                      </a:lnTo>
                      <a:lnTo>
                        <a:pt x="179" y="778"/>
                      </a:lnTo>
                      <a:lnTo>
                        <a:pt x="572" y="385"/>
                      </a:lnTo>
                      <a:lnTo>
                        <a:pt x="576" y="390"/>
                      </a:lnTo>
                      <a:lnTo>
                        <a:pt x="584" y="395"/>
                      </a:lnTo>
                      <a:lnTo>
                        <a:pt x="591" y="396"/>
                      </a:lnTo>
                      <a:lnTo>
                        <a:pt x="598" y="395"/>
                      </a:lnTo>
                      <a:lnTo>
                        <a:pt x="604" y="390"/>
                      </a:lnTo>
                      <a:lnTo>
                        <a:pt x="735" y="259"/>
                      </a:lnTo>
                      <a:lnTo>
                        <a:pt x="741" y="252"/>
                      </a:lnTo>
                      <a:lnTo>
                        <a:pt x="741" y="245"/>
                      </a:lnTo>
                      <a:lnTo>
                        <a:pt x="741" y="238"/>
                      </a:lnTo>
                      <a:lnTo>
                        <a:pt x="735" y="232"/>
                      </a:lnTo>
                      <a:lnTo>
                        <a:pt x="729" y="226"/>
                      </a:lnTo>
                      <a:lnTo>
                        <a:pt x="748" y="210"/>
                      </a:lnTo>
                      <a:lnTo>
                        <a:pt x="764" y="190"/>
                      </a:lnTo>
                      <a:lnTo>
                        <a:pt x="781" y="147"/>
                      </a:lnTo>
                      <a:lnTo>
                        <a:pt x="781" y="99"/>
                      </a:lnTo>
                      <a:lnTo>
                        <a:pt x="764" y="55"/>
                      </a:lnTo>
                      <a:lnTo>
                        <a:pt x="748" y="36"/>
                      </a:lnTo>
                      <a:lnTo>
                        <a:pt x="729" y="20"/>
                      </a:lnTo>
                      <a:lnTo>
                        <a:pt x="684" y="3"/>
                      </a:lnTo>
                      <a:lnTo>
                        <a:pt x="660" y="0"/>
                      </a:lnTo>
                      <a:lnTo>
                        <a:pt x="637" y="3"/>
                      </a:lnTo>
                      <a:lnTo>
                        <a:pt x="592" y="20"/>
                      </a:lnTo>
                      <a:lnTo>
                        <a:pt x="573" y="37"/>
                      </a:lnTo>
                      <a:lnTo>
                        <a:pt x="558" y="55"/>
                      </a:lnTo>
                      <a:lnTo>
                        <a:pt x="547" y="45"/>
                      </a:lnTo>
                      <a:lnTo>
                        <a:pt x="542" y="40"/>
                      </a:lnTo>
                      <a:lnTo>
                        <a:pt x="527" y="40"/>
                      </a:lnTo>
                      <a:lnTo>
                        <a:pt x="520" y="45"/>
                      </a:lnTo>
                      <a:lnTo>
                        <a:pt x="389" y="176"/>
                      </a:lnTo>
                      <a:lnTo>
                        <a:pt x="385" y="182"/>
                      </a:lnTo>
                      <a:lnTo>
                        <a:pt x="385" y="196"/>
                      </a:lnTo>
                      <a:lnTo>
                        <a:pt x="389" y="203"/>
                      </a:lnTo>
                      <a:lnTo>
                        <a:pt x="399" y="212"/>
                      </a:lnTo>
                      <a:lnTo>
                        <a:pt x="6" y="604"/>
                      </a:lnTo>
                      <a:lnTo>
                        <a:pt x="1" y="611"/>
                      </a:lnTo>
                      <a:lnTo>
                        <a:pt x="0" y="618"/>
                      </a:lnTo>
                      <a:lnTo>
                        <a:pt x="1" y="625"/>
                      </a:lnTo>
                      <a:lnTo>
                        <a:pt x="6" y="631"/>
                      </a:lnTo>
                      <a:lnTo>
                        <a:pt x="153" y="778"/>
                      </a:lnTo>
                      <a:close/>
                      <a:moveTo>
                        <a:pt x="535" y="85"/>
                      </a:moveTo>
                      <a:lnTo>
                        <a:pt x="615" y="166"/>
                      </a:lnTo>
                      <a:lnTo>
                        <a:pt x="687" y="238"/>
                      </a:lnTo>
                      <a:lnTo>
                        <a:pt x="687" y="238"/>
                      </a:lnTo>
                      <a:lnTo>
                        <a:pt x="694" y="245"/>
                      </a:lnTo>
                      <a:lnTo>
                        <a:pt x="591" y="350"/>
                      </a:lnTo>
                      <a:lnTo>
                        <a:pt x="431" y="189"/>
                      </a:lnTo>
                      <a:lnTo>
                        <a:pt x="535" y="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4" name="Freeform 26">
                  <a:extLst>
                    <a:ext uri="{FF2B5EF4-FFF2-40B4-BE49-F238E27FC236}">
                      <a16:creationId xmlns:a16="http://schemas.microsoft.com/office/drawing/2014/main" id="{1E8904F1-47EC-DAFE-E325-FE6AC1A36E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01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2 w 203"/>
                    <a:gd name="T13" fmla="*/ 17 h 19"/>
                    <a:gd name="T14" fmla="*/ 203 w 203"/>
                    <a:gd name="T15" fmla="*/ 10 h 19"/>
                    <a:gd name="T16" fmla="*/ 202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2" y="17"/>
                      </a:lnTo>
                      <a:lnTo>
                        <a:pt x="203" y="10"/>
                      </a:lnTo>
                      <a:lnTo>
                        <a:pt x="202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5" name="Freeform 27">
                  <a:extLst>
                    <a:ext uri="{FF2B5EF4-FFF2-40B4-BE49-F238E27FC236}">
                      <a16:creationId xmlns:a16="http://schemas.microsoft.com/office/drawing/2014/main" id="{0C2BCD23-0890-BFA3-54E9-C86E7DA880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3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1 w 203"/>
                    <a:gd name="T13" fmla="*/ 17 h 19"/>
                    <a:gd name="T14" fmla="*/ 203 w 203"/>
                    <a:gd name="T15" fmla="*/ 10 h 19"/>
                    <a:gd name="T16" fmla="*/ 201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1" y="17"/>
                      </a:lnTo>
                      <a:lnTo>
                        <a:pt x="203" y="10"/>
                      </a:lnTo>
                      <a:lnTo>
                        <a:pt x="201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6" name="Freeform 28">
                  <a:extLst>
                    <a:ext uri="{FF2B5EF4-FFF2-40B4-BE49-F238E27FC236}">
                      <a16:creationId xmlns:a16="http://schemas.microsoft.com/office/drawing/2014/main" id="{1AB9EA63-42F4-3EA7-E873-53B3B81A9E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6" y="1475"/>
                  <a:ext cx="45" cy="6"/>
                </a:xfrm>
                <a:custGeom>
                  <a:avLst/>
                  <a:gdLst>
                    <a:gd name="T0" fmla="*/ 125 w 134"/>
                    <a:gd name="T1" fmla="*/ 0 h 19"/>
                    <a:gd name="T2" fmla="*/ 10 w 134"/>
                    <a:gd name="T3" fmla="*/ 0 h 19"/>
                    <a:gd name="T4" fmla="*/ 1 w 134"/>
                    <a:gd name="T5" fmla="*/ 3 h 19"/>
                    <a:gd name="T6" fmla="*/ 0 w 134"/>
                    <a:gd name="T7" fmla="*/ 10 h 19"/>
                    <a:gd name="T8" fmla="*/ 1 w 134"/>
                    <a:gd name="T9" fmla="*/ 17 h 19"/>
                    <a:gd name="T10" fmla="*/ 10 w 134"/>
                    <a:gd name="T11" fmla="*/ 19 h 19"/>
                    <a:gd name="T12" fmla="*/ 125 w 134"/>
                    <a:gd name="T13" fmla="*/ 19 h 19"/>
                    <a:gd name="T14" fmla="*/ 132 w 134"/>
                    <a:gd name="T15" fmla="*/ 17 h 19"/>
                    <a:gd name="T16" fmla="*/ 134 w 134"/>
                    <a:gd name="T17" fmla="*/ 10 h 19"/>
                    <a:gd name="T18" fmla="*/ 132 w 134"/>
                    <a:gd name="T19" fmla="*/ 3 h 19"/>
                    <a:gd name="T20" fmla="*/ 125 w 134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4" h="19">
                      <a:moveTo>
                        <a:pt x="125" y="0"/>
                      </a:moveTo>
                      <a:lnTo>
                        <a:pt x="10" y="0"/>
                      </a:lnTo>
                      <a:lnTo>
                        <a:pt x="1" y="3"/>
                      </a:lnTo>
                      <a:lnTo>
                        <a:pt x="0" y="10"/>
                      </a:lnTo>
                      <a:lnTo>
                        <a:pt x="1" y="17"/>
                      </a:lnTo>
                      <a:lnTo>
                        <a:pt x="10" y="19"/>
                      </a:lnTo>
                      <a:lnTo>
                        <a:pt x="125" y="19"/>
                      </a:lnTo>
                      <a:lnTo>
                        <a:pt x="132" y="17"/>
                      </a:lnTo>
                      <a:lnTo>
                        <a:pt x="134" y="10"/>
                      </a:lnTo>
                      <a:lnTo>
                        <a:pt x="132" y="3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E2BDD384-7126-4994-C9FF-A087A331BEAB}"/>
                </a:ext>
              </a:extLst>
            </p:cNvPr>
            <p:cNvGrpSpPr/>
            <p:nvPr/>
          </p:nvGrpSpPr>
          <p:grpSpPr>
            <a:xfrm>
              <a:off x="661827" y="662185"/>
              <a:ext cx="276544" cy="311257"/>
              <a:chOff x="5395274" y="2650519"/>
              <a:chExt cx="1459542" cy="1642754"/>
            </a:xfrm>
            <a:solidFill>
              <a:schemeClr val="bg1"/>
            </a:solidFill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06659EA-892C-A25F-F37F-A3E4EC138BC1}"/>
                  </a:ext>
                </a:extLst>
              </p:cNvPr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F4E49BA-FE0B-27AC-6058-033517754FC3}"/>
                  </a:ext>
                </a:extLst>
              </p:cNvPr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1DCE44D-2E10-9989-AEC5-A49FF8D66BFD}"/>
                  </a:ext>
                </a:extLst>
              </p:cNvPr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CD216801-9B8E-642E-5B13-8915E15227B5}"/>
              </a:ext>
            </a:extLst>
          </p:cNvPr>
          <p:cNvSpPr txBox="1"/>
          <p:nvPr/>
        </p:nvSpPr>
        <p:spPr>
          <a:xfrm>
            <a:off x="3217938" y="1825936"/>
            <a:ext cx="610076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1524000" algn="l"/>
                <a:tab pos="2419350" algn="l"/>
              </a:tabLst>
              <a:defRPr/>
            </a:pPr>
            <a:r>
              <a:rPr lang="en-US" altLang="ko-KR" sz="4400" b="1" i="1" kern="0" dirty="0">
                <a:ln w="15875">
                  <a:noFill/>
                </a:ln>
                <a:solidFill>
                  <a:srgbClr val="FF66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Project </a:t>
            </a:r>
            <a:r>
              <a:rPr lang="ko-KR" altLang="en-US" sz="4400" b="1" i="1" kern="0" dirty="0">
                <a:ln w="15875">
                  <a:noFill/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설계</a:t>
            </a:r>
            <a:endParaRPr lang="en-US" altLang="ko-KR" sz="4400" b="1" i="1" kern="0" dirty="0">
              <a:ln w="15875">
                <a:noFill/>
              </a:ln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tabLst>
                <a:tab pos="1524000" algn="l"/>
                <a:tab pos="2419350" algn="l"/>
              </a:tabLst>
              <a:defRPr/>
            </a:pPr>
            <a:r>
              <a:rPr lang="en-US" altLang="ko-KR" sz="800" i="1" kern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C5891C72-3F82-6BAA-9617-543B5407BF73}"/>
              </a:ext>
            </a:extLst>
          </p:cNvPr>
          <p:cNvGraphicFramePr>
            <a:graphicFrameLocks noGrp="1"/>
          </p:cNvGraphicFramePr>
          <p:nvPr/>
        </p:nvGraphicFramePr>
        <p:xfrm>
          <a:off x="537533" y="1011544"/>
          <a:ext cx="631337" cy="3733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E1E8353C-746E-2B00-3819-03A3C338D007}"/>
              </a:ext>
            </a:extLst>
          </p:cNvPr>
          <p:cNvGrpSpPr/>
          <p:nvPr/>
        </p:nvGrpSpPr>
        <p:grpSpPr>
          <a:xfrm>
            <a:off x="4183528" y="3106647"/>
            <a:ext cx="628118" cy="628118"/>
            <a:chOff x="1651388" y="2172798"/>
            <a:chExt cx="1083168" cy="1083168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9A77987-3F2D-6146-7232-04CB22199477}"/>
                </a:ext>
              </a:extLst>
            </p:cNvPr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F9550F3-1DD6-1A6E-F96F-35C22E398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4C346FB-BB11-B46F-881C-A3BBE4D89CEA}"/>
              </a:ext>
            </a:extLst>
          </p:cNvPr>
          <p:cNvGrpSpPr/>
          <p:nvPr/>
        </p:nvGrpSpPr>
        <p:grpSpPr>
          <a:xfrm>
            <a:off x="5355996" y="3106646"/>
            <a:ext cx="628118" cy="628118"/>
            <a:chOff x="8846116" y="4168827"/>
            <a:chExt cx="1083168" cy="1083168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FAB791C-76C5-3037-0717-FDF2F8CC19B5}"/>
                </a:ext>
              </a:extLst>
            </p:cNvPr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0466B3B-EDF2-501A-ED1A-C0BA081D4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5C2B07F-2D8A-32FA-ED20-030298E562DD}"/>
              </a:ext>
            </a:extLst>
          </p:cNvPr>
          <p:cNvGrpSpPr/>
          <p:nvPr/>
        </p:nvGrpSpPr>
        <p:grpSpPr>
          <a:xfrm>
            <a:off x="7800899" y="3098497"/>
            <a:ext cx="628118" cy="628118"/>
            <a:chOff x="8723358" y="1778931"/>
            <a:chExt cx="1083168" cy="1083168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63A7F43-979D-E4A2-3B20-F42B6EB2076B}"/>
                </a:ext>
              </a:extLst>
            </p:cNvPr>
            <p:cNvSpPr/>
            <p:nvPr/>
          </p:nvSpPr>
          <p:spPr>
            <a:xfrm>
              <a:off x="8723358" y="1778931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0706D4D7-50CF-19D8-7E26-775B53407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6567" y="1952140"/>
              <a:ext cx="736749" cy="736749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B2B778E-546F-C707-D63E-F8642C7339C6}"/>
              </a:ext>
            </a:extLst>
          </p:cNvPr>
          <p:cNvGrpSpPr/>
          <p:nvPr/>
        </p:nvGrpSpPr>
        <p:grpSpPr>
          <a:xfrm>
            <a:off x="6528464" y="3110923"/>
            <a:ext cx="628118" cy="628118"/>
            <a:chOff x="2899657" y="4303429"/>
            <a:chExt cx="1083168" cy="1083168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12EDB6B-3364-3F75-7589-AEFBA86B36B2}"/>
                </a:ext>
              </a:extLst>
            </p:cNvPr>
            <p:cNvSpPr/>
            <p:nvPr/>
          </p:nvSpPr>
          <p:spPr>
            <a:xfrm>
              <a:off x="2899657" y="4303429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2CC4DFE2-4DF6-B16F-5545-8032C206D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5175" y="4478947"/>
              <a:ext cx="732133" cy="732133"/>
            </a:xfrm>
            <a:prstGeom prst="rect">
              <a:avLst/>
            </a:prstGeom>
          </p:spPr>
        </p:pic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AC9003E-5EA9-03CC-9225-BEC7CC3C85BC}"/>
              </a:ext>
            </a:extLst>
          </p:cNvPr>
          <p:cNvSpPr/>
          <p:nvPr/>
        </p:nvSpPr>
        <p:spPr>
          <a:xfrm>
            <a:off x="3979619" y="3882559"/>
            <a:ext cx="1035934" cy="550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srgbClr val="4B4541"/>
                </a:solidFill>
              </a:rPr>
              <a:t>정재원</a:t>
            </a:r>
            <a:endParaRPr lang="en-US" altLang="ko-KR" sz="1200" b="1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srgbClr val="4B4541"/>
                </a:solidFill>
              </a:rPr>
              <a:t>조장</a:t>
            </a:r>
            <a:r>
              <a:rPr lang="en-US" altLang="ko-KR" sz="900" dirty="0">
                <a:solidFill>
                  <a:srgbClr val="4B4541"/>
                </a:solidFill>
              </a:rPr>
              <a:t>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605A23D-B34F-8865-1D79-41B820150CB6}"/>
              </a:ext>
            </a:extLst>
          </p:cNvPr>
          <p:cNvSpPr/>
          <p:nvPr/>
        </p:nvSpPr>
        <p:spPr>
          <a:xfrm>
            <a:off x="5152087" y="3863418"/>
            <a:ext cx="103593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srgbClr val="4B4541"/>
                </a:solidFill>
              </a:rPr>
              <a:t>김민수</a:t>
            </a:r>
            <a:endParaRPr lang="en-US" altLang="ko-KR" sz="1200" b="1" dirty="0">
              <a:solidFill>
                <a:srgbClr val="4B454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904302E-E17F-C3D3-31F1-A1B8C6853494}"/>
              </a:ext>
            </a:extLst>
          </p:cNvPr>
          <p:cNvSpPr/>
          <p:nvPr/>
        </p:nvSpPr>
        <p:spPr>
          <a:xfrm>
            <a:off x="6324556" y="3863417"/>
            <a:ext cx="103593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srgbClr val="4B4541"/>
                </a:solidFill>
              </a:rPr>
              <a:t>이주현</a:t>
            </a:r>
            <a:endParaRPr lang="en-US" altLang="ko-KR" sz="1200" b="1" dirty="0">
              <a:solidFill>
                <a:srgbClr val="4B454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787EADB-32EC-3DEE-4D8D-A5A3C479A994}"/>
              </a:ext>
            </a:extLst>
          </p:cNvPr>
          <p:cNvSpPr/>
          <p:nvPr/>
        </p:nvSpPr>
        <p:spPr>
          <a:xfrm>
            <a:off x="7596990" y="3866512"/>
            <a:ext cx="103593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srgbClr val="4B4541"/>
                </a:solidFill>
              </a:rPr>
              <a:t>황다은</a:t>
            </a:r>
            <a:endParaRPr lang="en-US" altLang="ko-KR" sz="1200" b="1" dirty="0">
              <a:solidFill>
                <a:srgbClr val="4B45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57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20CBFAE1-DD73-93B3-AABE-B4A31CCA29CC}"/>
              </a:ext>
            </a:extLst>
          </p:cNvPr>
          <p:cNvGrpSpPr/>
          <p:nvPr/>
        </p:nvGrpSpPr>
        <p:grpSpPr>
          <a:xfrm>
            <a:off x="100012" y="266699"/>
            <a:ext cx="11991976" cy="6350002"/>
            <a:chOff x="100012" y="266699"/>
            <a:chExt cx="11991976" cy="6350002"/>
          </a:xfrm>
        </p:grpSpPr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4F7C81EA-0634-C034-C297-B67A892486AE}"/>
                </a:ext>
              </a:extLst>
            </p:cNvPr>
            <p:cNvSpPr/>
            <p:nvPr/>
          </p:nvSpPr>
          <p:spPr>
            <a:xfrm>
              <a:off x="290512" y="266699"/>
              <a:ext cx="11610976" cy="6123185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rgbClr val="F9EFE5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 dirty="0">
                <a:solidFill>
                  <a:srgbClr val="F9EFE5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50314E9-2551-2B72-55EA-7423A527B631}"/>
                </a:ext>
              </a:extLst>
            </p:cNvPr>
            <p:cNvSpPr/>
            <p:nvPr/>
          </p:nvSpPr>
          <p:spPr>
            <a:xfrm>
              <a:off x="435797" y="468117"/>
              <a:ext cx="11320406" cy="592176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 dirty="0">
                <a:solidFill>
                  <a:srgbClr val="F9EFE5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39FE7B2-DCD8-6BFA-5E7B-80A54431327C}"/>
                </a:ext>
              </a:extLst>
            </p:cNvPr>
            <p:cNvSpPr/>
            <p:nvPr/>
          </p:nvSpPr>
          <p:spPr>
            <a:xfrm>
              <a:off x="100012" y="6389885"/>
              <a:ext cx="11991976" cy="226816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rgbClr val="F9EFE5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 dirty="0">
                <a:solidFill>
                  <a:srgbClr val="F9EFE5"/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54E1D859-3279-7CAB-3C4F-4118A9EE3C3F}"/>
                </a:ext>
              </a:extLst>
            </p:cNvPr>
            <p:cNvSpPr/>
            <p:nvPr/>
          </p:nvSpPr>
          <p:spPr>
            <a:xfrm>
              <a:off x="5447506" y="6389885"/>
              <a:ext cx="1296988" cy="113408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rgbClr val="F9EFE5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 dirty="0">
                <a:solidFill>
                  <a:srgbClr val="F9EFE5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4D00C35-B11C-1BD6-DF8F-363DDD01DD36}"/>
                </a:ext>
              </a:extLst>
            </p:cNvPr>
            <p:cNvSpPr/>
            <p:nvPr/>
          </p:nvSpPr>
          <p:spPr>
            <a:xfrm>
              <a:off x="439513" y="468115"/>
              <a:ext cx="729357" cy="59217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  <a:defRPr/>
              </a:pPr>
              <a:endParaRPr lang="ko-KR" altLang="en-US" sz="600" dirty="0">
                <a:solidFill>
                  <a:srgbClr val="F9EFE5"/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2370F92-6548-BAD9-99D7-0F4BD5E19C9B}"/>
                </a:ext>
              </a:extLst>
            </p:cNvPr>
            <p:cNvSpPr/>
            <p:nvPr/>
          </p:nvSpPr>
          <p:spPr>
            <a:xfrm rot="10800000" flipV="1">
              <a:off x="443010" y="1949947"/>
              <a:ext cx="738883" cy="197396"/>
            </a:xfrm>
            <a:prstGeom prst="rect">
              <a:avLst/>
            </a:prstGeom>
            <a:solidFill>
              <a:srgbClr val="166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srgbClr val="F9EFE5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8702577-E712-2CA8-E65C-F8F8BCD997F6}"/>
                </a:ext>
              </a:extLst>
            </p:cNvPr>
            <p:cNvGrpSpPr/>
            <p:nvPr/>
          </p:nvGrpSpPr>
          <p:grpSpPr>
            <a:xfrm>
              <a:off x="467258" y="1197769"/>
              <a:ext cx="110991" cy="3414255"/>
              <a:chOff x="494690" y="1197769"/>
              <a:chExt cx="110991" cy="3414255"/>
            </a:xfrm>
          </p:grpSpPr>
          <p:sp>
            <p:nvSpPr>
              <p:cNvPr id="93" name="Freeform 9">
                <a:extLst>
                  <a:ext uri="{FF2B5EF4-FFF2-40B4-BE49-F238E27FC236}">
                    <a16:creationId xmlns:a16="http://schemas.microsoft.com/office/drawing/2014/main" id="{2DD0478C-4E3C-6E23-06B1-255F38A006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114" y="2402270"/>
                <a:ext cx="64143" cy="8465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srgbClr val="F9EFE5"/>
                  </a:solidFill>
                </a:endParaRPr>
              </a:p>
            </p:txBody>
          </p:sp>
          <p:sp>
            <p:nvSpPr>
              <p:cNvPr id="94" name="자유형 23">
                <a:extLst>
                  <a:ext uri="{FF2B5EF4-FFF2-40B4-BE49-F238E27FC236}">
                    <a16:creationId xmlns:a16="http://schemas.microsoft.com/office/drawing/2014/main" id="{D95AA9D8-E9A6-9583-2450-DC1BDCDA2B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400" y="1997402"/>
                <a:ext cx="89571" cy="78392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srgbClr val="F9EFE5"/>
                  </a:solidFill>
                </a:endParaRPr>
              </a:p>
            </p:txBody>
          </p:sp>
          <p:sp>
            <p:nvSpPr>
              <p:cNvPr id="95" name="말풍선: 타원형 11">
                <a:extLst>
                  <a:ext uri="{FF2B5EF4-FFF2-40B4-BE49-F238E27FC236}">
                    <a16:creationId xmlns:a16="http://schemas.microsoft.com/office/drawing/2014/main" id="{D02D7E95-DC35-4519-C614-9824E4CF4028}"/>
                  </a:ext>
                </a:extLst>
              </p:cNvPr>
              <p:cNvSpPr/>
              <p:nvPr/>
            </p:nvSpPr>
            <p:spPr>
              <a:xfrm>
                <a:off x="515252" y="1602563"/>
                <a:ext cx="69866" cy="68363"/>
              </a:xfrm>
              <a:prstGeom prst="wedgeEllipseCallout">
                <a:avLst>
                  <a:gd name="adj1" fmla="val -41938"/>
                  <a:gd name="adj2" fmla="val 5787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srgbClr val="F9EFE5"/>
                  </a:solidFill>
                </a:endParaRPr>
              </a:p>
            </p:txBody>
          </p:sp>
          <p:sp>
            <p:nvSpPr>
              <p:cNvPr id="96" name="하트 95">
                <a:extLst>
                  <a:ext uri="{FF2B5EF4-FFF2-40B4-BE49-F238E27FC236}">
                    <a16:creationId xmlns:a16="http://schemas.microsoft.com/office/drawing/2014/main" id="{1ADBE4C6-067A-6E90-E549-518DE29A6087}"/>
                  </a:ext>
                </a:extLst>
              </p:cNvPr>
              <p:cNvSpPr/>
              <p:nvPr/>
            </p:nvSpPr>
            <p:spPr>
              <a:xfrm>
                <a:off x="511026" y="1197769"/>
                <a:ext cx="78318" cy="78318"/>
              </a:xfrm>
              <a:prstGeom prst="hear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srgbClr val="F9EFE5"/>
                  </a:solidFill>
                </a:endParaRPr>
              </a:p>
            </p:txBody>
          </p:sp>
          <p:grpSp>
            <p:nvGrpSpPr>
              <p:cNvPr id="97" name="Group 16">
                <a:extLst>
                  <a:ext uri="{FF2B5EF4-FFF2-40B4-BE49-F238E27FC236}">
                    <a16:creationId xmlns:a16="http://schemas.microsoft.com/office/drawing/2014/main" id="{6B9305E6-B760-D8D9-C031-511F07C9009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05954" y="2813396"/>
                <a:ext cx="88463" cy="101679"/>
                <a:chOff x="1039" y="1681"/>
                <a:chExt cx="1071" cy="1231"/>
              </a:xfrm>
              <a:solidFill>
                <a:schemeClr val="bg1"/>
              </a:solidFill>
            </p:grpSpPr>
            <p:sp>
              <p:nvSpPr>
                <p:cNvPr id="112" name="Freeform 17">
                  <a:extLst>
                    <a:ext uri="{FF2B5EF4-FFF2-40B4-BE49-F238E27FC236}">
                      <a16:creationId xmlns:a16="http://schemas.microsoft.com/office/drawing/2014/main" id="{40FBD4BB-A88A-6335-9D08-D0D5E7292C0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13" name="Freeform 18">
                  <a:extLst>
                    <a:ext uri="{FF2B5EF4-FFF2-40B4-BE49-F238E27FC236}">
                      <a16:creationId xmlns:a16="http://schemas.microsoft.com/office/drawing/2014/main" id="{D3E4356E-DDB3-901E-209B-E14C272B55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14" name="Freeform 19">
                  <a:extLst>
                    <a:ext uri="{FF2B5EF4-FFF2-40B4-BE49-F238E27FC236}">
                      <a16:creationId xmlns:a16="http://schemas.microsoft.com/office/drawing/2014/main" id="{F97DFB48-2AA1-065D-30F2-90809F12C0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15" name="Freeform 20">
                  <a:extLst>
                    <a:ext uri="{FF2B5EF4-FFF2-40B4-BE49-F238E27FC236}">
                      <a16:creationId xmlns:a16="http://schemas.microsoft.com/office/drawing/2014/main" id="{AA9E9AB7-CFE3-58F7-5805-A05B1302A7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</p:grpSp>
          <p:sp>
            <p:nvSpPr>
              <p:cNvPr id="98" name="자유형 32">
                <a:extLst>
                  <a:ext uri="{FF2B5EF4-FFF2-40B4-BE49-F238E27FC236}">
                    <a16:creationId xmlns:a16="http://schemas.microsoft.com/office/drawing/2014/main" id="{86D5CF84-1061-6120-009F-FE2D7EFC7A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54" y="4095210"/>
                <a:ext cx="88463" cy="88463"/>
              </a:xfrm>
              <a:custGeom>
                <a:avLst/>
                <a:gdLst>
                  <a:gd name="connsiteX0" fmla="*/ 4509870 w 6502401"/>
                  <a:gd name="connsiteY0" fmla="*/ 1250950 h 6502400"/>
                  <a:gd name="connsiteX1" fmla="*/ 3460751 w 6502401"/>
                  <a:gd name="connsiteY1" fmla="*/ 2299449 h 6502400"/>
                  <a:gd name="connsiteX2" fmla="*/ 4204979 w 6502401"/>
                  <a:gd name="connsiteY2" fmla="*/ 3043238 h 6502400"/>
                  <a:gd name="connsiteX3" fmla="*/ 5253039 w 6502401"/>
                  <a:gd name="connsiteY3" fmla="*/ 1994739 h 6502400"/>
                  <a:gd name="connsiteX4" fmla="*/ 5487377 w 6502401"/>
                  <a:gd name="connsiteY4" fmla="*/ 0 h 6502400"/>
                  <a:gd name="connsiteX5" fmla="*/ 5557233 w 6502401"/>
                  <a:gd name="connsiteY5" fmla="*/ 0 h 6502400"/>
                  <a:gd name="connsiteX6" fmla="*/ 5626559 w 6502401"/>
                  <a:gd name="connsiteY6" fmla="*/ 6350 h 6502400"/>
                  <a:gd name="connsiteX7" fmla="*/ 5695356 w 6502401"/>
                  <a:gd name="connsiteY7" fmla="*/ 20108 h 6502400"/>
                  <a:gd name="connsiteX8" fmla="*/ 5763095 w 6502401"/>
                  <a:gd name="connsiteY8" fmla="*/ 39688 h 6502400"/>
                  <a:gd name="connsiteX9" fmla="*/ 5828717 w 6502401"/>
                  <a:gd name="connsiteY9" fmla="*/ 66675 h 6502400"/>
                  <a:gd name="connsiteX10" fmla="*/ 5891693 w 6502401"/>
                  <a:gd name="connsiteY10" fmla="*/ 100013 h 6502400"/>
                  <a:gd name="connsiteX11" fmla="*/ 5953081 w 6502401"/>
                  <a:gd name="connsiteY11" fmla="*/ 139700 h 6502400"/>
                  <a:gd name="connsiteX12" fmla="*/ 6010236 w 6502401"/>
                  <a:gd name="connsiteY12" fmla="*/ 186796 h 6502400"/>
                  <a:gd name="connsiteX13" fmla="*/ 6036697 w 6502401"/>
                  <a:gd name="connsiteY13" fmla="*/ 212725 h 6502400"/>
                  <a:gd name="connsiteX14" fmla="*/ 6289659 w 6502401"/>
                  <a:gd name="connsiteY14" fmla="*/ 465667 h 6502400"/>
                  <a:gd name="connsiteX15" fmla="*/ 6316649 w 6502401"/>
                  <a:gd name="connsiteY15" fmla="*/ 493183 h 6502400"/>
                  <a:gd name="connsiteX16" fmla="*/ 6362690 w 6502401"/>
                  <a:gd name="connsiteY16" fmla="*/ 550333 h 6502400"/>
                  <a:gd name="connsiteX17" fmla="*/ 6402381 w 6502401"/>
                  <a:gd name="connsiteY17" fmla="*/ 610658 h 6502400"/>
                  <a:gd name="connsiteX18" fmla="*/ 6436250 w 6502401"/>
                  <a:gd name="connsiteY18" fmla="*/ 674158 h 6502400"/>
                  <a:gd name="connsiteX19" fmla="*/ 6462711 w 6502401"/>
                  <a:gd name="connsiteY19" fmla="*/ 739246 h 6502400"/>
                  <a:gd name="connsiteX20" fmla="*/ 6482820 w 6502401"/>
                  <a:gd name="connsiteY20" fmla="*/ 807508 h 6502400"/>
                  <a:gd name="connsiteX21" fmla="*/ 6495522 w 6502401"/>
                  <a:gd name="connsiteY21" fmla="*/ 875771 h 6502400"/>
                  <a:gd name="connsiteX22" fmla="*/ 6502401 w 6502401"/>
                  <a:gd name="connsiteY22" fmla="*/ 946150 h 6502400"/>
                  <a:gd name="connsiteX23" fmla="*/ 6502401 w 6502401"/>
                  <a:gd name="connsiteY23" fmla="*/ 1015471 h 6502400"/>
                  <a:gd name="connsiteX24" fmla="*/ 6495522 w 6502401"/>
                  <a:gd name="connsiteY24" fmla="*/ 1085321 h 6502400"/>
                  <a:gd name="connsiteX25" fmla="*/ 6482820 w 6502401"/>
                  <a:gd name="connsiteY25" fmla="*/ 1154113 h 6502400"/>
                  <a:gd name="connsiteX26" fmla="*/ 6462711 w 6502401"/>
                  <a:gd name="connsiteY26" fmla="*/ 1221846 h 6502400"/>
                  <a:gd name="connsiteX27" fmla="*/ 6436250 w 6502401"/>
                  <a:gd name="connsiteY27" fmla="*/ 1287463 h 6502400"/>
                  <a:gd name="connsiteX28" fmla="*/ 6402381 w 6502401"/>
                  <a:gd name="connsiteY28" fmla="*/ 1350963 h 6502400"/>
                  <a:gd name="connsiteX29" fmla="*/ 6362690 w 6502401"/>
                  <a:gd name="connsiteY29" fmla="*/ 1410759 h 6502400"/>
                  <a:gd name="connsiteX30" fmla="*/ 6316649 w 6502401"/>
                  <a:gd name="connsiteY30" fmla="*/ 1467909 h 6502400"/>
                  <a:gd name="connsiteX31" fmla="*/ 6289659 w 6502401"/>
                  <a:gd name="connsiteY31" fmla="*/ 1495425 h 6502400"/>
                  <a:gd name="connsiteX32" fmla="*/ 5791143 w 6502401"/>
                  <a:gd name="connsiteY32" fmla="*/ 1993900 h 6502400"/>
                  <a:gd name="connsiteX33" fmla="*/ 6036697 w 6502401"/>
                  <a:gd name="connsiteY33" fmla="*/ 2239433 h 6502400"/>
                  <a:gd name="connsiteX34" fmla="*/ 6050456 w 6502401"/>
                  <a:gd name="connsiteY34" fmla="*/ 2253192 h 6502400"/>
                  <a:gd name="connsiteX35" fmla="*/ 6071095 w 6502401"/>
                  <a:gd name="connsiteY35" fmla="*/ 2284942 h 6502400"/>
                  <a:gd name="connsiteX36" fmla="*/ 6084855 w 6502401"/>
                  <a:gd name="connsiteY36" fmla="*/ 2319338 h 6502400"/>
                  <a:gd name="connsiteX37" fmla="*/ 6092264 w 6502401"/>
                  <a:gd name="connsiteY37" fmla="*/ 2355321 h 6502400"/>
                  <a:gd name="connsiteX38" fmla="*/ 6092264 w 6502401"/>
                  <a:gd name="connsiteY38" fmla="*/ 2391833 h 6502400"/>
                  <a:gd name="connsiteX39" fmla="*/ 6084855 w 6502401"/>
                  <a:gd name="connsiteY39" fmla="*/ 2428346 h 6502400"/>
                  <a:gd name="connsiteX40" fmla="*/ 6071095 w 6502401"/>
                  <a:gd name="connsiteY40" fmla="*/ 2462742 h 6502400"/>
                  <a:gd name="connsiteX41" fmla="*/ 6050456 w 6502401"/>
                  <a:gd name="connsiteY41" fmla="*/ 2493963 h 6502400"/>
                  <a:gd name="connsiteX42" fmla="*/ 6036697 w 6502401"/>
                  <a:gd name="connsiteY42" fmla="*/ 2508250 h 6502400"/>
                  <a:gd name="connsiteX43" fmla="*/ 6022408 w 6502401"/>
                  <a:gd name="connsiteY43" fmla="*/ 2522008 h 6502400"/>
                  <a:gd name="connsiteX44" fmla="*/ 5991185 w 6502401"/>
                  <a:gd name="connsiteY44" fmla="*/ 2542646 h 6502400"/>
                  <a:gd name="connsiteX45" fmla="*/ 5956786 w 6502401"/>
                  <a:gd name="connsiteY45" fmla="*/ 2556933 h 6502400"/>
                  <a:gd name="connsiteX46" fmla="*/ 5920270 w 6502401"/>
                  <a:gd name="connsiteY46" fmla="*/ 2563813 h 6502400"/>
                  <a:gd name="connsiteX47" fmla="*/ 5883755 w 6502401"/>
                  <a:gd name="connsiteY47" fmla="*/ 2563813 h 6502400"/>
                  <a:gd name="connsiteX48" fmla="*/ 5847769 w 6502401"/>
                  <a:gd name="connsiteY48" fmla="*/ 2556933 h 6502400"/>
                  <a:gd name="connsiteX49" fmla="*/ 5813370 w 6502401"/>
                  <a:gd name="connsiteY49" fmla="*/ 2542646 h 6502400"/>
                  <a:gd name="connsiteX50" fmla="*/ 5781617 w 6502401"/>
                  <a:gd name="connsiteY50" fmla="*/ 2522008 h 6502400"/>
                  <a:gd name="connsiteX51" fmla="*/ 5767858 w 6502401"/>
                  <a:gd name="connsiteY51" fmla="*/ 2508250 h 6502400"/>
                  <a:gd name="connsiteX52" fmla="*/ 5522305 w 6502401"/>
                  <a:gd name="connsiteY52" fmla="*/ 2263775 h 6502400"/>
                  <a:gd name="connsiteX53" fmla="*/ 3771678 w 6502401"/>
                  <a:gd name="connsiteY53" fmla="*/ 4014258 h 6502400"/>
                  <a:gd name="connsiteX54" fmla="*/ 2034283 w 6502401"/>
                  <a:gd name="connsiteY54" fmla="*/ 5750454 h 6502400"/>
                  <a:gd name="connsiteX55" fmla="*/ 2004118 w 6502401"/>
                  <a:gd name="connsiteY55" fmla="*/ 5780088 h 6502400"/>
                  <a:gd name="connsiteX56" fmla="*/ 1936908 w 6502401"/>
                  <a:gd name="connsiteY56" fmla="*/ 5832475 h 6502400"/>
                  <a:gd name="connsiteX57" fmla="*/ 1865465 w 6502401"/>
                  <a:gd name="connsiteY57" fmla="*/ 5876925 h 6502400"/>
                  <a:gd name="connsiteX58" fmla="*/ 1789259 w 6502401"/>
                  <a:gd name="connsiteY58" fmla="*/ 5911850 h 6502400"/>
                  <a:gd name="connsiteX59" fmla="*/ 1709877 w 6502401"/>
                  <a:gd name="connsiteY59" fmla="*/ 5938838 h 6502400"/>
                  <a:gd name="connsiteX60" fmla="*/ 1627320 w 6502401"/>
                  <a:gd name="connsiteY60" fmla="*/ 5955242 h 6502400"/>
                  <a:gd name="connsiteX61" fmla="*/ 1543705 w 6502401"/>
                  <a:gd name="connsiteY61" fmla="*/ 5963709 h 6502400"/>
                  <a:gd name="connsiteX62" fmla="*/ 1459032 w 6502401"/>
                  <a:gd name="connsiteY62" fmla="*/ 5961592 h 6502400"/>
                  <a:gd name="connsiteX63" fmla="*/ 1417224 w 6502401"/>
                  <a:gd name="connsiteY63" fmla="*/ 5956300 h 6502400"/>
                  <a:gd name="connsiteX64" fmla="*/ 890660 w 6502401"/>
                  <a:gd name="connsiteY64" fmla="*/ 5881688 h 6502400"/>
                  <a:gd name="connsiteX65" fmla="*/ 324935 w 6502401"/>
                  <a:gd name="connsiteY65" fmla="*/ 6446838 h 6502400"/>
                  <a:gd name="connsiteX66" fmla="*/ 310646 w 6502401"/>
                  <a:gd name="connsiteY66" fmla="*/ 6460596 h 6502400"/>
                  <a:gd name="connsiteX67" fmla="*/ 278364 w 6502401"/>
                  <a:gd name="connsiteY67" fmla="*/ 6481234 h 6502400"/>
                  <a:gd name="connsiteX68" fmla="*/ 243966 w 6502401"/>
                  <a:gd name="connsiteY68" fmla="*/ 6494992 h 6502400"/>
                  <a:gd name="connsiteX69" fmla="*/ 208509 w 6502401"/>
                  <a:gd name="connsiteY69" fmla="*/ 6502400 h 6502400"/>
                  <a:gd name="connsiteX70" fmla="*/ 171464 w 6502401"/>
                  <a:gd name="connsiteY70" fmla="*/ 6502400 h 6502400"/>
                  <a:gd name="connsiteX71" fmla="*/ 136007 w 6502401"/>
                  <a:gd name="connsiteY71" fmla="*/ 6494992 h 6502400"/>
                  <a:gd name="connsiteX72" fmla="*/ 101608 w 6502401"/>
                  <a:gd name="connsiteY72" fmla="*/ 6481234 h 6502400"/>
                  <a:gd name="connsiteX73" fmla="*/ 69856 w 6502401"/>
                  <a:gd name="connsiteY73" fmla="*/ 6460596 h 6502400"/>
                  <a:gd name="connsiteX74" fmla="*/ 55038 w 6502401"/>
                  <a:gd name="connsiteY74" fmla="*/ 6446838 h 6502400"/>
                  <a:gd name="connsiteX75" fmla="*/ 42337 w 6502401"/>
                  <a:gd name="connsiteY75" fmla="*/ 6432550 h 6502400"/>
                  <a:gd name="connsiteX76" fmla="*/ 20639 w 6502401"/>
                  <a:gd name="connsiteY76" fmla="*/ 6401329 h 6502400"/>
                  <a:gd name="connsiteX77" fmla="*/ 6880 w 6502401"/>
                  <a:gd name="connsiteY77" fmla="*/ 6366934 h 6502400"/>
                  <a:gd name="connsiteX78" fmla="*/ 0 w 6502401"/>
                  <a:gd name="connsiteY78" fmla="*/ 6330421 h 6502400"/>
                  <a:gd name="connsiteX79" fmla="*/ 0 w 6502401"/>
                  <a:gd name="connsiteY79" fmla="*/ 6293909 h 6502400"/>
                  <a:gd name="connsiteX80" fmla="*/ 6880 w 6502401"/>
                  <a:gd name="connsiteY80" fmla="*/ 6257925 h 6502400"/>
                  <a:gd name="connsiteX81" fmla="*/ 20639 w 6502401"/>
                  <a:gd name="connsiteY81" fmla="*/ 6223529 h 6502400"/>
                  <a:gd name="connsiteX82" fmla="*/ 42337 w 6502401"/>
                  <a:gd name="connsiteY82" fmla="*/ 6191779 h 6502400"/>
                  <a:gd name="connsiteX83" fmla="*/ 55038 w 6502401"/>
                  <a:gd name="connsiteY83" fmla="*/ 6178021 h 6502400"/>
                  <a:gd name="connsiteX84" fmla="*/ 621292 w 6502401"/>
                  <a:gd name="connsiteY84" fmla="*/ 5611813 h 6502400"/>
                  <a:gd name="connsiteX85" fmla="*/ 546145 w 6502401"/>
                  <a:gd name="connsiteY85" fmla="*/ 5085821 h 6502400"/>
                  <a:gd name="connsiteX86" fmla="*/ 540853 w 6502401"/>
                  <a:gd name="connsiteY86" fmla="*/ 5042959 h 6502400"/>
                  <a:gd name="connsiteX87" fmla="*/ 539265 w 6502401"/>
                  <a:gd name="connsiteY87" fmla="*/ 4958821 h 6502400"/>
                  <a:gd name="connsiteX88" fmla="*/ 546674 w 6502401"/>
                  <a:gd name="connsiteY88" fmla="*/ 4874684 h 6502400"/>
                  <a:gd name="connsiteX89" fmla="*/ 564138 w 6502401"/>
                  <a:gd name="connsiteY89" fmla="*/ 4792663 h 6502400"/>
                  <a:gd name="connsiteX90" fmla="*/ 590069 w 6502401"/>
                  <a:gd name="connsiteY90" fmla="*/ 4713288 h 6502400"/>
                  <a:gd name="connsiteX91" fmla="*/ 626055 w 6502401"/>
                  <a:gd name="connsiteY91" fmla="*/ 4637088 h 6502400"/>
                  <a:gd name="connsiteX92" fmla="*/ 669980 w 6502401"/>
                  <a:gd name="connsiteY92" fmla="*/ 4565121 h 6502400"/>
                  <a:gd name="connsiteX93" fmla="*/ 721842 w 6502401"/>
                  <a:gd name="connsiteY93" fmla="*/ 4498975 h 6502400"/>
                  <a:gd name="connsiteX94" fmla="*/ 752007 w 6502401"/>
                  <a:gd name="connsiteY94" fmla="*/ 4467754 h 6502400"/>
                  <a:gd name="connsiteX95" fmla="*/ 2468235 w 6502401"/>
                  <a:gd name="connsiteY95" fmla="*/ 2752196 h 6502400"/>
                  <a:gd name="connsiteX96" fmla="*/ 4239500 w 6502401"/>
                  <a:gd name="connsiteY96" fmla="*/ 981075 h 6502400"/>
                  <a:gd name="connsiteX97" fmla="*/ 3993947 w 6502401"/>
                  <a:gd name="connsiteY97" fmla="*/ 735542 h 6502400"/>
                  <a:gd name="connsiteX98" fmla="*/ 3981246 w 6502401"/>
                  <a:gd name="connsiteY98" fmla="*/ 721254 h 6502400"/>
                  <a:gd name="connsiteX99" fmla="*/ 3959548 w 6502401"/>
                  <a:gd name="connsiteY99" fmla="*/ 688975 h 6502400"/>
                  <a:gd name="connsiteX100" fmla="*/ 3945789 w 6502401"/>
                  <a:gd name="connsiteY100" fmla="*/ 655108 h 6502400"/>
                  <a:gd name="connsiteX101" fmla="*/ 3939438 w 6502401"/>
                  <a:gd name="connsiteY101" fmla="*/ 619125 h 6502400"/>
                  <a:gd name="connsiteX102" fmla="*/ 3939438 w 6502401"/>
                  <a:gd name="connsiteY102" fmla="*/ 582613 h 6502400"/>
                  <a:gd name="connsiteX103" fmla="*/ 3945789 w 6502401"/>
                  <a:gd name="connsiteY103" fmla="*/ 546629 h 6502400"/>
                  <a:gd name="connsiteX104" fmla="*/ 3959548 w 6502401"/>
                  <a:gd name="connsiteY104" fmla="*/ 512233 h 6502400"/>
                  <a:gd name="connsiteX105" fmla="*/ 3981246 w 6502401"/>
                  <a:gd name="connsiteY105" fmla="*/ 480483 h 6502400"/>
                  <a:gd name="connsiteX106" fmla="*/ 3993947 w 6502401"/>
                  <a:gd name="connsiteY106" fmla="*/ 465667 h 6502400"/>
                  <a:gd name="connsiteX107" fmla="*/ 4008764 w 6502401"/>
                  <a:gd name="connsiteY107" fmla="*/ 452967 h 6502400"/>
                  <a:gd name="connsiteX108" fmla="*/ 4039988 w 6502401"/>
                  <a:gd name="connsiteY108" fmla="*/ 431800 h 6502400"/>
                  <a:gd name="connsiteX109" fmla="*/ 4074916 w 6502401"/>
                  <a:gd name="connsiteY109" fmla="*/ 418042 h 6502400"/>
                  <a:gd name="connsiteX110" fmla="*/ 4110902 w 6502401"/>
                  <a:gd name="connsiteY110" fmla="*/ 411163 h 6502400"/>
                  <a:gd name="connsiteX111" fmla="*/ 4147417 w 6502401"/>
                  <a:gd name="connsiteY111" fmla="*/ 411163 h 6502400"/>
                  <a:gd name="connsiteX112" fmla="*/ 4182875 w 6502401"/>
                  <a:gd name="connsiteY112" fmla="*/ 418042 h 6502400"/>
                  <a:gd name="connsiteX113" fmla="*/ 4217273 w 6502401"/>
                  <a:gd name="connsiteY113" fmla="*/ 431800 h 6502400"/>
                  <a:gd name="connsiteX114" fmla="*/ 4249555 w 6502401"/>
                  <a:gd name="connsiteY114" fmla="*/ 452967 h 6502400"/>
                  <a:gd name="connsiteX115" fmla="*/ 4263844 w 6502401"/>
                  <a:gd name="connsiteY115" fmla="*/ 465667 h 6502400"/>
                  <a:gd name="connsiteX116" fmla="*/ 4508339 w 6502401"/>
                  <a:gd name="connsiteY116" fmla="*/ 711200 h 6502400"/>
                  <a:gd name="connsiteX117" fmla="*/ 5007913 w 6502401"/>
                  <a:gd name="connsiteY117" fmla="*/ 212725 h 6502400"/>
                  <a:gd name="connsiteX118" fmla="*/ 5034373 w 6502401"/>
                  <a:gd name="connsiteY118" fmla="*/ 186796 h 6502400"/>
                  <a:gd name="connsiteX119" fmla="*/ 5091528 w 6502401"/>
                  <a:gd name="connsiteY119" fmla="*/ 139700 h 6502400"/>
                  <a:gd name="connsiteX120" fmla="*/ 5152387 w 6502401"/>
                  <a:gd name="connsiteY120" fmla="*/ 100013 h 6502400"/>
                  <a:gd name="connsiteX121" fmla="*/ 5215892 w 6502401"/>
                  <a:gd name="connsiteY121" fmla="*/ 66675 h 6502400"/>
                  <a:gd name="connsiteX122" fmla="*/ 5281514 w 6502401"/>
                  <a:gd name="connsiteY122" fmla="*/ 39688 h 6502400"/>
                  <a:gd name="connsiteX123" fmla="*/ 5348195 w 6502401"/>
                  <a:gd name="connsiteY123" fmla="*/ 20108 h 6502400"/>
                  <a:gd name="connsiteX124" fmla="*/ 5418050 w 6502401"/>
                  <a:gd name="connsiteY124" fmla="*/ 6350 h 650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6502401" h="6502400">
                    <a:moveTo>
                      <a:pt x="4509870" y="1250950"/>
                    </a:moveTo>
                    <a:lnTo>
                      <a:pt x="3460751" y="2299449"/>
                    </a:lnTo>
                    <a:lnTo>
                      <a:pt x="4204979" y="3043238"/>
                    </a:lnTo>
                    <a:lnTo>
                      <a:pt x="5253039" y="1994739"/>
                    </a:lnTo>
                    <a:close/>
                    <a:moveTo>
                      <a:pt x="5487377" y="0"/>
                    </a:moveTo>
                    <a:lnTo>
                      <a:pt x="5557233" y="0"/>
                    </a:lnTo>
                    <a:lnTo>
                      <a:pt x="5626559" y="6350"/>
                    </a:lnTo>
                    <a:lnTo>
                      <a:pt x="5695356" y="20108"/>
                    </a:lnTo>
                    <a:lnTo>
                      <a:pt x="5763095" y="39688"/>
                    </a:lnTo>
                    <a:lnTo>
                      <a:pt x="5828717" y="66675"/>
                    </a:lnTo>
                    <a:lnTo>
                      <a:pt x="5891693" y="100013"/>
                    </a:lnTo>
                    <a:lnTo>
                      <a:pt x="5953081" y="139700"/>
                    </a:lnTo>
                    <a:lnTo>
                      <a:pt x="6010236" y="186796"/>
                    </a:lnTo>
                    <a:lnTo>
                      <a:pt x="6036697" y="212725"/>
                    </a:lnTo>
                    <a:lnTo>
                      <a:pt x="6289659" y="465667"/>
                    </a:lnTo>
                    <a:lnTo>
                      <a:pt x="6316649" y="493183"/>
                    </a:lnTo>
                    <a:lnTo>
                      <a:pt x="6362690" y="550333"/>
                    </a:lnTo>
                    <a:lnTo>
                      <a:pt x="6402381" y="610658"/>
                    </a:lnTo>
                    <a:lnTo>
                      <a:pt x="6436250" y="674158"/>
                    </a:lnTo>
                    <a:lnTo>
                      <a:pt x="6462711" y="739246"/>
                    </a:lnTo>
                    <a:lnTo>
                      <a:pt x="6482820" y="807508"/>
                    </a:lnTo>
                    <a:lnTo>
                      <a:pt x="6495522" y="875771"/>
                    </a:lnTo>
                    <a:lnTo>
                      <a:pt x="6502401" y="946150"/>
                    </a:lnTo>
                    <a:lnTo>
                      <a:pt x="6502401" y="1015471"/>
                    </a:lnTo>
                    <a:lnTo>
                      <a:pt x="6495522" y="1085321"/>
                    </a:lnTo>
                    <a:lnTo>
                      <a:pt x="6482820" y="1154113"/>
                    </a:lnTo>
                    <a:lnTo>
                      <a:pt x="6462711" y="1221846"/>
                    </a:lnTo>
                    <a:lnTo>
                      <a:pt x="6436250" y="1287463"/>
                    </a:lnTo>
                    <a:lnTo>
                      <a:pt x="6402381" y="1350963"/>
                    </a:lnTo>
                    <a:lnTo>
                      <a:pt x="6362690" y="1410759"/>
                    </a:lnTo>
                    <a:lnTo>
                      <a:pt x="6316649" y="1467909"/>
                    </a:lnTo>
                    <a:lnTo>
                      <a:pt x="6289659" y="1495425"/>
                    </a:lnTo>
                    <a:lnTo>
                      <a:pt x="5791143" y="1993900"/>
                    </a:lnTo>
                    <a:lnTo>
                      <a:pt x="6036697" y="2239433"/>
                    </a:lnTo>
                    <a:lnTo>
                      <a:pt x="6050456" y="2253192"/>
                    </a:lnTo>
                    <a:lnTo>
                      <a:pt x="6071095" y="2284942"/>
                    </a:lnTo>
                    <a:lnTo>
                      <a:pt x="6084855" y="2319338"/>
                    </a:lnTo>
                    <a:lnTo>
                      <a:pt x="6092264" y="2355321"/>
                    </a:lnTo>
                    <a:lnTo>
                      <a:pt x="6092264" y="2391833"/>
                    </a:lnTo>
                    <a:lnTo>
                      <a:pt x="6084855" y="2428346"/>
                    </a:lnTo>
                    <a:lnTo>
                      <a:pt x="6071095" y="2462742"/>
                    </a:lnTo>
                    <a:lnTo>
                      <a:pt x="6050456" y="2493963"/>
                    </a:lnTo>
                    <a:lnTo>
                      <a:pt x="6036697" y="2508250"/>
                    </a:lnTo>
                    <a:lnTo>
                      <a:pt x="6022408" y="2522008"/>
                    </a:lnTo>
                    <a:lnTo>
                      <a:pt x="5991185" y="2542646"/>
                    </a:lnTo>
                    <a:lnTo>
                      <a:pt x="5956786" y="2556933"/>
                    </a:lnTo>
                    <a:lnTo>
                      <a:pt x="5920270" y="2563813"/>
                    </a:lnTo>
                    <a:lnTo>
                      <a:pt x="5883755" y="2563813"/>
                    </a:lnTo>
                    <a:lnTo>
                      <a:pt x="5847769" y="2556933"/>
                    </a:lnTo>
                    <a:lnTo>
                      <a:pt x="5813370" y="2542646"/>
                    </a:lnTo>
                    <a:lnTo>
                      <a:pt x="5781617" y="2522008"/>
                    </a:lnTo>
                    <a:lnTo>
                      <a:pt x="5767858" y="2508250"/>
                    </a:lnTo>
                    <a:lnTo>
                      <a:pt x="5522305" y="2263775"/>
                    </a:lnTo>
                    <a:lnTo>
                      <a:pt x="3771678" y="4014258"/>
                    </a:lnTo>
                    <a:lnTo>
                      <a:pt x="2034283" y="5750454"/>
                    </a:lnTo>
                    <a:lnTo>
                      <a:pt x="2004118" y="5780088"/>
                    </a:lnTo>
                    <a:lnTo>
                      <a:pt x="1936908" y="5832475"/>
                    </a:lnTo>
                    <a:lnTo>
                      <a:pt x="1865465" y="5876925"/>
                    </a:lnTo>
                    <a:lnTo>
                      <a:pt x="1789259" y="5911850"/>
                    </a:lnTo>
                    <a:lnTo>
                      <a:pt x="1709877" y="5938838"/>
                    </a:lnTo>
                    <a:lnTo>
                      <a:pt x="1627320" y="5955242"/>
                    </a:lnTo>
                    <a:lnTo>
                      <a:pt x="1543705" y="5963709"/>
                    </a:lnTo>
                    <a:lnTo>
                      <a:pt x="1459032" y="5961592"/>
                    </a:lnTo>
                    <a:lnTo>
                      <a:pt x="1417224" y="5956300"/>
                    </a:lnTo>
                    <a:lnTo>
                      <a:pt x="890660" y="5881688"/>
                    </a:lnTo>
                    <a:lnTo>
                      <a:pt x="324935" y="6446838"/>
                    </a:lnTo>
                    <a:lnTo>
                      <a:pt x="310646" y="6460596"/>
                    </a:lnTo>
                    <a:lnTo>
                      <a:pt x="278364" y="6481234"/>
                    </a:lnTo>
                    <a:lnTo>
                      <a:pt x="243966" y="6494992"/>
                    </a:lnTo>
                    <a:lnTo>
                      <a:pt x="208509" y="6502400"/>
                    </a:lnTo>
                    <a:lnTo>
                      <a:pt x="171464" y="6502400"/>
                    </a:lnTo>
                    <a:lnTo>
                      <a:pt x="136007" y="6494992"/>
                    </a:lnTo>
                    <a:lnTo>
                      <a:pt x="101608" y="6481234"/>
                    </a:lnTo>
                    <a:lnTo>
                      <a:pt x="69856" y="6460596"/>
                    </a:lnTo>
                    <a:lnTo>
                      <a:pt x="55038" y="6446838"/>
                    </a:lnTo>
                    <a:lnTo>
                      <a:pt x="42337" y="6432550"/>
                    </a:lnTo>
                    <a:lnTo>
                      <a:pt x="20639" y="6401329"/>
                    </a:lnTo>
                    <a:lnTo>
                      <a:pt x="6880" y="6366934"/>
                    </a:lnTo>
                    <a:lnTo>
                      <a:pt x="0" y="6330421"/>
                    </a:lnTo>
                    <a:lnTo>
                      <a:pt x="0" y="6293909"/>
                    </a:lnTo>
                    <a:lnTo>
                      <a:pt x="6880" y="6257925"/>
                    </a:lnTo>
                    <a:lnTo>
                      <a:pt x="20639" y="6223529"/>
                    </a:lnTo>
                    <a:lnTo>
                      <a:pt x="42337" y="6191779"/>
                    </a:lnTo>
                    <a:lnTo>
                      <a:pt x="55038" y="6178021"/>
                    </a:lnTo>
                    <a:lnTo>
                      <a:pt x="621292" y="5611813"/>
                    </a:lnTo>
                    <a:lnTo>
                      <a:pt x="546145" y="5085821"/>
                    </a:lnTo>
                    <a:lnTo>
                      <a:pt x="540853" y="5042959"/>
                    </a:lnTo>
                    <a:lnTo>
                      <a:pt x="539265" y="4958821"/>
                    </a:lnTo>
                    <a:lnTo>
                      <a:pt x="546674" y="4874684"/>
                    </a:lnTo>
                    <a:lnTo>
                      <a:pt x="564138" y="4792663"/>
                    </a:lnTo>
                    <a:lnTo>
                      <a:pt x="590069" y="4713288"/>
                    </a:lnTo>
                    <a:lnTo>
                      <a:pt x="626055" y="4637088"/>
                    </a:lnTo>
                    <a:lnTo>
                      <a:pt x="669980" y="4565121"/>
                    </a:lnTo>
                    <a:lnTo>
                      <a:pt x="721842" y="4498975"/>
                    </a:lnTo>
                    <a:lnTo>
                      <a:pt x="752007" y="4467754"/>
                    </a:lnTo>
                    <a:lnTo>
                      <a:pt x="2468235" y="2752196"/>
                    </a:lnTo>
                    <a:lnTo>
                      <a:pt x="4239500" y="981075"/>
                    </a:lnTo>
                    <a:lnTo>
                      <a:pt x="3993947" y="735542"/>
                    </a:lnTo>
                    <a:lnTo>
                      <a:pt x="3981246" y="721254"/>
                    </a:lnTo>
                    <a:lnTo>
                      <a:pt x="3959548" y="688975"/>
                    </a:lnTo>
                    <a:lnTo>
                      <a:pt x="3945789" y="655108"/>
                    </a:lnTo>
                    <a:lnTo>
                      <a:pt x="3939438" y="619125"/>
                    </a:lnTo>
                    <a:lnTo>
                      <a:pt x="3939438" y="582613"/>
                    </a:lnTo>
                    <a:lnTo>
                      <a:pt x="3945789" y="546629"/>
                    </a:lnTo>
                    <a:lnTo>
                      <a:pt x="3959548" y="512233"/>
                    </a:lnTo>
                    <a:lnTo>
                      <a:pt x="3981246" y="480483"/>
                    </a:lnTo>
                    <a:lnTo>
                      <a:pt x="3993947" y="465667"/>
                    </a:lnTo>
                    <a:lnTo>
                      <a:pt x="4008764" y="452967"/>
                    </a:lnTo>
                    <a:lnTo>
                      <a:pt x="4039988" y="431800"/>
                    </a:lnTo>
                    <a:lnTo>
                      <a:pt x="4074916" y="418042"/>
                    </a:lnTo>
                    <a:lnTo>
                      <a:pt x="4110902" y="411163"/>
                    </a:lnTo>
                    <a:lnTo>
                      <a:pt x="4147417" y="411163"/>
                    </a:lnTo>
                    <a:lnTo>
                      <a:pt x="4182875" y="418042"/>
                    </a:lnTo>
                    <a:lnTo>
                      <a:pt x="4217273" y="431800"/>
                    </a:lnTo>
                    <a:lnTo>
                      <a:pt x="4249555" y="452967"/>
                    </a:lnTo>
                    <a:lnTo>
                      <a:pt x="4263844" y="465667"/>
                    </a:lnTo>
                    <a:lnTo>
                      <a:pt x="4508339" y="711200"/>
                    </a:lnTo>
                    <a:lnTo>
                      <a:pt x="5007913" y="212725"/>
                    </a:lnTo>
                    <a:lnTo>
                      <a:pt x="5034373" y="186796"/>
                    </a:lnTo>
                    <a:lnTo>
                      <a:pt x="5091528" y="139700"/>
                    </a:lnTo>
                    <a:lnTo>
                      <a:pt x="5152387" y="100013"/>
                    </a:lnTo>
                    <a:lnTo>
                      <a:pt x="5215892" y="66675"/>
                    </a:lnTo>
                    <a:lnTo>
                      <a:pt x="5281514" y="39688"/>
                    </a:lnTo>
                    <a:lnTo>
                      <a:pt x="5348195" y="20108"/>
                    </a:lnTo>
                    <a:lnTo>
                      <a:pt x="5418050" y="63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srgbClr val="F9EFE5"/>
                  </a:solidFill>
                </a:endParaRPr>
              </a:p>
            </p:txBody>
          </p:sp>
          <p:grpSp>
            <p:nvGrpSpPr>
              <p:cNvPr id="99" name="Group 36">
                <a:extLst>
                  <a:ext uri="{FF2B5EF4-FFF2-40B4-BE49-F238E27FC236}">
                    <a16:creationId xmlns:a16="http://schemas.microsoft.com/office/drawing/2014/main" id="{F6DBBC10-5692-FA45-2483-69C4E15AF70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26570" y="3241551"/>
                <a:ext cx="47230" cy="122011"/>
                <a:chOff x="2375" y="2182"/>
                <a:chExt cx="144" cy="372"/>
              </a:xfrm>
              <a:solidFill>
                <a:schemeClr val="bg1"/>
              </a:solidFill>
            </p:grpSpPr>
            <p:sp>
              <p:nvSpPr>
                <p:cNvPr id="107" name="Freeform 37">
                  <a:extLst>
                    <a:ext uri="{FF2B5EF4-FFF2-40B4-BE49-F238E27FC236}">
                      <a16:creationId xmlns:a16="http://schemas.microsoft.com/office/drawing/2014/main" id="{F496A1A4-2A81-C73B-B6F6-C946B4DD3C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09" y="2182"/>
                  <a:ext cx="99" cy="210"/>
                </a:xfrm>
                <a:custGeom>
                  <a:avLst/>
                  <a:gdLst>
                    <a:gd name="T0" fmla="*/ 0 w 296"/>
                    <a:gd name="T1" fmla="*/ 631 h 631"/>
                    <a:gd name="T2" fmla="*/ 296 w 296"/>
                    <a:gd name="T3" fmla="*/ 631 h 631"/>
                    <a:gd name="T4" fmla="*/ 270 w 296"/>
                    <a:gd name="T5" fmla="*/ 612 h 631"/>
                    <a:gd name="T6" fmla="*/ 232 w 296"/>
                    <a:gd name="T7" fmla="*/ 568 h 631"/>
                    <a:gd name="T8" fmla="*/ 209 w 296"/>
                    <a:gd name="T9" fmla="*/ 517 h 631"/>
                    <a:gd name="T10" fmla="*/ 199 w 296"/>
                    <a:gd name="T11" fmla="*/ 467 h 631"/>
                    <a:gd name="T12" fmla="*/ 198 w 296"/>
                    <a:gd name="T13" fmla="*/ 442 h 631"/>
                    <a:gd name="T14" fmla="*/ 200 w 296"/>
                    <a:gd name="T15" fmla="*/ 370 h 631"/>
                    <a:gd name="T16" fmla="*/ 208 w 296"/>
                    <a:gd name="T17" fmla="*/ 279 h 631"/>
                    <a:gd name="T18" fmla="*/ 213 w 296"/>
                    <a:gd name="T19" fmla="*/ 207 h 631"/>
                    <a:gd name="T20" fmla="*/ 215 w 296"/>
                    <a:gd name="T21" fmla="*/ 157 h 631"/>
                    <a:gd name="T22" fmla="*/ 215 w 296"/>
                    <a:gd name="T23" fmla="*/ 132 h 631"/>
                    <a:gd name="T24" fmla="*/ 205 w 296"/>
                    <a:gd name="T25" fmla="*/ 79 h 631"/>
                    <a:gd name="T26" fmla="*/ 189 w 296"/>
                    <a:gd name="T27" fmla="*/ 31 h 631"/>
                    <a:gd name="T28" fmla="*/ 172 w 296"/>
                    <a:gd name="T29" fmla="*/ 8 h 631"/>
                    <a:gd name="T30" fmla="*/ 159 w 296"/>
                    <a:gd name="T31" fmla="*/ 0 h 631"/>
                    <a:gd name="T32" fmla="*/ 151 w 296"/>
                    <a:gd name="T33" fmla="*/ 0 h 631"/>
                    <a:gd name="T34" fmla="*/ 138 w 296"/>
                    <a:gd name="T35" fmla="*/ 1 h 631"/>
                    <a:gd name="T36" fmla="*/ 127 w 296"/>
                    <a:gd name="T37" fmla="*/ 11 h 631"/>
                    <a:gd name="T38" fmla="*/ 114 w 296"/>
                    <a:gd name="T39" fmla="*/ 27 h 631"/>
                    <a:gd name="T40" fmla="*/ 98 w 296"/>
                    <a:gd name="T41" fmla="*/ 75 h 631"/>
                    <a:gd name="T42" fmla="*/ 89 w 296"/>
                    <a:gd name="T43" fmla="*/ 145 h 631"/>
                    <a:gd name="T44" fmla="*/ 89 w 296"/>
                    <a:gd name="T45" fmla="*/ 160 h 631"/>
                    <a:gd name="T46" fmla="*/ 92 w 296"/>
                    <a:gd name="T47" fmla="*/ 253 h 631"/>
                    <a:gd name="T48" fmla="*/ 101 w 296"/>
                    <a:gd name="T49" fmla="*/ 310 h 631"/>
                    <a:gd name="T50" fmla="*/ 105 w 296"/>
                    <a:gd name="T51" fmla="*/ 337 h 631"/>
                    <a:gd name="T52" fmla="*/ 111 w 296"/>
                    <a:gd name="T53" fmla="*/ 400 h 631"/>
                    <a:gd name="T54" fmla="*/ 109 w 296"/>
                    <a:gd name="T55" fmla="*/ 442 h 631"/>
                    <a:gd name="T56" fmla="*/ 105 w 296"/>
                    <a:gd name="T57" fmla="*/ 480 h 631"/>
                    <a:gd name="T58" fmla="*/ 83 w 296"/>
                    <a:gd name="T59" fmla="*/ 542 h 631"/>
                    <a:gd name="T60" fmla="*/ 50 w 296"/>
                    <a:gd name="T61" fmla="*/ 588 h 631"/>
                    <a:gd name="T62" fmla="*/ 15 w 296"/>
                    <a:gd name="T63" fmla="*/ 621 h 631"/>
                    <a:gd name="T64" fmla="*/ 0 w 296"/>
                    <a:gd name="T65" fmla="*/ 631 h 6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96" h="631">
                      <a:moveTo>
                        <a:pt x="0" y="631"/>
                      </a:moveTo>
                      <a:lnTo>
                        <a:pt x="296" y="631"/>
                      </a:lnTo>
                      <a:lnTo>
                        <a:pt x="270" y="612"/>
                      </a:lnTo>
                      <a:lnTo>
                        <a:pt x="232" y="568"/>
                      </a:lnTo>
                      <a:lnTo>
                        <a:pt x="209" y="517"/>
                      </a:lnTo>
                      <a:lnTo>
                        <a:pt x="199" y="467"/>
                      </a:lnTo>
                      <a:lnTo>
                        <a:pt x="198" y="442"/>
                      </a:lnTo>
                      <a:lnTo>
                        <a:pt x="200" y="370"/>
                      </a:lnTo>
                      <a:lnTo>
                        <a:pt x="208" y="279"/>
                      </a:lnTo>
                      <a:lnTo>
                        <a:pt x="213" y="207"/>
                      </a:lnTo>
                      <a:lnTo>
                        <a:pt x="215" y="157"/>
                      </a:lnTo>
                      <a:lnTo>
                        <a:pt x="215" y="132"/>
                      </a:lnTo>
                      <a:lnTo>
                        <a:pt x="205" y="79"/>
                      </a:lnTo>
                      <a:lnTo>
                        <a:pt x="189" y="31"/>
                      </a:lnTo>
                      <a:lnTo>
                        <a:pt x="172" y="8"/>
                      </a:lnTo>
                      <a:lnTo>
                        <a:pt x="159" y="0"/>
                      </a:lnTo>
                      <a:lnTo>
                        <a:pt x="151" y="0"/>
                      </a:lnTo>
                      <a:lnTo>
                        <a:pt x="138" y="1"/>
                      </a:lnTo>
                      <a:lnTo>
                        <a:pt x="127" y="11"/>
                      </a:lnTo>
                      <a:lnTo>
                        <a:pt x="114" y="27"/>
                      </a:lnTo>
                      <a:lnTo>
                        <a:pt x="98" y="75"/>
                      </a:lnTo>
                      <a:lnTo>
                        <a:pt x="89" y="145"/>
                      </a:lnTo>
                      <a:lnTo>
                        <a:pt x="89" y="160"/>
                      </a:lnTo>
                      <a:lnTo>
                        <a:pt x="92" y="253"/>
                      </a:lnTo>
                      <a:lnTo>
                        <a:pt x="101" y="310"/>
                      </a:lnTo>
                      <a:lnTo>
                        <a:pt x="105" y="337"/>
                      </a:lnTo>
                      <a:lnTo>
                        <a:pt x="111" y="400"/>
                      </a:lnTo>
                      <a:lnTo>
                        <a:pt x="109" y="442"/>
                      </a:lnTo>
                      <a:lnTo>
                        <a:pt x="105" y="480"/>
                      </a:lnTo>
                      <a:lnTo>
                        <a:pt x="83" y="542"/>
                      </a:lnTo>
                      <a:lnTo>
                        <a:pt x="50" y="588"/>
                      </a:lnTo>
                      <a:lnTo>
                        <a:pt x="15" y="621"/>
                      </a:lnTo>
                      <a:lnTo>
                        <a:pt x="0" y="6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8" name="Rectangle 38">
                  <a:extLst>
                    <a:ext uri="{FF2B5EF4-FFF2-40B4-BE49-F238E27FC236}">
                      <a16:creationId xmlns:a16="http://schemas.microsoft.com/office/drawing/2014/main" id="{81858EA3-527F-8DF1-027A-E2FD61A296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25"/>
                  <a:ext cx="123" cy="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9" name="Rectangle 39">
                  <a:extLst>
                    <a:ext uri="{FF2B5EF4-FFF2-40B4-BE49-F238E27FC236}">
                      <a16:creationId xmlns:a16="http://schemas.microsoft.com/office/drawing/2014/main" id="{969F2FAE-F8BC-B631-C123-66BF0A36E5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37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10" name="Rectangle 40">
                  <a:extLst>
                    <a:ext uri="{FF2B5EF4-FFF2-40B4-BE49-F238E27FC236}">
                      <a16:creationId xmlns:a16="http://schemas.microsoft.com/office/drawing/2014/main" id="{D47BB34E-CFB4-B7FC-4C2A-15EC5D8553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05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11" name="Freeform 41">
                  <a:extLst>
                    <a:ext uri="{FF2B5EF4-FFF2-40B4-BE49-F238E27FC236}">
                      <a16:creationId xmlns:a16="http://schemas.microsoft.com/office/drawing/2014/main" id="{B9A457D8-6952-B181-6BAB-6747C53698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5" y="2463"/>
                  <a:ext cx="143" cy="91"/>
                </a:xfrm>
                <a:custGeom>
                  <a:avLst/>
                  <a:gdLst>
                    <a:gd name="T0" fmla="*/ 4 w 429"/>
                    <a:gd name="T1" fmla="*/ 241 h 274"/>
                    <a:gd name="T2" fmla="*/ 0 w 429"/>
                    <a:gd name="T3" fmla="*/ 247 h 274"/>
                    <a:gd name="T4" fmla="*/ 0 w 429"/>
                    <a:gd name="T5" fmla="*/ 252 h 274"/>
                    <a:gd name="T6" fmla="*/ 4 w 429"/>
                    <a:gd name="T7" fmla="*/ 261 h 274"/>
                    <a:gd name="T8" fmla="*/ 19 w 429"/>
                    <a:gd name="T9" fmla="*/ 265 h 274"/>
                    <a:gd name="T10" fmla="*/ 40 w 429"/>
                    <a:gd name="T11" fmla="*/ 268 h 274"/>
                    <a:gd name="T12" fmla="*/ 66 w 429"/>
                    <a:gd name="T13" fmla="*/ 271 h 274"/>
                    <a:gd name="T14" fmla="*/ 68 w 429"/>
                    <a:gd name="T15" fmla="*/ 271 h 274"/>
                    <a:gd name="T16" fmla="*/ 68 w 429"/>
                    <a:gd name="T17" fmla="*/ 271 h 274"/>
                    <a:gd name="T18" fmla="*/ 78 w 429"/>
                    <a:gd name="T19" fmla="*/ 270 h 274"/>
                    <a:gd name="T20" fmla="*/ 95 w 429"/>
                    <a:gd name="T21" fmla="*/ 254 h 274"/>
                    <a:gd name="T22" fmla="*/ 121 w 429"/>
                    <a:gd name="T23" fmla="*/ 210 h 274"/>
                    <a:gd name="T24" fmla="*/ 134 w 429"/>
                    <a:gd name="T25" fmla="*/ 179 h 274"/>
                    <a:gd name="T26" fmla="*/ 130 w 429"/>
                    <a:gd name="T27" fmla="*/ 208 h 274"/>
                    <a:gd name="T28" fmla="*/ 117 w 429"/>
                    <a:gd name="T29" fmla="*/ 274 h 274"/>
                    <a:gd name="T30" fmla="*/ 144 w 429"/>
                    <a:gd name="T31" fmla="*/ 274 h 274"/>
                    <a:gd name="T32" fmla="*/ 172 w 429"/>
                    <a:gd name="T33" fmla="*/ 274 h 274"/>
                    <a:gd name="T34" fmla="*/ 231 w 429"/>
                    <a:gd name="T35" fmla="*/ 274 h 274"/>
                    <a:gd name="T36" fmla="*/ 329 w 429"/>
                    <a:gd name="T37" fmla="*/ 267 h 274"/>
                    <a:gd name="T38" fmla="*/ 363 w 429"/>
                    <a:gd name="T39" fmla="*/ 260 h 274"/>
                    <a:gd name="T40" fmla="*/ 379 w 429"/>
                    <a:gd name="T41" fmla="*/ 255 h 274"/>
                    <a:gd name="T42" fmla="*/ 400 w 429"/>
                    <a:gd name="T43" fmla="*/ 235 h 274"/>
                    <a:gd name="T44" fmla="*/ 405 w 429"/>
                    <a:gd name="T45" fmla="*/ 222 h 274"/>
                    <a:gd name="T46" fmla="*/ 416 w 429"/>
                    <a:gd name="T47" fmla="*/ 164 h 274"/>
                    <a:gd name="T48" fmla="*/ 428 w 429"/>
                    <a:gd name="T49" fmla="*/ 36 h 274"/>
                    <a:gd name="T50" fmla="*/ 429 w 429"/>
                    <a:gd name="T51" fmla="*/ 0 h 274"/>
                    <a:gd name="T52" fmla="*/ 64 w 429"/>
                    <a:gd name="T53" fmla="*/ 0 h 274"/>
                    <a:gd name="T54" fmla="*/ 64 w 429"/>
                    <a:gd name="T55" fmla="*/ 46 h 274"/>
                    <a:gd name="T56" fmla="*/ 48 w 429"/>
                    <a:gd name="T57" fmla="*/ 159 h 274"/>
                    <a:gd name="T58" fmla="*/ 30 w 429"/>
                    <a:gd name="T59" fmla="*/ 208 h 274"/>
                    <a:gd name="T60" fmla="*/ 14 w 429"/>
                    <a:gd name="T61" fmla="*/ 234 h 274"/>
                    <a:gd name="T62" fmla="*/ 4 w 429"/>
                    <a:gd name="T63" fmla="*/ 241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29" h="274">
                      <a:moveTo>
                        <a:pt x="4" y="241"/>
                      </a:moveTo>
                      <a:lnTo>
                        <a:pt x="0" y="247"/>
                      </a:lnTo>
                      <a:lnTo>
                        <a:pt x="0" y="252"/>
                      </a:lnTo>
                      <a:lnTo>
                        <a:pt x="4" y="261"/>
                      </a:lnTo>
                      <a:lnTo>
                        <a:pt x="19" y="265"/>
                      </a:lnTo>
                      <a:lnTo>
                        <a:pt x="40" y="268"/>
                      </a:lnTo>
                      <a:lnTo>
                        <a:pt x="66" y="271"/>
                      </a:lnTo>
                      <a:lnTo>
                        <a:pt x="68" y="271"/>
                      </a:lnTo>
                      <a:lnTo>
                        <a:pt x="68" y="271"/>
                      </a:lnTo>
                      <a:lnTo>
                        <a:pt x="78" y="270"/>
                      </a:lnTo>
                      <a:lnTo>
                        <a:pt x="95" y="254"/>
                      </a:lnTo>
                      <a:lnTo>
                        <a:pt x="121" y="210"/>
                      </a:lnTo>
                      <a:lnTo>
                        <a:pt x="134" y="179"/>
                      </a:lnTo>
                      <a:lnTo>
                        <a:pt x="130" y="208"/>
                      </a:lnTo>
                      <a:lnTo>
                        <a:pt x="117" y="274"/>
                      </a:lnTo>
                      <a:lnTo>
                        <a:pt x="144" y="274"/>
                      </a:lnTo>
                      <a:lnTo>
                        <a:pt x="172" y="274"/>
                      </a:lnTo>
                      <a:lnTo>
                        <a:pt x="231" y="274"/>
                      </a:lnTo>
                      <a:lnTo>
                        <a:pt x="329" y="267"/>
                      </a:lnTo>
                      <a:lnTo>
                        <a:pt x="363" y="260"/>
                      </a:lnTo>
                      <a:lnTo>
                        <a:pt x="379" y="255"/>
                      </a:lnTo>
                      <a:lnTo>
                        <a:pt x="400" y="235"/>
                      </a:lnTo>
                      <a:lnTo>
                        <a:pt x="405" y="222"/>
                      </a:lnTo>
                      <a:lnTo>
                        <a:pt x="416" y="164"/>
                      </a:lnTo>
                      <a:lnTo>
                        <a:pt x="428" y="36"/>
                      </a:lnTo>
                      <a:lnTo>
                        <a:pt x="429" y="0"/>
                      </a:lnTo>
                      <a:lnTo>
                        <a:pt x="64" y="0"/>
                      </a:lnTo>
                      <a:lnTo>
                        <a:pt x="64" y="46"/>
                      </a:lnTo>
                      <a:lnTo>
                        <a:pt x="48" y="159"/>
                      </a:lnTo>
                      <a:lnTo>
                        <a:pt x="30" y="208"/>
                      </a:lnTo>
                      <a:lnTo>
                        <a:pt x="14" y="234"/>
                      </a:lnTo>
                      <a:lnTo>
                        <a:pt x="4" y="2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</p:grpSp>
          <p:sp>
            <p:nvSpPr>
              <p:cNvPr id="100" name="Freeform 6">
                <a:extLst>
                  <a:ext uri="{FF2B5EF4-FFF2-40B4-BE49-F238E27FC236}">
                    <a16:creationId xmlns:a16="http://schemas.microsoft.com/office/drawing/2014/main" id="{2915A58D-A89A-9161-240B-4B61079CA39D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05805" y="3690038"/>
                <a:ext cx="88761" cy="78696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srgbClr val="F9EFE5"/>
                  </a:solidFill>
                </a:endParaRPr>
              </a:p>
            </p:txBody>
          </p:sp>
          <p:grpSp>
            <p:nvGrpSpPr>
              <p:cNvPr id="101" name="Group 23">
                <a:extLst>
                  <a:ext uri="{FF2B5EF4-FFF2-40B4-BE49-F238E27FC236}">
                    <a16:creationId xmlns:a16="http://schemas.microsoft.com/office/drawing/2014/main" id="{2F1803F6-8E79-D18E-1FEF-D0023E99FAF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690" y="4510148"/>
                <a:ext cx="110991" cy="101876"/>
                <a:chOff x="2577" y="1104"/>
                <a:chExt cx="414" cy="380"/>
              </a:xfrm>
              <a:solidFill>
                <a:schemeClr val="bg1"/>
              </a:solidFill>
            </p:grpSpPr>
            <p:sp>
              <p:nvSpPr>
                <p:cNvPr id="102" name="Freeform 24">
                  <a:extLst>
                    <a:ext uri="{FF2B5EF4-FFF2-40B4-BE49-F238E27FC236}">
                      <a16:creationId xmlns:a16="http://schemas.microsoft.com/office/drawing/2014/main" id="{E6B41D87-9DD0-EFDA-2E8A-9AF866348B0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77" y="1104"/>
                  <a:ext cx="353" cy="380"/>
                </a:xfrm>
                <a:custGeom>
                  <a:avLst/>
                  <a:gdLst>
                    <a:gd name="T0" fmla="*/ 81 w 1058"/>
                    <a:gd name="T1" fmla="*/ 1141 h 1141"/>
                    <a:gd name="T2" fmla="*/ 91 w 1058"/>
                    <a:gd name="T3" fmla="*/ 1140 h 1141"/>
                    <a:gd name="T4" fmla="*/ 101 w 1058"/>
                    <a:gd name="T5" fmla="*/ 1131 h 1141"/>
                    <a:gd name="T6" fmla="*/ 206 w 1058"/>
                    <a:gd name="T7" fmla="*/ 1129 h 1141"/>
                    <a:gd name="T8" fmla="*/ 206 w 1058"/>
                    <a:gd name="T9" fmla="*/ 1115 h 1141"/>
                    <a:gd name="T10" fmla="*/ 120 w 1058"/>
                    <a:gd name="T11" fmla="*/ 1112 h 1141"/>
                    <a:gd name="T12" fmla="*/ 352 w 1058"/>
                    <a:gd name="T13" fmla="*/ 962 h 1141"/>
                    <a:gd name="T14" fmla="*/ 365 w 1058"/>
                    <a:gd name="T15" fmla="*/ 968 h 1141"/>
                    <a:gd name="T16" fmla="*/ 378 w 1058"/>
                    <a:gd name="T17" fmla="*/ 962 h 1141"/>
                    <a:gd name="T18" fmla="*/ 994 w 1058"/>
                    <a:gd name="T19" fmla="*/ 347 h 1141"/>
                    <a:gd name="T20" fmla="*/ 997 w 1058"/>
                    <a:gd name="T21" fmla="*/ 343 h 1141"/>
                    <a:gd name="T22" fmla="*/ 1015 w 1058"/>
                    <a:gd name="T23" fmla="*/ 325 h 1141"/>
                    <a:gd name="T24" fmla="*/ 1051 w 1058"/>
                    <a:gd name="T25" fmla="*/ 256 h 1141"/>
                    <a:gd name="T26" fmla="*/ 1058 w 1058"/>
                    <a:gd name="T27" fmla="*/ 180 h 1141"/>
                    <a:gd name="T28" fmla="*/ 1036 w 1058"/>
                    <a:gd name="T29" fmla="*/ 106 h 1141"/>
                    <a:gd name="T30" fmla="*/ 1000 w 1058"/>
                    <a:gd name="T31" fmla="*/ 59 h 1141"/>
                    <a:gd name="T32" fmla="*/ 954 w 1058"/>
                    <a:gd name="T33" fmla="*/ 23 h 1141"/>
                    <a:gd name="T34" fmla="*/ 879 w 1058"/>
                    <a:gd name="T35" fmla="*/ 1 h 1141"/>
                    <a:gd name="T36" fmla="*/ 840 w 1058"/>
                    <a:gd name="T37" fmla="*/ 1 h 1141"/>
                    <a:gd name="T38" fmla="*/ 765 w 1058"/>
                    <a:gd name="T39" fmla="*/ 23 h 1141"/>
                    <a:gd name="T40" fmla="*/ 719 w 1058"/>
                    <a:gd name="T41" fmla="*/ 59 h 1141"/>
                    <a:gd name="T42" fmla="*/ 713 w 1058"/>
                    <a:gd name="T43" fmla="*/ 64 h 1141"/>
                    <a:gd name="T44" fmla="*/ 710 w 1058"/>
                    <a:gd name="T45" fmla="*/ 66 h 1141"/>
                    <a:gd name="T46" fmla="*/ 92 w 1058"/>
                    <a:gd name="T47" fmla="*/ 687 h 1141"/>
                    <a:gd name="T48" fmla="*/ 97 w 1058"/>
                    <a:gd name="T49" fmla="*/ 707 h 1141"/>
                    <a:gd name="T50" fmla="*/ 6 w 1058"/>
                    <a:gd name="T51" fmla="*/ 880 h 1141"/>
                    <a:gd name="T52" fmla="*/ 1 w 1058"/>
                    <a:gd name="T53" fmla="*/ 899 h 1141"/>
                    <a:gd name="T54" fmla="*/ 69 w 1058"/>
                    <a:gd name="T55" fmla="*/ 1137 h 1141"/>
                    <a:gd name="T56" fmla="*/ 735 w 1058"/>
                    <a:gd name="T57" fmla="*/ 96 h 1141"/>
                    <a:gd name="T58" fmla="*/ 739 w 1058"/>
                    <a:gd name="T59" fmla="*/ 93 h 1141"/>
                    <a:gd name="T60" fmla="*/ 744 w 1058"/>
                    <a:gd name="T61" fmla="*/ 87 h 1141"/>
                    <a:gd name="T62" fmla="*/ 770 w 1058"/>
                    <a:gd name="T63" fmla="*/ 64 h 1141"/>
                    <a:gd name="T64" fmla="*/ 859 w 1058"/>
                    <a:gd name="T65" fmla="*/ 38 h 1141"/>
                    <a:gd name="T66" fmla="*/ 950 w 1058"/>
                    <a:gd name="T67" fmla="*/ 64 h 1141"/>
                    <a:gd name="T68" fmla="*/ 994 w 1058"/>
                    <a:gd name="T69" fmla="*/ 111 h 1141"/>
                    <a:gd name="T70" fmla="*/ 1019 w 1058"/>
                    <a:gd name="T71" fmla="*/ 230 h 1141"/>
                    <a:gd name="T72" fmla="*/ 973 w 1058"/>
                    <a:gd name="T73" fmla="*/ 312 h 1141"/>
                    <a:gd name="T74" fmla="*/ 968 w 1058"/>
                    <a:gd name="T75" fmla="*/ 318 h 1141"/>
                    <a:gd name="T76" fmla="*/ 964 w 1058"/>
                    <a:gd name="T77" fmla="*/ 321 h 1141"/>
                    <a:gd name="T78" fmla="*/ 365 w 1058"/>
                    <a:gd name="T79" fmla="*/ 922 h 1141"/>
                    <a:gd name="T80" fmla="*/ 177 w 1058"/>
                    <a:gd name="T81" fmla="*/ 735 h 1141"/>
                    <a:gd name="T82" fmla="*/ 735 w 1058"/>
                    <a:gd name="T83" fmla="*/ 96 h 1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058" h="1141">
                      <a:moveTo>
                        <a:pt x="78" y="1141"/>
                      </a:moveTo>
                      <a:lnTo>
                        <a:pt x="81" y="1141"/>
                      </a:lnTo>
                      <a:lnTo>
                        <a:pt x="84" y="1141"/>
                      </a:lnTo>
                      <a:lnTo>
                        <a:pt x="91" y="1140"/>
                      </a:lnTo>
                      <a:lnTo>
                        <a:pt x="97" y="1135"/>
                      </a:lnTo>
                      <a:lnTo>
                        <a:pt x="101" y="1131"/>
                      </a:lnTo>
                      <a:lnTo>
                        <a:pt x="199" y="1131"/>
                      </a:lnTo>
                      <a:lnTo>
                        <a:pt x="206" y="1129"/>
                      </a:lnTo>
                      <a:lnTo>
                        <a:pt x="208" y="1122"/>
                      </a:lnTo>
                      <a:lnTo>
                        <a:pt x="206" y="1115"/>
                      </a:lnTo>
                      <a:lnTo>
                        <a:pt x="199" y="1112"/>
                      </a:lnTo>
                      <a:lnTo>
                        <a:pt x="120" y="1112"/>
                      </a:lnTo>
                      <a:lnTo>
                        <a:pt x="310" y="922"/>
                      </a:lnTo>
                      <a:lnTo>
                        <a:pt x="352" y="962"/>
                      </a:lnTo>
                      <a:lnTo>
                        <a:pt x="357" y="967"/>
                      </a:lnTo>
                      <a:lnTo>
                        <a:pt x="365" y="968"/>
                      </a:lnTo>
                      <a:lnTo>
                        <a:pt x="372" y="967"/>
                      </a:lnTo>
                      <a:lnTo>
                        <a:pt x="378" y="962"/>
                      </a:lnTo>
                      <a:lnTo>
                        <a:pt x="993" y="348"/>
                      </a:lnTo>
                      <a:lnTo>
                        <a:pt x="994" y="347"/>
                      </a:lnTo>
                      <a:lnTo>
                        <a:pt x="994" y="345"/>
                      </a:lnTo>
                      <a:lnTo>
                        <a:pt x="997" y="343"/>
                      </a:lnTo>
                      <a:lnTo>
                        <a:pt x="1000" y="340"/>
                      </a:lnTo>
                      <a:lnTo>
                        <a:pt x="1015" y="325"/>
                      </a:lnTo>
                      <a:lnTo>
                        <a:pt x="1036" y="292"/>
                      </a:lnTo>
                      <a:lnTo>
                        <a:pt x="1051" y="256"/>
                      </a:lnTo>
                      <a:lnTo>
                        <a:pt x="1058" y="219"/>
                      </a:lnTo>
                      <a:lnTo>
                        <a:pt x="1058" y="180"/>
                      </a:lnTo>
                      <a:lnTo>
                        <a:pt x="1051" y="142"/>
                      </a:lnTo>
                      <a:lnTo>
                        <a:pt x="1036" y="106"/>
                      </a:lnTo>
                      <a:lnTo>
                        <a:pt x="1015" y="73"/>
                      </a:lnTo>
                      <a:lnTo>
                        <a:pt x="1000" y="59"/>
                      </a:lnTo>
                      <a:lnTo>
                        <a:pt x="986" y="44"/>
                      </a:lnTo>
                      <a:lnTo>
                        <a:pt x="954" y="23"/>
                      </a:lnTo>
                      <a:lnTo>
                        <a:pt x="918" y="8"/>
                      </a:lnTo>
                      <a:lnTo>
                        <a:pt x="879" y="1"/>
                      </a:lnTo>
                      <a:lnTo>
                        <a:pt x="859" y="0"/>
                      </a:lnTo>
                      <a:lnTo>
                        <a:pt x="840" y="1"/>
                      </a:lnTo>
                      <a:lnTo>
                        <a:pt x="801" y="8"/>
                      </a:lnTo>
                      <a:lnTo>
                        <a:pt x="765" y="23"/>
                      </a:lnTo>
                      <a:lnTo>
                        <a:pt x="734" y="44"/>
                      </a:lnTo>
                      <a:lnTo>
                        <a:pt x="719" y="59"/>
                      </a:lnTo>
                      <a:lnTo>
                        <a:pt x="716" y="62"/>
                      </a:lnTo>
                      <a:lnTo>
                        <a:pt x="713" y="64"/>
                      </a:lnTo>
                      <a:lnTo>
                        <a:pt x="712" y="64"/>
                      </a:lnTo>
                      <a:lnTo>
                        <a:pt x="710" y="66"/>
                      </a:lnTo>
                      <a:lnTo>
                        <a:pt x="97" y="680"/>
                      </a:lnTo>
                      <a:lnTo>
                        <a:pt x="92" y="687"/>
                      </a:lnTo>
                      <a:lnTo>
                        <a:pt x="92" y="701"/>
                      </a:lnTo>
                      <a:lnTo>
                        <a:pt x="97" y="707"/>
                      </a:lnTo>
                      <a:lnTo>
                        <a:pt x="137" y="748"/>
                      </a:lnTo>
                      <a:lnTo>
                        <a:pt x="6" y="880"/>
                      </a:lnTo>
                      <a:lnTo>
                        <a:pt x="0" y="889"/>
                      </a:lnTo>
                      <a:lnTo>
                        <a:pt x="1" y="899"/>
                      </a:lnTo>
                      <a:lnTo>
                        <a:pt x="65" y="1127"/>
                      </a:lnTo>
                      <a:lnTo>
                        <a:pt x="69" y="1137"/>
                      </a:lnTo>
                      <a:lnTo>
                        <a:pt x="78" y="1141"/>
                      </a:lnTo>
                      <a:close/>
                      <a:moveTo>
                        <a:pt x="735" y="96"/>
                      </a:moveTo>
                      <a:lnTo>
                        <a:pt x="736" y="95"/>
                      </a:lnTo>
                      <a:lnTo>
                        <a:pt x="739" y="93"/>
                      </a:lnTo>
                      <a:lnTo>
                        <a:pt x="741" y="90"/>
                      </a:lnTo>
                      <a:lnTo>
                        <a:pt x="744" y="87"/>
                      </a:lnTo>
                      <a:lnTo>
                        <a:pt x="746" y="85"/>
                      </a:lnTo>
                      <a:lnTo>
                        <a:pt x="770" y="64"/>
                      </a:lnTo>
                      <a:lnTo>
                        <a:pt x="827" y="40"/>
                      </a:lnTo>
                      <a:lnTo>
                        <a:pt x="859" y="38"/>
                      </a:lnTo>
                      <a:lnTo>
                        <a:pt x="892" y="40"/>
                      </a:lnTo>
                      <a:lnTo>
                        <a:pt x="950" y="64"/>
                      </a:lnTo>
                      <a:lnTo>
                        <a:pt x="973" y="85"/>
                      </a:lnTo>
                      <a:lnTo>
                        <a:pt x="994" y="111"/>
                      </a:lnTo>
                      <a:lnTo>
                        <a:pt x="1019" y="168"/>
                      </a:lnTo>
                      <a:lnTo>
                        <a:pt x="1019" y="230"/>
                      </a:lnTo>
                      <a:lnTo>
                        <a:pt x="994" y="288"/>
                      </a:lnTo>
                      <a:lnTo>
                        <a:pt x="973" y="312"/>
                      </a:lnTo>
                      <a:lnTo>
                        <a:pt x="971" y="315"/>
                      </a:lnTo>
                      <a:lnTo>
                        <a:pt x="968" y="318"/>
                      </a:lnTo>
                      <a:lnTo>
                        <a:pt x="966" y="319"/>
                      </a:lnTo>
                      <a:lnTo>
                        <a:pt x="964" y="321"/>
                      </a:lnTo>
                      <a:lnTo>
                        <a:pt x="963" y="324"/>
                      </a:lnTo>
                      <a:lnTo>
                        <a:pt x="365" y="922"/>
                      </a:lnTo>
                      <a:lnTo>
                        <a:pt x="324" y="880"/>
                      </a:lnTo>
                      <a:lnTo>
                        <a:pt x="177" y="735"/>
                      </a:lnTo>
                      <a:lnTo>
                        <a:pt x="137" y="694"/>
                      </a:lnTo>
                      <a:lnTo>
                        <a:pt x="735" y="9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3" name="Freeform 25">
                  <a:extLst>
                    <a:ext uri="{FF2B5EF4-FFF2-40B4-BE49-F238E27FC236}">
                      <a16:creationId xmlns:a16="http://schemas.microsoft.com/office/drawing/2014/main" id="{87838B75-A5FD-7542-C079-03A7D4DC986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43" y="1129"/>
                  <a:ext cx="261" cy="261"/>
                </a:xfrm>
                <a:custGeom>
                  <a:avLst/>
                  <a:gdLst>
                    <a:gd name="T0" fmla="*/ 153 w 781"/>
                    <a:gd name="T1" fmla="*/ 778 h 782"/>
                    <a:gd name="T2" fmla="*/ 158 w 781"/>
                    <a:gd name="T3" fmla="*/ 782 h 782"/>
                    <a:gd name="T4" fmla="*/ 166 w 781"/>
                    <a:gd name="T5" fmla="*/ 782 h 782"/>
                    <a:gd name="T6" fmla="*/ 173 w 781"/>
                    <a:gd name="T7" fmla="*/ 782 h 782"/>
                    <a:gd name="T8" fmla="*/ 179 w 781"/>
                    <a:gd name="T9" fmla="*/ 778 h 782"/>
                    <a:gd name="T10" fmla="*/ 572 w 781"/>
                    <a:gd name="T11" fmla="*/ 385 h 782"/>
                    <a:gd name="T12" fmla="*/ 576 w 781"/>
                    <a:gd name="T13" fmla="*/ 390 h 782"/>
                    <a:gd name="T14" fmla="*/ 584 w 781"/>
                    <a:gd name="T15" fmla="*/ 395 h 782"/>
                    <a:gd name="T16" fmla="*/ 591 w 781"/>
                    <a:gd name="T17" fmla="*/ 396 h 782"/>
                    <a:gd name="T18" fmla="*/ 598 w 781"/>
                    <a:gd name="T19" fmla="*/ 395 h 782"/>
                    <a:gd name="T20" fmla="*/ 604 w 781"/>
                    <a:gd name="T21" fmla="*/ 390 h 782"/>
                    <a:gd name="T22" fmla="*/ 735 w 781"/>
                    <a:gd name="T23" fmla="*/ 259 h 782"/>
                    <a:gd name="T24" fmla="*/ 741 w 781"/>
                    <a:gd name="T25" fmla="*/ 252 h 782"/>
                    <a:gd name="T26" fmla="*/ 741 w 781"/>
                    <a:gd name="T27" fmla="*/ 245 h 782"/>
                    <a:gd name="T28" fmla="*/ 741 w 781"/>
                    <a:gd name="T29" fmla="*/ 238 h 782"/>
                    <a:gd name="T30" fmla="*/ 735 w 781"/>
                    <a:gd name="T31" fmla="*/ 232 h 782"/>
                    <a:gd name="T32" fmla="*/ 729 w 781"/>
                    <a:gd name="T33" fmla="*/ 226 h 782"/>
                    <a:gd name="T34" fmla="*/ 748 w 781"/>
                    <a:gd name="T35" fmla="*/ 210 h 782"/>
                    <a:gd name="T36" fmla="*/ 764 w 781"/>
                    <a:gd name="T37" fmla="*/ 190 h 782"/>
                    <a:gd name="T38" fmla="*/ 781 w 781"/>
                    <a:gd name="T39" fmla="*/ 147 h 782"/>
                    <a:gd name="T40" fmla="*/ 781 w 781"/>
                    <a:gd name="T41" fmla="*/ 99 h 782"/>
                    <a:gd name="T42" fmla="*/ 764 w 781"/>
                    <a:gd name="T43" fmla="*/ 55 h 782"/>
                    <a:gd name="T44" fmla="*/ 748 w 781"/>
                    <a:gd name="T45" fmla="*/ 36 h 782"/>
                    <a:gd name="T46" fmla="*/ 729 w 781"/>
                    <a:gd name="T47" fmla="*/ 20 h 782"/>
                    <a:gd name="T48" fmla="*/ 684 w 781"/>
                    <a:gd name="T49" fmla="*/ 3 h 782"/>
                    <a:gd name="T50" fmla="*/ 660 w 781"/>
                    <a:gd name="T51" fmla="*/ 0 h 782"/>
                    <a:gd name="T52" fmla="*/ 637 w 781"/>
                    <a:gd name="T53" fmla="*/ 3 h 782"/>
                    <a:gd name="T54" fmla="*/ 592 w 781"/>
                    <a:gd name="T55" fmla="*/ 20 h 782"/>
                    <a:gd name="T56" fmla="*/ 573 w 781"/>
                    <a:gd name="T57" fmla="*/ 37 h 782"/>
                    <a:gd name="T58" fmla="*/ 558 w 781"/>
                    <a:gd name="T59" fmla="*/ 55 h 782"/>
                    <a:gd name="T60" fmla="*/ 547 w 781"/>
                    <a:gd name="T61" fmla="*/ 45 h 782"/>
                    <a:gd name="T62" fmla="*/ 542 w 781"/>
                    <a:gd name="T63" fmla="*/ 40 h 782"/>
                    <a:gd name="T64" fmla="*/ 527 w 781"/>
                    <a:gd name="T65" fmla="*/ 40 h 782"/>
                    <a:gd name="T66" fmla="*/ 520 w 781"/>
                    <a:gd name="T67" fmla="*/ 45 h 782"/>
                    <a:gd name="T68" fmla="*/ 389 w 781"/>
                    <a:gd name="T69" fmla="*/ 176 h 782"/>
                    <a:gd name="T70" fmla="*/ 385 w 781"/>
                    <a:gd name="T71" fmla="*/ 182 h 782"/>
                    <a:gd name="T72" fmla="*/ 385 w 781"/>
                    <a:gd name="T73" fmla="*/ 196 h 782"/>
                    <a:gd name="T74" fmla="*/ 389 w 781"/>
                    <a:gd name="T75" fmla="*/ 203 h 782"/>
                    <a:gd name="T76" fmla="*/ 399 w 781"/>
                    <a:gd name="T77" fmla="*/ 212 h 782"/>
                    <a:gd name="T78" fmla="*/ 6 w 781"/>
                    <a:gd name="T79" fmla="*/ 604 h 782"/>
                    <a:gd name="T80" fmla="*/ 1 w 781"/>
                    <a:gd name="T81" fmla="*/ 611 h 782"/>
                    <a:gd name="T82" fmla="*/ 0 w 781"/>
                    <a:gd name="T83" fmla="*/ 618 h 782"/>
                    <a:gd name="T84" fmla="*/ 1 w 781"/>
                    <a:gd name="T85" fmla="*/ 625 h 782"/>
                    <a:gd name="T86" fmla="*/ 6 w 781"/>
                    <a:gd name="T87" fmla="*/ 631 h 782"/>
                    <a:gd name="T88" fmla="*/ 153 w 781"/>
                    <a:gd name="T89" fmla="*/ 778 h 782"/>
                    <a:gd name="T90" fmla="*/ 535 w 781"/>
                    <a:gd name="T91" fmla="*/ 85 h 782"/>
                    <a:gd name="T92" fmla="*/ 615 w 781"/>
                    <a:gd name="T93" fmla="*/ 166 h 782"/>
                    <a:gd name="T94" fmla="*/ 687 w 781"/>
                    <a:gd name="T95" fmla="*/ 238 h 782"/>
                    <a:gd name="T96" fmla="*/ 687 w 781"/>
                    <a:gd name="T97" fmla="*/ 238 h 782"/>
                    <a:gd name="T98" fmla="*/ 694 w 781"/>
                    <a:gd name="T99" fmla="*/ 245 h 782"/>
                    <a:gd name="T100" fmla="*/ 591 w 781"/>
                    <a:gd name="T101" fmla="*/ 350 h 782"/>
                    <a:gd name="T102" fmla="*/ 431 w 781"/>
                    <a:gd name="T103" fmla="*/ 189 h 782"/>
                    <a:gd name="T104" fmla="*/ 535 w 781"/>
                    <a:gd name="T105" fmla="*/ 85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781" h="782">
                      <a:moveTo>
                        <a:pt x="153" y="778"/>
                      </a:moveTo>
                      <a:lnTo>
                        <a:pt x="158" y="782"/>
                      </a:lnTo>
                      <a:lnTo>
                        <a:pt x="166" y="782"/>
                      </a:lnTo>
                      <a:lnTo>
                        <a:pt x="173" y="782"/>
                      </a:lnTo>
                      <a:lnTo>
                        <a:pt x="179" y="778"/>
                      </a:lnTo>
                      <a:lnTo>
                        <a:pt x="572" y="385"/>
                      </a:lnTo>
                      <a:lnTo>
                        <a:pt x="576" y="390"/>
                      </a:lnTo>
                      <a:lnTo>
                        <a:pt x="584" y="395"/>
                      </a:lnTo>
                      <a:lnTo>
                        <a:pt x="591" y="396"/>
                      </a:lnTo>
                      <a:lnTo>
                        <a:pt x="598" y="395"/>
                      </a:lnTo>
                      <a:lnTo>
                        <a:pt x="604" y="390"/>
                      </a:lnTo>
                      <a:lnTo>
                        <a:pt x="735" y="259"/>
                      </a:lnTo>
                      <a:lnTo>
                        <a:pt x="741" y="252"/>
                      </a:lnTo>
                      <a:lnTo>
                        <a:pt x="741" y="245"/>
                      </a:lnTo>
                      <a:lnTo>
                        <a:pt x="741" y="238"/>
                      </a:lnTo>
                      <a:lnTo>
                        <a:pt x="735" y="232"/>
                      </a:lnTo>
                      <a:lnTo>
                        <a:pt x="729" y="226"/>
                      </a:lnTo>
                      <a:lnTo>
                        <a:pt x="748" y="210"/>
                      </a:lnTo>
                      <a:lnTo>
                        <a:pt x="764" y="190"/>
                      </a:lnTo>
                      <a:lnTo>
                        <a:pt x="781" y="147"/>
                      </a:lnTo>
                      <a:lnTo>
                        <a:pt x="781" y="99"/>
                      </a:lnTo>
                      <a:lnTo>
                        <a:pt x="764" y="55"/>
                      </a:lnTo>
                      <a:lnTo>
                        <a:pt x="748" y="36"/>
                      </a:lnTo>
                      <a:lnTo>
                        <a:pt x="729" y="20"/>
                      </a:lnTo>
                      <a:lnTo>
                        <a:pt x="684" y="3"/>
                      </a:lnTo>
                      <a:lnTo>
                        <a:pt x="660" y="0"/>
                      </a:lnTo>
                      <a:lnTo>
                        <a:pt x="637" y="3"/>
                      </a:lnTo>
                      <a:lnTo>
                        <a:pt x="592" y="20"/>
                      </a:lnTo>
                      <a:lnTo>
                        <a:pt x="573" y="37"/>
                      </a:lnTo>
                      <a:lnTo>
                        <a:pt x="558" y="55"/>
                      </a:lnTo>
                      <a:lnTo>
                        <a:pt x="547" y="45"/>
                      </a:lnTo>
                      <a:lnTo>
                        <a:pt x="542" y="40"/>
                      </a:lnTo>
                      <a:lnTo>
                        <a:pt x="527" y="40"/>
                      </a:lnTo>
                      <a:lnTo>
                        <a:pt x="520" y="45"/>
                      </a:lnTo>
                      <a:lnTo>
                        <a:pt x="389" y="176"/>
                      </a:lnTo>
                      <a:lnTo>
                        <a:pt x="385" y="182"/>
                      </a:lnTo>
                      <a:lnTo>
                        <a:pt x="385" y="196"/>
                      </a:lnTo>
                      <a:lnTo>
                        <a:pt x="389" y="203"/>
                      </a:lnTo>
                      <a:lnTo>
                        <a:pt x="399" y="212"/>
                      </a:lnTo>
                      <a:lnTo>
                        <a:pt x="6" y="604"/>
                      </a:lnTo>
                      <a:lnTo>
                        <a:pt x="1" y="611"/>
                      </a:lnTo>
                      <a:lnTo>
                        <a:pt x="0" y="618"/>
                      </a:lnTo>
                      <a:lnTo>
                        <a:pt x="1" y="625"/>
                      </a:lnTo>
                      <a:lnTo>
                        <a:pt x="6" y="631"/>
                      </a:lnTo>
                      <a:lnTo>
                        <a:pt x="153" y="778"/>
                      </a:lnTo>
                      <a:close/>
                      <a:moveTo>
                        <a:pt x="535" y="85"/>
                      </a:moveTo>
                      <a:lnTo>
                        <a:pt x="615" y="166"/>
                      </a:lnTo>
                      <a:lnTo>
                        <a:pt x="687" y="238"/>
                      </a:lnTo>
                      <a:lnTo>
                        <a:pt x="687" y="238"/>
                      </a:lnTo>
                      <a:lnTo>
                        <a:pt x="694" y="245"/>
                      </a:lnTo>
                      <a:lnTo>
                        <a:pt x="591" y="350"/>
                      </a:lnTo>
                      <a:lnTo>
                        <a:pt x="431" y="189"/>
                      </a:lnTo>
                      <a:lnTo>
                        <a:pt x="535" y="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4" name="Freeform 26">
                  <a:extLst>
                    <a:ext uri="{FF2B5EF4-FFF2-40B4-BE49-F238E27FC236}">
                      <a16:creationId xmlns:a16="http://schemas.microsoft.com/office/drawing/2014/main" id="{1E8904F1-47EC-DAFE-E325-FE6AC1A36E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01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2 w 203"/>
                    <a:gd name="T13" fmla="*/ 17 h 19"/>
                    <a:gd name="T14" fmla="*/ 203 w 203"/>
                    <a:gd name="T15" fmla="*/ 10 h 19"/>
                    <a:gd name="T16" fmla="*/ 202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2" y="17"/>
                      </a:lnTo>
                      <a:lnTo>
                        <a:pt x="203" y="10"/>
                      </a:lnTo>
                      <a:lnTo>
                        <a:pt x="202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5" name="Freeform 27">
                  <a:extLst>
                    <a:ext uri="{FF2B5EF4-FFF2-40B4-BE49-F238E27FC236}">
                      <a16:creationId xmlns:a16="http://schemas.microsoft.com/office/drawing/2014/main" id="{0C2BCD23-0890-BFA3-54E9-C86E7DA880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3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1 w 203"/>
                    <a:gd name="T13" fmla="*/ 17 h 19"/>
                    <a:gd name="T14" fmla="*/ 203 w 203"/>
                    <a:gd name="T15" fmla="*/ 10 h 19"/>
                    <a:gd name="T16" fmla="*/ 201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1" y="17"/>
                      </a:lnTo>
                      <a:lnTo>
                        <a:pt x="203" y="10"/>
                      </a:lnTo>
                      <a:lnTo>
                        <a:pt x="201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6" name="Freeform 28">
                  <a:extLst>
                    <a:ext uri="{FF2B5EF4-FFF2-40B4-BE49-F238E27FC236}">
                      <a16:creationId xmlns:a16="http://schemas.microsoft.com/office/drawing/2014/main" id="{1AB9EA63-42F4-3EA7-E873-53B3B81A9E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6" y="1475"/>
                  <a:ext cx="45" cy="6"/>
                </a:xfrm>
                <a:custGeom>
                  <a:avLst/>
                  <a:gdLst>
                    <a:gd name="T0" fmla="*/ 125 w 134"/>
                    <a:gd name="T1" fmla="*/ 0 h 19"/>
                    <a:gd name="T2" fmla="*/ 10 w 134"/>
                    <a:gd name="T3" fmla="*/ 0 h 19"/>
                    <a:gd name="T4" fmla="*/ 1 w 134"/>
                    <a:gd name="T5" fmla="*/ 3 h 19"/>
                    <a:gd name="T6" fmla="*/ 0 w 134"/>
                    <a:gd name="T7" fmla="*/ 10 h 19"/>
                    <a:gd name="T8" fmla="*/ 1 w 134"/>
                    <a:gd name="T9" fmla="*/ 17 h 19"/>
                    <a:gd name="T10" fmla="*/ 10 w 134"/>
                    <a:gd name="T11" fmla="*/ 19 h 19"/>
                    <a:gd name="T12" fmla="*/ 125 w 134"/>
                    <a:gd name="T13" fmla="*/ 19 h 19"/>
                    <a:gd name="T14" fmla="*/ 132 w 134"/>
                    <a:gd name="T15" fmla="*/ 17 h 19"/>
                    <a:gd name="T16" fmla="*/ 134 w 134"/>
                    <a:gd name="T17" fmla="*/ 10 h 19"/>
                    <a:gd name="T18" fmla="*/ 132 w 134"/>
                    <a:gd name="T19" fmla="*/ 3 h 19"/>
                    <a:gd name="T20" fmla="*/ 125 w 134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4" h="19">
                      <a:moveTo>
                        <a:pt x="125" y="0"/>
                      </a:moveTo>
                      <a:lnTo>
                        <a:pt x="10" y="0"/>
                      </a:lnTo>
                      <a:lnTo>
                        <a:pt x="1" y="3"/>
                      </a:lnTo>
                      <a:lnTo>
                        <a:pt x="0" y="10"/>
                      </a:lnTo>
                      <a:lnTo>
                        <a:pt x="1" y="17"/>
                      </a:lnTo>
                      <a:lnTo>
                        <a:pt x="10" y="19"/>
                      </a:lnTo>
                      <a:lnTo>
                        <a:pt x="125" y="19"/>
                      </a:lnTo>
                      <a:lnTo>
                        <a:pt x="132" y="17"/>
                      </a:lnTo>
                      <a:lnTo>
                        <a:pt x="134" y="10"/>
                      </a:lnTo>
                      <a:lnTo>
                        <a:pt x="132" y="3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</p:grp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E2BDD384-7126-4994-C9FF-A087A331BEAB}"/>
                </a:ext>
              </a:extLst>
            </p:cNvPr>
            <p:cNvGrpSpPr/>
            <p:nvPr/>
          </p:nvGrpSpPr>
          <p:grpSpPr>
            <a:xfrm>
              <a:off x="661827" y="662185"/>
              <a:ext cx="276544" cy="311257"/>
              <a:chOff x="5395274" y="2650519"/>
              <a:chExt cx="1459542" cy="1642754"/>
            </a:xfrm>
            <a:solidFill>
              <a:schemeClr val="bg1"/>
            </a:solidFill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06659EA-892C-A25F-F37F-A3E4EC138BC1}"/>
                  </a:ext>
                </a:extLst>
              </p:cNvPr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srgbClr val="F9EFE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F4E49BA-FE0B-27AC-6058-033517754FC3}"/>
                  </a:ext>
                </a:extLst>
              </p:cNvPr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srgbClr val="F9EFE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1DCE44D-2E10-9989-AEC5-A49FF8D66BFD}"/>
                  </a:ext>
                </a:extLst>
              </p:cNvPr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srgbClr val="F9EFE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CD216801-9B8E-642E-5B13-8915E15227B5}"/>
              </a:ext>
            </a:extLst>
          </p:cNvPr>
          <p:cNvSpPr txBox="1"/>
          <p:nvPr/>
        </p:nvSpPr>
        <p:spPr>
          <a:xfrm>
            <a:off x="1350721" y="589069"/>
            <a:ext cx="6100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524000" algn="l"/>
                <a:tab pos="2419350" algn="l"/>
              </a:tabLst>
              <a:defRPr/>
            </a:pPr>
            <a:r>
              <a:rPr lang="ko-KR" altLang="en-US" sz="2400" b="1" i="1" kern="0" dirty="0">
                <a:ln w="15875">
                  <a:noFill/>
                </a:ln>
                <a:solidFill>
                  <a:srgbClr val="FF6600"/>
                </a:solidFill>
                <a:ea typeface="Tmon몬소리 Black" panose="02000A03000000000000" pitchFamily="2" charset="-127"/>
              </a:rPr>
              <a:t>저장</a:t>
            </a:r>
            <a:r>
              <a:rPr lang="ko-KR" altLang="en-US" sz="2400" b="1" i="1" kern="0" dirty="0">
                <a:ln w="15875">
                  <a:noFill/>
                </a:ln>
                <a:ea typeface="Tmon몬소리 Black" panose="02000A03000000000000" pitchFamily="2" charset="-127"/>
              </a:rPr>
              <a:t>단위 </a:t>
            </a:r>
            <a:r>
              <a:rPr lang="en-US" altLang="ko-KR" sz="2400" b="1" i="1" kern="0" dirty="0">
                <a:ln w="15875">
                  <a:noFill/>
                </a:ln>
                <a:ea typeface="Tmon몬소리 Black" panose="02000A03000000000000" pitchFamily="2" charset="-127"/>
              </a:rPr>
              <a:t>DB</a:t>
            </a:r>
            <a:endParaRPr lang="ko-KR" altLang="en-US" sz="2000" dirty="0"/>
          </a:p>
        </p:txBody>
      </p: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C5891C72-3F82-6BAA-9617-543B5407BF73}"/>
              </a:ext>
            </a:extLst>
          </p:cNvPr>
          <p:cNvGraphicFramePr>
            <a:graphicFrameLocks noGrp="1"/>
          </p:cNvGraphicFramePr>
          <p:nvPr/>
        </p:nvGraphicFramePr>
        <p:xfrm>
          <a:off x="537533" y="1011544"/>
          <a:ext cx="631337" cy="3733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684A2471-5407-0B28-6B91-ABC5685E0CE2}"/>
              </a:ext>
            </a:extLst>
          </p:cNvPr>
          <p:cNvGrpSpPr/>
          <p:nvPr/>
        </p:nvGrpSpPr>
        <p:grpSpPr>
          <a:xfrm>
            <a:off x="10695698" y="5084200"/>
            <a:ext cx="1841911" cy="1674664"/>
            <a:chOff x="10695698" y="5084200"/>
            <a:chExt cx="1841911" cy="1674664"/>
          </a:xfrm>
        </p:grpSpPr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64A592F4-8D46-E9F1-7A78-EA61F23443F3}"/>
                </a:ext>
              </a:extLst>
            </p:cNvPr>
            <p:cNvSpPr/>
            <p:nvPr/>
          </p:nvSpPr>
          <p:spPr>
            <a:xfrm rot="6485858" flipH="1">
              <a:off x="11804488" y="5501141"/>
              <a:ext cx="483045" cy="465039"/>
            </a:xfrm>
            <a:custGeom>
              <a:avLst/>
              <a:gdLst>
                <a:gd name="connsiteX0" fmla="*/ 483045 w 483045"/>
                <a:gd name="connsiteY0" fmla="*/ 157861 h 465039"/>
                <a:gd name="connsiteX1" fmla="*/ 0 w 483045"/>
                <a:gd name="connsiteY1" fmla="*/ 0 h 465039"/>
                <a:gd name="connsiteX2" fmla="*/ 12 w 483045"/>
                <a:gd name="connsiteY2" fmla="*/ 70 h 465039"/>
                <a:gd name="connsiteX3" fmla="*/ 28057 w 483045"/>
                <a:gd name="connsiteY3" fmla="*/ 145479 h 465039"/>
                <a:gd name="connsiteX4" fmla="*/ 101165 w 483045"/>
                <a:gd name="connsiteY4" fmla="*/ 336955 h 465039"/>
                <a:gd name="connsiteX5" fmla="*/ 170511 w 483045"/>
                <a:gd name="connsiteY5" fmla="*/ 465039 h 465039"/>
                <a:gd name="connsiteX6" fmla="*/ 380761 w 483045"/>
                <a:gd name="connsiteY6" fmla="*/ 272919 h 465039"/>
                <a:gd name="connsiteX7" fmla="*/ 456722 w 483045"/>
                <a:gd name="connsiteY7" fmla="*/ 185807 h 465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3045" h="465039">
                  <a:moveTo>
                    <a:pt x="483045" y="157861"/>
                  </a:moveTo>
                  <a:lnTo>
                    <a:pt x="0" y="0"/>
                  </a:lnTo>
                  <a:lnTo>
                    <a:pt x="12" y="70"/>
                  </a:lnTo>
                  <a:cubicBezTo>
                    <a:pt x="8659" y="52940"/>
                    <a:pt x="17273" y="104765"/>
                    <a:pt x="28057" y="145479"/>
                  </a:cubicBezTo>
                  <a:cubicBezTo>
                    <a:pt x="49625" y="226906"/>
                    <a:pt x="63340" y="282862"/>
                    <a:pt x="101165" y="336955"/>
                  </a:cubicBezTo>
                  <a:lnTo>
                    <a:pt x="170511" y="465039"/>
                  </a:lnTo>
                  <a:lnTo>
                    <a:pt x="380761" y="272919"/>
                  </a:lnTo>
                  <a:cubicBezTo>
                    <a:pt x="373114" y="269773"/>
                    <a:pt x="402596" y="241936"/>
                    <a:pt x="456722" y="185807"/>
                  </a:cubicBezTo>
                  <a:close/>
                </a:path>
              </a:pathLst>
            </a:custGeom>
            <a:solidFill>
              <a:srgbClr val="FEBA8C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AAD66B49-B00F-F616-C365-97B653C23C88}"/>
                </a:ext>
              </a:extLst>
            </p:cNvPr>
            <p:cNvSpPr/>
            <p:nvPr/>
          </p:nvSpPr>
          <p:spPr>
            <a:xfrm rot="7294403" flipH="1">
              <a:off x="11719177" y="5556203"/>
              <a:ext cx="702792" cy="716959"/>
            </a:xfrm>
            <a:custGeom>
              <a:avLst/>
              <a:gdLst>
                <a:gd name="connsiteX0" fmla="*/ 702792 w 702792"/>
                <a:gd name="connsiteY0" fmla="*/ 431911 h 716959"/>
                <a:gd name="connsiteX1" fmla="*/ 0 w 702792"/>
                <a:gd name="connsiteY1" fmla="*/ 0 h 716959"/>
                <a:gd name="connsiteX2" fmla="*/ 26517 w 702792"/>
                <a:gd name="connsiteY2" fmla="*/ 84276 h 716959"/>
                <a:gd name="connsiteX3" fmla="*/ 82816 w 702792"/>
                <a:gd name="connsiteY3" fmla="*/ 381365 h 716959"/>
                <a:gd name="connsiteX4" fmla="*/ 155924 w 702792"/>
                <a:gd name="connsiteY4" fmla="*/ 572841 h 716959"/>
                <a:gd name="connsiteX5" fmla="*/ 283109 w 702792"/>
                <a:gd name="connsiteY5" fmla="*/ 716959 h 716959"/>
                <a:gd name="connsiteX6" fmla="*/ 468037 w 702792"/>
                <a:gd name="connsiteY6" fmla="*/ 645834 h 716959"/>
                <a:gd name="connsiteX7" fmla="*/ 629289 w 702792"/>
                <a:gd name="connsiteY7" fmla="*/ 501038 h 716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2792" h="716959">
                  <a:moveTo>
                    <a:pt x="702792" y="431911"/>
                  </a:moveTo>
                  <a:lnTo>
                    <a:pt x="0" y="0"/>
                  </a:lnTo>
                  <a:lnTo>
                    <a:pt x="26517" y="84276"/>
                  </a:lnTo>
                  <a:cubicBezTo>
                    <a:pt x="48363" y="174066"/>
                    <a:pt x="61248" y="299938"/>
                    <a:pt x="82816" y="381365"/>
                  </a:cubicBezTo>
                  <a:cubicBezTo>
                    <a:pt x="104383" y="462792"/>
                    <a:pt x="118099" y="518749"/>
                    <a:pt x="155924" y="572841"/>
                  </a:cubicBezTo>
                  <a:lnTo>
                    <a:pt x="283109" y="716959"/>
                  </a:lnTo>
                  <a:lnTo>
                    <a:pt x="468037" y="645834"/>
                  </a:lnTo>
                  <a:cubicBezTo>
                    <a:pt x="457841" y="641640"/>
                    <a:pt x="524912" y="595165"/>
                    <a:pt x="629289" y="501038"/>
                  </a:cubicBezTo>
                  <a:close/>
                </a:path>
              </a:pathLst>
            </a:custGeom>
            <a:solidFill>
              <a:srgbClr val="FEBD9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68BB21BD-1E04-9A13-85DC-D0214E9CCB8C}"/>
                </a:ext>
              </a:extLst>
            </p:cNvPr>
            <p:cNvSpPr/>
            <p:nvPr/>
          </p:nvSpPr>
          <p:spPr>
            <a:xfrm rot="7294403" flipH="1">
              <a:off x="11500500" y="5513625"/>
              <a:ext cx="1057535" cy="1016682"/>
            </a:xfrm>
            <a:custGeom>
              <a:avLst/>
              <a:gdLst>
                <a:gd name="connsiteX0" fmla="*/ 1057535 w 1057535"/>
                <a:gd name="connsiteY0" fmla="*/ 642296 h 1016682"/>
                <a:gd name="connsiteX1" fmla="*/ 762351 w 1057535"/>
                <a:gd name="connsiteY1" fmla="*/ 460887 h 1016682"/>
                <a:gd name="connsiteX2" fmla="*/ 761511 w 1057535"/>
                <a:gd name="connsiteY2" fmla="*/ 462187 h 1016682"/>
                <a:gd name="connsiteX3" fmla="*/ 728139 w 1057535"/>
                <a:gd name="connsiteY3" fmla="*/ 490078 h 1016682"/>
                <a:gd name="connsiteX4" fmla="*/ 524156 w 1057535"/>
                <a:gd name="connsiteY4" fmla="*/ 493011 h 1016682"/>
                <a:gd name="connsiteX5" fmla="*/ 456474 w 1057535"/>
                <a:gd name="connsiteY5" fmla="*/ 345315 h 1016682"/>
                <a:gd name="connsiteX6" fmla="*/ 426667 w 1057535"/>
                <a:gd name="connsiteY6" fmla="*/ 254587 h 1016682"/>
                <a:gd name="connsiteX7" fmla="*/ 250584 w 1057535"/>
                <a:gd name="connsiteY7" fmla="*/ 146373 h 1016682"/>
                <a:gd name="connsiteX8" fmla="*/ 186208 w 1057535"/>
                <a:gd name="connsiteY8" fmla="*/ 106810 h 1016682"/>
                <a:gd name="connsiteX9" fmla="*/ 178545 w 1057535"/>
                <a:gd name="connsiteY9" fmla="*/ 102100 h 1016682"/>
                <a:gd name="connsiteX10" fmla="*/ 12411 w 1057535"/>
                <a:gd name="connsiteY10" fmla="*/ 0 h 1016682"/>
                <a:gd name="connsiteX11" fmla="*/ 1394 w 1057535"/>
                <a:gd name="connsiteY11" fmla="*/ 13414 h 1016682"/>
                <a:gd name="connsiteX12" fmla="*/ 4771 w 1057535"/>
                <a:gd name="connsiteY12" fmla="*/ 71635 h 1016682"/>
                <a:gd name="connsiteX13" fmla="*/ 79549 w 1057535"/>
                <a:gd name="connsiteY13" fmla="*/ 313283 h 1016682"/>
                <a:gd name="connsiteX14" fmla="*/ 135848 w 1057535"/>
                <a:gd name="connsiteY14" fmla="*/ 610372 h 1016682"/>
                <a:gd name="connsiteX15" fmla="*/ 208956 w 1057535"/>
                <a:gd name="connsiteY15" fmla="*/ 801848 h 1016682"/>
                <a:gd name="connsiteX16" fmla="*/ 457597 w 1057535"/>
                <a:gd name="connsiteY16" fmla="*/ 1016682 h 1016682"/>
                <a:gd name="connsiteX17" fmla="*/ 569106 w 1057535"/>
                <a:gd name="connsiteY17" fmla="*/ 943628 h 1016682"/>
                <a:gd name="connsiteX18" fmla="*/ 1013909 w 1057535"/>
                <a:gd name="connsiteY18" fmla="*/ 693824 h 1016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57535" h="1016682">
                  <a:moveTo>
                    <a:pt x="1057535" y="642296"/>
                  </a:moveTo>
                  <a:lnTo>
                    <a:pt x="762351" y="460887"/>
                  </a:lnTo>
                  <a:lnTo>
                    <a:pt x="761511" y="462187"/>
                  </a:lnTo>
                  <a:cubicBezTo>
                    <a:pt x="750503" y="476064"/>
                    <a:pt x="739458" y="486042"/>
                    <a:pt x="728139" y="490078"/>
                  </a:cubicBezTo>
                  <a:cubicBezTo>
                    <a:pt x="637597" y="522357"/>
                    <a:pt x="580867" y="546052"/>
                    <a:pt x="524156" y="493011"/>
                  </a:cubicBezTo>
                  <a:cubicBezTo>
                    <a:pt x="495801" y="466491"/>
                    <a:pt x="476214" y="408052"/>
                    <a:pt x="456474" y="345315"/>
                  </a:cubicBezTo>
                  <a:lnTo>
                    <a:pt x="426667" y="254587"/>
                  </a:lnTo>
                  <a:lnTo>
                    <a:pt x="250584" y="146373"/>
                  </a:lnTo>
                  <a:lnTo>
                    <a:pt x="186208" y="106810"/>
                  </a:lnTo>
                  <a:lnTo>
                    <a:pt x="178545" y="102100"/>
                  </a:lnTo>
                  <a:lnTo>
                    <a:pt x="12411" y="0"/>
                  </a:lnTo>
                  <a:lnTo>
                    <a:pt x="1394" y="13414"/>
                  </a:lnTo>
                  <a:cubicBezTo>
                    <a:pt x="-1427" y="26362"/>
                    <a:pt x="202" y="44279"/>
                    <a:pt x="4771" y="71635"/>
                  </a:cubicBezTo>
                  <a:cubicBezTo>
                    <a:pt x="13908" y="126348"/>
                    <a:pt x="57703" y="223494"/>
                    <a:pt x="79549" y="313283"/>
                  </a:cubicBezTo>
                  <a:cubicBezTo>
                    <a:pt x="101395" y="403073"/>
                    <a:pt x="114280" y="528944"/>
                    <a:pt x="135848" y="610372"/>
                  </a:cubicBezTo>
                  <a:cubicBezTo>
                    <a:pt x="157415" y="691799"/>
                    <a:pt x="171130" y="747755"/>
                    <a:pt x="208956" y="801848"/>
                  </a:cubicBezTo>
                  <a:lnTo>
                    <a:pt x="457597" y="1016682"/>
                  </a:lnTo>
                  <a:lnTo>
                    <a:pt x="569106" y="943628"/>
                  </a:lnTo>
                  <a:cubicBezTo>
                    <a:pt x="556361" y="938385"/>
                    <a:pt x="851568" y="859434"/>
                    <a:pt x="1013909" y="693824"/>
                  </a:cubicBezTo>
                  <a:close/>
                </a:path>
              </a:pathLst>
            </a:custGeom>
            <a:solidFill>
              <a:srgbClr val="FEC198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자유형 21">
              <a:extLst>
                <a:ext uri="{FF2B5EF4-FFF2-40B4-BE49-F238E27FC236}">
                  <a16:creationId xmlns:a16="http://schemas.microsoft.com/office/drawing/2014/main" id="{7D544117-F0D2-3445-9AAA-8E4986B55AD5}"/>
                </a:ext>
              </a:extLst>
            </p:cNvPr>
            <p:cNvSpPr/>
            <p:nvPr/>
          </p:nvSpPr>
          <p:spPr>
            <a:xfrm rot="7294403" flipH="1">
              <a:off x="12021552" y="6439728"/>
              <a:ext cx="133474" cy="314347"/>
            </a:xfrm>
            <a:custGeom>
              <a:avLst/>
              <a:gdLst>
                <a:gd name="connsiteX0" fmla="*/ 16871 w 279835"/>
                <a:gd name="connsiteY0" fmla="*/ 0 h 659044"/>
                <a:gd name="connsiteX1" fmla="*/ 26901 w 279835"/>
                <a:gd name="connsiteY1" fmla="*/ 6615 h 659044"/>
                <a:gd name="connsiteX2" fmla="*/ 119770 w 279835"/>
                <a:gd name="connsiteY2" fmla="*/ 118534 h 659044"/>
                <a:gd name="connsiteX3" fmla="*/ 279790 w 279835"/>
                <a:gd name="connsiteY3" fmla="*/ 530014 h 659044"/>
                <a:gd name="connsiteX4" fmla="*/ 176206 w 279835"/>
                <a:gd name="connsiteY4" fmla="*/ 654494 h 659044"/>
                <a:gd name="connsiteX5" fmla="*/ 166973 w 279835"/>
                <a:gd name="connsiteY5" fmla="*/ 659044 h 659044"/>
                <a:gd name="connsiteX6" fmla="*/ 166778 w 279835"/>
                <a:gd name="connsiteY6" fmla="*/ 657905 h 659044"/>
                <a:gd name="connsiteX7" fmla="*/ 10002 w 279835"/>
                <a:gd name="connsiteY7" fmla="*/ 151278 h 659044"/>
                <a:gd name="connsiteX8" fmla="*/ 2923 w 279835"/>
                <a:gd name="connsiteY8" fmla="*/ 29215 h 659044"/>
                <a:gd name="connsiteX9" fmla="*/ 16871 w 279835"/>
                <a:gd name="connsiteY9" fmla="*/ 0 h 65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835" h="659044">
                  <a:moveTo>
                    <a:pt x="16871" y="0"/>
                  </a:moveTo>
                  <a:lnTo>
                    <a:pt x="26901" y="6615"/>
                  </a:lnTo>
                  <a:cubicBezTo>
                    <a:pt x="58175" y="31539"/>
                    <a:pt x="92465" y="74719"/>
                    <a:pt x="119770" y="118534"/>
                  </a:cubicBezTo>
                  <a:cubicBezTo>
                    <a:pt x="174380" y="206164"/>
                    <a:pt x="277250" y="437304"/>
                    <a:pt x="279790" y="530014"/>
                  </a:cubicBezTo>
                  <a:cubicBezTo>
                    <a:pt x="281695" y="599547"/>
                    <a:pt x="223593" y="631932"/>
                    <a:pt x="176206" y="654494"/>
                  </a:cubicBezTo>
                  <a:lnTo>
                    <a:pt x="166973" y="659044"/>
                  </a:lnTo>
                  <a:lnTo>
                    <a:pt x="166778" y="657905"/>
                  </a:lnTo>
                  <a:cubicBezTo>
                    <a:pt x="120977" y="469657"/>
                    <a:pt x="29159" y="265986"/>
                    <a:pt x="10002" y="151278"/>
                  </a:cubicBezTo>
                  <a:cubicBezTo>
                    <a:pt x="424" y="93925"/>
                    <a:pt x="-2993" y="56361"/>
                    <a:pt x="2923" y="29215"/>
                  </a:cubicBezTo>
                  <a:lnTo>
                    <a:pt x="16871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8363AAD3-0B3C-B433-57A3-B0F15B012FFD}"/>
                </a:ext>
              </a:extLst>
            </p:cNvPr>
            <p:cNvSpPr/>
            <p:nvPr/>
          </p:nvSpPr>
          <p:spPr>
            <a:xfrm rot="13036282" flipH="1">
              <a:off x="10993184" y="5084200"/>
              <a:ext cx="1018428" cy="1674664"/>
            </a:xfrm>
            <a:custGeom>
              <a:avLst/>
              <a:gdLst>
                <a:gd name="connsiteX0" fmla="*/ 738576 w 1018428"/>
                <a:gd name="connsiteY0" fmla="*/ 1674664 h 1674664"/>
                <a:gd name="connsiteX1" fmla="*/ 1018428 w 1018428"/>
                <a:gd name="connsiteY1" fmla="*/ 1306925 h 1674664"/>
                <a:gd name="connsiteX2" fmla="*/ 961275 w 1018428"/>
                <a:gd name="connsiteY2" fmla="*/ 1225185 h 1674664"/>
                <a:gd name="connsiteX3" fmla="*/ 844169 w 1018428"/>
                <a:gd name="connsiteY3" fmla="*/ 1052642 h 1674664"/>
                <a:gd name="connsiteX4" fmla="*/ 524156 w 1018428"/>
                <a:gd name="connsiteY4" fmla="*/ 528786 h 1674664"/>
                <a:gd name="connsiteX5" fmla="*/ 387873 w 1018428"/>
                <a:gd name="connsiteY5" fmla="*/ 207606 h 1674664"/>
                <a:gd name="connsiteX6" fmla="*/ 163599 w 1018428"/>
                <a:gd name="connsiteY6" fmla="*/ 17652 h 1674664"/>
                <a:gd name="connsiteX7" fmla="*/ 90057 w 1018428"/>
                <a:gd name="connsiteY7" fmla="*/ 17 h 1674664"/>
                <a:gd name="connsiteX8" fmla="*/ 24724 w 1018428"/>
                <a:gd name="connsiteY8" fmla="*/ 20783 h 1674664"/>
                <a:gd name="connsiteX9" fmla="*/ 4771 w 1018428"/>
                <a:gd name="connsiteY9" fmla="*/ 107410 h 1674664"/>
                <a:gd name="connsiteX10" fmla="*/ 79549 w 1018428"/>
                <a:gd name="connsiteY10" fmla="*/ 349059 h 1674664"/>
                <a:gd name="connsiteX11" fmla="*/ 135848 w 1018428"/>
                <a:gd name="connsiteY11" fmla="*/ 646146 h 1674664"/>
                <a:gd name="connsiteX12" fmla="*/ 208956 w 1018428"/>
                <a:gd name="connsiteY12" fmla="*/ 837622 h 1674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18428" h="1674664">
                  <a:moveTo>
                    <a:pt x="738576" y="1674664"/>
                  </a:moveTo>
                  <a:lnTo>
                    <a:pt x="1018428" y="1306925"/>
                  </a:lnTo>
                  <a:lnTo>
                    <a:pt x="961275" y="1225185"/>
                  </a:lnTo>
                  <a:cubicBezTo>
                    <a:pt x="919015" y="1164092"/>
                    <a:pt x="879443" y="1106003"/>
                    <a:pt x="844169" y="1052642"/>
                  </a:cubicBezTo>
                  <a:cubicBezTo>
                    <a:pt x="703074" y="839201"/>
                    <a:pt x="600206" y="669626"/>
                    <a:pt x="524156" y="528786"/>
                  </a:cubicBezTo>
                  <a:cubicBezTo>
                    <a:pt x="448108" y="387947"/>
                    <a:pt x="445808" y="295031"/>
                    <a:pt x="387873" y="207606"/>
                  </a:cubicBezTo>
                  <a:cubicBezTo>
                    <a:pt x="329936" y="120180"/>
                    <a:pt x="246839" y="51059"/>
                    <a:pt x="163599" y="17652"/>
                  </a:cubicBezTo>
                  <a:cubicBezTo>
                    <a:pt x="132383" y="5124"/>
                    <a:pt x="108772" y="328"/>
                    <a:pt x="90057" y="17"/>
                  </a:cubicBezTo>
                  <a:cubicBezTo>
                    <a:pt x="58864" y="-503"/>
                    <a:pt x="41269" y="11433"/>
                    <a:pt x="24724" y="20783"/>
                  </a:cubicBezTo>
                  <a:cubicBezTo>
                    <a:pt x="-1748" y="35743"/>
                    <a:pt x="-4367" y="52698"/>
                    <a:pt x="4771" y="107410"/>
                  </a:cubicBezTo>
                  <a:cubicBezTo>
                    <a:pt x="13908" y="162123"/>
                    <a:pt x="57702" y="259268"/>
                    <a:pt x="79549" y="349059"/>
                  </a:cubicBezTo>
                  <a:cubicBezTo>
                    <a:pt x="101395" y="438848"/>
                    <a:pt x="114280" y="564719"/>
                    <a:pt x="135848" y="646146"/>
                  </a:cubicBezTo>
                  <a:cubicBezTo>
                    <a:pt x="157416" y="727574"/>
                    <a:pt x="171131" y="783531"/>
                    <a:pt x="208956" y="837622"/>
                  </a:cubicBezTo>
                  <a:close/>
                </a:path>
              </a:pathLst>
            </a:custGeom>
            <a:solidFill>
              <a:srgbClr val="FEC8A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4" name="자유형 21">
              <a:extLst>
                <a:ext uri="{FF2B5EF4-FFF2-40B4-BE49-F238E27FC236}">
                  <a16:creationId xmlns:a16="http://schemas.microsoft.com/office/drawing/2014/main" id="{4820B6A0-E30D-DB11-D1F9-6CC8F0C6863D}"/>
                </a:ext>
              </a:extLst>
            </p:cNvPr>
            <p:cNvSpPr/>
            <p:nvPr/>
          </p:nvSpPr>
          <p:spPr>
            <a:xfrm rot="13036282" flipH="1">
              <a:off x="10695698" y="6011181"/>
              <a:ext cx="133474" cy="314347"/>
            </a:xfrm>
            <a:custGeom>
              <a:avLst/>
              <a:gdLst>
                <a:gd name="connsiteX0" fmla="*/ 16871 w 279835"/>
                <a:gd name="connsiteY0" fmla="*/ 0 h 659044"/>
                <a:gd name="connsiteX1" fmla="*/ 26901 w 279835"/>
                <a:gd name="connsiteY1" fmla="*/ 6615 h 659044"/>
                <a:gd name="connsiteX2" fmla="*/ 119770 w 279835"/>
                <a:gd name="connsiteY2" fmla="*/ 118534 h 659044"/>
                <a:gd name="connsiteX3" fmla="*/ 279790 w 279835"/>
                <a:gd name="connsiteY3" fmla="*/ 530014 h 659044"/>
                <a:gd name="connsiteX4" fmla="*/ 176206 w 279835"/>
                <a:gd name="connsiteY4" fmla="*/ 654494 h 659044"/>
                <a:gd name="connsiteX5" fmla="*/ 166973 w 279835"/>
                <a:gd name="connsiteY5" fmla="*/ 659044 h 659044"/>
                <a:gd name="connsiteX6" fmla="*/ 166778 w 279835"/>
                <a:gd name="connsiteY6" fmla="*/ 657905 h 659044"/>
                <a:gd name="connsiteX7" fmla="*/ 10002 w 279835"/>
                <a:gd name="connsiteY7" fmla="*/ 151278 h 659044"/>
                <a:gd name="connsiteX8" fmla="*/ 2923 w 279835"/>
                <a:gd name="connsiteY8" fmla="*/ 29215 h 659044"/>
                <a:gd name="connsiteX9" fmla="*/ 16871 w 279835"/>
                <a:gd name="connsiteY9" fmla="*/ 0 h 65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835" h="659044">
                  <a:moveTo>
                    <a:pt x="16871" y="0"/>
                  </a:moveTo>
                  <a:lnTo>
                    <a:pt x="26901" y="6615"/>
                  </a:lnTo>
                  <a:cubicBezTo>
                    <a:pt x="58175" y="31539"/>
                    <a:pt x="92465" y="74719"/>
                    <a:pt x="119770" y="118534"/>
                  </a:cubicBezTo>
                  <a:cubicBezTo>
                    <a:pt x="174380" y="206164"/>
                    <a:pt x="277250" y="437304"/>
                    <a:pt x="279790" y="530014"/>
                  </a:cubicBezTo>
                  <a:cubicBezTo>
                    <a:pt x="281695" y="599547"/>
                    <a:pt x="223593" y="631932"/>
                    <a:pt x="176206" y="654494"/>
                  </a:cubicBezTo>
                  <a:lnTo>
                    <a:pt x="166973" y="659044"/>
                  </a:lnTo>
                  <a:lnTo>
                    <a:pt x="166778" y="657905"/>
                  </a:lnTo>
                  <a:cubicBezTo>
                    <a:pt x="120977" y="469657"/>
                    <a:pt x="29159" y="265986"/>
                    <a:pt x="10002" y="151278"/>
                  </a:cubicBezTo>
                  <a:cubicBezTo>
                    <a:pt x="424" y="93925"/>
                    <a:pt x="-2993" y="56361"/>
                    <a:pt x="2923" y="29215"/>
                  </a:cubicBezTo>
                  <a:lnTo>
                    <a:pt x="16871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EB6BFE9D-08BA-BE20-E0E4-807E6038C79C}"/>
                </a:ext>
              </a:extLst>
            </p:cNvPr>
            <p:cNvSpPr/>
            <p:nvPr/>
          </p:nvSpPr>
          <p:spPr>
            <a:xfrm rot="18568943">
              <a:off x="11628196" y="5947757"/>
              <a:ext cx="676036" cy="667854"/>
            </a:xfrm>
            <a:custGeom>
              <a:avLst/>
              <a:gdLst>
                <a:gd name="connsiteX0" fmla="*/ 615633 w 676036"/>
                <a:gd name="connsiteY0" fmla="*/ 273357 h 667854"/>
                <a:gd name="connsiteX1" fmla="*/ 672587 w 676036"/>
                <a:gd name="connsiteY1" fmla="*/ 342864 h 667854"/>
                <a:gd name="connsiteX2" fmla="*/ 676036 w 676036"/>
                <a:gd name="connsiteY2" fmla="*/ 347997 h 667854"/>
                <a:gd name="connsiteX3" fmla="*/ 287776 w 676036"/>
                <a:gd name="connsiteY3" fmla="*/ 667854 h 667854"/>
                <a:gd name="connsiteX4" fmla="*/ 282480 w 676036"/>
                <a:gd name="connsiteY4" fmla="*/ 663554 h 667854"/>
                <a:gd name="connsiteX5" fmla="*/ 219816 w 676036"/>
                <a:gd name="connsiteY5" fmla="*/ 597338 h 667854"/>
                <a:gd name="connsiteX6" fmla="*/ 12210 w 676036"/>
                <a:gd name="connsiteY6" fmla="*/ 233130 h 667854"/>
                <a:gd name="connsiteX7" fmla="*/ 57108 w 676036"/>
                <a:gd name="connsiteY7" fmla="*/ 20495 h 667854"/>
                <a:gd name="connsiteX8" fmla="*/ 327929 w 676036"/>
                <a:gd name="connsiteY8" fmla="*/ 37016 h 667854"/>
                <a:gd name="connsiteX9" fmla="*/ 615633 w 676036"/>
                <a:gd name="connsiteY9" fmla="*/ 273357 h 66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76036" h="667854">
                  <a:moveTo>
                    <a:pt x="615633" y="273357"/>
                  </a:moveTo>
                  <a:cubicBezTo>
                    <a:pt x="636480" y="294938"/>
                    <a:pt x="655105" y="318479"/>
                    <a:pt x="672587" y="342864"/>
                  </a:cubicBezTo>
                  <a:lnTo>
                    <a:pt x="676036" y="347997"/>
                  </a:lnTo>
                  <a:lnTo>
                    <a:pt x="287776" y="667854"/>
                  </a:lnTo>
                  <a:lnTo>
                    <a:pt x="282480" y="663554"/>
                  </a:lnTo>
                  <a:cubicBezTo>
                    <a:pt x="260702" y="644103"/>
                    <a:pt x="239690" y="622720"/>
                    <a:pt x="219816" y="597338"/>
                  </a:cubicBezTo>
                  <a:cubicBezTo>
                    <a:pt x="140317" y="495810"/>
                    <a:pt x="39328" y="329269"/>
                    <a:pt x="12210" y="233130"/>
                  </a:cubicBezTo>
                  <a:cubicBezTo>
                    <a:pt x="-14909" y="136989"/>
                    <a:pt x="4487" y="53180"/>
                    <a:pt x="57108" y="20495"/>
                  </a:cubicBezTo>
                  <a:cubicBezTo>
                    <a:pt x="109728" y="-12192"/>
                    <a:pt x="234842" y="-5128"/>
                    <a:pt x="327929" y="37016"/>
                  </a:cubicBezTo>
                  <a:cubicBezTo>
                    <a:pt x="421017" y="79160"/>
                    <a:pt x="532243" y="187034"/>
                    <a:pt x="615633" y="273357"/>
                  </a:cubicBezTo>
                  <a:close/>
                </a:path>
              </a:pathLst>
            </a:custGeom>
            <a:solidFill>
              <a:srgbClr val="FEC8A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DDF5E5F1-0D29-318E-D0D5-7B8B84F46A7C}"/>
                </a:ext>
              </a:extLst>
            </p:cNvPr>
            <p:cNvSpPr/>
            <p:nvPr/>
          </p:nvSpPr>
          <p:spPr>
            <a:xfrm rot="18568943">
              <a:off x="11821156" y="6196173"/>
              <a:ext cx="227410" cy="201194"/>
            </a:xfrm>
            <a:custGeom>
              <a:avLst/>
              <a:gdLst>
                <a:gd name="connsiteX0" fmla="*/ 301531 w 301531"/>
                <a:gd name="connsiteY0" fmla="*/ 0 h 266771"/>
                <a:gd name="connsiteX1" fmla="*/ 301067 w 301531"/>
                <a:gd name="connsiteY1" fmla="*/ 25055 h 266771"/>
                <a:gd name="connsiteX2" fmla="*/ 263562 w 301531"/>
                <a:gd name="connsiteY2" fmla="*/ 135783 h 266771"/>
                <a:gd name="connsiteX3" fmla="*/ 115925 w 301531"/>
                <a:gd name="connsiteY3" fmla="*/ 252465 h 266771"/>
                <a:gd name="connsiteX4" fmla="*/ 35855 w 301531"/>
                <a:gd name="connsiteY4" fmla="*/ 266752 h 266771"/>
                <a:gd name="connsiteX5" fmla="*/ 0 w 301531"/>
                <a:gd name="connsiteY5" fmla="*/ 261941 h 266771"/>
                <a:gd name="connsiteX6" fmla="*/ 2368 w 301531"/>
                <a:gd name="connsiteY6" fmla="*/ 251869 h 266771"/>
                <a:gd name="connsiteX7" fmla="*/ 46868 w 301531"/>
                <a:gd name="connsiteY7" fmla="*/ 133402 h 266771"/>
                <a:gd name="connsiteX8" fmla="*/ 196887 w 301531"/>
                <a:gd name="connsiteY8" fmla="*/ 21483 h 266771"/>
                <a:gd name="connsiteX9" fmla="*/ 256549 w 301531"/>
                <a:gd name="connsiteY9" fmla="*/ 6637 h 266771"/>
                <a:gd name="connsiteX10" fmla="*/ 301531 w 301531"/>
                <a:gd name="connsiteY10" fmla="*/ 0 h 266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1531" h="266771">
                  <a:moveTo>
                    <a:pt x="301531" y="0"/>
                  </a:moveTo>
                  <a:lnTo>
                    <a:pt x="301067" y="25055"/>
                  </a:lnTo>
                  <a:cubicBezTo>
                    <a:pt x="297941" y="60402"/>
                    <a:pt x="286779" y="103339"/>
                    <a:pt x="263562" y="135783"/>
                  </a:cubicBezTo>
                  <a:cubicBezTo>
                    <a:pt x="232606" y="179043"/>
                    <a:pt x="166725" y="234209"/>
                    <a:pt x="115925" y="252465"/>
                  </a:cubicBezTo>
                  <a:cubicBezTo>
                    <a:pt x="90525" y="261593"/>
                    <a:pt x="62942" y="267149"/>
                    <a:pt x="35855" y="266752"/>
                  </a:cubicBezTo>
                  <a:lnTo>
                    <a:pt x="0" y="261941"/>
                  </a:lnTo>
                  <a:lnTo>
                    <a:pt x="2368" y="251869"/>
                  </a:lnTo>
                  <a:cubicBezTo>
                    <a:pt x="13828" y="207618"/>
                    <a:pt x="28612" y="161580"/>
                    <a:pt x="46868" y="133402"/>
                  </a:cubicBezTo>
                  <a:cubicBezTo>
                    <a:pt x="83380" y="77046"/>
                    <a:pt x="132593" y="41327"/>
                    <a:pt x="196887" y="21483"/>
                  </a:cubicBezTo>
                  <a:cubicBezTo>
                    <a:pt x="212961" y="16522"/>
                    <a:pt x="233822" y="11214"/>
                    <a:pt x="256549" y="6637"/>
                  </a:cubicBezTo>
                  <a:lnTo>
                    <a:pt x="30153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2E6E4CB1-3ABD-5D93-D4AE-9CAD68DA2D7B}"/>
                </a:ext>
              </a:extLst>
            </p:cNvPr>
            <p:cNvSpPr/>
            <p:nvPr/>
          </p:nvSpPr>
          <p:spPr>
            <a:xfrm rot="18568943">
              <a:off x="11577688" y="6092277"/>
              <a:ext cx="420238" cy="416274"/>
            </a:xfrm>
            <a:custGeom>
              <a:avLst/>
              <a:gdLst>
                <a:gd name="connsiteX0" fmla="*/ 235146 w 557209"/>
                <a:gd name="connsiteY0" fmla="*/ 920 h 551953"/>
                <a:gd name="connsiteX1" fmla="*/ 306952 w 557209"/>
                <a:gd name="connsiteY1" fmla="*/ 11602 h 551953"/>
                <a:gd name="connsiteX2" fmla="*/ 340515 w 557209"/>
                <a:gd name="connsiteY2" fmla="*/ 32889 h 551953"/>
                <a:gd name="connsiteX3" fmla="*/ 504822 w 557209"/>
                <a:gd name="connsiteY3" fmla="*/ 199577 h 551953"/>
                <a:gd name="connsiteX4" fmla="*/ 557209 w 557209"/>
                <a:gd name="connsiteY4" fmla="*/ 282920 h 551953"/>
                <a:gd name="connsiteX5" fmla="*/ 557078 w 557209"/>
                <a:gd name="connsiteY5" fmla="*/ 290012 h 551953"/>
                <a:gd name="connsiteX6" fmla="*/ 512096 w 557209"/>
                <a:gd name="connsiteY6" fmla="*/ 296649 h 551953"/>
                <a:gd name="connsiteX7" fmla="*/ 452434 w 557209"/>
                <a:gd name="connsiteY7" fmla="*/ 311495 h 551953"/>
                <a:gd name="connsiteX8" fmla="*/ 302415 w 557209"/>
                <a:gd name="connsiteY8" fmla="*/ 423414 h 551953"/>
                <a:gd name="connsiteX9" fmla="*/ 257915 w 557209"/>
                <a:gd name="connsiteY9" fmla="*/ 541881 h 551953"/>
                <a:gd name="connsiteX10" fmla="*/ 255547 w 557209"/>
                <a:gd name="connsiteY10" fmla="*/ 551953 h 551953"/>
                <a:gd name="connsiteX11" fmla="*/ 251479 w 557209"/>
                <a:gd name="connsiteY11" fmla="*/ 551407 h 551953"/>
                <a:gd name="connsiteX12" fmla="*/ 214309 w 557209"/>
                <a:gd name="connsiteY12" fmla="*/ 535333 h 551953"/>
                <a:gd name="connsiteX13" fmla="*/ 90484 w 557209"/>
                <a:gd name="connsiteY13" fmla="*/ 366264 h 551953"/>
                <a:gd name="connsiteX14" fmla="*/ 4759 w 557209"/>
                <a:gd name="connsiteY14" fmla="*/ 235295 h 551953"/>
                <a:gd name="connsiteX15" fmla="*/ 1974 w 557209"/>
                <a:gd name="connsiteY15" fmla="*/ 225940 h 551953"/>
                <a:gd name="connsiteX16" fmla="*/ 510 w 557209"/>
                <a:gd name="connsiteY16" fmla="*/ 217377 h 551953"/>
                <a:gd name="connsiteX17" fmla="*/ 75721 w 557209"/>
                <a:gd name="connsiteY17" fmla="*/ 27174 h 551953"/>
                <a:gd name="connsiteX18" fmla="*/ 235146 w 557209"/>
                <a:gd name="connsiteY18" fmla="*/ 920 h 551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7209" h="551953">
                  <a:moveTo>
                    <a:pt x="235146" y="920"/>
                  </a:moveTo>
                  <a:lnTo>
                    <a:pt x="306952" y="11602"/>
                  </a:lnTo>
                  <a:lnTo>
                    <a:pt x="340515" y="32889"/>
                  </a:lnTo>
                  <a:cubicBezTo>
                    <a:pt x="396078" y="73767"/>
                    <a:pt x="468706" y="157905"/>
                    <a:pt x="504822" y="199577"/>
                  </a:cubicBezTo>
                  <a:cubicBezTo>
                    <a:pt x="540938" y="241249"/>
                    <a:pt x="554828" y="245217"/>
                    <a:pt x="557209" y="282920"/>
                  </a:cubicBezTo>
                  <a:lnTo>
                    <a:pt x="557078" y="290012"/>
                  </a:lnTo>
                  <a:lnTo>
                    <a:pt x="512096" y="296649"/>
                  </a:lnTo>
                  <a:cubicBezTo>
                    <a:pt x="489369" y="301226"/>
                    <a:pt x="468508" y="306534"/>
                    <a:pt x="452434" y="311495"/>
                  </a:cubicBezTo>
                  <a:cubicBezTo>
                    <a:pt x="388140" y="331339"/>
                    <a:pt x="338927" y="367058"/>
                    <a:pt x="302415" y="423414"/>
                  </a:cubicBezTo>
                  <a:cubicBezTo>
                    <a:pt x="284159" y="451592"/>
                    <a:pt x="269375" y="497630"/>
                    <a:pt x="257915" y="541881"/>
                  </a:cubicBezTo>
                  <a:lnTo>
                    <a:pt x="255547" y="551953"/>
                  </a:lnTo>
                  <a:lnTo>
                    <a:pt x="251479" y="551407"/>
                  </a:lnTo>
                  <a:cubicBezTo>
                    <a:pt x="238519" y="547934"/>
                    <a:pt x="226017" y="542675"/>
                    <a:pt x="214309" y="535333"/>
                  </a:cubicBezTo>
                  <a:cubicBezTo>
                    <a:pt x="167478" y="505964"/>
                    <a:pt x="125409" y="416270"/>
                    <a:pt x="90484" y="366264"/>
                  </a:cubicBezTo>
                  <a:cubicBezTo>
                    <a:pt x="55559" y="316258"/>
                    <a:pt x="19840" y="273395"/>
                    <a:pt x="4759" y="235295"/>
                  </a:cubicBezTo>
                  <a:lnTo>
                    <a:pt x="1974" y="225940"/>
                  </a:lnTo>
                  <a:lnTo>
                    <a:pt x="510" y="217377"/>
                  </a:lnTo>
                  <a:cubicBezTo>
                    <a:pt x="-4156" y="130312"/>
                    <a:pt x="23393" y="59678"/>
                    <a:pt x="75721" y="27174"/>
                  </a:cubicBezTo>
                  <a:cubicBezTo>
                    <a:pt x="110607" y="5505"/>
                    <a:pt x="169523" y="-2989"/>
                    <a:pt x="235146" y="920"/>
                  </a:cubicBezTo>
                  <a:close/>
                </a:path>
              </a:pathLst>
            </a:custGeom>
            <a:solidFill>
              <a:srgbClr val="FFE6D5">
                <a:alpha val="5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4AC1EF1-29AE-FB4E-AC64-60810766A7CF}"/>
              </a:ext>
            </a:extLst>
          </p:cNvPr>
          <p:cNvGrpSpPr/>
          <p:nvPr/>
        </p:nvGrpSpPr>
        <p:grpSpPr>
          <a:xfrm>
            <a:off x="11461694" y="542184"/>
            <a:ext cx="184986" cy="896091"/>
            <a:chOff x="6823881" y="2181295"/>
            <a:chExt cx="628118" cy="3042657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9E4EC1DE-68EA-F268-F9D8-D0F07206E0F0}"/>
                </a:ext>
              </a:extLst>
            </p:cNvPr>
            <p:cNvGrpSpPr/>
            <p:nvPr/>
          </p:nvGrpSpPr>
          <p:grpSpPr>
            <a:xfrm>
              <a:off x="6823881" y="2181295"/>
              <a:ext cx="628118" cy="628118"/>
              <a:chOff x="1651388" y="2172798"/>
              <a:chExt cx="1083168" cy="1083168"/>
            </a:xfrm>
          </p:grpSpPr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036D5DB0-F5C7-4579-169A-151D89C1802B}"/>
                  </a:ext>
                </a:extLst>
              </p:cNvPr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1200" b="1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72" name="그림 71">
                <a:extLst>
                  <a:ext uri="{FF2B5EF4-FFF2-40B4-BE49-F238E27FC236}">
                    <a16:creationId xmlns:a16="http://schemas.microsoft.com/office/drawing/2014/main" id="{488AE2A3-65CD-A46E-59AD-B8CE5336F9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</p:spPr>
          </p:pic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E0F3557-1666-BFF5-24D7-ED05BA5AF0A2}"/>
                </a:ext>
              </a:extLst>
            </p:cNvPr>
            <p:cNvGrpSpPr/>
            <p:nvPr/>
          </p:nvGrpSpPr>
          <p:grpSpPr>
            <a:xfrm>
              <a:off x="6823881" y="4595834"/>
              <a:ext cx="628118" cy="628118"/>
              <a:chOff x="8846116" y="4168827"/>
              <a:chExt cx="1083168" cy="1083168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30B87EFC-11F0-A590-65D0-98EF611B7897}"/>
                  </a:ext>
                </a:extLst>
              </p:cNvPr>
              <p:cNvSpPr/>
              <p:nvPr/>
            </p:nvSpPr>
            <p:spPr>
              <a:xfrm>
                <a:off x="8846116" y="4168827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1200" b="1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75" name="그림 74">
                <a:extLst>
                  <a:ext uri="{FF2B5EF4-FFF2-40B4-BE49-F238E27FC236}">
                    <a16:creationId xmlns:a16="http://schemas.microsoft.com/office/drawing/2014/main" id="{5E6BF1AA-CF28-20EA-633D-F8EB748F68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36131" y="4358843"/>
                <a:ext cx="703135" cy="703135"/>
              </a:xfrm>
              <a:prstGeom prst="rect">
                <a:avLst/>
              </a:prstGeom>
            </p:spPr>
          </p:pic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4A78DCD6-4DB8-21DA-5A8C-74989D1012F0}"/>
                </a:ext>
              </a:extLst>
            </p:cNvPr>
            <p:cNvGrpSpPr/>
            <p:nvPr/>
          </p:nvGrpSpPr>
          <p:grpSpPr>
            <a:xfrm>
              <a:off x="6823881" y="2986141"/>
              <a:ext cx="628118" cy="628118"/>
              <a:chOff x="8723358" y="1778931"/>
              <a:chExt cx="1083168" cy="1083168"/>
            </a:xfrm>
          </p:grpSpPr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66FF7AFD-84AD-58D5-7D8C-E2BC068AAB4C}"/>
                  </a:ext>
                </a:extLst>
              </p:cNvPr>
              <p:cNvSpPr/>
              <p:nvPr/>
            </p:nvSpPr>
            <p:spPr>
              <a:xfrm>
                <a:off x="8723358" y="1778931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1200" b="1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78" name="그림 77">
                <a:extLst>
                  <a:ext uri="{FF2B5EF4-FFF2-40B4-BE49-F238E27FC236}">
                    <a16:creationId xmlns:a16="http://schemas.microsoft.com/office/drawing/2014/main" id="{51B636DE-395D-CC8F-05E7-E65403C679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96567" y="1952140"/>
                <a:ext cx="736749" cy="736749"/>
              </a:xfrm>
              <a:prstGeom prst="rect">
                <a:avLst/>
              </a:prstGeom>
            </p:spPr>
          </p:pic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AEF96A0A-D854-1046-6EA0-1151C6F0CAE8}"/>
                </a:ext>
              </a:extLst>
            </p:cNvPr>
            <p:cNvGrpSpPr/>
            <p:nvPr/>
          </p:nvGrpSpPr>
          <p:grpSpPr>
            <a:xfrm>
              <a:off x="6823881" y="3790987"/>
              <a:ext cx="628118" cy="628118"/>
              <a:chOff x="2899657" y="4303429"/>
              <a:chExt cx="1083168" cy="1083168"/>
            </a:xfrm>
          </p:grpSpPr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01669217-BC8A-37CD-BDC1-A54171F1F9AA}"/>
                  </a:ext>
                </a:extLst>
              </p:cNvPr>
              <p:cNvSpPr/>
              <p:nvPr/>
            </p:nvSpPr>
            <p:spPr>
              <a:xfrm>
                <a:off x="2899657" y="4303429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1200" b="1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81" name="그림 80">
                <a:extLst>
                  <a:ext uri="{FF2B5EF4-FFF2-40B4-BE49-F238E27FC236}">
                    <a16:creationId xmlns:a16="http://schemas.microsoft.com/office/drawing/2014/main" id="{58ADCF2F-0888-769E-078F-956E94879D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5175" y="4478947"/>
                <a:ext cx="732133" cy="732133"/>
              </a:xfrm>
              <a:prstGeom prst="rect">
                <a:avLst/>
              </a:prstGeom>
            </p:spPr>
          </p:pic>
        </p:grp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9D30EB7-0EBF-AD97-DCF3-B7DA42B30BEE}"/>
              </a:ext>
            </a:extLst>
          </p:cNvPr>
          <p:cNvSpPr/>
          <p:nvPr/>
        </p:nvSpPr>
        <p:spPr>
          <a:xfrm>
            <a:off x="1537387" y="1253288"/>
            <a:ext cx="9842161" cy="4836189"/>
          </a:xfrm>
          <a:prstGeom prst="roundRect">
            <a:avLst/>
          </a:prstGeom>
          <a:solidFill>
            <a:srgbClr val="F9EF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246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20CBFAE1-DD73-93B3-AABE-B4A31CCA29CC}"/>
              </a:ext>
            </a:extLst>
          </p:cNvPr>
          <p:cNvGrpSpPr/>
          <p:nvPr/>
        </p:nvGrpSpPr>
        <p:grpSpPr>
          <a:xfrm>
            <a:off x="100012" y="266699"/>
            <a:ext cx="11991976" cy="6350002"/>
            <a:chOff x="100012" y="266699"/>
            <a:chExt cx="11991976" cy="6350002"/>
          </a:xfrm>
        </p:grpSpPr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4F7C81EA-0634-C034-C297-B67A892486AE}"/>
                </a:ext>
              </a:extLst>
            </p:cNvPr>
            <p:cNvSpPr/>
            <p:nvPr/>
          </p:nvSpPr>
          <p:spPr>
            <a:xfrm>
              <a:off x="290512" y="266699"/>
              <a:ext cx="11610976" cy="6123185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rgbClr val="F9EFE5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 dirty="0">
                <a:solidFill>
                  <a:srgbClr val="F9EFE5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50314E9-2551-2B72-55EA-7423A527B631}"/>
                </a:ext>
              </a:extLst>
            </p:cNvPr>
            <p:cNvSpPr/>
            <p:nvPr/>
          </p:nvSpPr>
          <p:spPr>
            <a:xfrm>
              <a:off x="435797" y="468117"/>
              <a:ext cx="11320406" cy="592176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 dirty="0">
                <a:solidFill>
                  <a:srgbClr val="F9EFE5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39FE7B2-DCD8-6BFA-5E7B-80A54431327C}"/>
                </a:ext>
              </a:extLst>
            </p:cNvPr>
            <p:cNvSpPr/>
            <p:nvPr/>
          </p:nvSpPr>
          <p:spPr>
            <a:xfrm>
              <a:off x="100012" y="6389885"/>
              <a:ext cx="11991976" cy="226816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rgbClr val="F9EFE5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 dirty="0">
                <a:solidFill>
                  <a:srgbClr val="F9EFE5"/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54E1D859-3279-7CAB-3C4F-4118A9EE3C3F}"/>
                </a:ext>
              </a:extLst>
            </p:cNvPr>
            <p:cNvSpPr/>
            <p:nvPr/>
          </p:nvSpPr>
          <p:spPr>
            <a:xfrm>
              <a:off x="5447506" y="6389885"/>
              <a:ext cx="1296988" cy="113408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rgbClr val="F9EFE5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 dirty="0">
                <a:solidFill>
                  <a:srgbClr val="F9EFE5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4D00C35-B11C-1BD6-DF8F-363DDD01DD36}"/>
                </a:ext>
              </a:extLst>
            </p:cNvPr>
            <p:cNvSpPr/>
            <p:nvPr/>
          </p:nvSpPr>
          <p:spPr>
            <a:xfrm>
              <a:off x="439513" y="468115"/>
              <a:ext cx="729357" cy="59217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  <a:defRPr/>
              </a:pPr>
              <a:endParaRPr lang="ko-KR" altLang="en-US" sz="600" dirty="0">
                <a:solidFill>
                  <a:srgbClr val="F9EFE5"/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2370F92-6548-BAD9-99D7-0F4BD5E19C9B}"/>
                </a:ext>
              </a:extLst>
            </p:cNvPr>
            <p:cNvSpPr/>
            <p:nvPr/>
          </p:nvSpPr>
          <p:spPr>
            <a:xfrm rot="10800000" flipV="1">
              <a:off x="434749" y="2371049"/>
              <a:ext cx="738883" cy="197396"/>
            </a:xfrm>
            <a:prstGeom prst="rect">
              <a:avLst/>
            </a:prstGeom>
            <a:solidFill>
              <a:srgbClr val="166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srgbClr val="F9EFE5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8702577-E712-2CA8-E65C-F8F8BCD997F6}"/>
                </a:ext>
              </a:extLst>
            </p:cNvPr>
            <p:cNvGrpSpPr/>
            <p:nvPr/>
          </p:nvGrpSpPr>
          <p:grpSpPr>
            <a:xfrm>
              <a:off x="467258" y="1197769"/>
              <a:ext cx="110991" cy="3414255"/>
              <a:chOff x="494690" y="1197769"/>
              <a:chExt cx="110991" cy="3414255"/>
            </a:xfrm>
          </p:grpSpPr>
          <p:sp>
            <p:nvSpPr>
              <p:cNvPr id="93" name="Freeform 9">
                <a:extLst>
                  <a:ext uri="{FF2B5EF4-FFF2-40B4-BE49-F238E27FC236}">
                    <a16:creationId xmlns:a16="http://schemas.microsoft.com/office/drawing/2014/main" id="{2DD0478C-4E3C-6E23-06B1-255F38A006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114" y="2402270"/>
                <a:ext cx="64143" cy="8465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srgbClr val="F9EFE5"/>
                  </a:solidFill>
                </a:endParaRPr>
              </a:p>
            </p:txBody>
          </p:sp>
          <p:sp>
            <p:nvSpPr>
              <p:cNvPr id="94" name="자유형 23">
                <a:extLst>
                  <a:ext uri="{FF2B5EF4-FFF2-40B4-BE49-F238E27FC236}">
                    <a16:creationId xmlns:a16="http://schemas.microsoft.com/office/drawing/2014/main" id="{D95AA9D8-E9A6-9583-2450-DC1BDCDA2B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400" y="1997402"/>
                <a:ext cx="89571" cy="78392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srgbClr val="F9EFE5"/>
                  </a:solidFill>
                </a:endParaRPr>
              </a:p>
            </p:txBody>
          </p:sp>
          <p:sp>
            <p:nvSpPr>
              <p:cNvPr id="95" name="말풍선: 타원형 11">
                <a:extLst>
                  <a:ext uri="{FF2B5EF4-FFF2-40B4-BE49-F238E27FC236}">
                    <a16:creationId xmlns:a16="http://schemas.microsoft.com/office/drawing/2014/main" id="{D02D7E95-DC35-4519-C614-9824E4CF4028}"/>
                  </a:ext>
                </a:extLst>
              </p:cNvPr>
              <p:cNvSpPr/>
              <p:nvPr/>
            </p:nvSpPr>
            <p:spPr>
              <a:xfrm>
                <a:off x="515252" y="1602563"/>
                <a:ext cx="69866" cy="68363"/>
              </a:xfrm>
              <a:prstGeom prst="wedgeEllipseCallout">
                <a:avLst>
                  <a:gd name="adj1" fmla="val -41938"/>
                  <a:gd name="adj2" fmla="val 5787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srgbClr val="F9EFE5"/>
                  </a:solidFill>
                </a:endParaRPr>
              </a:p>
            </p:txBody>
          </p:sp>
          <p:sp>
            <p:nvSpPr>
              <p:cNvPr id="96" name="하트 95">
                <a:extLst>
                  <a:ext uri="{FF2B5EF4-FFF2-40B4-BE49-F238E27FC236}">
                    <a16:creationId xmlns:a16="http://schemas.microsoft.com/office/drawing/2014/main" id="{1ADBE4C6-067A-6E90-E549-518DE29A6087}"/>
                  </a:ext>
                </a:extLst>
              </p:cNvPr>
              <p:cNvSpPr/>
              <p:nvPr/>
            </p:nvSpPr>
            <p:spPr>
              <a:xfrm>
                <a:off x="511026" y="1197769"/>
                <a:ext cx="78318" cy="78318"/>
              </a:xfrm>
              <a:prstGeom prst="hear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srgbClr val="F9EFE5"/>
                  </a:solidFill>
                </a:endParaRPr>
              </a:p>
            </p:txBody>
          </p:sp>
          <p:grpSp>
            <p:nvGrpSpPr>
              <p:cNvPr id="97" name="Group 16">
                <a:extLst>
                  <a:ext uri="{FF2B5EF4-FFF2-40B4-BE49-F238E27FC236}">
                    <a16:creationId xmlns:a16="http://schemas.microsoft.com/office/drawing/2014/main" id="{6B9305E6-B760-D8D9-C031-511F07C9009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05954" y="2813396"/>
                <a:ext cx="88463" cy="101679"/>
                <a:chOff x="1039" y="1681"/>
                <a:chExt cx="1071" cy="1231"/>
              </a:xfrm>
              <a:solidFill>
                <a:schemeClr val="bg1"/>
              </a:solidFill>
            </p:grpSpPr>
            <p:sp>
              <p:nvSpPr>
                <p:cNvPr id="112" name="Freeform 17">
                  <a:extLst>
                    <a:ext uri="{FF2B5EF4-FFF2-40B4-BE49-F238E27FC236}">
                      <a16:creationId xmlns:a16="http://schemas.microsoft.com/office/drawing/2014/main" id="{40FBD4BB-A88A-6335-9D08-D0D5E7292C0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13" name="Freeform 18">
                  <a:extLst>
                    <a:ext uri="{FF2B5EF4-FFF2-40B4-BE49-F238E27FC236}">
                      <a16:creationId xmlns:a16="http://schemas.microsoft.com/office/drawing/2014/main" id="{D3E4356E-DDB3-901E-209B-E14C272B55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14" name="Freeform 19">
                  <a:extLst>
                    <a:ext uri="{FF2B5EF4-FFF2-40B4-BE49-F238E27FC236}">
                      <a16:creationId xmlns:a16="http://schemas.microsoft.com/office/drawing/2014/main" id="{F97DFB48-2AA1-065D-30F2-90809F12C0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15" name="Freeform 20">
                  <a:extLst>
                    <a:ext uri="{FF2B5EF4-FFF2-40B4-BE49-F238E27FC236}">
                      <a16:creationId xmlns:a16="http://schemas.microsoft.com/office/drawing/2014/main" id="{AA9E9AB7-CFE3-58F7-5805-A05B1302A7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</p:grpSp>
          <p:sp>
            <p:nvSpPr>
              <p:cNvPr id="98" name="자유형 32">
                <a:extLst>
                  <a:ext uri="{FF2B5EF4-FFF2-40B4-BE49-F238E27FC236}">
                    <a16:creationId xmlns:a16="http://schemas.microsoft.com/office/drawing/2014/main" id="{86D5CF84-1061-6120-009F-FE2D7EFC7A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54" y="4095210"/>
                <a:ext cx="88463" cy="88463"/>
              </a:xfrm>
              <a:custGeom>
                <a:avLst/>
                <a:gdLst>
                  <a:gd name="connsiteX0" fmla="*/ 4509870 w 6502401"/>
                  <a:gd name="connsiteY0" fmla="*/ 1250950 h 6502400"/>
                  <a:gd name="connsiteX1" fmla="*/ 3460751 w 6502401"/>
                  <a:gd name="connsiteY1" fmla="*/ 2299449 h 6502400"/>
                  <a:gd name="connsiteX2" fmla="*/ 4204979 w 6502401"/>
                  <a:gd name="connsiteY2" fmla="*/ 3043238 h 6502400"/>
                  <a:gd name="connsiteX3" fmla="*/ 5253039 w 6502401"/>
                  <a:gd name="connsiteY3" fmla="*/ 1994739 h 6502400"/>
                  <a:gd name="connsiteX4" fmla="*/ 5487377 w 6502401"/>
                  <a:gd name="connsiteY4" fmla="*/ 0 h 6502400"/>
                  <a:gd name="connsiteX5" fmla="*/ 5557233 w 6502401"/>
                  <a:gd name="connsiteY5" fmla="*/ 0 h 6502400"/>
                  <a:gd name="connsiteX6" fmla="*/ 5626559 w 6502401"/>
                  <a:gd name="connsiteY6" fmla="*/ 6350 h 6502400"/>
                  <a:gd name="connsiteX7" fmla="*/ 5695356 w 6502401"/>
                  <a:gd name="connsiteY7" fmla="*/ 20108 h 6502400"/>
                  <a:gd name="connsiteX8" fmla="*/ 5763095 w 6502401"/>
                  <a:gd name="connsiteY8" fmla="*/ 39688 h 6502400"/>
                  <a:gd name="connsiteX9" fmla="*/ 5828717 w 6502401"/>
                  <a:gd name="connsiteY9" fmla="*/ 66675 h 6502400"/>
                  <a:gd name="connsiteX10" fmla="*/ 5891693 w 6502401"/>
                  <a:gd name="connsiteY10" fmla="*/ 100013 h 6502400"/>
                  <a:gd name="connsiteX11" fmla="*/ 5953081 w 6502401"/>
                  <a:gd name="connsiteY11" fmla="*/ 139700 h 6502400"/>
                  <a:gd name="connsiteX12" fmla="*/ 6010236 w 6502401"/>
                  <a:gd name="connsiteY12" fmla="*/ 186796 h 6502400"/>
                  <a:gd name="connsiteX13" fmla="*/ 6036697 w 6502401"/>
                  <a:gd name="connsiteY13" fmla="*/ 212725 h 6502400"/>
                  <a:gd name="connsiteX14" fmla="*/ 6289659 w 6502401"/>
                  <a:gd name="connsiteY14" fmla="*/ 465667 h 6502400"/>
                  <a:gd name="connsiteX15" fmla="*/ 6316649 w 6502401"/>
                  <a:gd name="connsiteY15" fmla="*/ 493183 h 6502400"/>
                  <a:gd name="connsiteX16" fmla="*/ 6362690 w 6502401"/>
                  <a:gd name="connsiteY16" fmla="*/ 550333 h 6502400"/>
                  <a:gd name="connsiteX17" fmla="*/ 6402381 w 6502401"/>
                  <a:gd name="connsiteY17" fmla="*/ 610658 h 6502400"/>
                  <a:gd name="connsiteX18" fmla="*/ 6436250 w 6502401"/>
                  <a:gd name="connsiteY18" fmla="*/ 674158 h 6502400"/>
                  <a:gd name="connsiteX19" fmla="*/ 6462711 w 6502401"/>
                  <a:gd name="connsiteY19" fmla="*/ 739246 h 6502400"/>
                  <a:gd name="connsiteX20" fmla="*/ 6482820 w 6502401"/>
                  <a:gd name="connsiteY20" fmla="*/ 807508 h 6502400"/>
                  <a:gd name="connsiteX21" fmla="*/ 6495522 w 6502401"/>
                  <a:gd name="connsiteY21" fmla="*/ 875771 h 6502400"/>
                  <a:gd name="connsiteX22" fmla="*/ 6502401 w 6502401"/>
                  <a:gd name="connsiteY22" fmla="*/ 946150 h 6502400"/>
                  <a:gd name="connsiteX23" fmla="*/ 6502401 w 6502401"/>
                  <a:gd name="connsiteY23" fmla="*/ 1015471 h 6502400"/>
                  <a:gd name="connsiteX24" fmla="*/ 6495522 w 6502401"/>
                  <a:gd name="connsiteY24" fmla="*/ 1085321 h 6502400"/>
                  <a:gd name="connsiteX25" fmla="*/ 6482820 w 6502401"/>
                  <a:gd name="connsiteY25" fmla="*/ 1154113 h 6502400"/>
                  <a:gd name="connsiteX26" fmla="*/ 6462711 w 6502401"/>
                  <a:gd name="connsiteY26" fmla="*/ 1221846 h 6502400"/>
                  <a:gd name="connsiteX27" fmla="*/ 6436250 w 6502401"/>
                  <a:gd name="connsiteY27" fmla="*/ 1287463 h 6502400"/>
                  <a:gd name="connsiteX28" fmla="*/ 6402381 w 6502401"/>
                  <a:gd name="connsiteY28" fmla="*/ 1350963 h 6502400"/>
                  <a:gd name="connsiteX29" fmla="*/ 6362690 w 6502401"/>
                  <a:gd name="connsiteY29" fmla="*/ 1410759 h 6502400"/>
                  <a:gd name="connsiteX30" fmla="*/ 6316649 w 6502401"/>
                  <a:gd name="connsiteY30" fmla="*/ 1467909 h 6502400"/>
                  <a:gd name="connsiteX31" fmla="*/ 6289659 w 6502401"/>
                  <a:gd name="connsiteY31" fmla="*/ 1495425 h 6502400"/>
                  <a:gd name="connsiteX32" fmla="*/ 5791143 w 6502401"/>
                  <a:gd name="connsiteY32" fmla="*/ 1993900 h 6502400"/>
                  <a:gd name="connsiteX33" fmla="*/ 6036697 w 6502401"/>
                  <a:gd name="connsiteY33" fmla="*/ 2239433 h 6502400"/>
                  <a:gd name="connsiteX34" fmla="*/ 6050456 w 6502401"/>
                  <a:gd name="connsiteY34" fmla="*/ 2253192 h 6502400"/>
                  <a:gd name="connsiteX35" fmla="*/ 6071095 w 6502401"/>
                  <a:gd name="connsiteY35" fmla="*/ 2284942 h 6502400"/>
                  <a:gd name="connsiteX36" fmla="*/ 6084855 w 6502401"/>
                  <a:gd name="connsiteY36" fmla="*/ 2319338 h 6502400"/>
                  <a:gd name="connsiteX37" fmla="*/ 6092264 w 6502401"/>
                  <a:gd name="connsiteY37" fmla="*/ 2355321 h 6502400"/>
                  <a:gd name="connsiteX38" fmla="*/ 6092264 w 6502401"/>
                  <a:gd name="connsiteY38" fmla="*/ 2391833 h 6502400"/>
                  <a:gd name="connsiteX39" fmla="*/ 6084855 w 6502401"/>
                  <a:gd name="connsiteY39" fmla="*/ 2428346 h 6502400"/>
                  <a:gd name="connsiteX40" fmla="*/ 6071095 w 6502401"/>
                  <a:gd name="connsiteY40" fmla="*/ 2462742 h 6502400"/>
                  <a:gd name="connsiteX41" fmla="*/ 6050456 w 6502401"/>
                  <a:gd name="connsiteY41" fmla="*/ 2493963 h 6502400"/>
                  <a:gd name="connsiteX42" fmla="*/ 6036697 w 6502401"/>
                  <a:gd name="connsiteY42" fmla="*/ 2508250 h 6502400"/>
                  <a:gd name="connsiteX43" fmla="*/ 6022408 w 6502401"/>
                  <a:gd name="connsiteY43" fmla="*/ 2522008 h 6502400"/>
                  <a:gd name="connsiteX44" fmla="*/ 5991185 w 6502401"/>
                  <a:gd name="connsiteY44" fmla="*/ 2542646 h 6502400"/>
                  <a:gd name="connsiteX45" fmla="*/ 5956786 w 6502401"/>
                  <a:gd name="connsiteY45" fmla="*/ 2556933 h 6502400"/>
                  <a:gd name="connsiteX46" fmla="*/ 5920270 w 6502401"/>
                  <a:gd name="connsiteY46" fmla="*/ 2563813 h 6502400"/>
                  <a:gd name="connsiteX47" fmla="*/ 5883755 w 6502401"/>
                  <a:gd name="connsiteY47" fmla="*/ 2563813 h 6502400"/>
                  <a:gd name="connsiteX48" fmla="*/ 5847769 w 6502401"/>
                  <a:gd name="connsiteY48" fmla="*/ 2556933 h 6502400"/>
                  <a:gd name="connsiteX49" fmla="*/ 5813370 w 6502401"/>
                  <a:gd name="connsiteY49" fmla="*/ 2542646 h 6502400"/>
                  <a:gd name="connsiteX50" fmla="*/ 5781617 w 6502401"/>
                  <a:gd name="connsiteY50" fmla="*/ 2522008 h 6502400"/>
                  <a:gd name="connsiteX51" fmla="*/ 5767858 w 6502401"/>
                  <a:gd name="connsiteY51" fmla="*/ 2508250 h 6502400"/>
                  <a:gd name="connsiteX52" fmla="*/ 5522305 w 6502401"/>
                  <a:gd name="connsiteY52" fmla="*/ 2263775 h 6502400"/>
                  <a:gd name="connsiteX53" fmla="*/ 3771678 w 6502401"/>
                  <a:gd name="connsiteY53" fmla="*/ 4014258 h 6502400"/>
                  <a:gd name="connsiteX54" fmla="*/ 2034283 w 6502401"/>
                  <a:gd name="connsiteY54" fmla="*/ 5750454 h 6502400"/>
                  <a:gd name="connsiteX55" fmla="*/ 2004118 w 6502401"/>
                  <a:gd name="connsiteY55" fmla="*/ 5780088 h 6502400"/>
                  <a:gd name="connsiteX56" fmla="*/ 1936908 w 6502401"/>
                  <a:gd name="connsiteY56" fmla="*/ 5832475 h 6502400"/>
                  <a:gd name="connsiteX57" fmla="*/ 1865465 w 6502401"/>
                  <a:gd name="connsiteY57" fmla="*/ 5876925 h 6502400"/>
                  <a:gd name="connsiteX58" fmla="*/ 1789259 w 6502401"/>
                  <a:gd name="connsiteY58" fmla="*/ 5911850 h 6502400"/>
                  <a:gd name="connsiteX59" fmla="*/ 1709877 w 6502401"/>
                  <a:gd name="connsiteY59" fmla="*/ 5938838 h 6502400"/>
                  <a:gd name="connsiteX60" fmla="*/ 1627320 w 6502401"/>
                  <a:gd name="connsiteY60" fmla="*/ 5955242 h 6502400"/>
                  <a:gd name="connsiteX61" fmla="*/ 1543705 w 6502401"/>
                  <a:gd name="connsiteY61" fmla="*/ 5963709 h 6502400"/>
                  <a:gd name="connsiteX62" fmla="*/ 1459032 w 6502401"/>
                  <a:gd name="connsiteY62" fmla="*/ 5961592 h 6502400"/>
                  <a:gd name="connsiteX63" fmla="*/ 1417224 w 6502401"/>
                  <a:gd name="connsiteY63" fmla="*/ 5956300 h 6502400"/>
                  <a:gd name="connsiteX64" fmla="*/ 890660 w 6502401"/>
                  <a:gd name="connsiteY64" fmla="*/ 5881688 h 6502400"/>
                  <a:gd name="connsiteX65" fmla="*/ 324935 w 6502401"/>
                  <a:gd name="connsiteY65" fmla="*/ 6446838 h 6502400"/>
                  <a:gd name="connsiteX66" fmla="*/ 310646 w 6502401"/>
                  <a:gd name="connsiteY66" fmla="*/ 6460596 h 6502400"/>
                  <a:gd name="connsiteX67" fmla="*/ 278364 w 6502401"/>
                  <a:gd name="connsiteY67" fmla="*/ 6481234 h 6502400"/>
                  <a:gd name="connsiteX68" fmla="*/ 243966 w 6502401"/>
                  <a:gd name="connsiteY68" fmla="*/ 6494992 h 6502400"/>
                  <a:gd name="connsiteX69" fmla="*/ 208509 w 6502401"/>
                  <a:gd name="connsiteY69" fmla="*/ 6502400 h 6502400"/>
                  <a:gd name="connsiteX70" fmla="*/ 171464 w 6502401"/>
                  <a:gd name="connsiteY70" fmla="*/ 6502400 h 6502400"/>
                  <a:gd name="connsiteX71" fmla="*/ 136007 w 6502401"/>
                  <a:gd name="connsiteY71" fmla="*/ 6494992 h 6502400"/>
                  <a:gd name="connsiteX72" fmla="*/ 101608 w 6502401"/>
                  <a:gd name="connsiteY72" fmla="*/ 6481234 h 6502400"/>
                  <a:gd name="connsiteX73" fmla="*/ 69856 w 6502401"/>
                  <a:gd name="connsiteY73" fmla="*/ 6460596 h 6502400"/>
                  <a:gd name="connsiteX74" fmla="*/ 55038 w 6502401"/>
                  <a:gd name="connsiteY74" fmla="*/ 6446838 h 6502400"/>
                  <a:gd name="connsiteX75" fmla="*/ 42337 w 6502401"/>
                  <a:gd name="connsiteY75" fmla="*/ 6432550 h 6502400"/>
                  <a:gd name="connsiteX76" fmla="*/ 20639 w 6502401"/>
                  <a:gd name="connsiteY76" fmla="*/ 6401329 h 6502400"/>
                  <a:gd name="connsiteX77" fmla="*/ 6880 w 6502401"/>
                  <a:gd name="connsiteY77" fmla="*/ 6366934 h 6502400"/>
                  <a:gd name="connsiteX78" fmla="*/ 0 w 6502401"/>
                  <a:gd name="connsiteY78" fmla="*/ 6330421 h 6502400"/>
                  <a:gd name="connsiteX79" fmla="*/ 0 w 6502401"/>
                  <a:gd name="connsiteY79" fmla="*/ 6293909 h 6502400"/>
                  <a:gd name="connsiteX80" fmla="*/ 6880 w 6502401"/>
                  <a:gd name="connsiteY80" fmla="*/ 6257925 h 6502400"/>
                  <a:gd name="connsiteX81" fmla="*/ 20639 w 6502401"/>
                  <a:gd name="connsiteY81" fmla="*/ 6223529 h 6502400"/>
                  <a:gd name="connsiteX82" fmla="*/ 42337 w 6502401"/>
                  <a:gd name="connsiteY82" fmla="*/ 6191779 h 6502400"/>
                  <a:gd name="connsiteX83" fmla="*/ 55038 w 6502401"/>
                  <a:gd name="connsiteY83" fmla="*/ 6178021 h 6502400"/>
                  <a:gd name="connsiteX84" fmla="*/ 621292 w 6502401"/>
                  <a:gd name="connsiteY84" fmla="*/ 5611813 h 6502400"/>
                  <a:gd name="connsiteX85" fmla="*/ 546145 w 6502401"/>
                  <a:gd name="connsiteY85" fmla="*/ 5085821 h 6502400"/>
                  <a:gd name="connsiteX86" fmla="*/ 540853 w 6502401"/>
                  <a:gd name="connsiteY86" fmla="*/ 5042959 h 6502400"/>
                  <a:gd name="connsiteX87" fmla="*/ 539265 w 6502401"/>
                  <a:gd name="connsiteY87" fmla="*/ 4958821 h 6502400"/>
                  <a:gd name="connsiteX88" fmla="*/ 546674 w 6502401"/>
                  <a:gd name="connsiteY88" fmla="*/ 4874684 h 6502400"/>
                  <a:gd name="connsiteX89" fmla="*/ 564138 w 6502401"/>
                  <a:gd name="connsiteY89" fmla="*/ 4792663 h 6502400"/>
                  <a:gd name="connsiteX90" fmla="*/ 590069 w 6502401"/>
                  <a:gd name="connsiteY90" fmla="*/ 4713288 h 6502400"/>
                  <a:gd name="connsiteX91" fmla="*/ 626055 w 6502401"/>
                  <a:gd name="connsiteY91" fmla="*/ 4637088 h 6502400"/>
                  <a:gd name="connsiteX92" fmla="*/ 669980 w 6502401"/>
                  <a:gd name="connsiteY92" fmla="*/ 4565121 h 6502400"/>
                  <a:gd name="connsiteX93" fmla="*/ 721842 w 6502401"/>
                  <a:gd name="connsiteY93" fmla="*/ 4498975 h 6502400"/>
                  <a:gd name="connsiteX94" fmla="*/ 752007 w 6502401"/>
                  <a:gd name="connsiteY94" fmla="*/ 4467754 h 6502400"/>
                  <a:gd name="connsiteX95" fmla="*/ 2468235 w 6502401"/>
                  <a:gd name="connsiteY95" fmla="*/ 2752196 h 6502400"/>
                  <a:gd name="connsiteX96" fmla="*/ 4239500 w 6502401"/>
                  <a:gd name="connsiteY96" fmla="*/ 981075 h 6502400"/>
                  <a:gd name="connsiteX97" fmla="*/ 3993947 w 6502401"/>
                  <a:gd name="connsiteY97" fmla="*/ 735542 h 6502400"/>
                  <a:gd name="connsiteX98" fmla="*/ 3981246 w 6502401"/>
                  <a:gd name="connsiteY98" fmla="*/ 721254 h 6502400"/>
                  <a:gd name="connsiteX99" fmla="*/ 3959548 w 6502401"/>
                  <a:gd name="connsiteY99" fmla="*/ 688975 h 6502400"/>
                  <a:gd name="connsiteX100" fmla="*/ 3945789 w 6502401"/>
                  <a:gd name="connsiteY100" fmla="*/ 655108 h 6502400"/>
                  <a:gd name="connsiteX101" fmla="*/ 3939438 w 6502401"/>
                  <a:gd name="connsiteY101" fmla="*/ 619125 h 6502400"/>
                  <a:gd name="connsiteX102" fmla="*/ 3939438 w 6502401"/>
                  <a:gd name="connsiteY102" fmla="*/ 582613 h 6502400"/>
                  <a:gd name="connsiteX103" fmla="*/ 3945789 w 6502401"/>
                  <a:gd name="connsiteY103" fmla="*/ 546629 h 6502400"/>
                  <a:gd name="connsiteX104" fmla="*/ 3959548 w 6502401"/>
                  <a:gd name="connsiteY104" fmla="*/ 512233 h 6502400"/>
                  <a:gd name="connsiteX105" fmla="*/ 3981246 w 6502401"/>
                  <a:gd name="connsiteY105" fmla="*/ 480483 h 6502400"/>
                  <a:gd name="connsiteX106" fmla="*/ 3993947 w 6502401"/>
                  <a:gd name="connsiteY106" fmla="*/ 465667 h 6502400"/>
                  <a:gd name="connsiteX107" fmla="*/ 4008764 w 6502401"/>
                  <a:gd name="connsiteY107" fmla="*/ 452967 h 6502400"/>
                  <a:gd name="connsiteX108" fmla="*/ 4039988 w 6502401"/>
                  <a:gd name="connsiteY108" fmla="*/ 431800 h 6502400"/>
                  <a:gd name="connsiteX109" fmla="*/ 4074916 w 6502401"/>
                  <a:gd name="connsiteY109" fmla="*/ 418042 h 6502400"/>
                  <a:gd name="connsiteX110" fmla="*/ 4110902 w 6502401"/>
                  <a:gd name="connsiteY110" fmla="*/ 411163 h 6502400"/>
                  <a:gd name="connsiteX111" fmla="*/ 4147417 w 6502401"/>
                  <a:gd name="connsiteY111" fmla="*/ 411163 h 6502400"/>
                  <a:gd name="connsiteX112" fmla="*/ 4182875 w 6502401"/>
                  <a:gd name="connsiteY112" fmla="*/ 418042 h 6502400"/>
                  <a:gd name="connsiteX113" fmla="*/ 4217273 w 6502401"/>
                  <a:gd name="connsiteY113" fmla="*/ 431800 h 6502400"/>
                  <a:gd name="connsiteX114" fmla="*/ 4249555 w 6502401"/>
                  <a:gd name="connsiteY114" fmla="*/ 452967 h 6502400"/>
                  <a:gd name="connsiteX115" fmla="*/ 4263844 w 6502401"/>
                  <a:gd name="connsiteY115" fmla="*/ 465667 h 6502400"/>
                  <a:gd name="connsiteX116" fmla="*/ 4508339 w 6502401"/>
                  <a:gd name="connsiteY116" fmla="*/ 711200 h 6502400"/>
                  <a:gd name="connsiteX117" fmla="*/ 5007913 w 6502401"/>
                  <a:gd name="connsiteY117" fmla="*/ 212725 h 6502400"/>
                  <a:gd name="connsiteX118" fmla="*/ 5034373 w 6502401"/>
                  <a:gd name="connsiteY118" fmla="*/ 186796 h 6502400"/>
                  <a:gd name="connsiteX119" fmla="*/ 5091528 w 6502401"/>
                  <a:gd name="connsiteY119" fmla="*/ 139700 h 6502400"/>
                  <a:gd name="connsiteX120" fmla="*/ 5152387 w 6502401"/>
                  <a:gd name="connsiteY120" fmla="*/ 100013 h 6502400"/>
                  <a:gd name="connsiteX121" fmla="*/ 5215892 w 6502401"/>
                  <a:gd name="connsiteY121" fmla="*/ 66675 h 6502400"/>
                  <a:gd name="connsiteX122" fmla="*/ 5281514 w 6502401"/>
                  <a:gd name="connsiteY122" fmla="*/ 39688 h 6502400"/>
                  <a:gd name="connsiteX123" fmla="*/ 5348195 w 6502401"/>
                  <a:gd name="connsiteY123" fmla="*/ 20108 h 6502400"/>
                  <a:gd name="connsiteX124" fmla="*/ 5418050 w 6502401"/>
                  <a:gd name="connsiteY124" fmla="*/ 6350 h 650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6502401" h="6502400">
                    <a:moveTo>
                      <a:pt x="4509870" y="1250950"/>
                    </a:moveTo>
                    <a:lnTo>
                      <a:pt x="3460751" y="2299449"/>
                    </a:lnTo>
                    <a:lnTo>
                      <a:pt x="4204979" y="3043238"/>
                    </a:lnTo>
                    <a:lnTo>
                      <a:pt x="5253039" y="1994739"/>
                    </a:lnTo>
                    <a:close/>
                    <a:moveTo>
                      <a:pt x="5487377" y="0"/>
                    </a:moveTo>
                    <a:lnTo>
                      <a:pt x="5557233" y="0"/>
                    </a:lnTo>
                    <a:lnTo>
                      <a:pt x="5626559" y="6350"/>
                    </a:lnTo>
                    <a:lnTo>
                      <a:pt x="5695356" y="20108"/>
                    </a:lnTo>
                    <a:lnTo>
                      <a:pt x="5763095" y="39688"/>
                    </a:lnTo>
                    <a:lnTo>
                      <a:pt x="5828717" y="66675"/>
                    </a:lnTo>
                    <a:lnTo>
                      <a:pt x="5891693" y="100013"/>
                    </a:lnTo>
                    <a:lnTo>
                      <a:pt x="5953081" y="139700"/>
                    </a:lnTo>
                    <a:lnTo>
                      <a:pt x="6010236" y="186796"/>
                    </a:lnTo>
                    <a:lnTo>
                      <a:pt x="6036697" y="212725"/>
                    </a:lnTo>
                    <a:lnTo>
                      <a:pt x="6289659" y="465667"/>
                    </a:lnTo>
                    <a:lnTo>
                      <a:pt x="6316649" y="493183"/>
                    </a:lnTo>
                    <a:lnTo>
                      <a:pt x="6362690" y="550333"/>
                    </a:lnTo>
                    <a:lnTo>
                      <a:pt x="6402381" y="610658"/>
                    </a:lnTo>
                    <a:lnTo>
                      <a:pt x="6436250" y="674158"/>
                    </a:lnTo>
                    <a:lnTo>
                      <a:pt x="6462711" y="739246"/>
                    </a:lnTo>
                    <a:lnTo>
                      <a:pt x="6482820" y="807508"/>
                    </a:lnTo>
                    <a:lnTo>
                      <a:pt x="6495522" y="875771"/>
                    </a:lnTo>
                    <a:lnTo>
                      <a:pt x="6502401" y="946150"/>
                    </a:lnTo>
                    <a:lnTo>
                      <a:pt x="6502401" y="1015471"/>
                    </a:lnTo>
                    <a:lnTo>
                      <a:pt x="6495522" y="1085321"/>
                    </a:lnTo>
                    <a:lnTo>
                      <a:pt x="6482820" y="1154113"/>
                    </a:lnTo>
                    <a:lnTo>
                      <a:pt x="6462711" y="1221846"/>
                    </a:lnTo>
                    <a:lnTo>
                      <a:pt x="6436250" y="1287463"/>
                    </a:lnTo>
                    <a:lnTo>
                      <a:pt x="6402381" y="1350963"/>
                    </a:lnTo>
                    <a:lnTo>
                      <a:pt x="6362690" y="1410759"/>
                    </a:lnTo>
                    <a:lnTo>
                      <a:pt x="6316649" y="1467909"/>
                    </a:lnTo>
                    <a:lnTo>
                      <a:pt x="6289659" y="1495425"/>
                    </a:lnTo>
                    <a:lnTo>
                      <a:pt x="5791143" y="1993900"/>
                    </a:lnTo>
                    <a:lnTo>
                      <a:pt x="6036697" y="2239433"/>
                    </a:lnTo>
                    <a:lnTo>
                      <a:pt x="6050456" y="2253192"/>
                    </a:lnTo>
                    <a:lnTo>
                      <a:pt x="6071095" y="2284942"/>
                    </a:lnTo>
                    <a:lnTo>
                      <a:pt x="6084855" y="2319338"/>
                    </a:lnTo>
                    <a:lnTo>
                      <a:pt x="6092264" y="2355321"/>
                    </a:lnTo>
                    <a:lnTo>
                      <a:pt x="6092264" y="2391833"/>
                    </a:lnTo>
                    <a:lnTo>
                      <a:pt x="6084855" y="2428346"/>
                    </a:lnTo>
                    <a:lnTo>
                      <a:pt x="6071095" y="2462742"/>
                    </a:lnTo>
                    <a:lnTo>
                      <a:pt x="6050456" y="2493963"/>
                    </a:lnTo>
                    <a:lnTo>
                      <a:pt x="6036697" y="2508250"/>
                    </a:lnTo>
                    <a:lnTo>
                      <a:pt x="6022408" y="2522008"/>
                    </a:lnTo>
                    <a:lnTo>
                      <a:pt x="5991185" y="2542646"/>
                    </a:lnTo>
                    <a:lnTo>
                      <a:pt x="5956786" y="2556933"/>
                    </a:lnTo>
                    <a:lnTo>
                      <a:pt x="5920270" y="2563813"/>
                    </a:lnTo>
                    <a:lnTo>
                      <a:pt x="5883755" y="2563813"/>
                    </a:lnTo>
                    <a:lnTo>
                      <a:pt x="5847769" y="2556933"/>
                    </a:lnTo>
                    <a:lnTo>
                      <a:pt x="5813370" y="2542646"/>
                    </a:lnTo>
                    <a:lnTo>
                      <a:pt x="5781617" y="2522008"/>
                    </a:lnTo>
                    <a:lnTo>
                      <a:pt x="5767858" y="2508250"/>
                    </a:lnTo>
                    <a:lnTo>
                      <a:pt x="5522305" y="2263775"/>
                    </a:lnTo>
                    <a:lnTo>
                      <a:pt x="3771678" y="4014258"/>
                    </a:lnTo>
                    <a:lnTo>
                      <a:pt x="2034283" y="5750454"/>
                    </a:lnTo>
                    <a:lnTo>
                      <a:pt x="2004118" y="5780088"/>
                    </a:lnTo>
                    <a:lnTo>
                      <a:pt x="1936908" y="5832475"/>
                    </a:lnTo>
                    <a:lnTo>
                      <a:pt x="1865465" y="5876925"/>
                    </a:lnTo>
                    <a:lnTo>
                      <a:pt x="1789259" y="5911850"/>
                    </a:lnTo>
                    <a:lnTo>
                      <a:pt x="1709877" y="5938838"/>
                    </a:lnTo>
                    <a:lnTo>
                      <a:pt x="1627320" y="5955242"/>
                    </a:lnTo>
                    <a:lnTo>
                      <a:pt x="1543705" y="5963709"/>
                    </a:lnTo>
                    <a:lnTo>
                      <a:pt x="1459032" y="5961592"/>
                    </a:lnTo>
                    <a:lnTo>
                      <a:pt x="1417224" y="5956300"/>
                    </a:lnTo>
                    <a:lnTo>
                      <a:pt x="890660" y="5881688"/>
                    </a:lnTo>
                    <a:lnTo>
                      <a:pt x="324935" y="6446838"/>
                    </a:lnTo>
                    <a:lnTo>
                      <a:pt x="310646" y="6460596"/>
                    </a:lnTo>
                    <a:lnTo>
                      <a:pt x="278364" y="6481234"/>
                    </a:lnTo>
                    <a:lnTo>
                      <a:pt x="243966" y="6494992"/>
                    </a:lnTo>
                    <a:lnTo>
                      <a:pt x="208509" y="6502400"/>
                    </a:lnTo>
                    <a:lnTo>
                      <a:pt x="171464" y="6502400"/>
                    </a:lnTo>
                    <a:lnTo>
                      <a:pt x="136007" y="6494992"/>
                    </a:lnTo>
                    <a:lnTo>
                      <a:pt x="101608" y="6481234"/>
                    </a:lnTo>
                    <a:lnTo>
                      <a:pt x="69856" y="6460596"/>
                    </a:lnTo>
                    <a:lnTo>
                      <a:pt x="55038" y="6446838"/>
                    </a:lnTo>
                    <a:lnTo>
                      <a:pt x="42337" y="6432550"/>
                    </a:lnTo>
                    <a:lnTo>
                      <a:pt x="20639" y="6401329"/>
                    </a:lnTo>
                    <a:lnTo>
                      <a:pt x="6880" y="6366934"/>
                    </a:lnTo>
                    <a:lnTo>
                      <a:pt x="0" y="6330421"/>
                    </a:lnTo>
                    <a:lnTo>
                      <a:pt x="0" y="6293909"/>
                    </a:lnTo>
                    <a:lnTo>
                      <a:pt x="6880" y="6257925"/>
                    </a:lnTo>
                    <a:lnTo>
                      <a:pt x="20639" y="6223529"/>
                    </a:lnTo>
                    <a:lnTo>
                      <a:pt x="42337" y="6191779"/>
                    </a:lnTo>
                    <a:lnTo>
                      <a:pt x="55038" y="6178021"/>
                    </a:lnTo>
                    <a:lnTo>
                      <a:pt x="621292" y="5611813"/>
                    </a:lnTo>
                    <a:lnTo>
                      <a:pt x="546145" y="5085821"/>
                    </a:lnTo>
                    <a:lnTo>
                      <a:pt x="540853" y="5042959"/>
                    </a:lnTo>
                    <a:lnTo>
                      <a:pt x="539265" y="4958821"/>
                    </a:lnTo>
                    <a:lnTo>
                      <a:pt x="546674" y="4874684"/>
                    </a:lnTo>
                    <a:lnTo>
                      <a:pt x="564138" y="4792663"/>
                    </a:lnTo>
                    <a:lnTo>
                      <a:pt x="590069" y="4713288"/>
                    </a:lnTo>
                    <a:lnTo>
                      <a:pt x="626055" y="4637088"/>
                    </a:lnTo>
                    <a:lnTo>
                      <a:pt x="669980" y="4565121"/>
                    </a:lnTo>
                    <a:lnTo>
                      <a:pt x="721842" y="4498975"/>
                    </a:lnTo>
                    <a:lnTo>
                      <a:pt x="752007" y="4467754"/>
                    </a:lnTo>
                    <a:lnTo>
                      <a:pt x="2468235" y="2752196"/>
                    </a:lnTo>
                    <a:lnTo>
                      <a:pt x="4239500" y="981075"/>
                    </a:lnTo>
                    <a:lnTo>
                      <a:pt x="3993947" y="735542"/>
                    </a:lnTo>
                    <a:lnTo>
                      <a:pt x="3981246" y="721254"/>
                    </a:lnTo>
                    <a:lnTo>
                      <a:pt x="3959548" y="688975"/>
                    </a:lnTo>
                    <a:lnTo>
                      <a:pt x="3945789" y="655108"/>
                    </a:lnTo>
                    <a:lnTo>
                      <a:pt x="3939438" y="619125"/>
                    </a:lnTo>
                    <a:lnTo>
                      <a:pt x="3939438" y="582613"/>
                    </a:lnTo>
                    <a:lnTo>
                      <a:pt x="3945789" y="546629"/>
                    </a:lnTo>
                    <a:lnTo>
                      <a:pt x="3959548" y="512233"/>
                    </a:lnTo>
                    <a:lnTo>
                      <a:pt x="3981246" y="480483"/>
                    </a:lnTo>
                    <a:lnTo>
                      <a:pt x="3993947" y="465667"/>
                    </a:lnTo>
                    <a:lnTo>
                      <a:pt x="4008764" y="452967"/>
                    </a:lnTo>
                    <a:lnTo>
                      <a:pt x="4039988" y="431800"/>
                    </a:lnTo>
                    <a:lnTo>
                      <a:pt x="4074916" y="418042"/>
                    </a:lnTo>
                    <a:lnTo>
                      <a:pt x="4110902" y="411163"/>
                    </a:lnTo>
                    <a:lnTo>
                      <a:pt x="4147417" y="411163"/>
                    </a:lnTo>
                    <a:lnTo>
                      <a:pt x="4182875" y="418042"/>
                    </a:lnTo>
                    <a:lnTo>
                      <a:pt x="4217273" y="431800"/>
                    </a:lnTo>
                    <a:lnTo>
                      <a:pt x="4249555" y="452967"/>
                    </a:lnTo>
                    <a:lnTo>
                      <a:pt x="4263844" y="465667"/>
                    </a:lnTo>
                    <a:lnTo>
                      <a:pt x="4508339" y="711200"/>
                    </a:lnTo>
                    <a:lnTo>
                      <a:pt x="5007913" y="212725"/>
                    </a:lnTo>
                    <a:lnTo>
                      <a:pt x="5034373" y="186796"/>
                    </a:lnTo>
                    <a:lnTo>
                      <a:pt x="5091528" y="139700"/>
                    </a:lnTo>
                    <a:lnTo>
                      <a:pt x="5152387" y="100013"/>
                    </a:lnTo>
                    <a:lnTo>
                      <a:pt x="5215892" y="66675"/>
                    </a:lnTo>
                    <a:lnTo>
                      <a:pt x="5281514" y="39688"/>
                    </a:lnTo>
                    <a:lnTo>
                      <a:pt x="5348195" y="20108"/>
                    </a:lnTo>
                    <a:lnTo>
                      <a:pt x="5418050" y="63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srgbClr val="F9EFE5"/>
                  </a:solidFill>
                </a:endParaRPr>
              </a:p>
            </p:txBody>
          </p:sp>
          <p:grpSp>
            <p:nvGrpSpPr>
              <p:cNvPr id="99" name="Group 36">
                <a:extLst>
                  <a:ext uri="{FF2B5EF4-FFF2-40B4-BE49-F238E27FC236}">
                    <a16:creationId xmlns:a16="http://schemas.microsoft.com/office/drawing/2014/main" id="{F6DBBC10-5692-FA45-2483-69C4E15AF70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26570" y="3241551"/>
                <a:ext cx="47230" cy="122011"/>
                <a:chOff x="2375" y="2182"/>
                <a:chExt cx="144" cy="372"/>
              </a:xfrm>
              <a:solidFill>
                <a:schemeClr val="bg1"/>
              </a:solidFill>
            </p:grpSpPr>
            <p:sp>
              <p:nvSpPr>
                <p:cNvPr id="107" name="Freeform 37">
                  <a:extLst>
                    <a:ext uri="{FF2B5EF4-FFF2-40B4-BE49-F238E27FC236}">
                      <a16:creationId xmlns:a16="http://schemas.microsoft.com/office/drawing/2014/main" id="{F496A1A4-2A81-C73B-B6F6-C946B4DD3C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09" y="2182"/>
                  <a:ext cx="99" cy="210"/>
                </a:xfrm>
                <a:custGeom>
                  <a:avLst/>
                  <a:gdLst>
                    <a:gd name="T0" fmla="*/ 0 w 296"/>
                    <a:gd name="T1" fmla="*/ 631 h 631"/>
                    <a:gd name="T2" fmla="*/ 296 w 296"/>
                    <a:gd name="T3" fmla="*/ 631 h 631"/>
                    <a:gd name="T4" fmla="*/ 270 w 296"/>
                    <a:gd name="T5" fmla="*/ 612 h 631"/>
                    <a:gd name="T6" fmla="*/ 232 w 296"/>
                    <a:gd name="T7" fmla="*/ 568 h 631"/>
                    <a:gd name="T8" fmla="*/ 209 w 296"/>
                    <a:gd name="T9" fmla="*/ 517 h 631"/>
                    <a:gd name="T10" fmla="*/ 199 w 296"/>
                    <a:gd name="T11" fmla="*/ 467 h 631"/>
                    <a:gd name="T12" fmla="*/ 198 w 296"/>
                    <a:gd name="T13" fmla="*/ 442 h 631"/>
                    <a:gd name="T14" fmla="*/ 200 w 296"/>
                    <a:gd name="T15" fmla="*/ 370 h 631"/>
                    <a:gd name="T16" fmla="*/ 208 w 296"/>
                    <a:gd name="T17" fmla="*/ 279 h 631"/>
                    <a:gd name="T18" fmla="*/ 213 w 296"/>
                    <a:gd name="T19" fmla="*/ 207 h 631"/>
                    <a:gd name="T20" fmla="*/ 215 w 296"/>
                    <a:gd name="T21" fmla="*/ 157 h 631"/>
                    <a:gd name="T22" fmla="*/ 215 w 296"/>
                    <a:gd name="T23" fmla="*/ 132 h 631"/>
                    <a:gd name="T24" fmla="*/ 205 w 296"/>
                    <a:gd name="T25" fmla="*/ 79 h 631"/>
                    <a:gd name="T26" fmla="*/ 189 w 296"/>
                    <a:gd name="T27" fmla="*/ 31 h 631"/>
                    <a:gd name="T28" fmla="*/ 172 w 296"/>
                    <a:gd name="T29" fmla="*/ 8 h 631"/>
                    <a:gd name="T30" fmla="*/ 159 w 296"/>
                    <a:gd name="T31" fmla="*/ 0 h 631"/>
                    <a:gd name="T32" fmla="*/ 151 w 296"/>
                    <a:gd name="T33" fmla="*/ 0 h 631"/>
                    <a:gd name="T34" fmla="*/ 138 w 296"/>
                    <a:gd name="T35" fmla="*/ 1 h 631"/>
                    <a:gd name="T36" fmla="*/ 127 w 296"/>
                    <a:gd name="T37" fmla="*/ 11 h 631"/>
                    <a:gd name="T38" fmla="*/ 114 w 296"/>
                    <a:gd name="T39" fmla="*/ 27 h 631"/>
                    <a:gd name="T40" fmla="*/ 98 w 296"/>
                    <a:gd name="T41" fmla="*/ 75 h 631"/>
                    <a:gd name="T42" fmla="*/ 89 w 296"/>
                    <a:gd name="T43" fmla="*/ 145 h 631"/>
                    <a:gd name="T44" fmla="*/ 89 w 296"/>
                    <a:gd name="T45" fmla="*/ 160 h 631"/>
                    <a:gd name="T46" fmla="*/ 92 w 296"/>
                    <a:gd name="T47" fmla="*/ 253 h 631"/>
                    <a:gd name="T48" fmla="*/ 101 w 296"/>
                    <a:gd name="T49" fmla="*/ 310 h 631"/>
                    <a:gd name="T50" fmla="*/ 105 w 296"/>
                    <a:gd name="T51" fmla="*/ 337 h 631"/>
                    <a:gd name="T52" fmla="*/ 111 w 296"/>
                    <a:gd name="T53" fmla="*/ 400 h 631"/>
                    <a:gd name="T54" fmla="*/ 109 w 296"/>
                    <a:gd name="T55" fmla="*/ 442 h 631"/>
                    <a:gd name="T56" fmla="*/ 105 w 296"/>
                    <a:gd name="T57" fmla="*/ 480 h 631"/>
                    <a:gd name="T58" fmla="*/ 83 w 296"/>
                    <a:gd name="T59" fmla="*/ 542 h 631"/>
                    <a:gd name="T60" fmla="*/ 50 w 296"/>
                    <a:gd name="T61" fmla="*/ 588 h 631"/>
                    <a:gd name="T62" fmla="*/ 15 w 296"/>
                    <a:gd name="T63" fmla="*/ 621 h 631"/>
                    <a:gd name="T64" fmla="*/ 0 w 296"/>
                    <a:gd name="T65" fmla="*/ 631 h 6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96" h="631">
                      <a:moveTo>
                        <a:pt x="0" y="631"/>
                      </a:moveTo>
                      <a:lnTo>
                        <a:pt x="296" y="631"/>
                      </a:lnTo>
                      <a:lnTo>
                        <a:pt x="270" y="612"/>
                      </a:lnTo>
                      <a:lnTo>
                        <a:pt x="232" y="568"/>
                      </a:lnTo>
                      <a:lnTo>
                        <a:pt x="209" y="517"/>
                      </a:lnTo>
                      <a:lnTo>
                        <a:pt x="199" y="467"/>
                      </a:lnTo>
                      <a:lnTo>
                        <a:pt x="198" y="442"/>
                      </a:lnTo>
                      <a:lnTo>
                        <a:pt x="200" y="370"/>
                      </a:lnTo>
                      <a:lnTo>
                        <a:pt x="208" y="279"/>
                      </a:lnTo>
                      <a:lnTo>
                        <a:pt x="213" y="207"/>
                      </a:lnTo>
                      <a:lnTo>
                        <a:pt x="215" y="157"/>
                      </a:lnTo>
                      <a:lnTo>
                        <a:pt x="215" y="132"/>
                      </a:lnTo>
                      <a:lnTo>
                        <a:pt x="205" y="79"/>
                      </a:lnTo>
                      <a:lnTo>
                        <a:pt x="189" y="31"/>
                      </a:lnTo>
                      <a:lnTo>
                        <a:pt x="172" y="8"/>
                      </a:lnTo>
                      <a:lnTo>
                        <a:pt x="159" y="0"/>
                      </a:lnTo>
                      <a:lnTo>
                        <a:pt x="151" y="0"/>
                      </a:lnTo>
                      <a:lnTo>
                        <a:pt x="138" y="1"/>
                      </a:lnTo>
                      <a:lnTo>
                        <a:pt x="127" y="11"/>
                      </a:lnTo>
                      <a:lnTo>
                        <a:pt x="114" y="27"/>
                      </a:lnTo>
                      <a:lnTo>
                        <a:pt x="98" y="75"/>
                      </a:lnTo>
                      <a:lnTo>
                        <a:pt x="89" y="145"/>
                      </a:lnTo>
                      <a:lnTo>
                        <a:pt x="89" y="160"/>
                      </a:lnTo>
                      <a:lnTo>
                        <a:pt x="92" y="253"/>
                      </a:lnTo>
                      <a:lnTo>
                        <a:pt x="101" y="310"/>
                      </a:lnTo>
                      <a:lnTo>
                        <a:pt x="105" y="337"/>
                      </a:lnTo>
                      <a:lnTo>
                        <a:pt x="111" y="400"/>
                      </a:lnTo>
                      <a:lnTo>
                        <a:pt x="109" y="442"/>
                      </a:lnTo>
                      <a:lnTo>
                        <a:pt x="105" y="480"/>
                      </a:lnTo>
                      <a:lnTo>
                        <a:pt x="83" y="542"/>
                      </a:lnTo>
                      <a:lnTo>
                        <a:pt x="50" y="588"/>
                      </a:lnTo>
                      <a:lnTo>
                        <a:pt x="15" y="621"/>
                      </a:lnTo>
                      <a:lnTo>
                        <a:pt x="0" y="6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8" name="Rectangle 38">
                  <a:extLst>
                    <a:ext uri="{FF2B5EF4-FFF2-40B4-BE49-F238E27FC236}">
                      <a16:creationId xmlns:a16="http://schemas.microsoft.com/office/drawing/2014/main" id="{81858EA3-527F-8DF1-027A-E2FD61A296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25"/>
                  <a:ext cx="123" cy="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9" name="Rectangle 39">
                  <a:extLst>
                    <a:ext uri="{FF2B5EF4-FFF2-40B4-BE49-F238E27FC236}">
                      <a16:creationId xmlns:a16="http://schemas.microsoft.com/office/drawing/2014/main" id="{969F2FAE-F8BC-B631-C123-66BF0A36E5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37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10" name="Rectangle 40">
                  <a:extLst>
                    <a:ext uri="{FF2B5EF4-FFF2-40B4-BE49-F238E27FC236}">
                      <a16:creationId xmlns:a16="http://schemas.microsoft.com/office/drawing/2014/main" id="{D47BB34E-CFB4-B7FC-4C2A-15EC5D8553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05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11" name="Freeform 41">
                  <a:extLst>
                    <a:ext uri="{FF2B5EF4-FFF2-40B4-BE49-F238E27FC236}">
                      <a16:creationId xmlns:a16="http://schemas.microsoft.com/office/drawing/2014/main" id="{B9A457D8-6952-B181-6BAB-6747C53698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5" y="2463"/>
                  <a:ext cx="143" cy="91"/>
                </a:xfrm>
                <a:custGeom>
                  <a:avLst/>
                  <a:gdLst>
                    <a:gd name="T0" fmla="*/ 4 w 429"/>
                    <a:gd name="T1" fmla="*/ 241 h 274"/>
                    <a:gd name="T2" fmla="*/ 0 w 429"/>
                    <a:gd name="T3" fmla="*/ 247 h 274"/>
                    <a:gd name="T4" fmla="*/ 0 w 429"/>
                    <a:gd name="T5" fmla="*/ 252 h 274"/>
                    <a:gd name="T6" fmla="*/ 4 w 429"/>
                    <a:gd name="T7" fmla="*/ 261 h 274"/>
                    <a:gd name="T8" fmla="*/ 19 w 429"/>
                    <a:gd name="T9" fmla="*/ 265 h 274"/>
                    <a:gd name="T10" fmla="*/ 40 w 429"/>
                    <a:gd name="T11" fmla="*/ 268 h 274"/>
                    <a:gd name="T12" fmla="*/ 66 w 429"/>
                    <a:gd name="T13" fmla="*/ 271 h 274"/>
                    <a:gd name="T14" fmla="*/ 68 w 429"/>
                    <a:gd name="T15" fmla="*/ 271 h 274"/>
                    <a:gd name="T16" fmla="*/ 68 w 429"/>
                    <a:gd name="T17" fmla="*/ 271 h 274"/>
                    <a:gd name="T18" fmla="*/ 78 w 429"/>
                    <a:gd name="T19" fmla="*/ 270 h 274"/>
                    <a:gd name="T20" fmla="*/ 95 w 429"/>
                    <a:gd name="T21" fmla="*/ 254 h 274"/>
                    <a:gd name="T22" fmla="*/ 121 w 429"/>
                    <a:gd name="T23" fmla="*/ 210 h 274"/>
                    <a:gd name="T24" fmla="*/ 134 w 429"/>
                    <a:gd name="T25" fmla="*/ 179 h 274"/>
                    <a:gd name="T26" fmla="*/ 130 w 429"/>
                    <a:gd name="T27" fmla="*/ 208 h 274"/>
                    <a:gd name="T28" fmla="*/ 117 w 429"/>
                    <a:gd name="T29" fmla="*/ 274 h 274"/>
                    <a:gd name="T30" fmla="*/ 144 w 429"/>
                    <a:gd name="T31" fmla="*/ 274 h 274"/>
                    <a:gd name="T32" fmla="*/ 172 w 429"/>
                    <a:gd name="T33" fmla="*/ 274 h 274"/>
                    <a:gd name="T34" fmla="*/ 231 w 429"/>
                    <a:gd name="T35" fmla="*/ 274 h 274"/>
                    <a:gd name="T36" fmla="*/ 329 w 429"/>
                    <a:gd name="T37" fmla="*/ 267 h 274"/>
                    <a:gd name="T38" fmla="*/ 363 w 429"/>
                    <a:gd name="T39" fmla="*/ 260 h 274"/>
                    <a:gd name="T40" fmla="*/ 379 w 429"/>
                    <a:gd name="T41" fmla="*/ 255 h 274"/>
                    <a:gd name="T42" fmla="*/ 400 w 429"/>
                    <a:gd name="T43" fmla="*/ 235 h 274"/>
                    <a:gd name="T44" fmla="*/ 405 w 429"/>
                    <a:gd name="T45" fmla="*/ 222 h 274"/>
                    <a:gd name="T46" fmla="*/ 416 w 429"/>
                    <a:gd name="T47" fmla="*/ 164 h 274"/>
                    <a:gd name="T48" fmla="*/ 428 w 429"/>
                    <a:gd name="T49" fmla="*/ 36 h 274"/>
                    <a:gd name="T50" fmla="*/ 429 w 429"/>
                    <a:gd name="T51" fmla="*/ 0 h 274"/>
                    <a:gd name="T52" fmla="*/ 64 w 429"/>
                    <a:gd name="T53" fmla="*/ 0 h 274"/>
                    <a:gd name="T54" fmla="*/ 64 w 429"/>
                    <a:gd name="T55" fmla="*/ 46 h 274"/>
                    <a:gd name="T56" fmla="*/ 48 w 429"/>
                    <a:gd name="T57" fmla="*/ 159 h 274"/>
                    <a:gd name="T58" fmla="*/ 30 w 429"/>
                    <a:gd name="T59" fmla="*/ 208 h 274"/>
                    <a:gd name="T60" fmla="*/ 14 w 429"/>
                    <a:gd name="T61" fmla="*/ 234 h 274"/>
                    <a:gd name="T62" fmla="*/ 4 w 429"/>
                    <a:gd name="T63" fmla="*/ 241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29" h="274">
                      <a:moveTo>
                        <a:pt x="4" y="241"/>
                      </a:moveTo>
                      <a:lnTo>
                        <a:pt x="0" y="247"/>
                      </a:lnTo>
                      <a:lnTo>
                        <a:pt x="0" y="252"/>
                      </a:lnTo>
                      <a:lnTo>
                        <a:pt x="4" y="261"/>
                      </a:lnTo>
                      <a:lnTo>
                        <a:pt x="19" y="265"/>
                      </a:lnTo>
                      <a:lnTo>
                        <a:pt x="40" y="268"/>
                      </a:lnTo>
                      <a:lnTo>
                        <a:pt x="66" y="271"/>
                      </a:lnTo>
                      <a:lnTo>
                        <a:pt x="68" y="271"/>
                      </a:lnTo>
                      <a:lnTo>
                        <a:pt x="68" y="271"/>
                      </a:lnTo>
                      <a:lnTo>
                        <a:pt x="78" y="270"/>
                      </a:lnTo>
                      <a:lnTo>
                        <a:pt x="95" y="254"/>
                      </a:lnTo>
                      <a:lnTo>
                        <a:pt x="121" y="210"/>
                      </a:lnTo>
                      <a:lnTo>
                        <a:pt x="134" y="179"/>
                      </a:lnTo>
                      <a:lnTo>
                        <a:pt x="130" y="208"/>
                      </a:lnTo>
                      <a:lnTo>
                        <a:pt x="117" y="274"/>
                      </a:lnTo>
                      <a:lnTo>
                        <a:pt x="144" y="274"/>
                      </a:lnTo>
                      <a:lnTo>
                        <a:pt x="172" y="274"/>
                      </a:lnTo>
                      <a:lnTo>
                        <a:pt x="231" y="274"/>
                      </a:lnTo>
                      <a:lnTo>
                        <a:pt x="329" y="267"/>
                      </a:lnTo>
                      <a:lnTo>
                        <a:pt x="363" y="260"/>
                      </a:lnTo>
                      <a:lnTo>
                        <a:pt x="379" y="255"/>
                      </a:lnTo>
                      <a:lnTo>
                        <a:pt x="400" y="235"/>
                      </a:lnTo>
                      <a:lnTo>
                        <a:pt x="405" y="222"/>
                      </a:lnTo>
                      <a:lnTo>
                        <a:pt x="416" y="164"/>
                      </a:lnTo>
                      <a:lnTo>
                        <a:pt x="428" y="36"/>
                      </a:lnTo>
                      <a:lnTo>
                        <a:pt x="429" y="0"/>
                      </a:lnTo>
                      <a:lnTo>
                        <a:pt x="64" y="0"/>
                      </a:lnTo>
                      <a:lnTo>
                        <a:pt x="64" y="46"/>
                      </a:lnTo>
                      <a:lnTo>
                        <a:pt x="48" y="159"/>
                      </a:lnTo>
                      <a:lnTo>
                        <a:pt x="30" y="208"/>
                      </a:lnTo>
                      <a:lnTo>
                        <a:pt x="14" y="234"/>
                      </a:lnTo>
                      <a:lnTo>
                        <a:pt x="4" y="2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</p:grpSp>
          <p:sp>
            <p:nvSpPr>
              <p:cNvPr id="100" name="Freeform 6">
                <a:extLst>
                  <a:ext uri="{FF2B5EF4-FFF2-40B4-BE49-F238E27FC236}">
                    <a16:creationId xmlns:a16="http://schemas.microsoft.com/office/drawing/2014/main" id="{2915A58D-A89A-9161-240B-4B61079CA39D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05805" y="3690038"/>
                <a:ext cx="88761" cy="78696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srgbClr val="F9EFE5"/>
                  </a:solidFill>
                </a:endParaRPr>
              </a:p>
            </p:txBody>
          </p:sp>
          <p:grpSp>
            <p:nvGrpSpPr>
              <p:cNvPr id="101" name="Group 23">
                <a:extLst>
                  <a:ext uri="{FF2B5EF4-FFF2-40B4-BE49-F238E27FC236}">
                    <a16:creationId xmlns:a16="http://schemas.microsoft.com/office/drawing/2014/main" id="{2F1803F6-8E79-D18E-1FEF-D0023E99FAF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690" y="4510148"/>
                <a:ext cx="110991" cy="101876"/>
                <a:chOff x="2577" y="1104"/>
                <a:chExt cx="414" cy="380"/>
              </a:xfrm>
              <a:solidFill>
                <a:schemeClr val="bg1"/>
              </a:solidFill>
            </p:grpSpPr>
            <p:sp>
              <p:nvSpPr>
                <p:cNvPr id="102" name="Freeform 24">
                  <a:extLst>
                    <a:ext uri="{FF2B5EF4-FFF2-40B4-BE49-F238E27FC236}">
                      <a16:creationId xmlns:a16="http://schemas.microsoft.com/office/drawing/2014/main" id="{E6B41D87-9DD0-EFDA-2E8A-9AF866348B0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77" y="1104"/>
                  <a:ext cx="353" cy="380"/>
                </a:xfrm>
                <a:custGeom>
                  <a:avLst/>
                  <a:gdLst>
                    <a:gd name="T0" fmla="*/ 81 w 1058"/>
                    <a:gd name="T1" fmla="*/ 1141 h 1141"/>
                    <a:gd name="T2" fmla="*/ 91 w 1058"/>
                    <a:gd name="T3" fmla="*/ 1140 h 1141"/>
                    <a:gd name="T4" fmla="*/ 101 w 1058"/>
                    <a:gd name="T5" fmla="*/ 1131 h 1141"/>
                    <a:gd name="T6" fmla="*/ 206 w 1058"/>
                    <a:gd name="T7" fmla="*/ 1129 h 1141"/>
                    <a:gd name="T8" fmla="*/ 206 w 1058"/>
                    <a:gd name="T9" fmla="*/ 1115 h 1141"/>
                    <a:gd name="T10" fmla="*/ 120 w 1058"/>
                    <a:gd name="T11" fmla="*/ 1112 h 1141"/>
                    <a:gd name="T12" fmla="*/ 352 w 1058"/>
                    <a:gd name="T13" fmla="*/ 962 h 1141"/>
                    <a:gd name="T14" fmla="*/ 365 w 1058"/>
                    <a:gd name="T15" fmla="*/ 968 h 1141"/>
                    <a:gd name="T16" fmla="*/ 378 w 1058"/>
                    <a:gd name="T17" fmla="*/ 962 h 1141"/>
                    <a:gd name="T18" fmla="*/ 994 w 1058"/>
                    <a:gd name="T19" fmla="*/ 347 h 1141"/>
                    <a:gd name="T20" fmla="*/ 997 w 1058"/>
                    <a:gd name="T21" fmla="*/ 343 h 1141"/>
                    <a:gd name="T22" fmla="*/ 1015 w 1058"/>
                    <a:gd name="T23" fmla="*/ 325 h 1141"/>
                    <a:gd name="T24" fmla="*/ 1051 w 1058"/>
                    <a:gd name="T25" fmla="*/ 256 h 1141"/>
                    <a:gd name="T26" fmla="*/ 1058 w 1058"/>
                    <a:gd name="T27" fmla="*/ 180 h 1141"/>
                    <a:gd name="T28" fmla="*/ 1036 w 1058"/>
                    <a:gd name="T29" fmla="*/ 106 h 1141"/>
                    <a:gd name="T30" fmla="*/ 1000 w 1058"/>
                    <a:gd name="T31" fmla="*/ 59 h 1141"/>
                    <a:gd name="T32" fmla="*/ 954 w 1058"/>
                    <a:gd name="T33" fmla="*/ 23 h 1141"/>
                    <a:gd name="T34" fmla="*/ 879 w 1058"/>
                    <a:gd name="T35" fmla="*/ 1 h 1141"/>
                    <a:gd name="T36" fmla="*/ 840 w 1058"/>
                    <a:gd name="T37" fmla="*/ 1 h 1141"/>
                    <a:gd name="T38" fmla="*/ 765 w 1058"/>
                    <a:gd name="T39" fmla="*/ 23 h 1141"/>
                    <a:gd name="T40" fmla="*/ 719 w 1058"/>
                    <a:gd name="T41" fmla="*/ 59 h 1141"/>
                    <a:gd name="T42" fmla="*/ 713 w 1058"/>
                    <a:gd name="T43" fmla="*/ 64 h 1141"/>
                    <a:gd name="T44" fmla="*/ 710 w 1058"/>
                    <a:gd name="T45" fmla="*/ 66 h 1141"/>
                    <a:gd name="T46" fmla="*/ 92 w 1058"/>
                    <a:gd name="T47" fmla="*/ 687 h 1141"/>
                    <a:gd name="T48" fmla="*/ 97 w 1058"/>
                    <a:gd name="T49" fmla="*/ 707 h 1141"/>
                    <a:gd name="T50" fmla="*/ 6 w 1058"/>
                    <a:gd name="T51" fmla="*/ 880 h 1141"/>
                    <a:gd name="T52" fmla="*/ 1 w 1058"/>
                    <a:gd name="T53" fmla="*/ 899 h 1141"/>
                    <a:gd name="T54" fmla="*/ 69 w 1058"/>
                    <a:gd name="T55" fmla="*/ 1137 h 1141"/>
                    <a:gd name="T56" fmla="*/ 735 w 1058"/>
                    <a:gd name="T57" fmla="*/ 96 h 1141"/>
                    <a:gd name="T58" fmla="*/ 739 w 1058"/>
                    <a:gd name="T59" fmla="*/ 93 h 1141"/>
                    <a:gd name="T60" fmla="*/ 744 w 1058"/>
                    <a:gd name="T61" fmla="*/ 87 h 1141"/>
                    <a:gd name="T62" fmla="*/ 770 w 1058"/>
                    <a:gd name="T63" fmla="*/ 64 h 1141"/>
                    <a:gd name="T64" fmla="*/ 859 w 1058"/>
                    <a:gd name="T65" fmla="*/ 38 h 1141"/>
                    <a:gd name="T66" fmla="*/ 950 w 1058"/>
                    <a:gd name="T67" fmla="*/ 64 h 1141"/>
                    <a:gd name="T68" fmla="*/ 994 w 1058"/>
                    <a:gd name="T69" fmla="*/ 111 h 1141"/>
                    <a:gd name="T70" fmla="*/ 1019 w 1058"/>
                    <a:gd name="T71" fmla="*/ 230 h 1141"/>
                    <a:gd name="T72" fmla="*/ 973 w 1058"/>
                    <a:gd name="T73" fmla="*/ 312 h 1141"/>
                    <a:gd name="T74" fmla="*/ 968 w 1058"/>
                    <a:gd name="T75" fmla="*/ 318 h 1141"/>
                    <a:gd name="T76" fmla="*/ 964 w 1058"/>
                    <a:gd name="T77" fmla="*/ 321 h 1141"/>
                    <a:gd name="T78" fmla="*/ 365 w 1058"/>
                    <a:gd name="T79" fmla="*/ 922 h 1141"/>
                    <a:gd name="T80" fmla="*/ 177 w 1058"/>
                    <a:gd name="T81" fmla="*/ 735 h 1141"/>
                    <a:gd name="T82" fmla="*/ 735 w 1058"/>
                    <a:gd name="T83" fmla="*/ 96 h 1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058" h="1141">
                      <a:moveTo>
                        <a:pt x="78" y="1141"/>
                      </a:moveTo>
                      <a:lnTo>
                        <a:pt x="81" y="1141"/>
                      </a:lnTo>
                      <a:lnTo>
                        <a:pt x="84" y="1141"/>
                      </a:lnTo>
                      <a:lnTo>
                        <a:pt x="91" y="1140"/>
                      </a:lnTo>
                      <a:lnTo>
                        <a:pt x="97" y="1135"/>
                      </a:lnTo>
                      <a:lnTo>
                        <a:pt x="101" y="1131"/>
                      </a:lnTo>
                      <a:lnTo>
                        <a:pt x="199" y="1131"/>
                      </a:lnTo>
                      <a:lnTo>
                        <a:pt x="206" y="1129"/>
                      </a:lnTo>
                      <a:lnTo>
                        <a:pt x="208" y="1122"/>
                      </a:lnTo>
                      <a:lnTo>
                        <a:pt x="206" y="1115"/>
                      </a:lnTo>
                      <a:lnTo>
                        <a:pt x="199" y="1112"/>
                      </a:lnTo>
                      <a:lnTo>
                        <a:pt x="120" y="1112"/>
                      </a:lnTo>
                      <a:lnTo>
                        <a:pt x="310" y="922"/>
                      </a:lnTo>
                      <a:lnTo>
                        <a:pt x="352" y="962"/>
                      </a:lnTo>
                      <a:lnTo>
                        <a:pt x="357" y="967"/>
                      </a:lnTo>
                      <a:lnTo>
                        <a:pt x="365" y="968"/>
                      </a:lnTo>
                      <a:lnTo>
                        <a:pt x="372" y="967"/>
                      </a:lnTo>
                      <a:lnTo>
                        <a:pt x="378" y="962"/>
                      </a:lnTo>
                      <a:lnTo>
                        <a:pt x="993" y="348"/>
                      </a:lnTo>
                      <a:lnTo>
                        <a:pt x="994" y="347"/>
                      </a:lnTo>
                      <a:lnTo>
                        <a:pt x="994" y="345"/>
                      </a:lnTo>
                      <a:lnTo>
                        <a:pt x="997" y="343"/>
                      </a:lnTo>
                      <a:lnTo>
                        <a:pt x="1000" y="340"/>
                      </a:lnTo>
                      <a:lnTo>
                        <a:pt x="1015" y="325"/>
                      </a:lnTo>
                      <a:lnTo>
                        <a:pt x="1036" y="292"/>
                      </a:lnTo>
                      <a:lnTo>
                        <a:pt x="1051" y="256"/>
                      </a:lnTo>
                      <a:lnTo>
                        <a:pt x="1058" y="219"/>
                      </a:lnTo>
                      <a:lnTo>
                        <a:pt x="1058" y="180"/>
                      </a:lnTo>
                      <a:lnTo>
                        <a:pt x="1051" y="142"/>
                      </a:lnTo>
                      <a:lnTo>
                        <a:pt x="1036" y="106"/>
                      </a:lnTo>
                      <a:lnTo>
                        <a:pt x="1015" y="73"/>
                      </a:lnTo>
                      <a:lnTo>
                        <a:pt x="1000" y="59"/>
                      </a:lnTo>
                      <a:lnTo>
                        <a:pt x="986" y="44"/>
                      </a:lnTo>
                      <a:lnTo>
                        <a:pt x="954" y="23"/>
                      </a:lnTo>
                      <a:lnTo>
                        <a:pt x="918" y="8"/>
                      </a:lnTo>
                      <a:lnTo>
                        <a:pt x="879" y="1"/>
                      </a:lnTo>
                      <a:lnTo>
                        <a:pt x="859" y="0"/>
                      </a:lnTo>
                      <a:lnTo>
                        <a:pt x="840" y="1"/>
                      </a:lnTo>
                      <a:lnTo>
                        <a:pt x="801" y="8"/>
                      </a:lnTo>
                      <a:lnTo>
                        <a:pt x="765" y="23"/>
                      </a:lnTo>
                      <a:lnTo>
                        <a:pt x="734" y="44"/>
                      </a:lnTo>
                      <a:lnTo>
                        <a:pt x="719" y="59"/>
                      </a:lnTo>
                      <a:lnTo>
                        <a:pt x="716" y="62"/>
                      </a:lnTo>
                      <a:lnTo>
                        <a:pt x="713" y="64"/>
                      </a:lnTo>
                      <a:lnTo>
                        <a:pt x="712" y="64"/>
                      </a:lnTo>
                      <a:lnTo>
                        <a:pt x="710" y="66"/>
                      </a:lnTo>
                      <a:lnTo>
                        <a:pt x="97" y="680"/>
                      </a:lnTo>
                      <a:lnTo>
                        <a:pt x="92" y="687"/>
                      </a:lnTo>
                      <a:lnTo>
                        <a:pt x="92" y="701"/>
                      </a:lnTo>
                      <a:lnTo>
                        <a:pt x="97" y="707"/>
                      </a:lnTo>
                      <a:lnTo>
                        <a:pt x="137" y="748"/>
                      </a:lnTo>
                      <a:lnTo>
                        <a:pt x="6" y="880"/>
                      </a:lnTo>
                      <a:lnTo>
                        <a:pt x="0" y="889"/>
                      </a:lnTo>
                      <a:lnTo>
                        <a:pt x="1" y="899"/>
                      </a:lnTo>
                      <a:lnTo>
                        <a:pt x="65" y="1127"/>
                      </a:lnTo>
                      <a:lnTo>
                        <a:pt x="69" y="1137"/>
                      </a:lnTo>
                      <a:lnTo>
                        <a:pt x="78" y="1141"/>
                      </a:lnTo>
                      <a:close/>
                      <a:moveTo>
                        <a:pt x="735" y="96"/>
                      </a:moveTo>
                      <a:lnTo>
                        <a:pt x="736" y="95"/>
                      </a:lnTo>
                      <a:lnTo>
                        <a:pt x="739" y="93"/>
                      </a:lnTo>
                      <a:lnTo>
                        <a:pt x="741" y="90"/>
                      </a:lnTo>
                      <a:lnTo>
                        <a:pt x="744" y="87"/>
                      </a:lnTo>
                      <a:lnTo>
                        <a:pt x="746" y="85"/>
                      </a:lnTo>
                      <a:lnTo>
                        <a:pt x="770" y="64"/>
                      </a:lnTo>
                      <a:lnTo>
                        <a:pt x="827" y="40"/>
                      </a:lnTo>
                      <a:lnTo>
                        <a:pt x="859" y="38"/>
                      </a:lnTo>
                      <a:lnTo>
                        <a:pt x="892" y="40"/>
                      </a:lnTo>
                      <a:lnTo>
                        <a:pt x="950" y="64"/>
                      </a:lnTo>
                      <a:lnTo>
                        <a:pt x="973" y="85"/>
                      </a:lnTo>
                      <a:lnTo>
                        <a:pt x="994" y="111"/>
                      </a:lnTo>
                      <a:lnTo>
                        <a:pt x="1019" y="168"/>
                      </a:lnTo>
                      <a:lnTo>
                        <a:pt x="1019" y="230"/>
                      </a:lnTo>
                      <a:lnTo>
                        <a:pt x="994" y="288"/>
                      </a:lnTo>
                      <a:lnTo>
                        <a:pt x="973" y="312"/>
                      </a:lnTo>
                      <a:lnTo>
                        <a:pt x="971" y="315"/>
                      </a:lnTo>
                      <a:lnTo>
                        <a:pt x="968" y="318"/>
                      </a:lnTo>
                      <a:lnTo>
                        <a:pt x="966" y="319"/>
                      </a:lnTo>
                      <a:lnTo>
                        <a:pt x="964" y="321"/>
                      </a:lnTo>
                      <a:lnTo>
                        <a:pt x="963" y="324"/>
                      </a:lnTo>
                      <a:lnTo>
                        <a:pt x="365" y="922"/>
                      </a:lnTo>
                      <a:lnTo>
                        <a:pt x="324" y="880"/>
                      </a:lnTo>
                      <a:lnTo>
                        <a:pt x="177" y="735"/>
                      </a:lnTo>
                      <a:lnTo>
                        <a:pt x="137" y="694"/>
                      </a:lnTo>
                      <a:lnTo>
                        <a:pt x="735" y="9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3" name="Freeform 25">
                  <a:extLst>
                    <a:ext uri="{FF2B5EF4-FFF2-40B4-BE49-F238E27FC236}">
                      <a16:creationId xmlns:a16="http://schemas.microsoft.com/office/drawing/2014/main" id="{87838B75-A5FD-7542-C079-03A7D4DC986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43" y="1129"/>
                  <a:ext cx="261" cy="261"/>
                </a:xfrm>
                <a:custGeom>
                  <a:avLst/>
                  <a:gdLst>
                    <a:gd name="T0" fmla="*/ 153 w 781"/>
                    <a:gd name="T1" fmla="*/ 778 h 782"/>
                    <a:gd name="T2" fmla="*/ 158 w 781"/>
                    <a:gd name="T3" fmla="*/ 782 h 782"/>
                    <a:gd name="T4" fmla="*/ 166 w 781"/>
                    <a:gd name="T5" fmla="*/ 782 h 782"/>
                    <a:gd name="T6" fmla="*/ 173 w 781"/>
                    <a:gd name="T7" fmla="*/ 782 h 782"/>
                    <a:gd name="T8" fmla="*/ 179 w 781"/>
                    <a:gd name="T9" fmla="*/ 778 h 782"/>
                    <a:gd name="T10" fmla="*/ 572 w 781"/>
                    <a:gd name="T11" fmla="*/ 385 h 782"/>
                    <a:gd name="T12" fmla="*/ 576 w 781"/>
                    <a:gd name="T13" fmla="*/ 390 h 782"/>
                    <a:gd name="T14" fmla="*/ 584 w 781"/>
                    <a:gd name="T15" fmla="*/ 395 h 782"/>
                    <a:gd name="T16" fmla="*/ 591 w 781"/>
                    <a:gd name="T17" fmla="*/ 396 h 782"/>
                    <a:gd name="T18" fmla="*/ 598 w 781"/>
                    <a:gd name="T19" fmla="*/ 395 h 782"/>
                    <a:gd name="T20" fmla="*/ 604 w 781"/>
                    <a:gd name="T21" fmla="*/ 390 h 782"/>
                    <a:gd name="T22" fmla="*/ 735 w 781"/>
                    <a:gd name="T23" fmla="*/ 259 h 782"/>
                    <a:gd name="T24" fmla="*/ 741 w 781"/>
                    <a:gd name="T25" fmla="*/ 252 h 782"/>
                    <a:gd name="T26" fmla="*/ 741 w 781"/>
                    <a:gd name="T27" fmla="*/ 245 h 782"/>
                    <a:gd name="T28" fmla="*/ 741 w 781"/>
                    <a:gd name="T29" fmla="*/ 238 h 782"/>
                    <a:gd name="T30" fmla="*/ 735 w 781"/>
                    <a:gd name="T31" fmla="*/ 232 h 782"/>
                    <a:gd name="T32" fmla="*/ 729 w 781"/>
                    <a:gd name="T33" fmla="*/ 226 h 782"/>
                    <a:gd name="T34" fmla="*/ 748 w 781"/>
                    <a:gd name="T35" fmla="*/ 210 h 782"/>
                    <a:gd name="T36" fmla="*/ 764 w 781"/>
                    <a:gd name="T37" fmla="*/ 190 h 782"/>
                    <a:gd name="T38" fmla="*/ 781 w 781"/>
                    <a:gd name="T39" fmla="*/ 147 h 782"/>
                    <a:gd name="T40" fmla="*/ 781 w 781"/>
                    <a:gd name="T41" fmla="*/ 99 h 782"/>
                    <a:gd name="T42" fmla="*/ 764 w 781"/>
                    <a:gd name="T43" fmla="*/ 55 h 782"/>
                    <a:gd name="T44" fmla="*/ 748 w 781"/>
                    <a:gd name="T45" fmla="*/ 36 h 782"/>
                    <a:gd name="T46" fmla="*/ 729 w 781"/>
                    <a:gd name="T47" fmla="*/ 20 h 782"/>
                    <a:gd name="T48" fmla="*/ 684 w 781"/>
                    <a:gd name="T49" fmla="*/ 3 h 782"/>
                    <a:gd name="T50" fmla="*/ 660 w 781"/>
                    <a:gd name="T51" fmla="*/ 0 h 782"/>
                    <a:gd name="T52" fmla="*/ 637 w 781"/>
                    <a:gd name="T53" fmla="*/ 3 h 782"/>
                    <a:gd name="T54" fmla="*/ 592 w 781"/>
                    <a:gd name="T55" fmla="*/ 20 h 782"/>
                    <a:gd name="T56" fmla="*/ 573 w 781"/>
                    <a:gd name="T57" fmla="*/ 37 h 782"/>
                    <a:gd name="T58" fmla="*/ 558 w 781"/>
                    <a:gd name="T59" fmla="*/ 55 h 782"/>
                    <a:gd name="T60" fmla="*/ 547 w 781"/>
                    <a:gd name="T61" fmla="*/ 45 h 782"/>
                    <a:gd name="T62" fmla="*/ 542 w 781"/>
                    <a:gd name="T63" fmla="*/ 40 h 782"/>
                    <a:gd name="T64" fmla="*/ 527 w 781"/>
                    <a:gd name="T65" fmla="*/ 40 h 782"/>
                    <a:gd name="T66" fmla="*/ 520 w 781"/>
                    <a:gd name="T67" fmla="*/ 45 h 782"/>
                    <a:gd name="T68" fmla="*/ 389 w 781"/>
                    <a:gd name="T69" fmla="*/ 176 h 782"/>
                    <a:gd name="T70" fmla="*/ 385 w 781"/>
                    <a:gd name="T71" fmla="*/ 182 h 782"/>
                    <a:gd name="T72" fmla="*/ 385 w 781"/>
                    <a:gd name="T73" fmla="*/ 196 h 782"/>
                    <a:gd name="T74" fmla="*/ 389 w 781"/>
                    <a:gd name="T75" fmla="*/ 203 h 782"/>
                    <a:gd name="T76" fmla="*/ 399 w 781"/>
                    <a:gd name="T77" fmla="*/ 212 h 782"/>
                    <a:gd name="T78" fmla="*/ 6 w 781"/>
                    <a:gd name="T79" fmla="*/ 604 h 782"/>
                    <a:gd name="T80" fmla="*/ 1 w 781"/>
                    <a:gd name="T81" fmla="*/ 611 h 782"/>
                    <a:gd name="T82" fmla="*/ 0 w 781"/>
                    <a:gd name="T83" fmla="*/ 618 h 782"/>
                    <a:gd name="T84" fmla="*/ 1 w 781"/>
                    <a:gd name="T85" fmla="*/ 625 h 782"/>
                    <a:gd name="T86" fmla="*/ 6 w 781"/>
                    <a:gd name="T87" fmla="*/ 631 h 782"/>
                    <a:gd name="T88" fmla="*/ 153 w 781"/>
                    <a:gd name="T89" fmla="*/ 778 h 782"/>
                    <a:gd name="T90" fmla="*/ 535 w 781"/>
                    <a:gd name="T91" fmla="*/ 85 h 782"/>
                    <a:gd name="T92" fmla="*/ 615 w 781"/>
                    <a:gd name="T93" fmla="*/ 166 h 782"/>
                    <a:gd name="T94" fmla="*/ 687 w 781"/>
                    <a:gd name="T95" fmla="*/ 238 h 782"/>
                    <a:gd name="T96" fmla="*/ 687 w 781"/>
                    <a:gd name="T97" fmla="*/ 238 h 782"/>
                    <a:gd name="T98" fmla="*/ 694 w 781"/>
                    <a:gd name="T99" fmla="*/ 245 h 782"/>
                    <a:gd name="T100" fmla="*/ 591 w 781"/>
                    <a:gd name="T101" fmla="*/ 350 h 782"/>
                    <a:gd name="T102" fmla="*/ 431 w 781"/>
                    <a:gd name="T103" fmla="*/ 189 h 782"/>
                    <a:gd name="T104" fmla="*/ 535 w 781"/>
                    <a:gd name="T105" fmla="*/ 85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781" h="782">
                      <a:moveTo>
                        <a:pt x="153" y="778"/>
                      </a:moveTo>
                      <a:lnTo>
                        <a:pt x="158" y="782"/>
                      </a:lnTo>
                      <a:lnTo>
                        <a:pt x="166" y="782"/>
                      </a:lnTo>
                      <a:lnTo>
                        <a:pt x="173" y="782"/>
                      </a:lnTo>
                      <a:lnTo>
                        <a:pt x="179" y="778"/>
                      </a:lnTo>
                      <a:lnTo>
                        <a:pt x="572" y="385"/>
                      </a:lnTo>
                      <a:lnTo>
                        <a:pt x="576" y="390"/>
                      </a:lnTo>
                      <a:lnTo>
                        <a:pt x="584" y="395"/>
                      </a:lnTo>
                      <a:lnTo>
                        <a:pt x="591" y="396"/>
                      </a:lnTo>
                      <a:lnTo>
                        <a:pt x="598" y="395"/>
                      </a:lnTo>
                      <a:lnTo>
                        <a:pt x="604" y="390"/>
                      </a:lnTo>
                      <a:lnTo>
                        <a:pt x="735" y="259"/>
                      </a:lnTo>
                      <a:lnTo>
                        <a:pt x="741" y="252"/>
                      </a:lnTo>
                      <a:lnTo>
                        <a:pt x="741" y="245"/>
                      </a:lnTo>
                      <a:lnTo>
                        <a:pt x="741" y="238"/>
                      </a:lnTo>
                      <a:lnTo>
                        <a:pt x="735" y="232"/>
                      </a:lnTo>
                      <a:lnTo>
                        <a:pt x="729" y="226"/>
                      </a:lnTo>
                      <a:lnTo>
                        <a:pt x="748" y="210"/>
                      </a:lnTo>
                      <a:lnTo>
                        <a:pt x="764" y="190"/>
                      </a:lnTo>
                      <a:lnTo>
                        <a:pt x="781" y="147"/>
                      </a:lnTo>
                      <a:lnTo>
                        <a:pt x="781" y="99"/>
                      </a:lnTo>
                      <a:lnTo>
                        <a:pt x="764" y="55"/>
                      </a:lnTo>
                      <a:lnTo>
                        <a:pt x="748" y="36"/>
                      </a:lnTo>
                      <a:lnTo>
                        <a:pt x="729" y="20"/>
                      </a:lnTo>
                      <a:lnTo>
                        <a:pt x="684" y="3"/>
                      </a:lnTo>
                      <a:lnTo>
                        <a:pt x="660" y="0"/>
                      </a:lnTo>
                      <a:lnTo>
                        <a:pt x="637" y="3"/>
                      </a:lnTo>
                      <a:lnTo>
                        <a:pt x="592" y="20"/>
                      </a:lnTo>
                      <a:lnTo>
                        <a:pt x="573" y="37"/>
                      </a:lnTo>
                      <a:lnTo>
                        <a:pt x="558" y="55"/>
                      </a:lnTo>
                      <a:lnTo>
                        <a:pt x="547" y="45"/>
                      </a:lnTo>
                      <a:lnTo>
                        <a:pt x="542" y="40"/>
                      </a:lnTo>
                      <a:lnTo>
                        <a:pt x="527" y="40"/>
                      </a:lnTo>
                      <a:lnTo>
                        <a:pt x="520" y="45"/>
                      </a:lnTo>
                      <a:lnTo>
                        <a:pt x="389" y="176"/>
                      </a:lnTo>
                      <a:lnTo>
                        <a:pt x="385" y="182"/>
                      </a:lnTo>
                      <a:lnTo>
                        <a:pt x="385" y="196"/>
                      </a:lnTo>
                      <a:lnTo>
                        <a:pt x="389" y="203"/>
                      </a:lnTo>
                      <a:lnTo>
                        <a:pt x="399" y="212"/>
                      </a:lnTo>
                      <a:lnTo>
                        <a:pt x="6" y="604"/>
                      </a:lnTo>
                      <a:lnTo>
                        <a:pt x="1" y="611"/>
                      </a:lnTo>
                      <a:lnTo>
                        <a:pt x="0" y="618"/>
                      </a:lnTo>
                      <a:lnTo>
                        <a:pt x="1" y="625"/>
                      </a:lnTo>
                      <a:lnTo>
                        <a:pt x="6" y="631"/>
                      </a:lnTo>
                      <a:lnTo>
                        <a:pt x="153" y="778"/>
                      </a:lnTo>
                      <a:close/>
                      <a:moveTo>
                        <a:pt x="535" y="85"/>
                      </a:moveTo>
                      <a:lnTo>
                        <a:pt x="615" y="166"/>
                      </a:lnTo>
                      <a:lnTo>
                        <a:pt x="687" y="238"/>
                      </a:lnTo>
                      <a:lnTo>
                        <a:pt x="687" y="238"/>
                      </a:lnTo>
                      <a:lnTo>
                        <a:pt x="694" y="245"/>
                      </a:lnTo>
                      <a:lnTo>
                        <a:pt x="591" y="350"/>
                      </a:lnTo>
                      <a:lnTo>
                        <a:pt x="431" y="189"/>
                      </a:lnTo>
                      <a:lnTo>
                        <a:pt x="535" y="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4" name="Freeform 26">
                  <a:extLst>
                    <a:ext uri="{FF2B5EF4-FFF2-40B4-BE49-F238E27FC236}">
                      <a16:creationId xmlns:a16="http://schemas.microsoft.com/office/drawing/2014/main" id="{1E8904F1-47EC-DAFE-E325-FE6AC1A36E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01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2 w 203"/>
                    <a:gd name="T13" fmla="*/ 17 h 19"/>
                    <a:gd name="T14" fmla="*/ 203 w 203"/>
                    <a:gd name="T15" fmla="*/ 10 h 19"/>
                    <a:gd name="T16" fmla="*/ 202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2" y="17"/>
                      </a:lnTo>
                      <a:lnTo>
                        <a:pt x="203" y="10"/>
                      </a:lnTo>
                      <a:lnTo>
                        <a:pt x="202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5" name="Freeform 27">
                  <a:extLst>
                    <a:ext uri="{FF2B5EF4-FFF2-40B4-BE49-F238E27FC236}">
                      <a16:creationId xmlns:a16="http://schemas.microsoft.com/office/drawing/2014/main" id="{0C2BCD23-0890-BFA3-54E9-C86E7DA880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3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1 w 203"/>
                    <a:gd name="T13" fmla="*/ 17 h 19"/>
                    <a:gd name="T14" fmla="*/ 203 w 203"/>
                    <a:gd name="T15" fmla="*/ 10 h 19"/>
                    <a:gd name="T16" fmla="*/ 201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1" y="17"/>
                      </a:lnTo>
                      <a:lnTo>
                        <a:pt x="203" y="10"/>
                      </a:lnTo>
                      <a:lnTo>
                        <a:pt x="201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6" name="Freeform 28">
                  <a:extLst>
                    <a:ext uri="{FF2B5EF4-FFF2-40B4-BE49-F238E27FC236}">
                      <a16:creationId xmlns:a16="http://schemas.microsoft.com/office/drawing/2014/main" id="{1AB9EA63-42F4-3EA7-E873-53B3B81A9E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6" y="1475"/>
                  <a:ext cx="45" cy="6"/>
                </a:xfrm>
                <a:custGeom>
                  <a:avLst/>
                  <a:gdLst>
                    <a:gd name="T0" fmla="*/ 125 w 134"/>
                    <a:gd name="T1" fmla="*/ 0 h 19"/>
                    <a:gd name="T2" fmla="*/ 10 w 134"/>
                    <a:gd name="T3" fmla="*/ 0 h 19"/>
                    <a:gd name="T4" fmla="*/ 1 w 134"/>
                    <a:gd name="T5" fmla="*/ 3 h 19"/>
                    <a:gd name="T6" fmla="*/ 0 w 134"/>
                    <a:gd name="T7" fmla="*/ 10 h 19"/>
                    <a:gd name="T8" fmla="*/ 1 w 134"/>
                    <a:gd name="T9" fmla="*/ 17 h 19"/>
                    <a:gd name="T10" fmla="*/ 10 w 134"/>
                    <a:gd name="T11" fmla="*/ 19 h 19"/>
                    <a:gd name="T12" fmla="*/ 125 w 134"/>
                    <a:gd name="T13" fmla="*/ 19 h 19"/>
                    <a:gd name="T14" fmla="*/ 132 w 134"/>
                    <a:gd name="T15" fmla="*/ 17 h 19"/>
                    <a:gd name="T16" fmla="*/ 134 w 134"/>
                    <a:gd name="T17" fmla="*/ 10 h 19"/>
                    <a:gd name="T18" fmla="*/ 132 w 134"/>
                    <a:gd name="T19" fmla="*/ 3 h 19"/>
                    <a:gd name="T20" fmla="*/ 125 w 134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4" h="19">
                      <a:moveTo>
                        <a:pt x="125" y="0"/>
                      </a:moveTo>
                      <a:lnTo>
                        <a:pt x="10" y="0"/>
                      </a:lnTo>
                      <a:lnTo>
                        <a:pt x="1" y="3"/>
                      </a:lnTo>
                      <a:lnTo>
                        <a:pt x="0" y="10"/>
                      </a:lnTo>
                      <a:lnTo>
                        <a:pt x="1" y="17"/>
                      </a:lnTo>
                      <a:lnTo>
                        <a:pt x="10" y="19"/>
                      </a:lnTo>
                      <a:lnTo>
                        <a:pt x="125" y="19"/>
                      </a:lnTo>
                      <a:lnTo>
                        <a:pt x="132" y="17"/>
                      </a:lnTo>
                      <a:lnTo>
                        <a:pt x="134" y="10"/>
                      </a:lnTo>
                      <a:lnTo>
                        <a:pt x="132" y="3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</p:grp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E2BDD384-7126-4994-C9FF-A087A331BEAB}"/>
                </a:ext>
              </a:extLst>
            </p:cNvPr>
            <p:cNvGrpSpPr/>
            <p:nvPr/>
          </p:nvGrpSpPr>
          <p:grpSpPr>
            <a:xfrm>
              <a:off x="661827" y="662185"/>
              <a:ext cx="276544" cy="311257"/>
              <a:chOff x="5395274" y="2650519"/>
              <a:chExt cx="1459542" cy="1642754"/>
            </a:xfrm>
            <a:solidFill>
              <a:schemeClr val="bg1"/>
            </a:solidFill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06659EA-892C-A25F-F37F-A3E4EC138BC1}"/>
                  </a:ext>
                </a:extLst>
              </p:cNvPr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srgbClr val="F9EFE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F4E49BA-FE0B-27AC-6058-033517754FC3}"/>
                  </a:ext>
                </a:extLst>
              </p:cNvPr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srgbClr val="F9EFE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1DCE44D-2E10-9989-AEC5-A49FF8D66BFD}"/>
                  </a:ext>
                </a:extLst>
              </p:cNvPr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srgbClr val="F9EFE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CD216801-9B8E-642E-5B13-8915E15227B5}"/>
              </a:ext>
            </a:extLst>
          </p:cNvPr>
          <p:cNvSpPr txBox="1"/>
          <p:nvPr/>
        </p:nvSpPr>
        <p:spPr>
          <a:xfrm>
            <a:off x="1350721" y="589069"/>
            <a:ext cx="6100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524000" algn="l"/>
                <a:tab pos="2419350" algn="l"/>
              </a:tabLst>
              <a:defRPr/>
            </a:pPr>
            <a:r>
              <a:rPr lang="en-US" altLang="ko-KR" sz="2400" b="1" i="1" kern="0" dirty="0">
                <a:ln w="15875">
                  <a:noFill/>
                </a:ln>
                <a:solidFill>
                  <a:srgbClr val="FF6600"/>
                </a:solidFill>
                <a:ea typeface="Tmon몬소리 Black" panose="02000A03000000000000" pitchFamily="2" charset="-127"/>
              </a:rPr>
              <a:t>ERD </a:t>
            </a:r>
            <a:r>
              <a:rPr lang="en-US" altLang="ko-KR" sz="2400" b="1" i="1" kern="0" dirty="0">
                <a:ln w="15875">
                  <a:noFill/>
                </a:ln>
                <a:ea typeface="Tmon몬소리 Black" panose="02000A03000000000000" pitchFamily="2" charset="-127"/>
              </a:rPr>
              <a:t>( Entity Relationship Diagram)</a:t>
            </a:r>
            <a:endParaRPr lang="ko-KR" altLang="en-US" sz="2000" dirty="0"/>
          </a:p>
        </p:txBody>
      </p: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C5891C72-3F82-6BAA-9617-543B5407BF73}"/>
              </a:ext>
            </a:extLst>
          </p:cNvPr>
          <p:cNvGraphicFramePr>
            <a:graphicFrameLocks noGrp="1"/>
          </p:cNvGraphicFramePr>
          <p:nvPr/>
        </p:nvGraphicFramePr>
        <p:xfrm>
          <a:off x="537533" y="1011544"/>
          <a:ext cx="631337" cy="3733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684A2471-5407-0B28-6B91-ABC5685E0CE2}"/>
              </a:ext>
            </a:extLst>
          </p:cNvPr>
          <p:cNvGrpSpPr/>
          <p:nvPr/>
        </p:nvGrpSpPr>
        <p:grpSpPr>
          <a:xfrm>
            <a:off x="10695698" y="5084200"/>
            <a:ext cx="1841911" cy="1674664"/>
            <a:chOff x="10695698" y="5084200"/>
            <a:chExt cx="1841911" cy="1674664"/>
          </a:xfrm>
        </p:grpSpPr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64A592F4-8D46-E9F1-7A78-EA61F23443F3}"/>
                </a:ext>
              </a:extLst>
            </p:cNvPr>
            <p:cNvSpPr/>
            <p:nvPr/>
          </p:nvSpPr>
          <p:spPr>
            <a:xfrm rot="6485858" flipH="1">
              <a:off x="11804488" y="5501141"/>
              <a:ext cx="483045" cy="465039"/>
            </a:xfrm>
            <a:custGeom>
              <a:avLst/>
              <a:gdLst>
                <a:gd name="connsiteX0" fmla="*/ 483045 w 483045"/>
                <a:gd name="connsiteY0" fmla="*/ 157861 h 465039"/>
                <a:gd name="connsiteX1" fmla="*/ 0 w 483045"/>
                <a:gd name="connsiteY1" fmla="*/ 0 h 465039"/>
                <a:gd name="connsiteX2" fmla="*/ 12 w 483045"/>
                <a:gd name="connsiteY2" fmla="*/ 70 h 465039"/>
                <a:gd name="connsiteX3" fmla="*/ 28057 w 483045"/>
                <a:gd name="connsiteY3" fmla="*/ 145479 h 465039"/>
                <a:gd name="connsiteX4" fmla="*/ 101165 w 483045"/>
                <a:gd name="connsiteY4" fmla="*/ 336955 h 465039"/>
                <a:gd name="connsiteX5" fmla="*/ 170511 w 483045"/>
                <a:gd name="connsiteY5" fmla="*/ 465039 h 465039"/>
                <a:gd name="connsiteX6" fmla="*/ 380761 w 483045"/>
                <a:gd name="connsiteY6" fmla="*/ 272919 h 465039"/>
                <a:gd name="connsiteX7" fmla="*/ 456722 w 483045"/>
                <a:gd name="connsiteY7" fmla="*/ 185807 h 465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3045" h="465039">
                  <a:moveTo>
                    <a:pt x="483045" y="157861"/>
                  </a:moveTo>
                  <a:lnTo>
                    <a:pt x="0" y="0"/>
                  </a:lnTo>
                  <a:lnTo>
                    <a:pt x="12" y="70"/>
                  </a:lnTo>
                  <a:cubicBezTo>
                    <a:pt x="8659" y="52940"/>
                    <a:pt x="17273" y="104765"/>
                    <a:pt x="28057" y="145479"/>
                  </a:cubicBezTo>
                  <a:cubicBezTo>
                    <a:pt x="49625" y="226906"/>
                    <a:pt x="63340" y="282862"/>
                    <a:pt x="101165" y="336955"/>
                  </a:cubicBezTo>
                  <a:lnTo>
                    <a:pt x="170511" y="465039"/>
                  </a:lnTo>
                  <a:lnTo>
                    <a:pt x="380761" y="272919"/>
                  </a:lnTo>
                  <a:cubicBezTo>
                    <a:pt x="373114" y="269773"/>
                    <a:pt x="402596" y="241936"/>
                    <a:pt x="456722" y="185807"/>
                  </a:cubicBezTo>
                  <a:close/>
                </a:path>
              </a:pathLst>
            </a:custGeom>
            <a:solidFill>
              <a:srgbClr val="FEBA8C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AAD66B49-B00F-F616-C365-97B653C23C88}"/>
                </a:ext>
              </a:extLst>
            </p:cNvPr>
            <p:cNvSpPr/>
            <p:nvPr/>
          </p:nvSpPr>
          <p:spPr>
            <a:xfrm rot="7294403" flipH="1">
              <a:off x="11719177" y="5556203"/>
              <a:ext cx="702792" cy="716959"/>
            </a:xfrm>
            <a:custGeom>
              <a:avLst/>
              <a:gdLst>
                <a:gd name="connsiteX0" fmla="*/ 702792 w 702792"/>
                <a:gd name="connsiteY0" fmla="*/ 431911 h 716959"/>
                <a:gd name="connsiteX1" fmla="*/ 0 w 702792"/>
                <a:gd name="connsiteY1" fmla="*/ 0 h 716959"/>
                <a:gd name="connsiteX2" fmla="*/ 26517 w 702792"/>
                <a:gd name="connsiteY2" fmla="*/ 84276 h 716959"/>
                <a:gd name="connsiteX3" fmla="*/ 82816 w 702792"/>
                <a:gd name="connsiteY3" fmla="*/ 381365 h 716959"/>
                <a:gd name="connsiteX4" fmla="*/ 155924 w 702792"/>
                <a:gd name="connsiteY4" fmla="*/ 572841 h 716959"/>
                <a:gd name="connsiteX5" fmla="*/ 283109 w 702792"/>
                <a:gd name="connsiteY5" fmla="*/ 716959 h 716959"/>
                <a:gd name="connsiteX6" fmla="*/ 468037 w 702792"/>
                <a:gd name="connsiteY6" fmla="*/ 645834 h 716959"/>
                <a:gd name="connsiteX7" fmla="*/ 629289 w 702792"/>
                <a:gd name="connsiteY7" fmla="*/ 501038 h 716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2792" h="716959">
                  <a:moveTo>
                    <a:pt x="702792" y="431911"/>
                  </a:moveTo>
                  <a:lnTo>
                    <a:pt x="0" y="0"/>
                  </a:lnTo>
                  <a:lnTo>
                    <a:pt x="26517" y="84276"/>
                  </a:lnTo>
                  <a:cubicBezTo>
                    <a:pt x="48363" y="174066"/>
                    <a:pt x="61248" y="299938"/>
                    <a:pt x="82816" y="381365"/>
                  </a:cubicBezTo>
                  <a:cubicBezTo>
                    <a:pt x="104383" y="462792"/>
                    <a:pt x="118099" y="518749"/>
                    <a:pt x="155924" y="572841"/>
                  </a:cubicBezTo>
                  <a:lnTo>
                    <a:pt x="283109" y="716959"/>
                  </a:lnTo>
                  <a:lnTo>
                    <a:pt x="468037" y="645834"/>
                  </a:lnTo>
                  <a:cubicBezTo>
                    <a:pt x="457841" y="641640"/>
                    <a:pt x="524912" y="595165"/>
                    <a:pt x="629289" y="501038"/>
                  </a:cubicBezTo>
                  <a:close/>
                </a:path>
              </a:pathLst>
            </a:custGeom>
            <a:solidFill>
              <a:srgbClr val="FEBD9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68BB21BD-1E04-9A13-85DC-D0214E9CCB8C}"/>
                </a:ext>
              </a:extLst>
            </p:cNvPr>
            <p:cNvSpPr/>
            <p:nvPr/>
          </p:nvSpPr>
          <p:spPr>
            <a:xfrm rot="7294403" flipH="1">
              <a:off x="11500500" y="5513625"/>
              <a:ext cx="1057535" cy="1016682"/>
            </a:xfrm>
            <a:custGeom>
              <a:avLst/>
              <a:gdLst>
                <a:gd name="connsiteX0" fmla="*/ 1057535 w 1057535"/>
                <a:gd name="connsiteY0" fmla="*/ 642296 h 1016682"/>
                <a:gd name="connsiteX1" fmla="*/ 762351 w 1057535"/>
                <a:gd name="connsiteY1" fmla="*/ 460887 h 1016682"/>
                <a:gd name="connsiteX2" fmla="*/ 761511 w 1057535"/>
                <a:gd name="connsiteY2" fmla="*/ 462187 h 1016682"/>
                <a:gd name="connsiteX3" fmla="*/ 728139 w 1057535"/>
                <a:gd name="connsiteY3" fmla="*/ 490078 h 1016682"/>
                <a:gd name="connsiteX4" fmla="*/ 524156 w 1057535"/>
                <a:gd name="connsiteY4" fmla="*/ 493011 h 1016682"/>
                <a:gd name="connsiteX5" fmla="*/ 456474 w 1057535"/>
                <a:gd name="connsiteY5" fmla="*/ 345315 h 1016682"/>
                <a:gd name="connsiteX6" fmla="*/ 426667 w 1057535"/>
                <a:gd name="connsiteY6" fmla="*/ 254587 h 1016682"/>
                <a:gd name="connsiteX7" fmla="*/ 250584 w 1057535"/>
                <a:gd name="connsiteY7" fmla="*/ 146373 h 1016682"/>
                <a:gd name="connsiteX8" fmla="*/ 186208 w 1057535"/>
                <a:gd name="connsiteY8" fmla="*/ 106810 h 1016682"/>
                <a:gd name="connsiteX9" fmla="*/ 178545 w 1057535"/>
                <a:gd name="connsiteY9" fmla="*/ 102100 h 1016682"/>
                <a:gd name="connsiteX10" fmla="*/ 12411 w 1057535"/>
                <a:gd name="connsiteY10" fmla="*/ 0 h 1016682"/>
                <a:gd name="connsiteX11" fmla="*/ 1394 w 1057535"/>
                <a:gd name="connsiteY11" fmla="*/ 13414 h 1016682"/>
                <a:gd name="connsiteX12" fmla="*/ 4771 w 1057535"/>
                <a:gd name="connsiteY12" fmla="*/ 71635 h 1016682"/>
                <a:gd name="connsiteX13" fmla="*/ 79549 w 1057535"/>
                <a:gd name="connsiteY13" fmla="*/ 313283 h 1016682"/>
                <a:gd name="connsiteX14" fmla="*/ 135848 w 1057535"/>
                <a:gd name="connsiteY14" fmla="*/ 610372 h 1016682"/>
                <a:gd name="connsiteX15" fmla="*/ 208956 w 1057535"/>
                <a:gd name="connsiteY15" fmla="*/ 801848 h 1016682"/>
                <a:gd name="connsiteX16" fmla="*/ 457597 w 1057535"/>
                <a:gd name="connsiteY16" fmla="*/ 1016682 h 1016682"/>
                <a:gd name="connsiteX17" fmla="*/ 569106 w 1057535"/>
                <a:gd name="connsiteY17" fmla="*/ 943628 h 1016682"/>
                <a:gd name="connsiteX18" fmla="*/ 1013909 w 1057535"/>
                <a:gd name="connsiteY18" fmla="*/ 693824 h 1016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57535" h="1016682">
                  <a:moveTo>
                    <a:pt x="1057535" y="642296"/>
                  </a:moveTo>
                  <a:lnTo>
                    <a:pt x="762351" y="460887"/>
                  </a:lnTo>
                  <a:lnTo>
                    <a:pt x="761511" y="462187"/>
                  </a:lnTo>
                  <a:cubicBezTo>
                    <a:pt x="750503" y="476064"/>
                    <a:pt x="739458" y="486042"/>
                    <a:pt x="728139" y="490078"/>
                  </a:cubicBezTo>
                  <a:cubicBezTo>
                    <a:pt x="637597" y="522357"/>
                    <a:pt x="580867" y="546052"/>
                    <a:pt x="524156" y="493011"/>
                  </a:cubicBezTo>
                  <a:cubicBezTo>
                    <a:pt x="495801" y="466491"/>
                    <a:pt x="476214" y="408052"/>
                    <a:pt x="456474" y="345315"/>
                  </a:cubicBezTo>
                  <a:lnTo>
                    <a:pt x="426667" y="254587"/>
                  </a:lnTo>
                  <a:lnTo>
                    <a:pt x="250584" y="146373"/>
                  </a:lnTo>
                  <a:lnTo>
                    <a:pt x="186208" y="106810"/>
                  </a:lnTo>
                  <a:lnTo>
                    <a:pt x="178545" y="102100"/>
                  </a:lnTo>
                  <a:lnTo>
                    <a:pt x="12411" y="0"/>
                  </a:lnTo>
                  <a:lnTo>
                    <a:pt x="1394" y="13414"/>
                  </a:lnTo>
                  <a:cubicBezTo>
                    <a:pt x="-1427" y="26362"/>
                    <a:pt x="202" y="44279"/>
                    <a:pt x="4771" y="71635"/>
                  </a:cubicBezTo>
                  <a:cubicBezTo>
                    <a:pt x="13908" y="126348"/>
                    <a:pt x="57703" y="223494"/>
                    <a:pt x="79549" y="313283"/>
                  </a:cubicBezTo>
                  <a:cubicBezTo>
                    <a:pt x="101395" y="403073"/>
                    <a:pt x="114280" y="528944"/>
                    <a:pt x="135848" y="610372"/>
                  </a:cubicBezTo>
                  <a:cubicBezTo>
                    <a:pt x="157415" y="691799"/>
                    <a:pt x="171130" y="747755"/>
                    <a:pt x="208956" y="801848"/>
                  </a:cubicBezTo>
                  <a:lnTo>
                    <a:pt x="457597" y="1016682"/>
                  </a:lnTo>
                  <a:lnTo>
                    <a:pt x="569106" y="943628"/>
                  </a:lnTo>
                  <a:cubicBezTo>
                    <a:pt x="556361" y="938385"/>
                    <a:pt x="851568" y="859434"/>
                    <a:pt x="1013909" y="693824"/>
                  </a:cubicBezTo>
                  <a:close/>
                </a:path>
              </a:pathLst>
            </a:custGeom>
            <a:solidFill>
              <a:srgbClr val="FEC198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자유형 21">
              <a:extLst>
                <a:ext uri="{FF2B5EF4-FFF2-40B4-BE49-F238E27FC236}">
                  <a16:creationId xmlns:a16="http://schemas.microsoft.com/office/drawing/2014/main" id="{7D544117-F0D2-3445-9AAA-8E4986B55AD5}"/>
                </a:ext>
              </a:extLst>
            </p:cNvPr>
            <p:cNvSpPr/>
            <p:nvPr/>
          </p:nvSpPr>
          <p:spPr>
            <a:xfrm rot="7294403" flipH="1">
              <a:off x="12021552" y="6439728"/>
              <a:ext cx="133474" cy="314347"/>
            </a:xfrm>
            <a:custGeom>
              <a:avLst/>
              <a:gdLst>
                <a:gd name="connsiteX0" fmla="*/ 16871 w 279835"/>
                <a:gd name="connsiteY0" fmla="*/ 0 h 659044"/>
                <a:gd name="connsiteX1" fmla="*/ 26901 w 279835"/>
                <a:gd name="connsiteY1" fmla="*/ 6615 h 659044"/>
                <a:gd name="connsiteX2" fmla="*/ 119770 w 279835"/>
                <a:gd name="connsiteY2" fmla="*/ 118534 h 659044"/>
                <a:gd name="connsiteX3" fmla="*/ 279790 w 279835"/>
                <a:gd name="connsiteY3" fmla="*/ 530014 h 659044"/>
                <a:gd name="connsiteX4" fmla="*/ 176206 w 279835"/>
                <a:gd name="connsiteY4" fmla="*/ 654494 h 659044"/>
                <a:gd name="connsiteX5" fmla="*/ 166973 w 279835"/>
                <a:gd name="connsiteY5" fmla="*/ 659044 h 659044"/>
                <a:gd name="connsiteX6" fmla="*/ 166778 w 279835"/>
                <a:gd name="connsiteY6" fmla="*/ 657905 h 659044"/>
                <a:gd name="connsiteX7" fmla="*/ 10002 w 279835"/>
                <a:gd name="connsiteY7" fmla="*/ 151278 h 659044"/>
                <a:gd name="connsiteX8" fmla="*/ 2923 w 279835"/>
                <a:gd name="connsiteY8" fmla="*/ 29215 h 659044"/>
                <a:gd name="connsiteX9" fmla="*/ 16871 w 279835"/>
                <a:gd name="connsiteY9" fmla="*/ 0 h 65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835" h="659044">
                  <a:moveTo>
                    <a:pt x="16871" y="0"/>
                  </a:moveTo>
                  <a:lnTo>
                    <a:pt x="26901" y="6615"/>
                  </a:lnTo>
                  <a:cubicBezTo>
                    <a:pt x="58175" y="31539"/>
                    <a:pt x="92465" y="74719"/>
                    <a:pt x="119770" y="118534"/>
                  </a:cubicBezTo>
                  <a:cubicBezTo>
                    <a:pt x="174380" y="206164"/>
                    <a:pt x="277250" y="437304"/>
                    <a:pt x="279790" y="530014"/>
                  </a:cubicBezTo>
                  <a:cubicBezTo>
                    <a:pt x="281695" y="599547"/>
                    <a:pt x="223593" y="631932"/>
                    <a:pt x="176206" y="654494"/>
                  </a:cubicBezTo>
                  <a:lnTo>
                    <a:pt x="166973" y="659044"/>
                  </a:lnTo>
                  <a:lnTo>
                    <a:pt x="166778" y="657905"/>
                  </a:lnTo>
                  <a:cubicBezTo>
                    <a:pt x="120977" y="469657"/>
                    <a:pt x="29159" y="265986"/>
                    <a:pt x="10002" y="151278"/>
                  </a:cubicBezTo>
                  <a:cubicBezTo>
                    <a:pt x="424" y="93925"/>
                    <a:pt x="-2993" y="56361"/>
                    <a:pt x="2923" y="29215"/>
                  </a:cubicBezTo>
                  <a:lnTo>
                    <a:pt x="16871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8363AAD3-0B3C-B433-57A3-B0F15B012FFD}"/>
                </a:ext>
              </a:extLst>
            </p:cNvPr>
            <p:cNvSpPr/>
            <p:nvPr/>
          </p:nvSpPr>
          <p:spPr>
            <a:xfrm rot="13036282" flipH="1">
              <a:off x="10993184" y="5084200"/>
              <a:ext cx="1018428" cy="1674664"/>
            </a:xfrm>
            <a:custGeom>
              <a:avLst/>
              <a:gdLst>
                <a:gd name="connsiteX0" fmla="*/ 738576 w 1018428"/>
                <a:gd name="connsiteY0" fmla="*/ 1674664 h 1674664"/>
                <a:gd name="connsiteX1" fmla="*/ 1018428 w 1018428"/>
                <a:gd name="connsiteY1" fmla="*/ 1306925 h 1674664"/>
                <a:gd name="connsiteX2" fmla="*/ 961275 w 1018428"/>
                <a:gd name="connsiteY2" fmla="*/ 1225185 h 1674664"/>
                <a:gd name="connsiteX3" fmla="*/ 844169 w 1018428"/>
                <a:gd name="connsiteY3" fmla="*/ 1052642 h 1674664"/>
                <a:gd name="connsiteX4" fmla="*/ 524156 w 1018428"/>
                <a:gd name="connsiteY4" fmla="*/ 528786 h 1674664"/>
                <a:gd name="connsiteX5" fmla="*/ 387873 w 1018428"/>
                <a:gd name="connsiteY5" fmla="*/ 207606 h 1674664"/>
                <a:gd name="connsiteX6" fmla="*/ 163599 w 1018428"/>
                <a:gd name="connsiteY6" fmla="*/ 17652 h 1674664"/>
                <a:gd name="connsiteX7" fmla="*/ 90057 w 1018428"/>
                <a:gd name="connsiteY7" fmla="*/ 17 h 1674664"/>
                <a:gd name="connsiteX8" fmla="*/ 24724 w 1018428"/>
                <a:gd name="connsiteY8" fmla="*/ 20783 h 1674664"/>
                <a:gd name="connsiteX9" fmla="*/ 4771 w 1018428"/>
                <a:gd name="connsiteY9" fmla="*/ 107410 h 1674664"/>
                <a:gd name="connsiteX10" fmla="*/ 79549 w 1018428"/>
                <a:gd name="connsiteY10" fmla="*/ 349059 h 1674664"/>
                <a:gd name="connsiteX11" fmla="*/ 135848 w 1018428"/>
                <a:gd name="connsiteY11" fmla="*/ 646146 h 1674664"/>
                <a:gd name="connsiteX12" fmla="*/ 208956 w 1018428"/>
                <a:gd name="connsiteY12" fmla="*/ 837622 h 1674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18428" h="1674664">
                  <a:moveTo>
                    <a:pt x="738576" y="1674664"/>
                  </a:moveTo>
                  <a:lnTo>
                    <a:pt x="1018428" y="1306925"/>
                  </a:lnTo>
                  <a:lnTo>
                    <a:pt x="961275" y="1225185"/>
                  </a:lnTo>
                  <a:cubicBezTo>
                    <a:pt x="919015" y="1164092"/>
                    <a:pt x="879443" y="1106003"/>
                    <a:pt x="844169" y="1052642"/>
                  </a:cubicBezTo>
                  <a:cubicBezTo>
                    <a:pt x="703074" y="839201"/>
                    <a:pt x="600206" y="669626"/>
                    <a:pt x="524156" y="528786"/>
                  </a:cubicBezTo>
                  <a:cubicBezTo>
                    <a:pt x="448108" y="387947"/>
                    <a:pt x="445808" y="295031"/>
                    <a:pt x="387873" y="207606"/>
                  </a:cubicBezTo>
                  <a:cubicBezTo>
                    <a:pt x="329936" y="120180"/>
                    <a:pt x="246839" y="51059"/>
                    <a:pt x="163599" y="17652"/>
                  </a:cubicBezTo>
                  <a:cubicBezTo>
                    <a:pt x="132383" y="5124"/>
                    <a:pt x="108772" y="328"/>
                    <a:pt x="90057" y="17"/>
                  </a:cubicBezTo>
                  <a:cubicBezTo>
                    <a:pt x="58864" y="-503"/>
                    <a:pt x="41269" y="11433"/>
                    <a:pt x="24724" y="20783"/>
                  </a:cubicBezTo>
                  <a:cubicBezTo>
                    <a:pt x="-1748" y="35743"/>
                    <a:pt x="-4367" y="52698"/>
                    <a:pt x="4771" y="107410"/>
                  </a:cubicBezTo>
                  <a:cubicBezTo>
                    <a:pt x="13908" y="162123"/>
                    <a:pt x="57702" y="259268"/>
                    <a:pt x="79549" y="349059"/>
                  </a:cubicBezTo>
                  <a:cubicBezTo>
                    <a:pt x="101395" y="438848"/>
                    <a:pt x="114280" y="564719"/>
                    <a:pt x="135848" y="646146"/>
                  </a:cubicBezTo>
                  <a:cubicBezTo>
                    <a:pt x="157416" y="727574"/>
                    <a:pt x="171131" y="783531"/>
                    <a:pt x="208956" y="837622"/>
                  </a:cubicBezTo>
                  <a:close/>
                </a:path>
              </a:pathLst>
            </a:custGeom>
            <a:solidFill>
              <a:srgbClr val="FEC8A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4" name="자유형 21">
              <a:extLst>
                <a:ext uri="{FF2B5EF4-FFF2-40B4-BE49-F238E27FC236}">
                  <a16:creationId xmlns:a16="http://schemas.microsoft.com/office/drawing/2014/main" id="{4820B6A0-E30D-DB11-D1F9-6CC8F0C6863D}"/>
                </a:ext>
              </a:extLst>
            </p:cNvPr>
            <p:cNvSpPr/>
            <p:nvPr/>
          </p:nvSpPr>
          <p:spPr>
            <a:xfrm rot="13036282" flipH="1">
              <a:off x="10695698" y="6011181"/>
              <a:ext cx="133474" cy="314347"/>
            </a:xfrm>
            <a:custGeom>
              <a:avLst/>
              <a:gdLst>
                <a:gd name="connsiteX0" fmla="*/ 16871 w 279835"/>
                <a:gd name="connsiteY0" fmla="*/ 0 h 659044"/>
                <a:gd name="connsiteX1" fmla="*/ 26901 w 279835"/>
                <a:gd name="connsiteY1" fmla="*/ 6615 h 659044"/>
                <a:gd name="connsiteX2" fmla="*/ 119770 w 279835"/>
                <a:gd name="connsiteY2" fmla="*/ 118534 h 659044"/>
                <a:gd name="connsiteX3" fmla="*/ 279790 w 279835"/>
                <a:gd name="connsiteY3" fmla="*/ 530014 h 659044"/>
                <a:gd name="connsiteX4" fmla="*/ 176206 w 279835"/>
                <a:gd name="connsiteY4" fmla="*/ 654494 h 659044"/>
                <a:gd name="connsiteX5" fmla="*/ 166973 w 279835"/>
                <a:gd name="connsiteY5" fmla="*/ 659044 h 659044"/>
                <a:gd name="connsiteX6" fmla="*/ 166778 w 279835"/>
                <a:gd name="connsiteY6" fmla="*/ 657905 h 659044"/>
                <a:gd name="connsiteX7" fmla="*/ 10002 w 279835"/>
                <a:gd name="connsiteY7" fmla="*/ 151278 h 659044"/>
                <a:gd name="connsiteX8" fmla="*/ 2923 w 279835"/>
                <a:gd name="connsiteY8" fmla="*/ 29215 h 659044"/>
                <a:gd name="connsiteX9" fmla="*/ 16871 w 279835"/>
                <a:gd name="connsiteY9" fmla="*/ 0 h 65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835" h="659044">
                  <a:moveTo>
                    <a:pt x="16871" y="0"/>
                  </a:moveTo>
                  <a:lnTo>
                    <a:pt x="26901" y="6615"/>
                  </a:lnTo>
                  <a:cubicBezTo>
                    <a:pt x="58175" y="31539"/>
                    <a:pt x="92465" y="74719"/>
                    <a:pt x="119770" y="118534"/>
                  </a:cubicBezTo>
                  <a:cubicBezTo>
                    <a:pt x="174380" y="206164"/>
                    <a:pt x="277250" y="437304"/>
                    <a:pt x="279790" y="530014"/>
                  </a:cubicBezTo>
                  <a:cubicBezTo>
                    <a:pt x="281695" y="599547"/>
                    <a:pt x="223593" y="631932"/>
                    <a:pt x="176206" y="654494"/>
                  </a:cubicBezTo>
                  <a:lnTo>
                    <a:pt x="166973" y="659044"/>
                  </a:lnTo>
                  <a:lnTo>
                    <a:pt x="166778" y="657905"/>
                  </a:lnTo>
                  <a:cubicBezTo>
                    <a:pt x="120977" y="469657"/>
                    <a:pt x="29159" y="265986"/>
                    <a:pt x="10002" y="151278"/>
                  </a:cubicBezTo>
                  <a:cubicBezTo>
                    <a:pt x="424" y="93925"/>
                    <a:pt x="-2993" y="56361"/>
                    <a:pt x="2923" y="29215"/>
                  </a:cubicBezTo>
                  <a:lnTo>
                    <a:pt x="16871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EB6BFE9D-08BA-BE20-E0E4-807E6038C79C}"/>
                </a:ext>
              </a:extLst>
            </p:cNvPr>
            <p:cNvSpPr/>
            <p:nvPr/>
          </p:nvSpPr>
          <p:spPr>
            <a:xfrm rot="18568943">
              <a:off x="11628196" y="5947757"/>
              <a:ext cx="676036" cy="667854"/>
            </a:xfrm>
            <a:custGeom>
              <a:avLst/>
              <a:gdLst>
                <a:gd name="connsiteX0" fmla="*/ 615633 w 676036"/>
                <a:gd name="connsiteY0" fmla="*/ 273357 h 667854"/>
                <a:gd name="connsiteX1" fmla="*/ 672587 w 676036"/>
                <a:gd name="connsiteY1" fmla="*/ 342864 h 667854"/>
                <a:gd name="connsiteX2" fmla="*/ 676036 w 676036"/>
                <a:gd name="connsiteY2" fmla="*/ 347997 h 667854"/>
                <a:gd name="connsiteX3" fmla="*/ 287776 w 676036"/>
                <a:gd name="connsiteY3" fmla="*/ 667854 h 667854"/>
                <a:gd name="connsiteX4" fmla="*/ 282480 w 676036"/>
                <a:gd name="connsiteY4" fmla="*/ 663554 h 667854"/>
                <a:gd name="connsiteX5" fmla="*/ 219816 w 676036"/>
                <a:gd name="connsiteY5" fmla="*/ 597338 h 667854"/>
                <a:gd name="connsiteX6" fmla="*/ 12210 w 676036"/>
                <a:gd name="connsiteY6" fmla="*/ 233130 h 667854"/>
                <a:gd name="connsiteX7" fmla="*/ 57108 w 676036"/>
                <a:gd name="connsiteY7" fmla="*/ 20495 h 667854"/>
                <a:gd name="connsiteX8" fmla="*/ 327929 w 676036"/>
                <a:gd name="connsiteY8" fmla="*/ 37016 h 667854"/>
                <a:gd name="connsiteX9" fmla="*/ 615633 w 676036"/>
                <a:gd name="connsiteY9" fmla="*/ 273357 h 66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76036" h="667854">
                  <a:moveTo>
                    <a:pt x="615633" y="273357"/>
                  </a:moveTo>
                  <a:cubicBezTo>
                    <a:pt x="636480" y="294938"/>
                    <a:pt x="655105" y="318479"/>
                    <a:pt x="672587" y="342864"/>
                  </a:cubicBezTo>
                  <a:lnTo>
                    <a:pt x="676036" y="347997"/>
                  </a:lnTo>
                  <a:lnTo>
                    <a:pt x="287776" y="667854"/>
                  </a:lnTo>
                  <a:lnTo>
                    <a:pt x="282480" y="663554"/>
                  </a:lnTo>
                  <a:cubicBezTo>
                    <a:pt x="260702" y="644103"/>
                    <a:pt x="239690" y="622720"/>
                    <a:pt x="219816" y="597338"/>
                  </a:cubicBezTo>
                  <a:cubicBezTo>
                    <a:pt x="140317" y="495810"/>
                    <a:pt x="39328" y="329269"/>
                    <a:pt x="12210" y="233130"/>
                  </a:cubicBezTo>
                  <a:cubicBezTo>
                    <a:pt x="-14909" y="136989"/>
                    <a:pt x="4487" y="53180"/>
                    <a:pt x="57108" y="20495"/>
                  </a:cubicBezTo>
                  <a:cubicBezTo>
                    <a:pt x="109728" y="-12192"/>
                    <a:pt x="234842" y="-5128"/>
                    <a:pt x="327929" y="37016"/>
                  </a:cubicBezTo>
                  <a:cubicBezTo>
                    <a:pt x="421017" y="79160"/>
                    <a:pt x="532243" y="187034"/>
                    <a:pt x="615633" y="273357"/>
                  </a:cubicBezTo>
                  <a:close/>
                </a:path>
              </a:pathLst>
            </a:custGeom>
            <a:solidFill>
              <a:srgbClr val="FEC8A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DDF5E5F1-0D29-318E-D0D5-7B8B84F46A7C}"/>
                </a:ext>
              </a:extLst>
            </p:cNvPr>
            <p:cNvSpPr/>
            <p:nvPr/>
          </p:nvSpPr>
          <p:spPr>
            <a:xfrm rot="18568943">
              <a:off x="11821156" y="6196173"/>
              <a:ext cx="227410" cy="201194"/>
            </a:xfrm>
            <a:custGeom>
              <a:avLst/>
              <a:gdLst>
                <a:gd name="connsiteX0" fmla="*/ 301531 w 301531"/>
                <a:gd name="connsiteY0" fmla="*/ 0 h 266771"/>
                <a:gd name="connsiteX1" fmla="*/ 301067 w 301531"/>
                <a:gd name="connsiteY1" fmla="*/ 25055 h 266771"/>
                <a:gd name="connsiteX2" fmla="*/ 263562 w 301531"/>
                <a:gd name="connsiteY2" fmla="*/ 135783 h 266771"/>
                <a:gd name="connsiteX3" fmla="*/ 115925 w 301531"/>
                <a:gd name="connsiteY3" fmla="*/ 252465 h 266771"/>
                <a:gd name="connsiteX4" fmla="*/ 35855 w 301531"/>
                <a:gd name="connsiteY4" fmla="*/ 266752 h 266771"/>
                <a:gd name="connsiteX5" fmla="*/ 0 w 301531"/>
                <a:gd name="connsiteY5" fmla="*/ 261941 h 266771"/>
                <a:gd name="connsiteX6" fmla="*/ 2368 w 301531"/>
                <a:gd name="connsiteY6" fmla="*/ 251869 h 266771"/>
                <a:gd name="connsiteX7" fmla="*/ 46868 w 301531"/>
                <a:gd name="connsiteY7" fmla="*/ 133402 h 266771"/>
                <a:gd name="connsiteX8" fmla="*/ 196887 w 301531"/>
                <a:gd name="connsiteY8" fmla="*/ 21483 h 266771"/>
                <a:gd name="connsiteX9" fmla="*/ 256549 w 301531"/>
                <a:gd name="connsiteY9" fmla="*/ 6637 h 266771"/>
                <a:gd name="connsiteX10" fmla="*/ 301531 w 301531"/>
                <a:gd name="connsiteY10" fmla="*/ 0 h 266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1531" h="266771">
                  <a:moveTo>
                    <a:pt x="301531" y="0"/>
                  </a:moveTo>
                  <a:lnTo>
                    <a:pt x="301067" y="25055"/>
                  </a:lnTo>
                  <a:cubicBezTo>
                    <a:pt x="297941" y="60402"/>
                    <a:pt x="286779" y="103339"/>
                    <a:pt x="263562" y="135783"/>
                  </a:cubicBezTo>
                  <a:cubicBezTo>
                    <a:pt x="232606" y="179043"/>
                    <a:pt x="166725" y="234209"/>
                    <a:pt x="115925" y="252465"/>
                  </a:cubicBezTo>
                  <a:cubicBezTo>
                    <a:pt x="90525" y="261593"/>
                    <a:pt x="62942" y="267149"/>
                    <a:pt x="35855" y="266752"/>
                  </a:cubicBezTo>
                  <a:lnTo>
                    <a:pt x="0" y="261941"/>
                  </a:lnTo>
                  <a:lnTo>
                    <a:pt x="2368" y="251869"/>
                  </a:lnTo>
                  <a:cubicBezTo>
                    <a:pt x="13828" y="207618"/>
                    <a:pt x="28612" y="161580"/>
                    <a:pt x="46868" y="133402"/>
                  </a:cubicBezTo>
                  <a:cubicBezTo>
                    <a:pt x="83380" y="77046"/>
                    <a:pt x="132593" y="41327"/>
                    <a:pt x="196887" y="21483"/>
                  </a:cubicBezTo>
                  <a:cubicBezTo>
                    <a:pt x="212961" y="16522"/>
                    <a:pt x="233822" y="11214"/>
                    <a:pt x="256549" y="6637"/>
                  </a:cubicBezTo>
                  <a:lnTo>
                    <a:pt x="30153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2E6E4CB1-3ABD-5D93-D4AE-9CAD68DA2D7B}"/>
                </a:ext>
              </a:extLst>
            </p:cNvPr>
            <p:cNvSpPr/>
            <p:nvPr/>
          </p:nvSpPr>
          <p:spPr>
            <a:xfrm rot="18568943">
              <a:off x="11577688" y="6092277"/>
              <a:ext cx="420238" cy="416274"/>
            </a:xfrm>
            <a:custGeom>
              <a:avLst/>
              <a:gdLst>
                <a:gd name="connsiteX0" fmla="*/ 235146 w 557209"/>
                <a:gd name="connsiteY0" fmla="*/ 920 h 551953"/>
                <a:gd name="connsiteX1" fmla="*/ 306952 w 557209"/>
                <a:gd name="connsiteY1" fmla="*/ 11602 h 551953"/>
                <a:gd name="connsiteX2" fmla="*/ 340515 w 557209"/>
                <a:gd name="connsiteY2" fmla="*/ 32889 h 551953"/>
                <a:gd name="connsiteX3" fmla="*/ 504822 w 557209"/>
                <a:gd name="connsiteY3" fmla="*/ 199577 h 551953"/>
                <a:gd name="connsiteX4" fmla="*/ 557209 w 557209"/>
                <a:gd name="connsiteY4" fmla="*/ 282920 h 551953"/>
                <a:gd name="connsiteX5" fmla="*/ 557078 w 557209"/>
                <a:gd name="connsiteY5" fmla="*/ 290012 h 551953"/>
                <a:gd name="connsiteX6" fmla="*/ 512096 w 557209"/>
                <a:gd name="connsiteY6" fmla="*/ 296649 h 551953"/>
                <a:gd name="connsiteX7" fmla="*/ 452434 w 557209"/>
                <a:gd name="connsiteY7" fmla="*/ 311495 h 551953"/>
                <a:gd name="connsiteX8" fmla="*/ 302415 w 557209"/>
                <a:gd name="connsiteY8" fmla="*/ 423414 h 551953"/>
                <a:gd name="connsiteX9" fmla="*/ 257915 w 557209"/>
                <a:gd name="connsiteY9" fmla="*/ 541881 h 551953"/>
                <a:gd name="connsiteX10" fmla="*/ 255547 w 557209"/>
                <a:gd name="connsiteY10" fmla="*/ 551953 h 551953"/>
                <a:gd name="connsiteX11" fmla="*/ 251479 w 557209"/>
                <a:gd name="connsiteY11" fmla="*/ 551407 h 551953"/>
                <a:gd name="connsiteX12" fmla="*/ 214309 w 557209"/>
                <a:gd name="connsiteY12" fmla="*/ 535333 h 551953"/>
                <a:gd name="connsiteX13" fmla="*/ 90484 w 557209"/>
                <a:gd name="connsiteY13" fmla="*/ 366264 h 551953"/>
                <a:gd name="connsiteX14" fmla="*/ 4759 w 557209"/>
                <a:gd name="connsiteY14" fmla="*/ 235295 h 551953"/>
                <a:gd name="connsiteX15" fmla="*/ 1974 w 557209"/>
                <a:gd name="connsiteY15" fmla="*/ 225940 h 551953"/>
                <a:gd name="connsiteX16" fmla="*/ 510 w 557209"/>
                <a:gd name="connsiteY16" fmla="*/ 217377 h 551953"/>
                <a:gd name="connsiteX17" fmla="*/ 75721 w 557209"/>
                <a:gd name="connsiteY17" fmla="*/ 27174 h 551953"/>
                <a:gd name="connsiteX18" fmla="*/ 235146 w 557209"/>
                <a:gd name="connsiteY18" fmla="*/ 920 h 551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7209" h="551953">
                  <a:moveTo>
                    <a:pt x="235146" y="920"/>
                  </a:moveTo>
                  <a:lnTo>
                    <a:pt x="306952" y="11602"/>
                  </a:lnTo>
                  <a:lnTo>
                    <a:pt x="340515" y="32889"/>
                  </a:lnTo>
                  <a:cubicBezTo>
                    <a:pt x="396078" y="73767"/>
                    <a:pt x="468706" y="157905"/>
                    <a:pt x="504822" y="199577"/>
                  </a:cubicBezTo>
                  <a:cubicBezTo>
                    <a:pt x="540938" y="241249"/>
                    <a:pt x="554828" y="245217"/>
                    <a:pt x="557209" y="282920"/>
                  </a:cubicBezTo>
                  <a:lnTo>
                    <a:pt x="557078" y="290012"/>
                  </a:lnTo>
                  <a:lnTo>
                    <a:pt x="512096" y="296649"/>
                  </a:lnTo>
                  <a:cubicBezTo>
                    <a:pt x="489369" y="301226"/>
                    <a:pt x="468508" y="306534"/>
                    <a:pt x="452434" y="311495"/>
                  </a:cubicBezTo>
                  <a:cubicBezTo>
                    <a:pt x="388140" y="331339"/>
                    <a:pt x="338927" y="367058"/>
                    <a:pt x="302415" y="423414"/>
                  </a:cubicBezTo>
                  <a:cubicBezTo>
                    <a:pt x="284159" y="451592"/>
                    <a:pt x="269375" y="497630"/>
                    <a:pt x="257915" y="541881"/>
                  </a:cubicBezTo>
                  <a:lnTo>
                    <a:pt x="255547" y="551953"/>
                  </a:lnTo>
                  <a:lnTo>
                    <a:pt x="251479" y="551407"/>
                  </a:lnTo>
                  <a:cubicBezTo>
                    <a:pt x="238519" y="547934"/>
                    <a:pt x="226017" y="542675"/>
                    <a:pt x="214309" y="535333"/>
                  </a:cubicBezTo>
                  <a:cubicBezTo>
                    <a:pt x="167478" y="505964"/>
                    <a:pt x="125409" y="416270"/>
                    <a:pt x="90484" y="366264"/>
                  </a:cubicBezTo>
                  <a:cubicBezTo>
                    <a:pt x="55559" y="316258"/>
                    <a:pt x="19840" y="273395"/>
                    <a:pt x="4759" y="235295"/>
                  </a:cubicBezTo>
                  <a:lnTo>
                    <a:pt x="1974" y="225940"/>
                  </a:lnTo>
                  <a:lnTo>
                    <a:pt x="510" y="217377"/>
                  </a:lnTo>
                  <a:cubicBezTo>
                    <a:pt x="-4156" y="130312"/>
                    <a:pt x="23393" y="59678"/>
                    <a:pt x="75721" y="27174"/>
                  </a:cubicBezTo>
                  <a:cubicBezTo>
                    <a:pt x="110607" y="5505"/>
                    <a:pt x="169523" y="-2989"/>
                    <a:pt x="235146" y="920"/>
                  </a:cubicBezTo>
                  <a:close/>
                </a:path>
              </a:pathLst>
            </a:custGeom>
            <a:solidFill>
              <a:srgbClr val="FFE6D5">
                <a:alpha val="5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4AC1EF1-29AE-FB4E-AC64-60810766A7CF}"/>
              </a:ext>
            </a:extLst>
          </p:cNvPr>
          <p:cNvGrpSpPr/>
          <p:nvPr/>
        </p:nvGrpSpPr>
        <p:grpSpPr>
          <a:xfrm>
            <a:off x="11461694" y="542184"/>
            <a:ext cx="184986" cy="896091"/>
            <a:chOff x="6823881" y="2181295"/>
            <a:chExt cx="628118" cy="3042657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9E4EC1DE-68EA-F268-F9D8-D0F07206E0F0}"/>
                </a:ext>
              </a:extLst>
            </p:cNvPr>
            <p:cNvGrpSpPr/>
            <p:nvPr/>
          </p:nvGrpSpPr>
          <p:grpSpPr>
            <a:xfrm>
              <a:off x="6823881" y="2181295"/>
              <a:ext cx="628118" cy="628118"/>
              <a:chOff x="1651388" y="2172798"/>
              <a:chExt cx="1083168" cy="1083168"/>
            </a:xfrm>
          </p:grpSpPr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036D5DB0-F5C7-4579-169A-151D89C1802B}"/>
                  </a:ext>
                </a:extLst>
              </p:cNvPr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1200" b="1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72" name="그림 71">
                <a:extLst>
                  <a:ext uri="{FF2B5EF4-FFF2-40B4-BE49-F238E27FC236}">
                    <a16:creationId xmlns:a16="http://schemas.microsoft.com/office/drawing/2014/main" id="{488AE2A3-65CD-A46E-59AD-B8CE5336F9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</p:spPr>
          </p:pic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E0F3557-1666-BFF5-24D7-ED05BA5AF0A2}"/>
                </a:ext>
              </a:extLst>
            </p:cNvPr>
            <p:cNvGrpSpPr/>
            <p:nvPr/>
          </p:nvGrpSpPr>
          <p:grpSpPr>
            <a:xfrm>
              <a:off x="6823881" y="4595834"/>
              <a:ext cx="628118" cy="628118"/>
              <a:chOff x="8846116" y="4168827"/>
              <a:chExt cx="1083168" cy="1083168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30B87EFC-11F0-A590-65D0-98EF611B7897}"/>
                  </a:ext>
                </a:extLst>
              </p:cNvPr>
              <p:cNvSpPr/>
              <p:nvPr/>
            </p:nvSpPr>
            <p:spPr>
              <a:xfrm>
                <a:off x="8846116" y="4168827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1200" b="1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75" name="그림 74">
                <a:extLst>
                  <a:ext uri="{FF2B5EF4-FFF2-40B4-BE49-F238E27FC236}">
                    <a16:creationId xmlns:a16="http://schemas.microsoft.com/office/drawing/2014/main" id="{5E6BF1AA-CF28-20EA-633D-F8EB748F68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36131" y="4358843"/>
                <a:ext cx="703135" cy="703135"/>
              </a:xfrm>
              <a:prstGeom prst="rect">
                <a:avLst/>
              </a:prstGeom>
            </p:spPr>
          </p:pic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4A78DCD6-4DB8-21DA-5A8C-74989D1012F0}"/>
                </a:ext>
              </a:extLst>
            </p:cNvPr>
            <p:cNvGrpSpPr/>
            <p:nvPr/>
          </p:nvGrpSpPr>
          <p:grpSpPr>
            <a:xfrm>
              <a:off x="6823881" y="2986141"/>
              <a:ext cx="628118" cy="628118"/>
              <a:chOff x="8723358" y="1778931"/>
              <a:chExt cx="1083168" cy="1083168"/>
            </a:xfrm>
          </p:grpSpPr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66FF7AFD-84AD-58D5-7D8C-E2BC068AAB4C}"/>
                  </a:ext>
                </a:extLst>
              </p:cNvPr>
              <p:cNvSpPr/>
              <p:nvPr/>
            </p:nvSpPr>
            <p:spPr>
              <a:xfrm>
                <a:off x="8723358" y="1778931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1200" b="1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78" name="그림 77">
                <a:extLst>
                  <a:ext uri="{FF2B5EF4-FFF2-40B4-BE49-F238E27FC236}">
                    <a16:creationId xmlns:a16="http://schemas.microsoft.com/office/drawing/2014/main" id="{51B636DE-395D-CC8F-05E7-E65403C679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96567" y="1952140"/>
                <a:ext cx="736749" cy="736749"/>
              </a:xfrm>
              <a:prstGeom prst="rect">
                <a:avLst/>
              </a:prstGeom>
            </p:spPr>
          </p:pic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AEF96A0A-D854-1046-6EA0-1151C6F0CAE8}"/>
                </a:ext>
              </a:extLst>
            </p:cNvPr>
            <p:cNvGrpSpPr/>
            <p:nvPr/>
          </p:nvGrpSpPr>
          <p:grpSpPr>
            <a:xfrm>
              <a:off x="6823881" y="3790987"/>
              <a:ext cx="628118" cy="628118"/>
              <a:chOff x="2899657" y="4303429"/>
              <a:chExt cx="1083168" cy="1083168"/>
            </a:xfrm>
          </p:grpSpPr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01669217-BC8A-37CD-BDC1-A54171F1F9AA}"/>
                  </a:ext>
                </a:extLst>
              </p:cNvPr>
              <p:cNvSpPr/>
              <p:nvPr/>
            </p:nvSpPr>
            <p:spPr>
              <a:xfrm>
                <a:off x="2899657" y="4303429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1200" b="1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81" name="그림 80">
                <a:extLst>
                  <a:ext uri="{FF2B5EF4-FFF2-40B4-BE49-F238E27FC236}">
                    <a16:creationId xmlns:a16="http://schemas.microsoft.com/office/drawing/2014/main" id="{58ADCF2F-0888-769E-078F-956E94879D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5175" y="4478947"/>
                <a:ext cx="732133" cy="732133"/>
              </a:xfrm>
              <a:prstGeom prst="rect">
                <a:avLst/>
              </a:prstGeom>
            </p:spPr>
          </p:pic>
        </p:grp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9D30EB7-0EBF-AD97-DCF3-B7DA42B30BEE}"/>
              </a:ext>
            </a:extLst>
          </p:cNvPr>
          <p:cNvSpPr/>
          <p:nvPr/>
        </p:nvSpPr>
        <p:spPr>
          <a:xfrm>
            <a:off x="1537387" y="1220009"/>
            <a:ext cx="9842161" cy="4836189"/>
          </a:xfrm>
          <a:prstGeom prst="roundRect">
            <a:avLst/>
          </a:prstGeom>
          <a:solidFill>
            <a:srgbClr val="F9EF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5951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20CBFAE1-DD73-93B3-AABE-B4A31CCA29CC}"/>
              </a:ext>
            </a:extLst>
          </p:cNvPr>
          <p:cNvGrpSpPr/>
          <p:nvPr/>
        </p:nvGrpSpPr>
        <p:grpSpPr>
          <a:xfrm>
            <a:off x="100012" y="266699"/>
            <a:ext cx="11991976" cy="6350002"/>
            <a:chOff x="100012" y="266699"/>
            <a:chExt cx="11991976" cy="6350002"/>
          </a:xfrm>
        </p:grpSpPr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4F7C81EA-0634-C034-C297-B67A892486AE}"/>
                </a:ext>
              </a:extLst>
            </p:cNvPr>
            <p:cNvSpPr/>
            <p:nvPr/>
          </p:nvSpPr>
          <p:spPr>
            <a:xfrm>
              <a:off x="290512" y="266699"/>
              <a:ext cx="11610976" cy="6123185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rgbClr val="F9EFE5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 dirty="0">
                <a:solidFill>
                  <a:srgbClr val="F9EFE5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50314E9-2551-2B72-55EA-7423A527B631}"/>
                </a:ext>
              </a:extLst>
            </p:cNvPr>
            <p:cNvSpPr/>
            <p:nvPr/>
          </p:nvSpPr>
          <p:spPr>
            <a:xfrm>
              <a:off x="435797" y="468117"/>
              <a:ext cx="11320406" cy="592176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 dirty="0">
                <a:solidFill>
                  <a:srgbClr val="F9EFE5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39FE7B2-DCD8-6BFA-5E7B-80A54431327C}"/>
                </a:ext>
              </a:extLst>
            </p:cNvPr>
            <p:cNvSpPr/>
            <p:nvPr/>
          </p:nvSpPr>
          <p:spPr>
            <a:xfrm>
              <a:off x="100012" y="6389885"/>
              <a:ext cx="11991976" cy="226816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rgbClr val="F9EFE5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 dirty="0">
                <a:solidFill>
                  <a:srgbClr val="F9EFE5"/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54E1D859-3279-7CAB-3C4F-4118A9EE3C3F}"/>
                </a:ext>
              </a:extLst>
            </p:cNvPr>
            <p:cNvSpPr/>
            <p:nvPr/>
          </p:nvSpPr>
          <p:spPr>
            <a:xfrm>
              <a:off x="5447506" y="6389885"/>
              <a:ext cx="1296988" cy="113408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rgbClr val="F9EFE5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 dirty="0">
                <a:solidFill>
                  <a:srgbClr val="F9EFE5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4D00C35-B11C-1BD6-DF8F-363DDD01DD36}"/>
                </a:ext>
              </a:extLst>
            </p:cNvPr>
            <p:cNvSpPr/>
            <p:nvPr/>
          </p:nvSpPr>
          <p:spPr>
            <a:xfrm>
              <a:off x="439513" y="468115"/>
              <a:ext cx="729357" cy="59217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  <a:defRPr/>
              </a:pPr>
              <a:endParaRPr lang="ko-KR" altLang="en-US" sz="600" dirty="0">
                <a:solidFill>
                  <a:srgbClr val="F9EFE5"/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2370F92-6548-BAD9-99D7-0F4BD5E19C9B}"/>
                </a:ext>
              </a:extLst>
            </p:cNvPr>
            <p:cNvSpPr/>
            <p:nvPr/>
          </p:nvSpPr>
          <p:spPr>
            <a:xfrm rot="10800000" flipV="1">
              <a:off x="434749" y="2779335"/>
              <a:ext cx="738883" cy="197396"/>
            </a:xfrm>
            <a:prstGeom prst="rect">
              <a:avLst/>
            </a:prstGeom>
            <a:solidFill>
              <a:srgbClr val="166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srgbClr val="F9EFE5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8702577-E712-2CA8-E65C-F8F8BCD997F6}"/>
                </a:ext>
              </a:extLst>
            </p:cNvPr>
            <p:cNvGrpSpPr/>
            <p:nvPr/>
          </p:nvGrpSpPr>
          <p:grpSpPr>
            <a:xfrm>
              <a:off x="467258" y="1197769"/>
              <a:ext cx="110991" cy="3414255"/>
              <a:chOff x="494690" y="1197769"/>
              <a:chExt cx="110991" cy="3414255"/>
            </a:xfrm>
          </p:grpSpPr>
          <p:sp>
            <p:nvSpPr>
              <p:cNvPr id="93" name="Freeform 9">
                <a:extLst>
                  <a:ext uri="{FF2B5EF4-FFF2-40B4-BE49-F238E27FC236}">
                    <a16:creationId xmlns:a16="http://schemas.microsoft.com/office/drawing/2014/main" id="{2DD0478C-4E3C-6E23-06B1-255F38A006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114" y="2402270"/>
                <a:ext cx="64143" cy="8465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srgbClr val="F9EFE5"/>
                  </a:solidFill>
                </a:endParaRPr>
              </a:p>
            </p:txBody>
          </p:sp>
          <p:sp>
            <p:nvSpPr>
              <p:cNvPr id="94" name="자유형 23">
                <a:extLst>
                  <a:ext uri="{FF2B5EF4-FFF2-40B4-BE49-F238E27FC236}">
                    <a16:creationId xmlns:a16="http://schemas.microsoft.com/office/drawing/2014/main" id="{D95AA9D8-E9A6-9583-2450-DC1BDCDA2B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400" y="1997402"/>
                <a:ext cx="89571" cy="78392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srgbClr val="F9EFE5"/>
                  </a:solidFill>
                </a:endParaRPr>
              </a:p>
            </p:txBody>
          </p:sp>
          <p:sp>
            <p:nvSpPr>
              <p:cNvPr id="95" name="말풍선: 타원형 11">
                <a:extLst>
                  <a:ext uri="{FF2B5EF4-FFF2-40B4-BE49-F238E27FC236}">
                    <a16:creationId xmlns:a16="http://schemas.microsoft.com/office/drawing/2014/main" id="{D02D7E95-DC35-4519-C614-9824E4CF4028}"/>
                  </a:ext>
                </a:extLst>
              </p:cNvPr>
              <p:cNvSpPr/>
              <p:nvPr/>
            </p:nvSpPr>
            <p:spPr>
              <a:xfrm>
                <a:off x="515252" y="1602563"/>
                <a:ext cx="69866" cy="68363"/>
              </a:xfrm>
              <a:prstGeom prst="wedgeEllipseCallout">
                <a:avLst>
                  <a:gd name="adj1" fmla="val -41938"/>
                  <a:gd name="adj2" fmla="val 5787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srgbClr val="F9EFE5"/>
                  </a:solidFill>
                </a:endParaRPr>
              </a:p>
            </p:txBody>
          </p:sp>
          <p:sp>
            <p:nvSpPr>
              <p:cNvPr id="96" name="하트 95">
                <a:extLst>
                  <a:ext uri="{FF2B5EF4-FFF2-40B4-BE49-F238E27FC236}">
                    <a16:creationId xmlns:a16="http://schemas.microsoft.com/office/drawing/2014/main" id="{1ADBE4C6-067A-6E90-E549-518DE29A6087}"/>
                  </a:ext>
                </a:extLst>
              </p:cNvPr>
              <p:cNvSpPr/>
              <p:nvPr/>
            </p:nvSpPr>
            <p:spPr>
              <a:xfrm>
                <a:off x="511026" y="1197769"/>
                <a:ext cx="78318" cy="78318"/>
              </a:xfrm>
              <a:prstGeom prst="hear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srgbClr val="F9EFE5"/>
                  </a:solidFill>
                </a:endParaRPr>
              </a:p>
            </p:txBody>
          </p:sp>
          <p:grpSp>
            <p:nvGrpSpPr>
              <p:cNvPr id="97" name="Group 16">
                <a:extLst>
                  <a:ext uri="{FF2B5EF4-FFF2-40B4-BE49-F238E27FC236}">
                    <a16:creationId xmlns:a16="http://schemas.microsoft.com/office/drawing/2014/main" id="{6B9305E6-B760-D8D9-C031-511F07C9009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05954" y="2813396"/>
                <a:ext cx="88463" cy="101679"/>
                <a:chOff x="1039" y="1681"/>
                <a:chExt cx="1071" cy="1231"/>
              </a:xfrm>
              <a:solidFill>
                <a:schemeClr val="bg1"/>
              </a:solidFill>
            </p:grpSpPr>
            <p:sp>
              <p:nvSpPr>
                <p:cNvPr id="112" name="Freeform 17">
                  <a:extLst>
                    <a:ext uri="{FF2B5EF4-FFF2-40B4-BE49-F238E27FC236}">
                      <a16:creationId xmlns:a16="http://schemas.microsoft.com/office/drawing/2014/main" id="{40FBD4BB-A88A-6335-9D08-D0D5E7292C0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13" name="Freeform 18">
                  <a:extLst>
                    <a:ext uri="{FF2B5EF4-FFF2-40B4-BE49-F238E27FC236}">
                      <a16:creationId xmlns:a16="http://schemas.microsoft.com/office/drawing/2014/main" id="{D3E4356E-DDB3-901E-209B-E14C272B55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14" name="Freeform 19">
                  <a:extLst>
                    <a:ext uri="{FF2B5EF4-FFF2-40B4-BE49-F238E27FC236}">
                      <a16:creationId xmlns:a16="http://schemas.microsoft.com/office/drawing/2014/main" id="{F97DFB48-2AA1-065D-30F2-90809F12C0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15" name="Freeform 20">
                  <a:extLst>
                    <a:ext uri="{FF2B5EF4-FFF2-40B4-BE49-F238E27FC236}">
                      <a16:creationId xmlns:a16="http://schemas.microsoft.com/office/drawing/2014/main" id="{AA9E9AB7-CFE3-58F7-5805-A05B1302A7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</p:grpSp>
          <p:sp>
            <p:nvSpPr>
              <p:cNvPr id="98" name="자유형 32">
                <a:extLst>
                  <a:ext uri="{FF2B5EF4-FFF2-40B4-BE49-F238E27FC236}">
                    <a16:creationId xmlns:a16="http://schemas.microsoft.com/office/drawing/2014/main" id="{86D5CF84-1061-6120-009F-FE2D7EFC7A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54" y="4095210"/>
                <a:ext cx="88463" cy="88463"/>
              </a:xfrm>
              <a:custGeom>
                <a:avLst/>
                <a:gdLst>
                  <a:gd name="connsiteX0" fmla="*/ 4509870 w 6502401"/>
                  <a:gd name="connsiteY0" fmla="*/ 1250950 h 6502400"/>
                  <a:gd name="connsiteX1" fmla="*/ 3460751 w 6502401"/>
                  <a:gd name="connsiteY1" fmla="*/ 2299449 h 6502400"/>
                  <a:gd name="connsiteX2" fmla="*/ 4204979 w 6502401"/>
                  <a:gd name="connsiteY2" fmla="*/ 3043238 h 6502400"/>
                  <a:gd name="connsiteX3" fmla="*/ 5253039 w 6502401"/>
                  <a:gd name="connsiteY3" fmla="*/ 1994739 h 6502400"/>
                  <a:gd name="connsiteX4" fmla="*/ 5487377 w 6502401"/>
                  <a:gd name="connsiteY4" fmla="*/ 0 h 6502400"/>
                  <a:gd name="connsiteX5" fmla="*/ 5557233 w 6502401"/>
                  <a:gd name="connsiteY5" fmla="*/ 0 h 6502400"/>
                  <a:gd name="connsiteX6" fmla="*/ 5626559 w 6502401"/>
                  <a:gd name="connsiteY6" fmla="*/ 6350 h 6502400"/>
                  <a:gd name="connsiteX7" fmla="*/ 5695356 w 6502401"/>
                  <a:gd name="connsiteY7" fmla="*/ 20108 h 6502400"/>
                  <a:gd name="connsiteX8" fmla="*/ 5763095 w 6502401"/>
                  <a:gd name="connsiteY8" fmla="*/ 39688 h 6502400"/>
                  <a:gd name="connsiteX9" fmla="*/ 5828717 w 6502401"/>
                  <a:gd name="connsiteY9" fmla="*/ 66675 h 6502400"/>
                  <a:gd name="connsiteX10" fmla="*/ 5891693 w 6502401"/>
                  <a:gd name="connsiteY10" fmla="*/ 100013 h 6502400"/>
                  <a:gd name="connsiteX11" fmla="*/ 5953081 w 6502401"/>
                  <a:gd name="connsiteY11" fmla="*/ 139700 h 6502400"/>
                  <a:gd name="connsiteX12" fmla="*/ 6010236 w 6502401"/>
                  <a:gd name="connsiteY12" fmla="*/ 186796 h 6502400"/>
                  <a:gd name="connsiteX13" fmla="*/ 6036697 w 6502401"/>
                  <a:gd name="connsiteY13" fmla="*/ 212725 h 6502400"/>
                  <a:gd name="connsiteX14" fmla="*/ 6289659 w 6502401"/>
                  <a:gd name="connsiteY14" fmla="*/ 465667 h 6502400"/>
                  <a:gd name="connsiteX15" fmla="*/ 6316649 w 6502401"/>
                  <a:gd name="connsiteY15" fmla="*/ 493183 h 6502400"/>
                  <a:gd name="connsiteX16" fmla="*/ 6362690 w 6502401"/>
                  <a:gd name="connsiteY16" fmla="*/ 550333 h 6502400"/>
                  <a:gd name="connsiteX17" fmla="*/ 6402381 w 6502401"/>
                  <a:gd name="connsiteY17" fmla="*/ 610658 h 6502400"/>
                  <a:gd name="connsiteX18" fmla="*/ 6436250 w 6502401"/>
                  <a:gd name="connsiteY18" fmla="*/ 674158 h 6502400"/>
                  <a:gd name="connsiteX19" fmla="*/ 6462711 w 6502401"/>
                  <a:gd name="connsiteY19" fmla="*/ 739246 h 6502400"/>
                  <a:gd name="connsiteX20" fmla="*/ 6482820 w 6502401"/>
                  <a:gd name="connsiteY20" fmla="*/ 807508 h 6502400"/>
                  <a:gd name="connsiteX21" fmla="*/ 6495522 w 6502401"/>
                  <a:gd name="connsiteY21" fmla="*/ 875771 h 6502400"/>
                  <a:gd name="connsiteX22" fmla="*/ 6502401 w 6502401"/>
                  <a:gd name="connsiteY22" fmla="*/ 946150 h 6502400"/>
                  <a:gd name="connsiteX23" fmla="*/ 6502401 w 6502401"/>
                  <a:gd name="connsiteY23" fmla="*/ 1015471 h 6502400"/>
                  <a:gd name="connsiteX24" fmla="*/ 6495522 w 6502401"/>
                  <a:gd name="connsiteY24" fmla="*/ 1085321 h 6502400"/>
                  <a:gd name="connsiteX25" fmla="*/ 6482820 w 6502401"/>
                  <a:gd name="connsiteY25" fmla="*/ 1154113 h 6502400"/>
                  <a:gd name="connsiteX26" fmla="*/ 6462711 w 6502401"/>
                  <a:gd name="connsiteY26" fmla="*/ 1221846 h 6502400"/>
                  <a:gd name="connsiteX27" fmla="*/ 6436250 w 6502401"/>
                  <a:gd name="connsiteY27" fmla="*/ 1287463 h 6502400"/>
                  <a:gd name="connsiteX28" fmla="*/ 6402381 w 6502401"/>
                  <a:gd name="connsiteY28" fmla="*/ 1350963 h 6502400"/>
                  <a:gd name="connsiteX29" fmla="*/ 6362690 w 6502401"/>
                  <a:gd name="connsiteY29" fmla="*/ 1410759 h 6502400"/>
                  <a:gd name="connsiteX30" fmla="*/ 6316649 w 6502401"/>
                  <a:gd name="connsiteY30" fmla="*/ 1467909 h 6502400"/>
                  <a:gd name="connsiteX31" fmla="*/ 6289659 w 6502401"/>
                  <a:gd name="connsiteY31" fmla="*/ 1495425 h 6502400"/>
                  <a:gd name="connsiteX32" fmla="*/ 5791143 w 6502401"/>
                  <a:gd name="connsiteY32" fmla="*/ 1993900 h 6502400"/>
                  <a:gd name="connsiteX33" fmla="*/ 6036697 w 6502401"/>
                  <a:gd name="connsiteY33" fmla="*/ 2239433 h 6502400"/>
                  <a:gd name="connsiteX34" fmla="*/ 6050456 w 6502401"/>
                  <a:gd name="connsiteY34" fmla="*/ 2253192 h 6502400"/>
                  <a:gd name="connsiteX35" fmla="*/ 6071095 w 6502401"/>
                  <a:gd name="connsiteY35" fmla="*/ 2284942 h 6502400"/>
                  <a:gd name="connsiteX36" fmla="*/ 6084855 w 6502401"/>
                  <a:gd name="connsiteY36" fmla="*/ 2319338 h 6502400"/>
                  <a:gd name="connsiteX37" fmla="*/ 6092264 w 6502401"/>
                  <a:gd name="connsiteY37" fmla="*/ 2355321 h 6502400"/>
                  <a:gd name="connsiteX38" fmla="*/ 6092264 w 6502401"/>
                  <a:gd name="connsiteY38" fmla="*/ 2391833 h 6502400"/>
                  <a:gd name="connsiteX39" fmla="*/ 6084855 w 6502401"/>
                  <a:gd name="connsiteY39" fmla="*/ 2428346 h 6502400"/>
                  <a:gd name="connsiteX40" fmla="*/ 6071095 w 6502401"/>
                  <a:gd name="connsiteY40" fmla="*/ 2462742 h 6502400"/>
                  <a:gd name="connsiteX41" fmla="*/ 6050456 w 6502401"/>
                  <a:gd name="connsiteY41" fmla="*/ 2493963 h 6502400"/>
                  <a:gd name="connsiteX42" fmla="*/ 6036697 w 6502401"/>
                  <a:gd name="connsiteY42" fmla="*/ 2508250 h 6502400"/>
                  <a:gd name="connsiteX43" fmla="*/ 6022408 w 6502401"/>
                  <a:gd name="connsiteY43" fmla="*/ 2522008 h 6502400"/>
                  <a:gd name="connsiteX44" fmla="*/ 5991185 w 6502401"/>
                  <a:gd name="connsiteY44" fmla="*/ 2542646 h 6502400"/>
                  <a:gd name="connsiteX45" fmla="*/ 5956786 w 6502401"/>
                  <a:gd name="connsiteY45" fmla="*/ 2556933 h 6502400"/>
                  <a:gd name="connsiteX46" fmla="*/ 5920270 w 6502401"/>
                  <a:gd name="connsiteY46" fmla="*/ 2563813 h 6502400"/>
                  <a:gd name="connsiteX47" fmla="*/ 5883755 w 6502401"/>
                  <a:gd name="connsiteY47" fmla="*/ 2563813 h 6502400"/>
                  <a:gd name="connsiteX48" fmla="*/ 5847769 w 6502401"/>
                  <a:gd name="connsiteY48" fmla="*/ 2556933 h 6502400"/>
                  <a:gd name="connsiteX49" fmla="*/ 5813370 w 6502401"/>
                  <a:gd name="connsiteY49" fmla="*/ 2542646 h 6502400"/>
                  <a:gd name="connsiteX50" fmla="*/ 5781617 w 6502401"/>
                  <a:gd name="connsiteY50" fmla="*/ 2522008 h 6502400"/>
                  <a:gd name="connsiteX51" fmla="*/ 5767858 w 6502401"/>
                  <a:gd name="connsiteY51" fmla="*/ 2508250 h 6502400"/>
                  <a:gd name="connsiteX52" fmla="*/ 5522305 w 6502401"/>
                  <a:gd name="connsiteY52" fmla="*/ 2263775 h 6502400"/>
                  <a:gd name="connsiteX53" fmla="*/ 3771678 w 6502401"/>
                  <a:gd name="connsiteY53" fmla="*/ 4014258 h 6502400"/>
                  <a:gd name="connsiteX54" fmla="*/ 2034283 w 6502401"/>
                  <a:gd name="connsiteY54" fmla="*/ 5750454 h 6502400"/>
                  <a:gd name="connsiteX55" fmla="*/ 2004118 w 6502401"/>
                  <a:gd name="connsiteY55" fmla="*/ 5780088 h 6502400"/>
                  <a:gd name="connsiteX56" fmla="*/ 1936908 w 6502401"/>
                  <a:gd name="connsiteY56" fmla="*/ 5832475 h 6502400"/>
                  <a:gd name="connsiteX57" fmla="*/ 1865465 w 6502401"/>
                  <a:gd name="connsiteY57" fmla="*/ 5876925 h 6502400"/>
                  <a:gd name="connsiteX58" fmla="*/ 1789259 w 6502401"/>
                  <a:gd name="connsiteY58" fmla="*/ 5911850 h 6502400"/>
                  <a:gd name="connsiteX59" fmla="*/ 1709877 w 6502401"/>
                  <a:gd name="connsiteY59" fmla="*/ 5938838 h 6502400"/>
                  <a:gd name="connsiteX60" fmla="*/ 1627320 w 6502401"/>
                  <a:gd name="connsiteY60" fmla="*/ 5955242 h 6502400"/>
                  <a:gd name="connsiteX61" fmla="*/ 1543705 w 6502401"/>
                  <a:gd name="connsiteY61" fmla="*/ 5963709 h 6502400"/>
                  <a:gd name="connsiteX62" fmla="*/ 1459032 w 6502401"/>
                  <a:gd name="connsiteY62" fmla="*/ 5961592 h 6502400"/>
                  <a:gd name="connsiteX63" fmla="*/ 1417224 w 6502401"/>
                  <a:gd name="connsiteY63" fmla="*/ 5956300 h 6502400"/>
                  <a:gd name="connsiteX64" fmla="*/ 890660 w 6502401"/>
                  <a:gd name="connsiteY64" fmla="*/ 5881688 h 6502400"/>
                  <a:gd name="connsiteX65" fmla="*/ 324935 w 6502401"/>
                  <a:gd name="connsiteY65" fmla="*/ 6446838 h 6502400"/>
                  <a:gd name="connsiteX66" fmla="*/ 310646 w 6502401"/>
                  <a:gd name="connsiteY66" fmla="*/ 6460596 h 6502400"/>
                  <a:gd name="connsiteX67" fmla="*/ 278364 w 6502401"/>
                  <a:gd name="connsiteY67" fmla="*/ 6481234 h 6502400"/>
                  <a:gd name="connsiteX68" fmla="*/ 243966 w 6502401"/>
                  <a:gd name="connsiteY68" fmla="*/ 6494992 h 6502400"/>
                  <a:gd name="connsiteX69" fmla="*/ 208509 w 6502401"/>
                  <a:gd name="connsiteY69" fmla="*/ 6502400 h 6502400"/>
                  <a:gd name="connsiteX70" fmla="*/ 171464 w 6502401"/>
                  <a:gd name="connsiteY70" fmla="*/ 6502400 h 6502400"/>
                  <a:gd name="connsiteX71" fmla="*/ 136007 w 6502401"/>
                  <a:gd name="connsiteY71" fmla="*/ 6494992 h 6502400"/>
                  <a:gd name="connsiteX72" fmla="*/ 101608 w 6502401"/>
                  <a:gd name="connsiteY72" fmla="*/ 6481234 h 6502400"/>
                  <a:gd name="connsiteX73" fmla="*/ 69856 w 6502401"/>
                  <a:gd name="connsiteY73" fmla="*/ 6460596 h 6502400"/>
                  <a:gd name="connsiteX74" fmla="*/ 55038 w 6502401"/>
                  <a:gd name="connsiteY74" fmla="*/ 6446838 h 6502400"/>
                  <a:gd name="connsiteX75" fmla="*/ 42337 w 6502401"/>
                  <a:gd name="connsiteY75" fmla="*/ 6432550 h 6502400"/>
                  <a:gd name="connsiteX76" fmla="*/ 20639 w 6502401"/>
                  <a:gd name="connsiteY76" fmla="*/ 6401329 h 6502400"/>
                  <a:gd name="connsiteX77" fmla="*/ 6880 w 6502401"/>
                  <a:gd name="connsiteY77" fmla="*/ 6366934 h 6502400"/>
                  <a:gd name="connsiteX78" fmla="*/ 0 w 6502401"/>
                  <a:gd name="connsiteY78" fmla="*/ 6330421 h 6502400"/>
                  <a:gd name="connsiteX79" fmla="*/ 0 w 6502401"/>
                  <a:gd name="connsiteY79" fmla="*/ 6293909 h 6502400"/>
                  <a:gd name="connsiteX80" fmla="*/ 6880 w 6502401"/>
                  <a:gd name="connsiteY80" fmla="*/ 6257925 h 6502400"/>
                  <a:gd name="connsiteX81" fmla="*/ 20639 w 6502401"/>
                  <a:gd name="connsiteY81" fmla="*/ 6223529 h 6502400"/>
                  <a:gd name="connsiteX82" fmla="*/ 42337 w 6502401"/>
                  <a:gd name="connsiteY82" fmla="*/ 6191779 h 6502400"/>
                  <a:gd name="connsiteX83" fmla="*/ 55038 w 6502401"/>
                  <a:gd name="connsiteY83" fmla="*/ 6178021 h 6502400"/>
                  <a:gd name="connsiteX84" fmla="*/ 621292 w 6502401"/>
                  <a:gd name="connsiteY84" fmla="*/ 5611813 h 6502400"/>
                  <a:gd name="connsiteX85" fmla="*/ 546145 w 6502401"/>
                  <a:gd name="connsiteY85" fmla="*/ 5085821 h 6502400"/>
                  <a:gd name="connsiteX86" fmla="*/ 540853 w 6502401"/>
                  <a:gd name="connsiteY86" fmla="*/ 5042959 h 6502400"/>
                  <a:gd name="connsiteX87" fmla="*/ 539265 w 6502401"/>
                  <a:gd name="connsiteY87" fmla="*/ 4958821 h 6502400"/>
                  <a:gd name="connsiteX88" fmla="*/ 546674 w 6502401"/>
                  <a:gd name="connsiteY88" fmla="*/ 4874684 h 6502400"/>
                  <a:gd name="connsiteX89" fmla="*/ 564138 w 6502401"/>
                  <a:gd name="connsiteY89" fmla="*/ 4792663 h 6502400"/>
                  <a:gd name="connsiteX90" fmla="*/ 590069 w 6502401"/>
                  <a:gd name="connsiteY90" fmla="*/ 4713288 h 6502400"/>
                  <a:gd name="connsiteX91" fmla="*/ 626055 w 6502401"/>
                  <a:gd name="connsiteY91" fmla="*/ 4637088 h 6502400"/>
                  <a:gd name="connsiteX92" fmla="*/ 669980 w 6502401"/>
                  <a:gd name="connsiteY92" fmla="*/ 4565121 h 6502400"/>
                  <a:gd name="connsiteX93" fmla="*/ 721842 w 6502401"/>
                  <a:gd name="connsiteY93" fmla="*/ 4498975 h 6502400"/>
                  <a:gd name="connsiteX94" fmla="*/ 752007 w 6502401"/>
                  <a:gd name="connsiteY94" fmla="*/ 4467754 h 6502400"/>
                  <a:gd name="connsiteX95" fmla="*/ 2468235 w 6502401"/>
                  <a:gd name="connsiteY95" fmla="*/ 2752196 h 6502400"/>
                  <a:gd name="connsiteX96" fmla="*/ 4239500 w 6502401"/>
                  <a:gd name="connsiteY96" fmla="*/ 981075 h 6502400"/>
                  <a:gd name="connsiteX97" fmla="*/ 3993947 w 6502401"/>
                  <a:gd name="connsiteY97" fmla="*/ 735542 h 6502400"/>
                  <a:gd name="connsiteX98" fmla="*/ 3981246 w 6502401"/>
                  <a:gd name="connsiteY98" fmla="*/ 721254 h 6502400"/>
                  <a:gd name="connsiteX99" fmla="*/ 3959548 w 6502401"/>
                  <a:gd name="connsiteY99" fmla="*/ 688975 h 6502400"/>
                  <a:gd name="connsiteX100" fmla="*/ 3945789 w 6502401"/>
                  <a:gd name="connsiteY100" fmla="*/ 655108 h 6502400"/>
                  <a:gd name="connsiteX101" fmla="*/ 3939438 w 6502401"/>
                  <a:gd name="connsiteY101" fmla="*/ 619125 h 6502400"/>
                  <a:gd name="connsiteX102" fmla="*/ 3939438 w 6502401"/>
                  <a:gd name="connsiteY102" fmla="*/ 582613 h 6502400"/>
                  <a:gd name="connsiteX103" fmla="*/ 3945789 w 6502401"/>
                  <a:gd name="connsiteY103" fmla="*/ 546629 h 6502400"/>
                  <a:gd name="connsiteX104" fmla="*/ 3959548 w 6502401"/>
                  <a:gd name="connsiteY104" fmla="*/ 512233 h 6502400"/>
                  <a:gd name="connsiteX105" fmla="*/ 3981246 w 6502401"/>
                  <a:gd name="connsiteY105" fmla="*/ 480483 h 6502400"/>
                  <a:gd name="connsiteX106" fmla="*/ 3993947 w 6502401"/>
                  <a:gd name="connsiteY106" fmla="*/ 465667 h 6502400"/>
                  <a:gd name="connsiteX107" fmla="*/ 4008764 w 6502401"/>
                  <a:gd name="connsiteY107" fmla="*/ 452967 h 6502400"/>
                  <a:gd name="connsiteX108" fmla="*/ 4039988 w 6502401"/>
                  <a:gd name="connsiteY108" fmla="*/ 431800 h 6502400"/>
                  <a:gd name="connsiteX109" fmla="*/ 4074916 w 6502401"/>
                  <a:gd name="connsiteY109" fmla="*/ 418042 h 6502400"/>
                  <a:gd name="connsiteX110" fmla="*/ 4110902 w 6502401"/>
                  <a:gd name="connsiteY110" fmla="*/ 411163 h 6502400"/>
                  <a:gd name="connsiteX111" fmla="*/ 4147417 w 6502401"/>
                  <a:gd name="connsiteY111" fmla="*/ 411163 h 6502400"/>
                  <a:gd name="connsiteX112" fmla="*/ 4182875 w 6502401"/>
                  <a:gd name="connsiteY112" fmla="*/ 418042 h 6502400"/>
                  <a:gd name="connsiteX113" fmla="*/ 4217273 w 6502401"/>
                  <a:gd name="connsiteY113" fmla="*/ 431800 h 6502400"/>
                  <a:gd name="connsiteX114" fmla="*/ 4249555 w 6502401"/>
                  <a:gd name="connsiteY114" fmla="*/ 452967 h 6502400"/>
                  <a:gd name="connsiteX115" fmla="*/ 4263844 w 6502401"/>
                  <a:gd name="connsiteY115" fmla="*/ 465667 h 6502400"/>
                  <a:gd name="connsiteX116" fmla="*/ 4508339 w 6502401"/>
                  <a:gd name="connsiteY116" fmla="*/ 711200 h 6502400"/>
                  <a:gd name="connsiteX117" fmla="*/ 5007913 w 6502401"/>
                  <a:gd name="connsiteY117" fmla="*/ 212725 h 6502400"/>
                  <a:gd name="connsiteX118" fmla="*/ 5034373 w 6502401"/>
                  <a:gd name="connsiteY118" fmla="*/ 186796 h 6502400"/>
                  <a:gd name="connsiteX119" fmla="*/ 5091528 w 6502401"/>
                  <a:gd name="connsiteY119" fmla="*/ 139700 h 6502400"/>
                  <a:gd name="connsiteX120" fmla="*/ 5152387 w 6502401"/>
                  <a:gd name="connsiteY120" fmla="*/ 100013 h 6502400"/>
                  <a:gd name="connsiteX121" fmla="*/ 5215892 w 6502401"/>
                  <a:gd name="connsiteY121" fmla="*/ 66675 h 6502400"/>
                  <a:gd name="connsiteX122" fmla="*/ 5281514 w 6502401"/>
                  <a:gd name="connsiteY122" fmla="*/ 39688 h 6502400"/>
                  <a:gd name="connsiteX123" fmla="*/ 5348195 w 6502401"/>
                  <a:gd name="connsiteY123" fmla="*/ 20108 h 6502400"/>
                  <a:gd name="connsiteX124" fmla="*/ 5418050 w 6502401"/>
                  <a:gd name="connsiteY124" fmla="*/ 6350 h 650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6502401" h="6502400">
                    <a:moveTo>
                      <a:pt x="4509870" y="1250950"/>
                    </a:moveTo>
                    <a:lnTo>
                      <a:pt x="3460751" y="2299449"/>
                    </a:lnTo>
                    <a:lnTo>
                      <a:pt x="4204979" y="3043238"/>
                    </a:lnTo>
                    <a:lnTo>
                      <a:pt x="5253039" y="1994739"/>
                    </a:lnTo>
                    <a:close/>
                    <a:moveTo>
                      <a:pt x="5487377" y="0"/>
                    </a:moveTo>
                    <a:lnTo>
                      <a:pt x="5557233" y="0"/>
                    </a:lnTo>
                    <a:lnTo>
                      <a:pt x="5626559" y="6350"/>
                    </a:lnTo>
                    <a:lnTo>
                      <a:pt x="5695356" y="20108"/>
                    </a:lnTo>
                    <a:lnTo>
                      <a:pt x="5763095" y="39688"/>
                    </a:lnTo>
                    <a:lnTo>
                      <a:pt x="5828717" y="66675"/>
                    </a:lnTo>
                    <a:lnTo>
                      <a:pt x="5891693" y="100013"/>
                    </a:lnTo>
                    <a:lnTo>
                      <a:pt x="5953081" y="139700"/>
                    </a:lnTo>
                    <a:lnTo>
                      <a:pt x="6010236" y="186796"/>
                    </a:lnTo>
                    <a:lnTo>
                      <a:pt x="6036697" y="212725"/>
                    </a:lnTo>
                    <a:lnTo>
                      <a:pt x="6289659" y="465667"/>
                    </a:lnTo>
                    <a:lnTo>
                      <a:pt x="6316649" y="493183"/>
                    </a:lnTo>
                    <a:lnTo>
                      <a:pt x="6362690" y="550333"/>
                    </a:lnTo>
                    <a:lnTo>
                      <a:pt x="6402381" y="610658"/>
                    </a:lnTo>
                    <a:lnTo>
                      <a:pt x="6436250" y="674158"/>
                    </a:lnTo>
                    <a:lnTo>
                      <a:pt x="6462711" y="739246"/>
                    </a:lnTo>
                    <a:lnTo>
                      <a:pt x="6482820" y="807508"/>
                    </a:lnTo>
                    <a:lnTo>
                      <a:pt x="6495522" y="875771"/>
                    </a:lnTo>
                    <a:lnTo>
                      <a:pt x="6502401" y="946150"/>
                    </a:lnTo>
                    <a:lnTo>
                      <a:pt x="6502401" y="1015471"/>
                    </a:lnTo>
                    <a:lnTo>
                      <a:pt x="6495522" y="1085321"/>
                    </a:lnTo>
                    <a:lnTo>
                      <a:pt x="6482820" y="1154113"/>
                    </a:lnTo>
                    <a:lnTo>
                      <a:pt x="6462711" y="1221846"/>
                    </a:lnTo>
                    <a:lnTo>
                      <a:pt x="6436250" y="1287463"/>
                    </a:lnTo>
                    <a:lnTo>
                      <a:pt x="6402381" y="1350963"/>
                    </a:lnTo>
                    <a:lnTo>
                      <a:pt x="6362690" y="1410759"/>
                    </a:lnTo>
                    <a:lnTo>
                      <a:pt x="6316649" y="1467909"/>
                    </a:lnTo>
                    <a:lnTo>
                      <a:pt x="6289659" y="1495425"/>
                    </a:lnTo>
                    <a:lnTo>
                      <a:pt x="5791143" y="1993900"/>
                    </a:lnTo>
                    <a:lnTo>
                      <a:pt x="6036697" y="2239433"/>
                    </a:lnTo>
                    <a:lnTo>
                      <a:pt x="6050456" y="2253192"/>
                    </a:lnTo>
                    <a:lnTo>
                      <a:pt x="6071095" y="2284942"/>
                    </a:lnTo>
                    <a:lnTo>
                      <a:pt x="6084855" y="2319338"/>
                    </a:lnTo>
                    <a:lnTo>
                      <a:pt x="6092264" y="2355321"/>
                    </a:lnTo>
                    <a:lnTo>
                      <a:pt x="6092264" y="2391833"/>
                    </a:lnTo>
                    <a:lnTo>
                      <a:pt x="6084855" y="2428346"/>
                    </a:lnTo>
                    <a:lnTo>
                      <a:pt x="6071095" y="2462742"/>
                    </a:lnTo>
                    <a:lnTo>
                      <a:pt x="6050456" y="2493963"/>
                    </a:lnTo>
                    <a:lnTo>
                      <a:pt x="6036697" y="2508250"/>
                    </a:lnTo>
                    <a:lnTo>
                      <a:pt x="6022408" y="2522008"/>
                    </a:lnTo>
                    <a:lnTo>
                      <a:pt x="5991185" y="2542646"/>
                    </a:lnTo>
                    <a:lnTo>
                      <a:pt x="5956786" y="2556933"/>
                    </a:lnTo>
                    <a:lnTo>
                      <a:pt x="5920270" y="2563813"/>
                    </a:lnTo>
                    <a:lnTo>
                      <a:pt x="5883755" y="2563813"/>
                    </a:lnTo>
                    <a:lnTo>
                      <a:pt x="5847769" y="2556933"/>
                    </a:lnTo>
                    <a:lnTo>
                      <a:pt x="5813370" y="2542646"/>
                    </a:lnTo>
                    <a:lnTo>
                      <a:pt x="5781617" y="2522008"/>
                    </a:lnTo>
                    <a:lnTo>
                      <a:pt x="5767858" y="2508250"/>
                    </a:lnTo>
                    <a:lnTo>
                      <a:pt x="5522305" y="2263775"/>
                    </a:lnTo>
                    <a:lnTo>
                      <a:pt x="3771678" y="4014258"/>
                    </a:lnTo>
                    <a:lnTo>
                      <a:pt x="2034283" y="5750454"/>
                    </a:lnTo>
                    <a:lnTo>
                      <a:pt x="2004118" y="5780088"/>
                    </a:lnTo>
                    <a:lnTo>
                      <a:pt x="1936908" y="5832475"/>
                    </a:lnTo>
                    <a:lnTo>
                      <a:pt x="1865465" y="5876925"/>
                    </a:lnTo>
                    <a:lnTo>
                      <a:pt x="1789259" y="5911850"/>
                    </a:lnTo>
                    <a:lnTo>
                      <a:pt x="1709877" y="5938838"/>
                    </a:lnTo>
                    <a:lnTo>
                      <a:pt x="1627320" y="5955242"/>
                    </a:lnTo>
                    <a:lnTo>
                      <a:pt x="1543705" y="5963709"/>
                    </a:lnTo>
                    <a:lnTo>
                      <a:pt x="1459032" y="5961592"/>
                    </a:lnTo>
                    <a:lnTo>
                      <a:pt x="1417224" y="5956300"/>
                    </a:lnTo>
                    <a:lnTo>
                      <a:pt x="890660" y="5881688"/>
                    </a:lnTo>
                    <a:lnTo>
                      <a:pt x="324935" y="6446838"/>
                    </a:lnTo>
                    <a:lnTo>
                      <a:pt x="310646" y="6460596"/>
                    </a:lnTo>
                    <a:lnTo>
                      <a:pt x="278364" y="6481234"/>
                    </a:lnTo>
                    <a:lnTo>
                      <a:pt x="243966" y="6494992"/>
                    </a:lnTo>
                    <a:lnTo>
                      <a:pt x="208509" y="6502400"/>
                    </a:lnTo>
                    <a:lnTo>
                      <a:pt x="171464" y="6502400"/>
                    </a:lnTo>
                    <a:lnTo>
                      <a:pt x="136007" y="6494992"/>
                    </a:lnTo>
                    <a:lnTo>
                      <a:pt x="101608" y="6481234"/>
                    </a:lnTo>
                    <a:lnTo>
                      <a:pt x="69856" y="6460596"/>
                    </a:lnTo>
                    <a:lnTo>
                      <a:pt x="55038" y="6446838"/>
                    </a:lnTo>
                    <a:lnTo>
                      <a:pt x="42337" y="6432550"/>
                    </a:lnTo>
                    <a:lnTo>
                      <a:pt x="20639" y="6401329"/>
                    </a:lnTo>
                    <a:lnTo>
                      <a:pt x="6880" y="6366934"/>
                    </a:lnTo>
                    <a:lnTo>
                      <a:pt x="0" y="6330421"/>
                    </a:lnTo>
                    <a:lnTo>
                      <a:pt x="0" y="6293909"/>
                    </a:lnTo>
                    <a:lnTo>
                      <a:pt x="6880" y="6257925"/>
                    </a:lnTo>
                    <a:lnTo>
                      <a:pt x="20639" y="6223529"/>
                    </a:lnTo>
                    <a:lnTo>
                      <a:pt x="42337" y="6191779"/>
                    </a:lnTo>
                    <a:lnTo>
                      <a:pt x="55038" y="6178021"/>
                    </a:lnTo>
                    <a:lnTo>
                      <a:pt x="621292" y="5611813"/>
                    </a:lnTo>
                    <a:lnTo>
                      <a:pt x="546145" y="5085821"/>
                    </a:lnTo>
                    <a:lnTo>
                      <a:pt x="540853" y="5042959"/>
                    </a:lnTo>
                    <a:lnTo>
                      <a:pt x="539265" y="4958821"/>
                    </a:lnTo>
                    <a:lnTo>
                      <a:pt x="546674" y="4874684"/>
                    </a:lnTo>
                    <a:lnTo>
                      <a:pt x="564138" y="4792663"/>
                    </a:lnTo>
                    <a:lnTo>
                      <a:pt x="590069" y="4713288"/>
                    </a:lnTo>
                    <a:lnTo>
                      <a:pt x="626055" y="4637088"/>
                    </a:lnTo>
                    <a:lnTo>
                      <a:pt x="669980" y="4565121"/>
                    </a:lnTo>
                    <a:lnTo>
                      <a:pt x="721842" y="4498975"/>
                    </a:lnTo>
                    <a:lnTo>
                      <a:pt x="752007" y="4467754"/>
                    </a:lnTo>
                    <a:lnTo>
                      <a:pt x="2468235" y="2752196"/>
                    </a:lnTo>
                    <a:lnTo>
                      <a:pt x="4239500" y="981075"/>
                    </a:lnTo>
                    <a:lnTo>
                      <a:pt x="3993947" y="735542"/>
                    </a:lnTo>
                    <a:lnTo>
                      <a:pt x="3981246" y="721254"/>
                    </a:lnTo>
                    <a:lnTo>
                      <a:pt x="3959548" y="688975"/>
                    </a:lnTo>
                    <a:lnTo>
                      <a:pt x="3945789" y="655108"/>
                    </a:lnTo>
                    <a:lnTo>
                      <a:pt x="3939438" y="619125"/>
                    </a:lnTo>
                    <a:lnTo>
                      <a:pt x="3939438" y="582613"/>
                    </a:lnTo>
                    <a:lnTo>
                      <a:pt x="3945789" y="546629"/>
                    </a:lnTo>
                    <a:lnTo>
                      <a:pt x="3959548" y="512233"/>
                    </a:lnTo>
                    <a:lnTo>
                      <a:pt x="3981246" y="480483"/>
                    </a:lnTo>
                    <a:lnTo>
                      <a:pt x="3993947" y="465667"/>
                    </a:lnTo>
                    <a:lnTo>
                      <a:pt x="4008764" y="452967"/>
                    </a:lnTo>
                    <a:lnTo>
                      <a:pt x="4039988" y="431800"/>
                    </a:lnTo>
                    <a:lnTo>
                      <a:pt x="4074916" y="418042"/>
                    </a:lnTo>
                    <a:lnTo>
                      <a:pt x="4110902" y="411163"/>
                    </a:lnTo>
                    <a:lnTo>
                      <a:pt x="4147417" y="411163"/>
                    </a:lnTo>
                    <a:lnTo>
                      <a:pt x="4182875" y="418042"/>
                    </a:lnTo>
                    <a:lnTo>
                      <a:pt x="4217273" y="431800"/>
                    </a:lnTo>
                    <a:lnTo>
                      <a:pt x="4249555" y="452967"/>
                    </a:lnTo>
                    <a:lnTo>
                      <a:pt x="4263844" y="465667"/>
                    </a:lnTo>
                    <a:lnTo>
                      <a:pt x="4508339" y="711200"/>
                    </a:lnTo>
                    <a:lnTo>
                      <a:pt x="5007913" y="212725"/>
                    </a:lnTo>
                    <a:lnTo>
                      <a:pt x="5034373" y="186796"/>
                    </a:lnTo>
                    <a:lnTo>
                      <a:pt x="5091528" y="139700"/>
                    </a:lnTo>
                    <a:lnTo>
                      <a:pt x="5152387" y="100013"/>
                    </a:lnTo>
                    <a:lnTo>
                      <a:pt x="5215892" y="66675"/>
                    </a:lnTo>
                    <a:lnTo>
                      <a:pt x="5281514" y="39688"/>
                    </a:lnTo>
                    <a:lnTo>
                      <a:pt x="5348195" y="20108"/>
                    </a:lnTo>
                    <a:lnTo>
                      <a:pt x="5418050" y="63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srgbClr val="F9EFE5"/>
                  </a:solidFill>
                </a:endParaRPr>
              </a:p>
            </p:txBody>
          </p:sp>
          <p:grpSp>
            <p:nvGrpSpPr>
              <p:cNvPr id="99" name="Group 36">
                <a:extLst>
                  <a:ext uri="{FF2B5EF4-FFF2-40B4-BE49-F238E27FC236}">
                    <a16:creationId xmlns:a16="http://schemas.microsoft.com/office/drawing/2014/main" id="{F6DBBC10-5692-FA45-2483-69C4E15AF70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26570" y="3241551"/>
                <a:ext cx="47230" cy="122011"/>
                <a:chOff x="2375" y="2182"/>
                <a:chExt cx="144" cy="372"/>
              </a:xfrm>
              <a:solidFill>
                <a:schemeClr val="bg1"/>
              </a:solidFill>
            </p:grpSpPr>
            <p:sp>
              <p:nvSpPr>
                <p:cNvPr id="107" name="Freeform 37">
                  <a:extLst>
                    <a:ext uri="{FF2B5EF4-FFF2-40B4-BE49-F238E27FC236}">
                      <a16:creationId xmlns:a16="http://schemas.microsoft.com/office/drawing/2014/main" id="{F496A1A4-2A81-C73B-B6F6-C946B4DD3C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09" y="2182"/>
                  <a:ext cx="99" cy="210"/>
                </a:xfrm>
                <a:custGeom>
                  <a:avLst/>
                  <a:gdLst>
                    <a:gd name="T0" fmla="*/ 0 w 296"/>
                    <a:gd name="T1" fmla="*/ 631 h 631"/>
                    <a:gd name="T2" fmla="*/ 296 w 296"/>
                    <a:gd name="T3" fmla="*/ 631 h 631"/>
                    <a:gd name="T4" fmla="*/ 270 w 296"/>
                    <a:gd name="T5" fmla="*/ 612 h 631"/>
                    <a:gd name="T6" fmla="*/ 232 w 296"/>
                    <a:gd name="T7" fmla="*/ 568 h 631"/>
                    <a:gd name="T8" fmla="*/ 209 w 296"/>
                    <a:gd name="T9" fmla="*/ 517 h 631"/>
                    <a:gd name="T10" fmla="*/ 199 w 296"/>
                    <a:gd name="T11" fmla="*/ 467 h 631"/>
                    <a:gd name="T12" fmla="*/ 198 w 296"/>
                    <a:gd name="T13" fmla="*/ 442 h 631"/>
                    <a:gd name="T14" fmla="*/ 200 w 296"/>
                    <a:gd name="T15" fmla="*/ 370 h 631"/>
                    <a:gd name="T16" fmla="*/ 208 w 296"/>
                    <a:gd name="T17" fmla="*/ 279 h 631"/>
                    <a:gd name="T18" fmla="*/ 213 w 296"/>
                    <a:gd name="T19" fmla="*/ 207 h 631"/>
                    <a:gd name="T20" fmla="*/ 215 w 296"/>
                    <a:gd name="T21" fmla="*/ 157 h 631"/>
                    <a:gd name="T22" fmla="*/ 215 w 296"/>
                    <a:gd name="T23" fmla="*/ 132 h 631"/>
                    <a:gd name="T24" fmla="*/ 205 w 296"/>
                    <a:gd name="T25" fmla="*/ 79 h 631"/>
                    <a:gd name="T26" fmla="*/ 189 w 296"/>
                    <a:gd name="T27" fmla="*/ 31 h 631"/>
                    <a:gd name="T28" fmla="*/ 172 w 296"/>
                    <a:gd name="T29" fmla="*/ 8 h 631"/>
                    <a:gd name="T30" fmla="*/ 159 w 296"/>
                    <a:gd name="T31" fmla="*/ 0 h 631"/>
                    <a:gd name="T32" fmla="*/ 151 w 296"/>
                    <a:gd name="T33" fmla="*/ 0 h 631"/>
                    <a:gd name="T34" fmla="*/ 138 w 296"/>
                    <a:gd name="T35" fmla="*/ 1 h 631"/>
                    <a:gd name="T36" fmla="*/ 127 w 296"/>
                    <a:gd name="T37" fmla="*/ 11 h 631"/>
                    <a:gd name="T38" fmla="*/ 114 w 296"/>
                    <a:gd name="T39" fmla="*/ 27 h 631"/>
                    <a:gd name="T40" fmla="*/ 98 w 296"/>
                    <a:gd name="T41" fmla="*/ 75 h 631"/>
                    <a:gd name="T42" fmla="*/ 89 w 296"/>
                    <a:gd name="T43" fmla="*/ 145 h 631"/>
                    <a:gd name="T44" fmla="*/ 89 w 296"/>
                    <a:gd name="T45" fmla="*/ 160 h 631"/>
                    <a:gd name="T46" fmla="*/ 92 w 296"/>
                    <a:gd name="T47" fmla="*/ 253 h 631"/>
                    <a:gd name="T48" fmla="*/ 101 w 296"/>
                    <a:gd name="T49" fmla="*/ 310 h 631"/>
                    <a:gd name="T50" fmla="*/ 105 w 296"/>
                    <a:gd name="T51" fmla="*/ 337 h 631"/>
                    <a:gd name="T52" fmla="*/ 111 w 296"/>
                    <a:gd name="T53" fmla="*/ 400 h 631"/>
                    <a:gd name="T54" fmla="*/ 109 w 296"/>
                    <a:gd name="T55" fmla="*/ 442 h 631"/>
                    <a:gd name="T56" fmla="*/ 105 w 296"/>
                    <a:gd name="T57" fmla="*/ 480 h 631"/>
                    <a:gd name="T58" fmla="*/ 83 w 296"/>
                    <a:gd name="T59" fmla="*/ 542 h 631"/>
                    <a:gd name="T60" fmla="*/ 50 w 296"/>
                    <a:gd name="T61" fmla="*/ 588 h 631"/>
                    <a:gd name="T62" fmla="*/ 15 w 296"/>
                    <a:gd name="T63" fmla="*/ 621 h 631"/>
                    <a:gd name="T64" fmla="*/ 0 w 296"/>
                    <a:gd name="T65" fmla="*/ 631 h 6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96" h="631">
                      <a:moveTo>
                        <a:pt x="0" y="631"/>
                      </a:moveTo>
                      <a:lnTo>
                        <a:pt x="296" y="631"/>
                      </a:lnTo>
                      <a:lnTo>
                        <a:pt x="270" y="612"/>
                      </a:lnTo>
                      <a:lnTo>
                        <a:pt x="232" y="568"/>
                      </a:lnTo>
                      <a:lnTo>
                        <a:pt x="209" y="517"/>
                      </a:lnTo>
                      <a:lnTo>
                        <a:pt x="199" y="467"/>
                      </a:lnTo>
                      <a:lnTo>
                        <a:pt x="198" y="442"/>
                      </a:lnTo>
                      <a:lnTo>
                        <a:pt x="200" y="370"/>
                      </a:lnTo>
                      <a:lnTo>
                        <a:pt x="208" y="279"/>
                      </a:lnTo>
                      <a:lnTo>
                        <a:pt x="213" y="207"/>
                      </a:lnTo>
                      <a:lnTo>
                        <a:pt x="215" y="157"/>
                      </a:lnTo>
                      <a:lnTo>
                        <a:pt x="215" y="132"/>
                      </a:lnTo>
                      <a:lnTo>
                        <a:pt x="205" y="79"/>
                      </a:lnTo>
                      <a:lnTo>
                        <a:pt x="189" y="31"/>
                      </a:lnTo>
                      <a:lnTo>
                        <a:pt x="172" y="8"/>
                      </a:lnTo>
                      <a:lnTo>
                        <a:pt x="159" y="0"/>
                      </a:lnTo>
                      <a:lnTo>
                        <a:pt x="151" y="0"/>
                      </a:lnTo>
                      <a:lnTo>
                        <a:pt x="138" y="1"/>
                      </a:lnTo>
                      <a:lnTo>
                        <a:pt x="127" y="11"/>
                      </a:lnTo>
                      <a:lnTo>
                        <a:pt x="114" y="27"/>
                      </a:lnTo>
                      <a:lnTo>
                        <a:pt x="98" y="75"/>
                      </a:lnTo>
                      <a:lnTo>
                        <a:pt x="89" y="145"/>
                      </a:lnTo>
                      <a:lnTo>
                        <a:pt x="89" y="160"/>
                      </a:lnTo>
                      <a:lnTo>
                        <a:pt x="92" y="253"/>
                      </a:lnTo>
                      <a:lnTo>
                        <a:pt x="101" y="310"/>
                      </a:lnTo>
                      <a:lnTo>
                        <a:pt x="105" y="337"/>
                      </a:lnTo>
                      <a:lnTo>
                        <a:pt x="111" y="400"/>
                      </a:lnTo>
                      <a:lnTo>
                        <a:pt x="109" y="442"/>
                      </a:lnTo>
                      <a:lnTo>
                        <a:pt x="105" y="480"/>
                      </a:lnTo>
                      <a:lnTo>
                        <a:pt x="83" y="542"/>
                      </a:lnTo>
                      <a:lnTo>
                        <a:pt x="50" y="588"/>
                      </a:lnTo>
                      <a:lnTo>
                        <a:pt x="15" y="621"/>
                      </a:lnTo>
                      <a:lnTo>
                        <a:pt x="0" y="6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8" name="Rectangle 38">
                  <a:extLst>
                    <a:ext uri="{FF2B5EF4-FFF2-40B4-BE49-F238E27FC236}">
                      <a16:creationId xmlns:a16="http://schemas.microsoft.com/office/drawing/2014/main" id="{81858EA3-527F-8DF1-027A-E2FD61A296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25"/>
                  <a:ext cx="123" cy="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9" name="Rectangle 39">
                  <a:extLst>
                    <a:ext uri="{FF2B5EF4-FFF2-40B4-BE49-F238E27FC236}">
                      <a16:creationId xmlns:a16="http://schemas.microsoft.com/office/drawing/2014/main" id="{969F2FAE-F8BC-B631-C123-66BF0A36E5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37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10" name="Rectangle 40">
                  <a:extLst>
                    <a:ext uri="{FF2B5EF4-FFF2-40B4-BE49-F238E27FC236}">
                      <a16:creationId xmlns:a16="http://schemas.microsoft.com/office/drawing/2014/main" id="{D47BB34E-CFB4-B7FC-4C2A-15EC5D8553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05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11" name="Freeform 41">
                  <a:extLst>
                    <a:ext uri="{FF2B5EF4-FFF2-40B4-BE49-F238E27FC236}">
                      <a16:creationId xmlns:a16="http://schemas.microsoft.com/office/drawing/2014/main" id="{B9A457D8-6952-B181-6BAB-6747C53698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5" y="2463"/>
                  <a:ext cx="143" cy="91"/>
                </a:xfrm>
                <a:custGeom>
                  <a:avLst/>
                  <a:gdLst>
                    <a:gd name="T0" fmla="*/ 4 w 429"/>
                    <a:gd name="T1" fmla="*/ 241 h 274"/>
                    <a:gd name="T2" fmla="*/ 0 w 429"/>
                    <a:gd name="T3" fmla="*/ 247 h 274"/>
                    <a:gd name="T4" fmla="*/ 0 w 429"/>
                    <a:gd name="T5" fmla="*/ 252 h 274"/>
                    <a:gd name="T6" fmla="*/ 4 w 429"/>
                    <a:gd name="T7" fmla="*/ 261 h 274"/>
                    <a:gd name="T8" fmla="*/ 19 w 429"/>
                    <a:gd name="T9" fmla="*/ 265 h 274"/>
                    <a:gd name="T10" fmla="*/ 40 w 429"/>
                    <a:gd name="T11" fmla="*/ 268 h 274"/>
                    <a:gd name="T12" fmla="*/ 66 w 429"/>
                    <a:gd name="T13" fmla="*/ 271 h 274"/>
                    <a:gd name="T14" fmla="*/ 68 w 429"/>
                    <a:gd name="T15" fmla="*/ 271 h 274"/>
                    <a:gd name="T16" fmla="*/ 68 w 429"/>
                    <a:gd name="T17" fmla="*/ 271 h 274"/>
                    <a:gd name="T18" fmla="*/ 78 w 429"/>
                    <a:gd name="T19" fmla="*/ 270 h 274"/>
                    <a:gd name="T20" fmla="*/ 95 w 429"/>
                    <a:gd name="T21" fmla="*/ 254 h 274"/>
                    <a:gd name="T22" fmla="*/ 121 w 429"/>
                    <a:gd name="T23" fmla="*/ 210 h 274"/>
                    <a:gd name="T24" fmla="*/ 134 w 429"/>
                    <a:gd name="T25" fmla="*/ 179 h 274"/>
                    <a:gd name="T26" fmla="*/ 130 w 429"/>
                    <a:gd name="T27" fmla="*/ 208 h 274"/>
                    <a:gd name="T28" fmla="*/ 117 w 429"/>
                    <a:gd name="T29" fmla="*/ 274 h 274"/>
                    <a:gd name="T30" fmla="*/ 144 w 429"/>
                    <a:gd name="T31" fmla="*/ 274 h 274"/>
                    <a:gd name="T32" fmla="*/ 172 w 429"/>
                    <a:gd name="T33" fmla="*/ 274 h 274"/>
                    <a:gd name="T34" fmla="*/ 231 w 429"/>
                    <a:gd name="T35" fmla="*/ 274 h 274"/>
                    <a:gd name="T36" fmla="*/ 329 w 429"/>
                    <a:gd name="T37" fmla="*/ 267 h 274"/>
                    <a:gd name="T38" fmla="*/ 363 w 429"/>
                    <a:gd name="T39" fmla="*/ 260 h 274"/>
                    <a:gd name="T40" fmla="*/ 379 w 429"/>
                    <a:gd name="T41" fmla="*/ 255 h 274"/>
                    <a:gd name="T42" fmla="*/ 400 w 429"/>
                    <a:gd name="T43" fmla="*/ 235 h 274"/>
                    <a:gd name="T44" fmla="*/ 405 w 429"/>
                    <a:gd name="T45" fmla="*/ 222 h 274"/>
                    <a:gd name="T46" fmla="*/ 416 w 429"/>
                    <a:gd name="T47" fmla="*/ 164 h 274"/>
                    <a:gd name="T48" fmla="*/ 428 w 429"/>
                    <a:gd name="T49" fmla="*/ 36 h 274"/>
                    <a:gd name="T50" fmla="*/ 429 w 429"/>
                    <a:gd name="T51" fmla="*/ 0 h 274"/>
                    <a:gd name="T52" fmla="*/ 64 w 429"/>
                    <a:gd name="T53" fmla="*/ 0 h 274"/>
                    <a:gd name="T54" fmla="*/ 64 w 429"/>
                    <a:gd name="T55" fmla="*/ 46 h 274"/>
                    <a:gd name="T56" fmla="*/ 48 w 429"/>
                    <a:gd name="T57" fmla="*/ 159 h 274"/>
                    <a:gd name="T58" fmla="*/ 30 w 429"/>
                    <a:gd name="T59" fmla="*/ 208 h 274"/>
                    <a:gd name="T60" fmla="*/ 14 w 429"/>
                    <a:gd name="T61" fmla="*/ 234 h 274"/>
                    <a:gd name="T62" fmla="*/ 4 w 429"/>
                    <a:gd name="T63" fmla="*/ 241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29" h="274">
                      <a:moveTo>
                        <a:pt x="4" y="241"/>
                      </a:moveTo>
                      <a:lnTo>
                        <a:pt x="0" y="247"/>
                      </a:lnTo>
                      <a:lnTo>
                        <a:pt x="0" y="252"/>
                      </a:lnTo>
                      <a:lnTo>
                        <a:pt x="4" y="261"/>
                      </a:lnTo>
                      <a:lnTo>
                        <a:pt x="19" y="265"/>
                      </a:lnTo>
                      <a:lnTo>
                        <a:pt x="40" y="268"/>
                      </a:lnTo>
                      <a:lnTo>
                        <a:pt x="66" y="271"/>
                      </a:lnTo>
                      <a:lnTo>
                        <a:pt x="68" y="271"/>
                      </a:lnTo>
                      <a:lnTo>
                        <a:pt x="68" y="271"/>
                      </a:lnTo>
                      <a:lnTo>
                        <a:pt x="78" y="270"/>
                      </a:lnTo>
                      <a:lnTo>
                        <a:pt x="95" y="254"/>
                      </a:lnTo>
                      <a:lnTo>
                        <a:pt x="121" y="210"/>
                      </a:lnTo>
                      <a:lnTo>
                        <a:pt x="134" y="179"/>
                      </a:lnTo>
                      <a:lnTo>
                        <a:pt x="130" y="208"/>
                      </a:lnTo>
                      <a:lnTo>
                        <a:pt x="117" y="274"/>
                      </a:lnTo>
                      <a:lnTo>
                        <a:pt x="144" y="274"/>
                      </a:lnTo>
                      <a:lnTo>
                        <a:pt x="172" y="274"/>
                      </a:lnTo>
                      <a:lnTo>
                        <a:pt x="231" y="274"/>
                      </a:lnTo>
                      <a:lnTo>
                        <a:pt x="329" y="267"/>
                      </a:lnTo>
                      <a:lnTo>
                        <a:pt x="363" y="260"/>
                      </a:lnTo>
                      <a:lnTo>
                        <a:pt x="379" y="255"/>
                      </a:lnTo>
                      <a:lnTo>
                        <a:pt x="400" y="235"/>
                      </a:lnTo>
                      <a:lnTo>
                        <a:pt x="405" y="222"/>
                      </a:lnTo>
                      <a:lnTo>
                        <a:pt x="416" y="164"/>
                      </a:lnTo>
                      <a:lnTo>
                        <a:pt x="428" y="36"/>
                      </a:lnTo>
                      <a:lnTo>
                        <a:pt x="429" y="0"/>
                      </a:lnTo>
                      <a:lnTo>
                        <a:pt x="64" y="0"/>
                      </a:lnTo>
                      <a:lnTo>
                        <a:pt x="64" y="46"/>
                      </a:lnTo>
                      <a:lnTo>
                        <a:pt x="48" y="159"/>
                      </a:lnTo>
                      <a:lnTo>
                        <a:pt x="30" y="208"/>
                      </a:lnTo>
                      <a:lnTo>
                        <a:pt x="14" y="234"/>
                      </a:lnTo>
                      <a:lnTo>
                        <a:pt x="4" y="2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</p:grpSp>
          <p:sp>
            <p:nvSpPr>
              <p:cNvPr id="100" name="Freeform 6">
                <a:extLst>
                  <a:ext uri="{FF2B5EF4-FFF2-40B4-BE49-F238E27FC236}">
                    <a16:creationId xmlns:a16="http://schemas.microsoft.com/office/drawing/2014/main" id="{2915A58D-A89A-9161-240B-4B61079CA39D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05805" y="3690038"/>
                <a:ext cx="88761" cy="78696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srgbClr val="F9EFE5"/>
                  </a:solidFill>
                </a:endParaRPr>
              </a:p>
            </p:txBody>
          </p:sp>
          <p:grpSp>
            <p:nvGrpSpPr>
              <p:cNvPr id="101" name="Group 23">
                <a:extLst>
                  <a:ext uri="{FF2B5EF4-FFF2-40B4-BE49-F238E27FC236}">
                    <a16:creationId xmlns:a16="http://schemas.microsoft.com/office/drawing/2014/main" id="{2F1803F6-8E79-D18E-1FEF-D0023E99FAF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690" y="4510148"/>
                <a:ext cx="110991" cy="101876"/>
                <a:chOff x="2577" y="1104"/>
                <a:chExt cx="414" cy="380"/>
              </a:xfrm>
              <a:solidFill>
                <a:schemeClr val="bg1"/>
              </a:solidFill>
            </p:grpSpPr>
            <p:sp>
              <p:nvSpPr>
                <p:cNvPr id="102" name="Freeform 24">
                  <a:extLst>
                    <a:ext uri="{FF2B5EF4-FFF2-40B4-BE49-F238E27FC236}">
                      <a16:creationId xmlns:a16="http://schemas.microsoft.com/office/drawing/2014/main" id="{E6B41D87-9DD0-EFDA-2E8A-9AF866348B0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77" y="1104"/>
                  <a:ext cx="353" cy="380"/>
                </a:xfrm>
                <a:custGeom>
                  <a:avLst/>
                  <a:gdLst>
                    <a:gd name="T0" fmla="*/ 81 w 1058"/>
                    <a:gd name="T1" fmla="*/ 1141 h 1141"/>
                    <a:gd name="T2" fmla="*/ 91 w 1058"/>
                    <a:gd name="T3" fmla="*/ 1140 h 1141"/>
                    <a:gd name="T4" fmla="*/ 101 w 1058"/>
                    <a:gd name="T5" fmla="*/ 1131 h 1141"/>
                    <a:gd name="T6" fmla="*/ 206 w 1058"/>
                    <a:gd name="T7" fmla="*/ 1129 h 1141"/>
                    <a:gd name="T8" fmla="*/ 206 w 1058"/>
                    <a:gd name="T9" fmla="*/ 1115 h 1141"/>
                    <a:gd name="T10" fmla="*/ 120 w 1058"/>
                    <a:gd name="T11" fmla="*/ 1112 h 1141"/>
                    <a:gd name="T12" fmla="*/ 352 w 1058"/>
                    <a:gd name="T13" fmla="*/ 962 h 1141"/>
                    <a:gd name="T14" fmla="*/ 365 w 1058"/>
                    <a:gd name="T15" fmla="*/ 968 h 1141"/>
                    <a:gd name="T16" fmla="*/ 378 w 1058"/>
                    <a:gd name="T17" fmla="*/ 962 h 1141"/>
                    <a:gd name="T18" fmla="*/ 994 w 1058"/>
                    <a:gd name="T19" fmla="*/ 347 h 1141"/>
                    <a:gd name="T20" fmla="*/ 997 w 1058"/>
                    <a:gd name="T21" fmla="*/ 343 h 1141"/>
                    <a:gd name="T22" fmla="*/ 1015 w 1058"/>
                    <a:gd name="T23" fmla="*/ 325 h 1141"/>
                    <a:gd name="T24" fmla="*/ 1051 w 1058"/>
                    <a:gd name="T25" fmla="*/ 256 h 1141"/>
                    <a:gd name="T26" fmla="*/ 1058 w 1058"/>
                    <a:gd name="T27" fmla="*/ 180 h 1141"/>
                    <a:gd name="T28" fmla="*/ 1036 w 1058"/>
                    <a:gd name="T29" fmla="*/ 106 h 1141"/>
                    <a:gd name="T30" fmla="*/ 1000 w 1058"/>
                    <a:gd name="T31" fmla="*/ 59 h 1141"/>
                    <a:gd name="T32" fmla="*/ 954 w 1058"/>
                    <a:gd name="T33" fmla="*/ 23 h 1141"/>
                    <a:gd name="T34" fmla="*/ 879 w 1058"/>
                    <a:gd name="T35" fmla="*/ 1 h 1141"/>
                    <a:gd name="T36" fmla="*/ 840 w 1058"/>
                    <a:gd name="T37" fmla="*/ 1 h 1141"/>
                    <a:gd name="T38" fmla="*/ 765 w 1058"/>
                    <a:gd name="T39" fmla="*/ 23 h 1141"/>
                    <a:gd name="T40" fmla="*/ 719 w 1058"/>
                    <a:gd name="T41" fmla="*/ 59 h 1141"/>
                    <a:gd name="T42" fmla="*/ 713 w 1058"/>
                    <a:gd name="T43" fmla="*/ 64 h 1141"/>
                    <a:gd name="T44" fmla="*/ 710 w 1058"/>
                    <a:gd name="T45" fmla="*/ 66 h 1141"/>
                    <a:gd name="T46" fmla="*/ 92 w 1058"/>
                    <a:gd name="T47" fmla="*/ 687 h 1141"/>
                    <a:gd name="T48" fmla="*/ 97 w 1058"/>
                    <a:gd name="T49" fmla="*/ 707 h 1141"/>
                    <a:gd name="T50" fmla="*/ 6 w 1058"/>
                    <a:gd name="T51" fmla="*/ 880 h 1141"/>
                    <a:gd name="T52" fmla="*/ 1 w 1058"/>
                    <a:gd name="T53" fmla="*/ 899 h 1141"/>
                    <a:gd name="T54" fmla="*/ 69 w 1058"/>
                    <a:gd name="T55" fmla="*/ 1137 h 1141"/>
                    <a:gd name="T56" fmla="*/ 735 w 1058"/>
                    <a:gd name="T57" fmla="*/ 96 h 1141"/>
                    <a:gd name="T58" fmla="*/ 739 w 1058"/>
                    <a:gd name="T59" fmla="*/ 93 h 1141"/>
                    <a:gd name="T60" fmla="*/ 744 w 1058"/>
                    <a:gd name="T61" fmla="*/ 87 h 1141"/>
                    <a:gd name="T62" fmla="*/ 770 w 1058"/>
                    <a:gd name="T63" fmla="*/ 64 h 1141"/>
                    <a:gd name="T64" fmla="*/ 859 w 1058"/>
                    <a:gd name="T65" fmla="*/ 38 h 1141"/>
                    <a:gd name="T66" fmla="*/ 950 w 1058"/>
                    <a:gd name="T67" fmla="*/ 64 h 1141"/>
                    <a:gd name="T68" fmla="*/ 994 w 1058"/>
                    <a:gd name="T69" fmla="*/ 111 h 1141"/>
                    <a:gd name="T70" fmla="*/ 1019 w 1058"/>
                    <a:gd name="T71" fmla="*/ 230 h 1141"/>
                    <a:gd name="T72" fmla="*/ 973 w 1058"/>
                    <a:gd name="T73" fmla="*/ 312 h 1141"/>
                    <a:gd name="T74" fmla="*/ 968 w 1058"/>
                    <a:gd name="T75" fmla="*/ 318 h 1141"/>
                    <a:gd name="T76" fmla="*/ 964 w 1058"/>
                    <a:gd name="T77" fmla="*/ 321 h 1141"/>
                    <a:gd name="T78" fmla="*/ 365 w 1058"/>
                    <a:gd name="T79" fmla="*/ 922 h 1141"/>
                    <a:gd name="T80" fmla="*/ 177 w 1058"/>
                    <a:gd name="T81" fmla="*/ 735 h 1141"/>
                    <a:gd name="T82" fmla="*/ 735 w 1058"/>
                    <a:gd name="T83" fmla="*/ 96 h 1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058" h="1141">
                      <a:moveTo>
                        <a:pt x="78" y="1141"/>
                      </a:moveTo>
                      <a:lnTo>
                        <a:pt x="81" y="1141"/>
                      </a:lnTo>
                      <a:lnTo>
                        <a:pt x="84" y="1141"/>
                      </a:lnTo>
                      <a:lnTo>
                        <a:pt x="91" y="1140"/>
                      </a:lnTo>
                      <a:lnTo>
                        <a:pt x="97" y="1135"/>
                      </a:lnTo>
                      <a:lnTo>
                        <a:pt x="101" y="1131"/>
                      </a:lnTo>
                      <a:lnTo>
                        <a:pt x="199" y="1131"/>
                      </a:lnTo>
                      <a:lnTo>
                        <a:pt x="206" y="1129"/>
                      </a:lnTo>
                      <a:lnTo>
                        <a:pt x="208" y="1122"/>
                      </a:lnTo>
                      <a:lnTo>
                        <a:pt x="206" y="1115"/>
                      </a:lnTo>
                      <a:lnTo>
                        <a:pt x="199" y="1112"/>
                      </a:lnTo>
                      <a:lnTo>
                        <a:pt x="120" y="1112"/>
                      </a:lnTo>
                      <a:lnTo>
                        <a:pt x="310" y="922"/>
                      </a:lnTo>
                      <a:lnTo>
                        <a:pt x="352" y="962"/>
                      </a:lnTo>
                      <a:lnTo>
                        <a:pt x="357" y="967"/>
                      </a:lnTo>
                      <a:lnTo>
                        <a:pt x="365" y="968"/>
                      </a:lnTo>
                      <a:lnTo>
                        <a:pt x="372" y="967"/>
                      </a:lnTo>
                      <a:lnTo>
                        <a:pt x="378" y="962"/>
                      </a:lnTo>
                      <a:lnTo>
                        <a:pt x="993" y="348"/>
                      </a:lnTo>
                      <a:lnTo>
                        <a:pt x="994" y="347"/>
                      </a:lnTo>
                      <a:lnTo>
                        <a:pt x="994" y="345"/>
                      </a:lnTo>
                      <a:lnTo>
                        <a:pt x="997" y="343"/>
                      </a:lnTo>
                      <a:lnTo>
                        <a:pt x="1000" y="340"/>
                      </a:lnTo>
                      <a:lnTo>
                        <a:pt x="1015" y="325"/>
                      </a:lnTo>
                      <a:lnTo>
                        <a:pt x="1036" y="292"/>
                      </a:lnTo>
                      <a:lnTo>
                        <a:pt x="1051" y="256"/>
                      </a:lnTo>
                      <a:lnTo>
                        <a:pt x="1058" y="219"/>
                      </a:lnTo>
                      <a:lnTo>
                        <a:pt x="1058" y="180"/>
                      </a:lnTo>
                      <a:lnTo>
                        <a:pt x="1051" y="142"/>
                      </a:lnTo>
                      <a:lnTo>
                        <a:pt x="1036" y="106"/>
                      </a:lnTo>
                      <a:lnTo>
                        <a:pt x="1015" y="73"/>
                      </a:lnTo>
                      <a:lnTo>
                        <a:pt x="1000" y="59"/>
                      </a:lnTo>
                      <a:lnTo>
                        <a:pt x="986" y="44"/>
                      </a:lnTo>
                      <a:lnTo>
                        <a:pt x="954" y="23"/>
                      </a:lnTo>
                      <a:lnTo>
                        <a:pt x="918" y="8"/>
                      </a:lnTo>
                      <a:lnTo>
                        <a:pt x="879" y="1"/>
                      </a:lnTo>
                      <a:lnTo>
                        <a:pt x="859" y="0"/>
                      </a:lnTo>
                      <a:lnTo>
                        <a:pt x="840" y="1"/>
                      </a:lnTo>
                      <a:lnTo>
                        <a:pt x="801" y="8"/>
                      </a:lnTo>
                      <a:lnTo>
                        <a:pt x="765" y="23"/>
                      </a:lnTo>
                      <a:lnTo>
                        <a:pt x="734" y="44"/>
                      </a:lnTo>
                      <a:lnTo>
                        <a:pt x="719" y="59"/>
                      </a:lnTo>
                      <a:lnTo>
                        <a:pt x="716" y="62"/>
                      </a:lnTo>
                      <a:lnTo>
                        <a:pt x="713" y="64"/>
                      </a:lnTo>
                      <a:lnTo>
                        <a:pt x="712" y="64"/>
                      </a:lnTo>
                      <a:lnTo>
                        <a:pt x="710" y="66"/>
                      </a:lnTo>
                      <a:lnTo>
                        <a:pt x="97" y="680"/>
                      </a:lnTo>
                      <a:lnTo>
                        <a:pt x="92" y="687"/>
                      </a:lnTo>
                      <a:lnTo>
                        <a:pt x="92" y="701"/>
                      </a:lnTo>
                      <a:lnTo>
                        <a:pt x="97" y="707"/>
                      </a:lnTo>
                      <a:lnTo>
                        <a:pt x="137" y="748"/>
                      </a:lnTo>
                      <a:lnTo>
                        <a:pt x="6" y="880"/>
                      </a:lnTo>
                      <a:lnTo>
                        <a:pt x="0" y="889"/>
                      </a:lnTo>
                      <a:lnTo>
                        <a:pt x="1" y="899"/>
                      </a:lnTo>
                      <a:lnTo>
                        <a:pt x="65" y="1127"/>
                      </a:lnTo>
                      <a:lnTo>
                        <a:pt x="69" y="1137"/>
                      </a:lnTo>
                      <a:lnTo>
                        <a:pt x="78" y="1141"/>
                      </a:lnTo>
                      <a:close/>
                      <a:moveTo>
                        <a:pt x="735" y="96"/>
                      </a:moveTo>
                      <a:lnTo>
                        <a:pt x="736" y="95"/>
                      </a:lnTo>
                      <a:lnTo>
                        <a:pt x="739" y="93"/>
                      </a:lnTo>
                      <a:lnTo>
                        <a:pt x="741" y="90"/>
                      </a:lnTo>
                      <a:lnTo>
                        <a:pt x="744" y="87"/>
                      </a:lnTo>
                      <a:lnTo>
                        <a:pt x="746" y="85"/>
                      </a:lnTo>
                      <a:lnTo>
                        <a:pt x="770" y="64"/>
                      </a:lnTo>
                      <a:lnTo>
                        <a:pt x="827" y="40"/>
                      </a:lnTo>
                      <a:lnTo>
                        <a:pt x="859" y="38"/>
                      </a:lnTo>
                      <a:lnTo>
                        <a:pt x="892" y="40"/>
                      </a:lnTo>
                      <a:lnTo>
                        <a:pt x="950" y="64"/>
                      </a:lnTo>
                      <a:lnTo>
                        <a:pt x="973" y="85"/>
                      </a:lnTo>
                      <a:lnTo>
                        <a:pt x="994" y="111"/>
                      </a:lnTo>
                      <a:lnTo>
                        <a:pt x="1019" y="168"/>
                      </a:lnTo>
                      <a:lnTo>
                        <a:pt x="1019" y="230"/>
                      </a:lnTo>
                      <a:lnTo>
                        <a:pt x="994" y="288"/>
                      </a:lnTo>
                      <a:lnTo>
                        <a:pt x="973" y="312"/>
                      </a:lnTo>
                      <a:lnTo>
                        <a:pt x="971" y="315"/>
                      </a:lnTo>
                      <a:lnTo>
                        <a:pt x="968" y="318"/>
                      </a:lnTo>
                      <a:lnTo>
                        <a:pt x="966" y="319"/>
                      </a:lnTo>
                      <a:lnTo>
                        <a:pt x="964" y="321"/>
                      </a:lnTo>
                      <a:lnTo>
                        <a:pt x="963" y="324"/>
                      </a:lnTo>
                      <a:lnTo>
                        <a:pt x="365" y="922"/>
                      </a:lnTo>
                      <a:lnTo>
                        <a:pt x="324" y="880"/>
                      </a:lnTo>
                      <a:lnTo>
                        <a:pt x="177" y="735"/>
                      </a:lnTo>
                      <a:lnTo>
                        <a:pt x="137" y="694"/>
                      </a:lnTo>
                      <a:lnTo>
                        <a:pt x="735" y="9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3" name="Freeform 25">
                  <a:extLst>
                    <a:ext uri="{FF2B5EF4-FFF2-40B4-BE49-F238E27FC236}">
                      <a16:creationId xmlns:a16="http://schemas.microsoft.com/office/drawing/2014/main" id="{87838B75-A5FD-7542-C079-03A7D4DC986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43" y="1129"/>
                  <a:ext cx="261" cy="261"/>
                </a:xfrm>
                <a:custGeom>
                  <a:avLst/>
                  <a:gdLst>
                    <a:gd name="T0" fmla="*/ 153 w 781"/>
                    <a:gd name="T1" fmla="*/ 778 h 782"/>
                    <a:gd name="T2" fmla="*/ 158 w 781"/>
                    <a:gd name="T3" fmla="*/ 782 h 782"/>
                    <a:gd name="T4" fmla="*/ 166 w 781"/>
                    <a:gd name="T5" fmla="*/ 782 h 782"/>
                    <a:gd name="T6" fmla="*/ 173 w 781"/>
                    <a:gd name="T7" fmla="*/ 782 h 782"/>
                    <a:gd name="T8" fmla="*/ 179 w 781"/>
                    <a:gd name="T9" fmla="*/ 778 h 782"/>
                    <a:gd name="T10" fmla="*/ 572 w 781"/>
                    <a:gd name="T11" fmla="*/ 385 h 782"/>
                    <a:gd name="T12" fmla="*/ 576 w 781"/>
                    <a:gd name="T13" fmla="*/ 390 h 782"/>
                    <a:gd name="T14" fmla="*/ 584 w 781"/>
                    <a:gd name="T15" fmla="*/ 395 h 782"/>
                    <a:gd name="T16" fmla="*/ 591 w 781"/>
                    <a:gd name="T17" fmla="*/ 396 h 782"/>
                    <a:gd name="T18" fmla="*/ 598 w 781"/>
                    <a:gd name="T19" fmla="*/ 395 h 782"/>
                    <a:gd name="T20" fmla="*/ 604 w 781"/>
                    <a:gd name="T21" fmla="*/ 390 h 782"/>
                    <a:gd name="T22" fmla="*/ 735 w 781"/>
                    <a:gd name="T23" fmla="*/ 259 h 782"/>
                    <a:gd name="T24" fmla="*/ 741 w 781"/>
                    <a:gd name="T25" fmla="*/ 252 h 782"/>
                    <a:gd name="T26" fmla="*/ 741 w 781"/>
                    <a:gd name="T27" fmla="*/ 245 h 782"/>
                    <a:gd name="T28" fmla="*/ 741 w 781"/>
                    <a:gd name="T29" fmla="*/ 238 h 782"/>
                    <a:gd name="T30" fmla="*/ 735 w 781"/>
                    <a:gd name="T31" fmla="*/ 232 h 782"/>
                    <a:gd name="T32" fmla="*/ 729 w 781"/>
                    <a:gd name="T33" fmla="*/ 226 h 782"/>
                    <a:gd name="T34" fmla="*/ 748 w 781"/>
                    <a:gd name="T35" fmla="*/ 210 h 782"/>
                    <a:gd name="T36" fmla="*/ 764 w 781"/>
                    <a:gd name="T37" fmla="*/ 190 h 782"/>
                    <a:gd name="T38" fmla="*/ 781 w 781"/>
                    <a:gd name="T39" fmla="*/ 147 h 782"/>
                    <a:gd name="T40" fmla="*/ 781 w 781"/>
                    <a:gd name="T41" fmla="*/ 99 h 782"/>
                    <a:gd name="T42" fmla="*/ 764 w 781"/>
                    <a:gd name="T43" fmla="*/ 55 h 782"/>
                    <a:gd name="T44" fmla="*/ 748 w 781"/>
                    <a:gd name="T45" fmla="*/ 36 h 782"/>
                    <a:gd name="T46" fmla="*/ 729 w 781"/>
                    <a:gd name="T47" fmla="*/ 20 h 782"/>
                    <a:gd name="T48" fmla="*/ 684 w 781"/>
                    <a:gd name="T49" fmla="*/ 3 h 782"/>
                    <a:gd name="T50" fmla="*/ 660 w 781"/>
                    <a:gd name="T51" fmla="*/ 0 h 782"/>
                    <a:gd name="T52" fmla="*/ 637 w 781"/>
                    <a:gd name="T53" fmla="*/ 3 h 782"/>
                    <a:gd name="T54" fmla="*/ 592 w 781"/>
                    <a:gd name="T55" fmla="*/ 20 h 782"/>
                    <a:gd name="T56" fmla="*/ 573 w 781"/>
                    <a:gd name="T57" fmla="*/ 37 h 782"/>
                    <a:gd name="T58" fmla="*/ 558 w 781"/>
                    <a:gd name="T59" fmla="*/ 55 h 782"/>
                    <a:gd name="T60" fmla="*/ 547 w 781"/>
                    <a:gd name="T61" fmla="*/ 45 h 782"/>
                    <a:gd name="T62" fmla="*/ 542 w 781"/>
                    <a:gd name="T63" fmla="*/ 40 h 782"/>
                    <a:gd name="T64" fmla="*/ 527 w 781"/>
                    <a:gd name="T65" fmla="*/ 40 h 782"/>
                    <a:gd name="T66" fmla="*/ 520 w 781"/>
                    <a:gd name="T67" fmla="*/ 45 h 782"/>
                    <a:gd name="T68" fmla="*/ 389 w 781"/>
                    <a:gd name="T69" fmla="*/ 176 h 782"/>
                    <a:gd name="T70" fmla="*/ 385 w 781"/>
                    <a:gd name="T71" fmla="*/ 182 h 782"/>
                    <a:gd name="T72" fmla="*/ 385 w 781"/>
                    <a:gd name="T73" fmla="*/ 196 h 782"/>
                    <a:gd name="T74" fmla="*/ 389 w 781"/>
                    <a:gd name="T75" fmla="*/ 203 h 782"/>
                    <a:gd name="T76" fmla="*/ 399 w 781"/>
                    <a:gd name="T77" fmla="*/ 212 h 782"/>
                    <a:gd name="T78" fmla="*/ 6 w 781"/>
                    <a:gd name="T79" fmla="*/ 604 h 782"/>
                    <a:gd name="T80" fmla="*/ 1 w 781"/>
                    <a:gd name="T81" fmla="*/ 611 h 782"/>
                    <a:gd name="T82" fmla="*/ 0 w 781"/>
                    <a:gd name="T83" fmla="*/ 618 h 782"/>
                    <a:gd name="T84" fmla="*/ 1 w 781"/>
                    <a:gd name="T85" fmla="*/ 625 h 782"/>
                    <a:gd name="T86" fmla="*/ 6 w 781"/>
                    <a:gd name="T87" fmla="*/ 631 h 782"/>
                    <a:gd name="T88" fmla="*/ 153 w 781"/>
                    <a:gd name="T89" fmla="*/ 778 h 782"/>
                    <a:gd name="T90" fmla="*/ 535 w 781"/>
                    <a:gd name="T91" fmla="*/ 85 h 782"/>
                    <a:gd name="T92" fmla="*/ 615 w 781"/>
                    <a:gd name="T93" fmla="*/ 166 h 782"/>
                    <a:gd name="T94" fmla="*/ 687 w 781"/>
                    <a:gd name="T95" fmla="*/ 238 h 782"/>
                    <a:gd name="T96" fmla="*/ 687 w 781"/>
                    <a:gd name="T97" fmla="*/ 238 h 782"/>
                    <a:gd name="T98" fmla="*/ 694 w 781"/>
                    <a:gd name="T99" fmla="*/ 245 h 782"/>
                    <a:gd name="T100" fmla="*/ 591 w 781"/>
                    <a:gd name="T101" fmla="*/ 350 h 782"/>
                    <a:gd name="T102" fmla="*/ 431 w 781"/>
                    <a:gd name="T103" fmla="*/ 189 h 782"/>
                    <a:gd name="T104" fmla="*/ 535 w 781"/>
                    <a:gd name="T105" fmla="*/ 85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781" h="782">
                      <a:moveTo>
                        <a:pt x="153" y="778"/>
                      </a:moveTo>
                      <a:lnTo>
                        <a:pt x="158" y="782"/>
                      </a:lnTo>
                      <a:lnTo>
                        <a:pt x="166" y="782"/>
                      </a:lnTo>
                      <a:lnTo>
                        <a:pt x="173" y="782"/>
                      </a:lnTo>
                      <a:lnTo>
                        <a:pt x="179" y="778"/>
                      </a:lnTo>
                      <a:lnTo>
                        <a:pt x="572" y="385"/>
                      </a:lnTo>
                      <a:lnTo>
                        <a:pt x="576" y="390"/>
                      </a:lnTo>
                      <a:lnTo>
                        <a:pt x="584" y="395"/>
                      </a:lnTo>
                      <a:lnTo>
                        <a:pt x="591" y="396"/>
                      </a:lnTo>
                      <a:lnTo>
                        <a:pt x="598" y="395"/>
                      </a:lnTo>
                      <a:lnTo>
                        <a:pt x="604" y="390"/>
                      </a:lnTo>
                      <a:lnTo>
                        <a:pt x="735" y="259"/>
                      </a:lnTo>
                      <a:lnTo>
                        <a:pt x="741" y="252"/>
                      </a:lnTo>
                      <a:lnTo>
                        <a:pt x="741" y="245"/>
                      </a:lnTo>
                      <a:lnTo>
                        <a:pt x="741" y="238"/>
                      </a:lnTo>
                      <a:lnTo>
                        <a:pt x="735" y="232"/>
                      </a:lnTo>
                      <a:lnTo>
                        <a:pt x="729" y="226"/>
                      </a:lnTo>
                      <a:lnTo>
                        <a:pt x="748" y="210"/>
                      </a:lnTo>
                      <a:lnTo>
                        <a:pt x="764" y="190"/>
                      </a:lnTo>
                      <a:lnTo>
                        <a:pt x="781" y="147"/>
                      </a:lnTo>
                      <a:lnTo>
                        <a:pt x="781" y="99"/>
                      </a:lnTo>
                      <a:lnTo>
                        <a:pt x="764" y="55"/>
                      </a:lnTo>
                      <a:lnTo>
                        <a:pt x="748" y="36"/>
                      </a:lnTo>
                      <a:lnTo>
                        <a:pt x="729" y="20"/>
                      </a:lnTo>
                      <a:lnTo>
                        <a:pt x="684" y="3"/>
                      </a:lnTo>
                      <a:lnTo>
                        <a:pt x="660" y="0"/>
                      </a:lnTo>
                      <a:lnTo>
                        <a:pt x="637" y="3"/>
                      </a:lnTo>
                      <a:lnTo>
                        <a:pt x="592" y="20"/>
                      </a:lnTo>
                      <a:lnTo>
                        <a:pt x="573" y="37"/>
                      </a:lnTo>
                      <a:lnTo>
                        <a:pt x="558" y="55"/>
                      </a:lnTo>
                      <a:lnTo>
                        <a:pt x="547" y="45"/>
                      </a:lnTo>
                      <a:lnTo>
                        <a:pt x="542" y="40"/>
                      </a:lnTo>
                      <a:lnTo>
                        <a:pt x="527" y="40"/>
                      </a:lnTo>
                      <a:lnTo>
                        <a:pt x="520" y="45"/>
                      </a:lnTo>
                      <a:lnTo>
                        <a:pt x="389" y="176"/>
                      </a:lnTo>
                      <a:lnTo>
                        <a:pt x="385" y="182"/>
                      </a:lnTo>
                      <a:lnTo>
                        <a:pt x="385" y="196"/>
                      </a:lnTo>
                      <a:lnTo>
                        <a:pt x="389" y="203"/>
                      </a:lnTo>
                      <a:lnTo>
                        <a:pt x="399" y="212"/>
                      </a:lnTo>
                      <a:lnTo>
                        <a:pt x="6" y="604"/>
                      </a:lnTo>
                      <a:lnTo>
                        <a:pt x="1" y="611"/>
                      </a:lnTo>
                      <a:lnTo>
                        <a:pt x="0" y="618"/>
                      </a:lnTo>
                      <a:lnTo>
                        <a:pt x="1" y="625"/>
                      </a:lnTo>
                      <a:lnTo>
                        <a:pt x="6" y="631"/>
                      </a:lnTo>
                      <a:lnTo>
                        <a:pt x="153" y="778"/>
                      </a:lnTo>
                      <a:close/>
                      <a:moveTo>
                        <a:pt x="535" y="85"/>
                      </a:moveTo>
                      <a:lnTo>
                        <a:pt x="615" y="166"/>
                      </a:lnTo>
                      <a:lnTo>
                        <a:pt x="687" y="238"/>
                      </a:lnTo>
                      <a:lnTo>
                        <a:pt x="687" y="238"/>
                      </a:lnTo>
                      <a:lnTo>
                        <a:pt x="694" y="245"/>
                      </a:lnTo>
                      <a:lnTo>
                        <a:pt x="591" y="350"/>
                      </a:lnTo>
                      <a:lnTo>
                        <a:pt x="431" y="189"/>
                      </a:lnTo>
                      <a:lnTo>
                        <a:pt x="535" y="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4" name="Freeform 26">
                  <a:extLst>
                    <a:ext uri="{FF2B5EF4-FFF2-40B4-BE49-F238E27FC236}">
                      <a16:creationId xmlns:a16="http://schemas.microsoft.com/office/drawing/2014/main" id="{1E8904F1-47EC-DAFE-E325-FE6AC1A36E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01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2 w 203"/>
                    <a:gd name="T13" fmla="*/ 17 h 19"/>
                    <a:gd name="T14" fmla="*/ 203 w 203"/>
                    <a:gd name="T15" fmla="*/ 10 h 19"/>
                    <a:gd name="T16" fmla="*/ 202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2" y="17"/>
                      </a:lnTo>
                      <a:lnTo>
                        <a:pt x="203" y="10"/>
                      </a:lnTo>
                      <a:lnTo>
                        <a:pt x="202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5" name="Freeform 27">
                  <a:extLst>
                    <a:ext uri="{FF2B5EF4-FFF2-40B4-BE49-F238E27FC236}">
                      <a16:creationId xmlns:a16="http://schemas.microsoft.com/office/drawing/2014/main" id="{0C2BCD23-0890-BFA3-54E9-C86E7DA880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3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1 w 203"/>
                    <a:gd name="T13" fmla="*/ 17 h 19"/>
                    <a:gd name="T14" fmla="*/ 203 w 203"/>
                    <a:gd name="T15" fmla="*/ 10 h 19"/>
                    <a:gd name="T16" fmla="*/ 201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1" y="17"/>
                      </a:lnTo>
                      <a:lnTo>
                        <a:pt x="203" y="10"/>
                      </a:lnTo>
                      <a:lnTo>
                        <a:pt x="201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6" name="Freeform 28">
                  <a:extLst>
                    <a:ext uri="{FF2B5EF4-FFF2-40B4-BE49-F238E27FC236}">
                      <a16:creationId xmlns:a16="http://schemas.microsoft.com/office/drawing/2014/main" id="{1AB9EA63-42F4-3EA7-E873-53B3B81A9E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6" y="1475"/>
                  <a:ext cx="45" cy="6"/>
                </a:xfrm>
                <a:custGeom>
                  <a:avLst/>
                  <a:gdLst>
                    <a:gd name="T0" fmla="*/ 125 w 134"/>
                    <a:gd name="T1" fmla="*/ 0 h 19"/>
                    <a:gd name="T2" fmla="*/ 10 w 134"/>
                    <a:gd name="T3" fmla="*/ 0 h 19"/>
                    <a:gd name="T4" fmla="*/ 1 w 134"/>
                    <a:gd name="T5" fmla="*/ 3 h 19"/>
                    <a:gd name="T6" fmla="*/ 0 w 134"/>
                    <a:gd name="T7" fmla="*/ 10 h 19"/>
                    <a:gd name="T8" fmla="*/ 1 w 134"/>
                    <a:gd name="T9" fmla="*/ 17 h 19"/>
                    <a:gd name="T10" fmla="*/ 10 w 134"/>
                    <a:gd name="T11" fmla="*/ 19 h 19"/>
                    <a:gd name="T12" fmla="*/ 125 w 134"/>
                    <a:gd name="T13" fmla="*/ 19 h 19"/>
                    <a:gd name="T14" fmla="*/ 132 w 134"/>
                    <a:gd name="T15" fmla="*/ 17 h 19"/>
                    <a:gd name="T16" fmla="*/ 134 w 134"/>
                    <a:gd name="T17" fmla="*/ 10 h 19"/>
                    <a:gd name="T18" fmla="*/ 132 w 134"/>
                    <a:gd name="T19" fmla="*/ 3 h 19"/>
                    <a:gd name="T20" fmla="*/ 125 w 134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4" h="19">
                      <a:moveTo>
                        <a:pt x="125" y="0"/>
                      </a:moveTo>
                      <a:lnTo>
                        <a:pt x="10" y="0"/>
                      </a:lnTo>
                      <a:lnTo>
                        <a:pt x="1" y="3"/>
                      </a:lnTo>
                      <a:lnTo>
                        <a:pt x="0" y="10"/>
                      </a:lnTo>
                      <a:lnTo>
                        <a:pt x="1" y="17"/>
                      </a:lnTo>
                      <a:lnTo>
                        <a:pt x="10" y="19"/>
                      </a:lnTo>
                      <a:lnTo>
                        <a:pt x="125" y="19"/>
                      </a:lnTo>
                      <a:lnTo>
                        <a:pt x="132" y="17"/>
                      </a:lnTo>
                      <a:lnTo>
                        <a:pt x="134" y="10"/>
                      </a:lnTo>
                      <a:lnTo>
                        <a:pt x="132" y="3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</p:grp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E2BDD384-7126-4994-C9FF-A087A331BEAB}"/>
                </a:ext>
              </a:extLst>
            </p:cNvPr>
            <p:cNvGrpSpPr/>
            <p:nvPr/>
          </p:nvGrpSpPr>
          <p:grpSpPr>
            <a:xfrm>
              <a:off x="661827" y="662185"/>
              <a:ext cx="276544" cy="311257"/>
              <a:chOff x="5395274" y="2650519"/>
              <a:chExt cx="1459542" cy="1642754"/>
            </a:xfrm>
            <a:solidFill>
              <a:schemeClr val="bg1"/>
            </a:solidFill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06659EA-892C-A25F-F37F-A3E4EC138BC1}"/>
                  </a:ext>
                </a:extLst>
              </p:cNvPr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srgbClr val="F9EFE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F4E49BA-FE0B-27AC-6058-033517754FC3}"/>
                  </a:ext>
                </a:extLst>
              </p:cNvPr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srgbClr val="F9EFE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1DCE44D-2E10-9989-AEC5-A49FF8D66BFD}"/>
                  </a:ext>
                </a:extLst>
              </p:cNvPr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srgbClr val="F9EFE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CD216801-9B8E-642E-5B13-8915E15227B5}"/>
              </a:ext>
            </a:extLst>
          </p:cNvPr>
          <p:cNvSpPr txBox="1"/>
          <p:nvPr/>
        </p:nvSpPr>
        <p:spPr>
          <a:xfrm>
            <a:off x="1350721" y="589069"/>
            <a:ext cx="6100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524000" algn="l"/>
                <a:tab pos="2419350" algn="l"/>
              </a:tabLst>
              <a:defRPr/>
            </a:pPr>
            <a:r>
              <a:rPr lang="en-US" altLang="ko-KR" sz="2400" b="1" i="1" kern="0" dirty="0">
                <a:ln w="15875">
                  <a:noFill/>
                </a:ln>
                <a:solidFill>
                  <a:srgbClr val="FF6600"/>
                </a:solidFill>
                <a:ea typeface="Tmon몬소리 Black" panose="02000A03000000000000" pitchFamily="2" charset="-127"/>
              </a:rPr>
              <a:t>Class </a:t>
            </a:r>
            <a:r>
              <a:rPr lang="en-US" altLang="ko-KR" sz="2400" b="1" i="1" kern="0" dirty="0">
                <a:ln w="15875">
                  <a:noFill/>
                </a:ln>
                <a:ea typeface="Tmon몬소리 Black" panose="02000A03000000000000" pitchFamily="2" charset="-127"/>
              </a:rPr>
              <a:t>Diagram</a:t>
            </a:r>
            <a:endParaRPr lang="ko-KR" altLang="en-US" sz="2000" dirty="0"/>
          </a:p>
        </p:txBody>
      </p: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C5891C72-3F82-6BAA-9617-543B5407BF73}"/>
              </a:ext>
            </a:extLst>
          </p:cNvPr>
          <p:cNvGraphicFramePr>
            <a:graphicFrameLocks noGrp="1"/>
          </p:cNvGraphicFramePr>
          <p:nvPr/>
        </p:nvGraphicFramePr>
        <p:xfrm>
          <a:off x="537533" y="1011544"/>
          <a:ext cx="631337" cy="3733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684A2471-5407-0B28-6B91-ABC5685E0CE2}"/>
              </a:ext>
            </a:extLst>
          </p:cNvPr>
          <p:cNvGrpSpPr/>
          <p:nvPr/>
        </p:nvGrpSpPr>
        <p:grpSpPr>
          <a:xfrm>
            <a:off x="10695698" y="5084200"/>
            <a:ext cx="1841911" cy="1674664"/>
            <a:chOff x="10695698" y="5084200"/>
            <a:chExt cx="1841911" cy="1674664"/>
          </a:xfrm>
        </p:grpSpPr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64A592F4-8D46-E9F1-7A78-EA61F23443F3}"/>
                </a:ext>
              </a:extLst>
            </p:cNvPr>
            <p:cNvSpPr/>
            <p:nvPr/>
          </p:nvSpPr>
          <p:spPr>
            <a:xfrm rot="6485858" flipH="1">
              <a:off x="11804488" y="5501141"/>
              <a:ext cx="483045" cy="465039"/>
            </a:xfrm>
            <a:custGeom>
              <a:avLst/>
              <a:gdLst>
                <a:gd name="connsiteX0" fmla="*/ 483045 w 483045"/>
                <a:gd name="connsiteY0" fmla="*/ 157861 h 465039"/>
                <a:gd name="connsiteX1" fmla="*/ 0 w 483045"/>
                <a:gd name="connsiteY1" fmla="*/ 0 h 465039"/>
                <a:gd name="connsiteX2" fmla="*/ 12 w 483045"/>
                <a:gd name="connsiteY2" fmla="*/ 70 h 465039"/>
                <a:gd name="connsiteX3" fmla="*/ 28057 w 483045"/>
                <a:gd name="connsiteY3" fmla="*/ 145479 h 465039"/>
                <a:gd name="connsiteX4" fmla="*/ 101165 w 483045"/>
                <a:gd name="connsiteY4" fmla="*/ 336955 h 465039"/>
                <a:gd name="connsiteX5" fmla="*/ 170511 w 483045"/>
                <a:gd name="connsiteY5" fmla="*/ 465039 h 465039"/>
                <a:gd name="connsiteX6" fmla="*/ 380761 w 483045"/>
                <a:gd name="connsiteY6" fmla="*/ 272919 h 465039"/>
                <a:gd name="connsiteX7" fmla="*/ 456722 w 483045"/>
                <a:gd name="connsiteY7" fmla="*/ 185807 h 465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3045" h="465039">
                  <a:moveTo>
                    <a:pt x="483045" y="157861"/>
                  </a:moveTo>
                  <a:lnTo>
                    <a:pt x="0" y="0"/>
                  </a:lnTo>
                  <a:lnTo>
                    <a:pt x="12" y="70"/>
                  </a:lnTo>
                  <a:cubicBezTo>
                    <a:pt x="8659" y="52940"/>
                    <a:pt x="17273" y="104765"/>
                    <a:pt x="28057" y="145479"/>
                  </a:cubicBezTo>
                  <a:cubicBezTo>
                    <a:pt x="49625" y="226906"/>
                    <a:pt x="63340" y="282862"/>
                    <a:pt x="101165" y="336955"/>
                  </a:cubicBezTo>
                  <a:lnTo>
                    <a:pt x="170511" y="465039"/>
                  </a:lnTo>
                  <a:lnTo>
                    <a:pt x="380761" y="272919"/>
                  </a:lnTo>
                  <a:cubicBezTo>
                    <a:pt x="373114" y="269773"/>
                    <a:pt x="402596" y="241936"/>
                    <a:pt x="456722" y="185807"/>
                  </a:cubicBezTo>
                  <a:close/>
                </a:path>
              </a:pathLst>
            </a:custGeom>
            <a:solidFill>
              <a:srgbClr val="FEBA8C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AAD66B49-B00F-F616-C365-97B653C23C88}"/>
                </a:ext>
              </a:extLst>
            </p:cNvPr>
            <p:cNvSpPr/>
            <p:nvPr/>
          </p:nvSpPr>
          <p:spPr>
            <a:xfrm rot="7294403" flipH="1">
              <a:off x="11719177" y="5556203"/>
              <a:ext cx="702792" cy="716959"/>
            </a:xfrm>
            <a:custGeom>
              <a:avLst/>
              <a:gdLst>
                <a:gd name="connsiteX0" fmla="*/ 702792 w 702792"/>
                <a:gd name="connsiteY0" fmla="*/ 431911 h 716959"/>
                <a:gd name="connsiteX1" fmla="*/ 0 w 702792"/>
                <a:gd name="connsiteY1" fmla="*/ 0 h 716959"/>
                <a:gd name="connsiteX2" fmla="*/ 26517 w 702792"/>
                <a:gd name="connsiteY2" fmla="*/ 84276 h 716959"/>
                <a:gd name="connsiteX3" fmla="*/ 82816 w 702792"/>
                <a:gd name="connsiteY3" fmla="*/ 381365 h 716959"/>
                <a:gd name="connsiteX4" fmla="*/ 155924 w 702792"/>
                <a:gd name="connsiteY4" fmla="*/ 572841 h 716959"/>
                <a:gd name="connsiteX5" fmla="*/ 283109 w 702792"/>
                <a:gd name="connsiteY5" fmla="*/ 716959 h 716959"/>
                <a:gd name="connsiteX6" fmla="*/ 468037 w 702792"/>
                <a:gd name="connsiteY6" fmla="*/ 645834 h 716959"/>
                <a:gd name="connsiteX7" fmla="*/ 629289 w 702792"/>
                <a:gd name="connsiteY7" fmla="*/ 501038 h 716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2792" h="716959">
                  <a:moveTo>
                    <a:pt x="702792" y="431911"/>
                  </a:moveTo>
                  <a:lnTo>
                    <a:pt x="0" y="0"/>
                  </a:lnTo>
                  <a:lnTo>
                    <a:pt x="26517" y="84276"/>
                  </a:lnTo>
                  <a:cubicBezTo>
                    <a:pt x="48363" y="174066"/>
                    <a:pt x="61248" y="299938"/>
                    <a:pt x="82816" y="381365"/>
                  </a:cubicBezTo>
                  <a:cubicBezTo>
                    <a:pt x="104383" y="462792"/>
                    <a:pt x="118099" y="518749"/>
                    <a:pt x="155924" y="572841"/>
                  </a:cubicBezTo>
                  <a:lnTo>
                    <a:pt x="283109" y="716959"/>
                  </a:lnTo>
                  <a:lnTo>
                    <a:pt x="468037" y="645834"/>
                  </a:lnTo>
                  <a:cubicBezTo>
                    <a:pt x="457841" y="641640"/>
                    <a:pt x="524912" y="595165"/>
                    <a:pt x="629289" y="501038"/>
                  </a:cubicBezTo>
                  <a:close/>
                </a:path>
              </a:pathLst>
            </a:custGeom>
            <a:solidFill>
              <a:srgbClr val="FEBD9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68BB21BD-1E04-9A13-85DC-D0214E9CCB8C}"/>
                </a:ext>
              </a:extLst>
            </p:cNvPr>
            <p:cNvSpPr/>
            <p:nvPr/>
          </p:nvSpPr>
          <p:spPr>
            <a:xfrm rot="7294403" flipH="1">
              <a:off x="11500500" y="5513625"/>
              <a:ext cx="1057535" cy="1016682"/>
            </a:xfrm>
            <a:custGeom>
              <a:avLst/>
              <a:gdLst>
                <a:gd name="connsiteX0" fmla="*/ 1057535 w 1057535"/>
                <a:gd name="connsiteY0" fmla="*/ 642296 h 1016682"/>
                <a:gd name="connsiteX1" fmla="*/ 762351 w 1057535"/>
                <a:gd name="connsiteY1" fmla="*/ 460887 h 1016682"/>
                <a:gd name="connsiteX2" fmla="*/ 761511 w 1057535"/>
                <a:gd name="connsiteY2" fmla="*/ 462187 h 1016682"/>
                <a:gd name="connsiteX3" fmla="*/ 728139 w 1057535"/>
                <a:gd name="connsiteY3" fmla="*/ 490078 h 1016682"/>
                <a:gd name="connsiteX4" fmla="*/ 524156 w 1057535"/>
                <a:gd name="connsiteY4" fmla="*/ 493011 h 1016682"/>
                <a:gd name="connsiteX5" fmla="*/ 456474 w 1057535"/>
                <a:gd name="connsiteY5" fmla="*/ 345315 h 1016682"/>
                <a:gd name="connsiteX6" fmla="*/ 426667 w 1057535"/>
                <a:gd name="connsiteY6" fmla="*/ 254587 h 1016682"/>
                <a:gd name="connsiteX7" fmla="*/ 250584 w 1057535"/>
                <a:gd name="connsiteY7" fmla="*/ 146373 h 1016682"/>
                <a:gd name="connsiteX8" fmla="*/ 186208 w 1057535"/>
                <a:gd name="connsiteY8" fmla="*/ 106810 h 1016682"/>
                <a:gd name="connsiteX9" fmla="*/ 178545 w 1057535"/>
                <a:gd name="connsiteY9" fmla="*/ 102100 h 1016682"/>
                <a:gd name="connsiteX10" fmla="*/ 12411 w 1057535"/>
                <a:gd name="connsiteY10" fmla="*/ 0 h 1016682"/>
                <a:gd name="connsiteX11" fmla="*/ 1394 w 1057535"/>
                <a:gd name="connsiteY11" fmla="*/ 13414 h 1016682"/>
                <a:gd name="connsiteX12" fmla="*/ 4771 w 1057535"/>
                <a:gd name="connsiteY12" fmla="*/ 71635 h 1016682"/>
                <a:gd name="connsiteX13" fmla="*/ 79549 w 1057535"/>
                <a:gd name="connsiteY13" fmla="*/ 313283 h 1016682"/>
                <a:gd name="connsiteX14" fmla="*/ 135848 w 1057535"/>
                <a:gd name="connsiteY14" fmla="*/ 610372 h 1016682"/>
                <a:gd name="connsiteX15" fmla="*/ 208956 w 1057535"/>
                <a:gd name="connsiteY15" fmla="*/ 801848 h 1016682"/>
                <a:gd name="connsiteX16" fmla="*/ 457597 w 1057535"/>
                <a:gd name="connsiteY16" fmla="*/ 1016682 h 1016682"/>
                <a:gd name="connsiteX17" fmla="*/ 569106 w 1057535"/>
                <a:gd name="connsiteY17" fmla="*/ 943628 h 1016682"/>
                <a:gd name="connsiteX18" fmla="*/ 1013909 w 1057535"/>
                <a:gd name="connsiteY18" fmla="*/ 693824 h 1016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57535" h="1016682">
                  <a:moveTo>
                    <a:pt x="1057535" y="642296"/>
                  </a:moveTo>
                  <a:lnTo>
                    <a:pt x="762351" y="460887"/>
                  </a:lnTo>
                  <a:lnTo>
                    <a:pt x="761511" y="462187"/>
                  </a:lnTo>
                  <a:cubicBezTo>
                    <a:pt x="750503" y="476064"/>
                    <a:pt x="739458" y="486042"/>
                    <a:pt x="728139" y="490078"/>
                  </a:cubicBezTo>
                  <a:cubicBezTo>
                    <a:pt x="637597" y="522357"/>
                    <a:pt x="580867" y="546052"/>
                    <a:pt x="524156" y="493011"/>
                  </a:cubicBezTo>
                  <a:cubicBezTo>
                    <a:pt x="495801" y="466491"/>
                    <a:pt x="476214" y="408052"/>
                    <a:pt x="456474" y="345315"/>
                  </a:cubicBezTo>
                  <a:lnTo>
                    <a:pt x="426667" y="254587"/>
                  </a:lnTo>
                  <a:lnTo>
                    <a:pt x="250584" y="146373"/>
                  </a:lnTo>
                  <a:lnTo>
                    <a:pt x="186208" y="106810"/>
                  </a:lnTo>
                  <a:lnTo>
                    <a:pt x="178545" y="102100"/>
                  </a:lnTo>
                  <a:lnTo>
                    <a:pt x="12411" y="0"/>
                  </a:lnTo>
                  <a:lnTo>
                    <a:pt x="1394" y="13414"/>
                  </a:lnTo>
                  <a:cubicBezTo>
                    <a:pt x="-1427" y="26362"/>
                    <a:pt x="202" y="44279"/>
                    <a:pt x="4771" y="71635"/>
                  </a:cubicBezTo>
                  <a:cubicBezTo>
                    <a:pt x="13908" y="126348"/>
                    <a:pt x="57703" y="223494"/>
                    <a:pt x="79549" y="313283"/>
                  </a:cubicBezTo>
                  <a:cubicBezTo>
                    <a:pt x="101395" y="403073"/>
                    <a:pt x="114280" y="528944"/>
                    <a:pt x="135848" y="610372"/>
                  </a:cubicBezTo>
                  <a:cubicBezTo>
                    <a:pt x="157415" y="691799"/>
                    <a:pt x="171130" y="747755"/>
                    <a:pt x="208956" y="801848"/>
                  </a:cubicBezTo>
                  <a:lnTo>
                    <a:pt x="457597" y="1016682"/>
                  </a:lnTo>
                  <a:lnTo>
                    <a:pt x="569106" y="943628"/>
                  </a:lnTo>
                  <a:cubicBezTo>
                    <a:pt x="556361" y="938385"/>
                    <a:pt x="851568" y="859434"/>
                    <a:pt x="1013909" y="693824"/>
                  </a:cubicBezTo>
                  <a:close/>
                </a:path>
              </a:pathLst>
            </a:custGeom>
            <a:solidFill>
              <a:srgbClr val="FEC198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자유형 21">
              <a:extLst>
                <a:ext uri="{FF2B5EF4-FFF2-40B4-BE49-F238E27FC236}">
                  <a16:creationId xmlns:a16="http://schemas.microsoft.com/office/drawing/2014/main" id="{7D544117-F0D2-3445-9AAA-8E4986B55AD5}"/>
                </a:ext>
              </a:extLst>
            </p:cNvPr>
            <p:cNvSpPr/>
            <p:nvPr/>
          </p:nvSpPr>
          <p:spPr>
            <a:xfrm rot="7294403" flipH="1">
              <a:off x="12021552" y="6439728"/>
              <a:ext cx="133474" cy="314347"/>
            </a:xfrm>
            <a:custGeom>
              <a:avLst/>
              <a:gdLst>
                <a:gd name="connsiteX0" fmla="*/ 16871 w 279835"/>
                <a:gd name="connsiteY0" fmla="*/ 0 h 659044"/>
                <a:gd name="connsiteX1" fmla="*/ 26901 w 279835"/>
                <a:gd name="connsiteY1" fmla="*/ 6615 h 659044"/>
                <a:gd name="connsiteX2" fmla="*/ 119770 w 279835"/>
                <a:gd name="connsiteY2" fmla="*/ 118534 h 659044"/>
                <a:gd name="connsiteX3" fmla="*/ 279790 w 279835"/>
                <a:gd name="connsiteY3" fmla="*/ 530014 h 659044"/>
                <a:gd name="connsiteX4" fmla="*/ 176206 w 279835"/>
                <a:gd name="connsiteY4" fmla="*/ 654494 h 659044"/>
                <a:gd name="connsiteX5" fmla="*/ 166973 w 279835"/>
                <a:gd name="connsiteY5" fmla="*/ 659044 h 659044"/>
                <a:gd name="connsiteX6" fmla="*/ 166778 w 279835"/>
                <a:gd name="connsiteY6" fmla="*/ 657905 h 659044"/>
                <a:gd name="connsiteX7" fmla="*/ 10002 w 279835"/>
                <a:gd name="connsiteY7" fmla="*/ 151278 h 659044"/>
                <a:gd name="connsiteX8" fmla="*/ 2923 w 279835"/>
                <a:gd name="connsiteY8" fmla="*/ 29215 h 659044"/>
                <a:gd name="connsiteX9" fmla="*/ 16871 w 279835"/>
                <a:gd name="connsiteY9" fmla="*/ 0 h 65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835" h="659044">
                  <a:moveTo>
                    <a:pt x="16871" y="0"/>
                  </a:moveTo>
                  <a:lnTo>
                    <a:pt x="26901" y="6615"/>
                  </a:lnTo>
                  <a:cubicBezTo>
                    <a:pt x="58175" y="31539"/>
                    <a:pt x="92465" y="74719"/>
                    <a:pt x="119770" y="118534"/>
                  </a:cubicBezTo>
                  <a:cubicBezTo>
                    <a:pt x="174380" y="206164"/>
                    <a:pt x="277250" y="437304"/>
                    <a:pt x="279790" y="530014"/>
                  </a:cubicBezTo>
                  <a:cubicBezTo>
                    <a:pt x="281695" y="599547"/>
                    <a:pt x="223593" y="631932"/>
                    <a:pt x="176206" y="654494"/>
                  </a:cubicBezTo>
                  <a:lnTo>
                    <a:pt x="166973" y="659044"/>
                  </a:lnTo>
                  <a:lnTo>
                    <a:pt x="166778" y="657905"/>
                  </a:lnTo>
                  <a:cubicBezTo>
                    <a:pt x="120977" y="469657"/>
                    <a:pt x="29159" y="265986"/>
                    <a:pt x="10002" y="151278"/>
                  </a:cubicBezTo>
                  <a:cubicBezTo>
                    <a:pt x="424" y="93925"/>
                    <a:pt x="-2993" y="56361"/>
                    <a:pt x="2923" y="29215"/>
                  </a:cubicBezTo>
                  <a:lnTo>
                    <a:pt x="16871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8363AAD3-0B3C-B433-57A3-B0F15B012FFD}"/>
                </a:ext>
              </a:extLst>
            </p:cNvPr>
            <p:cNvSpPr/>
            <p:nvPr/>
          </p:nvSpPr>
          <p:spPr>
            <a:xfrm rot="13036282" flipH="1">
              <a:off x="10993184" y="5084200"/>
              <a:ext cx="1018428" cy="1674664"/>
            </a:xfrm>
            <a:custGeom>
              <a:avLst/>
              <a:gdLst>
                <a:gd name="connsiteX0" fmla="*/ 738576 w 1018428"/>
                <a:gd name="connsiteY0" fmla="*/ 1674664 h 1674664"/>
                <a:gd name="connsiteX1" fmla="*/ 1018428 w 1018428"/>
                <a:gd name="connsiteY1" fmla="*/ 1306925 h 1674664"/>
                <a:gd name="connsiteX2" fmla="*/ 961275 w 1018428"/>
                <a:gd name="connsiteY2" fmla="*/ 1225185 h 1674664"/>
                <a:gd name="connsiteX3" fmla="*/ 844169 w 1018428"/>
                <a:gd name="connsiteY3" fmla="*/ 1052642 h 1674664"/>
                <a:gd name="connsiteX4" fmla="*/ 524156 w 1018428"/>
                <a:gd name="connsiteY4" fmla="*/ 528786 h 1674664"/>
                <a:gd name="connsiteX5" fmla="*/ 387873 w 1018428"/>
                <a:gd name="connsiteY5" fmla="*/ 207606 h 1674664"/>
                <a:gd name="connsiteX6" fmla="*/ 163599 w 1018428"/>
                <a:gd name="connsiteY6" fmla="*/ 17652 h 1674664"/>
                <a:gd name="connsiteX7" fmla="*/ 90057 w 1018428"/>
                <a:gd name="connsiteY7" fmla="*/ 17 h 1674664"/>
                <a:gd name="connsiteX8" fmla="*/ 24724 w 1018428"/>
                <a:gd name="connsiteY8" fmla="*/ 20783 h 1674664"/>
                <a:gd name="connsiteX9" fmla="*/ 4771 w 1018428"/>
                <a:gd name="connsiteY9" fmla="*/ 107410 h 1674664"/>
                <a:gd name="connsiteX10" fmla="*/ 79549 w 1018428"/>
                <a:gd name="connsiteY10" fmla="*/ 349059 h 1674664"/>
                <a:gd name="connsiteX11" fmla="*/ 135848 w 1018428"/>
                <a:gd name="connsiteY11" fmla="*/ 646146 h 1674664"/>
                <a:gd name="connsiteX12" fmla="*/ 208956 w 1018428"/>
                <a:gd name="connsiteY12" fmla="*/ 837622 h 1674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18428" h="1674664">
                  <a:moveTo>
                    <a:pt x="738576" y="1674664"/>
                  </a:moveTo>
                  <a:lnTo>
                    <a:pt x="1018428" y="1306925"/>
                  </a:lnTo>
                  <a:lnTo>
                    <a:pt x="961275" y="1225185"/>
                  </a:lnTo>
                  <a:cubicBezTo>
                    <a:pt x="919015" y="1164092"/>
                    <a:pt x="879443" y="1106003"/>
                    <a:pt x="844169" y="1052642"/>
                  </a:cubicBezTo>
                  <a:cubicBezTo>
                    <a:pt x="703074" y="839201"/>
                    <a:pt x="600206" y="669626"/>
                    <a:pt x="524156" y="528786"/>
                  </a:cubicBezTo>
                  <a:cubicBezTo>
                    <a:pt x="448108" y="387947"/>
                    <a:pt x="445808" y="295031"/>
                    <a:pt x="387873" y="207606"/>
                  </a:cubicBezTo>
                  <a:cubicBezTo>
                    <a:pt x="329936" y="120180"/>
                    <a:pt x="246839" y="51059"/>
                    <a:pt x="163599" y="17652"/>
                  </a:cubicBezTo>
                  <a:cubicBezTo>
                    <a:pt x="132383" y="5124"/>
                    <a:pt x="108772" y="328"/>
                    <a:pt x="90057" y="17"/>
                  </a:cubicBezTo>
                  <a:cubicBezTo>
                    <a:pt x="58864" y="-503"/>
                    <a:pt x="41269" y="11433"/>
                    <a:pt x="24724" y="20783"/>
                  </a:cubicBezTo>
                  <a:cubicBezTo>
                    <a:pt x="-1748" y="35743"/>
                    <a:pt x="-4367" y="52698"/>
                    <a:pt x="4771" y="107410"/>
                  </a:cubicBezTo>
                  <a:cubicBezTo>
                    <a:pt x="13908" y="162123"/>
                    <a:pt x="57702" y="259268"/>
                    <a:pt x="79549" y="349059"/>
                  </a:cubicBezTo>
                  <a:cubicBezTo>
                    <a:pt x="101395" y="438848"/>
                    <a:pt x="114280" y="564719"/>
                    <a:pt x="135848" y="646146"/>
                  </a:cubicBezTo>
                  <a:cubicBezTo>
                    <a:pt x="157416" y="727574"/>
                    <a:pt x="171131" y="783531"/>
                    <a:pt x="208956" y="837622"/>
                  </a:cubicBezTo>
                  <a:close/>
                </a:path>
              </a:pathLst>
            </a:custGeom>
            <a:solidFill>
              <a:srgbClr val="FEC8A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4" name="자유형 21">
              <a:extLst>
                <a:ext uri="{FF2B5EF4-FFF2-40B4-BE49-F238E27FC236}">
                  <a16:creationId xmlns:a16="http://schemas.microsoft.com/office/drawing/2014/main" id="{4820B6A0-E30D-DB11-D1F9-6CC8F0C6863D}"/>
                </a:ext>
              </a:extLst>
            </p:cNvPr>
            <p:cNvSpPr/>
            <p:nvPr/>
          </p:nvSpPr>
          <p:spPr>
            <a:xfrm rot="13036282" flipH="1">
              <a:off x="10695698" y="6011181"/>
              <a:ext cx="133474" cy="314347"/>
            </a:xfrm>
            <a:custGeom>
              <a:avLst/>
              <a:gdLst>
                <a:gd name="connsiteX0" fmla="*/ 16871 w 279835"/>
                <a:gd name="connsiteY0" fmla="*/ 0 h 659044"/>
                <a:gd name="connsiteX1" fmla="*/ 26901 w 279835"/>
                <a:gd name="connsiteY1" fmla="*/ 6615 h 659044"/>
                <a:gd name="connsiteX2" fmla="*/ 119770 w 279835"/>
                <a:gd name="connsiteY2" fmla="*/ 118534 h 659044"/>
                <a:gd name="connsiteX3" fmla="*/ 279790 w 279835"/>
                <a:gd name="connsiteY3" fmla="*/ 530014 h 659044"/>
                <a:gd name="connsiteX4" fmla="*/ 176206 w 279835"/>
                <a:gd name="connsiteY4" fmla="*/ 654494 h 659044"/>
                <a:gd name="connsiteX5" fmla="*/ 166973 w 279835"/>
                <a:gd name="connsiteY5" fmla="*/ 659044 h 659044"/>
                <a:gd name="connsiteX6" fmla="*/ 166778 w 279835"/>
                <a:gd name="connsiteY6" fmla="*/ 657905 h 659044"/>
                <a:gd name="connsiteX7" fmla="*/ 10002 w 279835"/>
                <a:gd name="connsiteY7" fmla="*/ 151278 h 659044"/>
                <a:gd name="connsiteX8" fmla="*/ 2923 w 279835"/>
                <a:gd name="connsiteY8" fmla="*/ 29215 h 659044"/>
                <a:gd name="connsiteX9" fmla="*/ 16871 w 279835"/>
                <a:gd name="connsiteY9" fmla="*/ 0 h 65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835" h="659044">
                  <a:moveTo>
                    <a:pt x="16871" y="0"/>
                  </a:moveTo>
                  <a:lnTo>
                    <a:pt x="26901" y="6615"/>
                  </a:lnTo>
                  <a:cubicBezTo>
                    <a:pt x="58175" y="31539"/>
                    <a:pt x="92465" y="74719"/>
                    <a:pt x="119770" y="118534"/>
                  </a:cubicBezTo>
                  <a:cubicBezTo>
                    <a:pt x="174380" y="206164"/>
                    <a:pt x="277250" y="437304"/>
                    <a:pt x="279790" y="530014"/>
                  </a:cubicBezTo>
                  <a:cubicBezTo>
                    <a:pt x="281695" y="599547"/>
                    <a:pt x="223593" y="631932"/>
                    <a:pt x="176206" y="654494"/>
                  </a:cubicBezTo>
                  <a:lnTo>
                    <a:pt x="166973" y="659044"/>
                  </a:lnTo>
                  <a:lnTo>
                    <a:pt x="166778" y="657905"/>
                  </a:lnTo>
                  <a:cubicBezTo>
                    <a:pt x="120977" y="469657"/>
                    <a:pt x="29159" y="265986"/>
                    <a:pt x="10002" y="151278"/>
                  </a:cubicBezTo>
                  <a:cubicBezTo>
                    <a:pt x="424" y="93925"/>
                    <a:pt x="-2993" y="56361"/>
                    <a:pt x="2923" y="29215"/>
                  </a:cubicBezTo>
                  <a:lnTo>
                    <a:pt x="16871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EB6BFE9D-08BA-BE20-E0E4-807E6038C79C}"/>
                </a:ext>
              </a:extLst>
            </p:cNvPr>
            <p:cNvSpPr/>
            <p:nvPr/>
          </p:nvSpPr>
          <p:spPr>
            <a:xfrm rot="18568943">
              <a:off x="11628196" y="5947757"/>
              <a:ext cx="676036" cy="667854"/>
            </a:xfrm>
            <a:custGeom>
              <a:avLst/>
              <a:gdLst>
                <a:gd name="connsiteX0" fmla="*/ 615633 w 676036"/>
                <a:gd name="connsiteY0" fmla="*/ 273357 h 667854"/>
                <a:gd name="connsiteX1" fmla="*/ 672587 w 676036"/>
                <a:gd name="connsiteY1" fmla="*/ 342864 h 667854"/>
                <a:gd name="connsiteX2" fmla="*/ 676036 w 676036"/>
                <a:gd name="connsiteY2" fmla="*/ 347997 h 667854"/>
                <a:gd name="connsiteX3" fmla="*/ 287776 w 676036"/>
                <a:gd name="connsiteY3" fmla="*/ 667854 h 667854"/>
                <a:gd name="connsiteX4" fmla="*/ 282480 w 676036"/>
                <a:gd name="connsiteY4" fmla="*/ 663554 h 667854"/>
                <a:gd name="connsiteX5" fmla="*/ 219816 w 676036"/>
                <a:gd name="connsiteY5" fmla="*/ 597338 h 667854"/>
                <a:gd name="connsiteX6" fmla="*/ 12210 w 676036"/>
                <a:gd name="connsiteY6" fmla="*/ 233130 h 667854"/>
                <a:gd name="connsiteX7" fmla="*/ 57108 w 676036"/>
                <a:gd name="connsiteY7" fmla="*/ 20495 h 667854"/>
                <a:gd name="connsiteX8" fmla="*/ 327929 w 676036"/>
                <a:gd name="connsiteY8" fmla="*/ 37016 h 667854"/>
                <a:gd name="connsiteX9" fmla="*/ 615633 w 676036"/>
                <a:gd name="connsiteY9" fmla="*/ 273357 h 66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76036" h="667854">
                  <a:moveTo>
                    <a:pt x="615633" y="273357"/>
                  </a:moveTo>
                  <a:cubicBezTo>
                    <a:pt x="636480" y="294938"/>
                    <a:pt x="655105" y="318479"/>
                    <a:pt x="672587" y="342864"/>
                  </a:cubicBezTo>
                  <a:lnTo>
                    <a:pt x="676036" y="347997"/>
                  </a:lnTo>
                  <a:lnTo>
                    <a:pt x="287776" y="667854"/>
                  </a:lnTo>
                  <a:lnTo>
                    <a:pt x="282480" y="663554"/>
                  </a:lnTo>
                  <a:cubicBezTo>
                    <a:pt x="260702" y="644103"/>
                    <a:pt x="239690" y="622720"/>
                    <a:pt x="219816" y="597338"/>
                  </a:cubicBezTo>
                  <a:cubicBezTo>
                    <a:pt x="140317" y="495810"/>
                    <a:pt x="39328" y="329269"/>
                    <a:pt x="12210" y="233130"/>
                  </a:cubicBezTo>
                  <a:cubicBezTo>
                    <a:pt x="-14909" y="136989"/>
                    <a:pt x="4487" y="53180"/>
                    <a:pt x="57108" y="20495"/>
                  </a:cubicBezTo>
                  <a:cubicBezTo>
                    <a:pt x="109728" y="-12192"/>
                    <a:pt x="234842" y="-5128"/>
                    <a:pt x="327929" y="37016"/>
                  </a:cubicBezTo>
                  <a:cubicBezTo>
                    <a:pt x="421017" y="79160"/>
                    <a:pt x="532243" y="187034"/>
                    <a:pt x="615633" y="273357"/>
                  </a:cubicBezTo>
                  <a:close/>
                </a:path>
              </a:pathLst>
            </a:custGeom>
            <a:solidFill>
              <a:srgbClr val="FEC8A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DDF5E5F1-0D29-318E-D0D5-7B8B84F46A7C}"/>
                </a:ext>
              </a:extLst>
            </p:cNvPr>
            <p:cNvSpPr/>
            <p:nvPr/>
          </p:nvSpPr>
          <p:spPr>
            <a:xfrm rot="18568943">
              <a:off x="11821156" y="6196173"/>
              <a:ext cx="227410" cy="201194"/>
            </a:xfrm>
            <a:custGeom>
              <a:avLst/>
              <a:gdLst>
                <a:gd name="connsiteX0" fmla="*/ 301531 w 301531"/>
                <a:gd name="connsiteY0" fmla="*/ 0 h 266771"/>
                <a:gd name="connsiteX1" fmla="*/ 301067 w 301531"/>
                <a:gd name="connsiteY1" fmla="*/ 25055 h 266771"/>
                <a:gd name="connsiteX2" fmla="*/ 263562 w 301531"/>
                <a:gd name="connsiteY2" fmla="*/ 135783 h 266771"/>
                <a:gd name="connsiteX3" fmla="*/ 115925 w 301531"/>
                <a:gd name="connsiteY3" fmla="*/ 252465 h 266771"/>
                <a:gd name="connsiteX4" fmla="*/ 35855 w 301531"/>
                <a:gd name="connsiteY4" fmla="*/ 266752 h 266771"/>
                <a:gd name="connsiteX5" fmla="*/ 0 w 301531"/>
                <a:gd name="connsiteY5" fmla="*/ 261941 h 266771"/>
                <a:gd name="connsiteX6" fmla="*/ 2368 w 301531"/>
                <a:gd name="connsiteY6" fmla="*/ 251869 h 266771"/>
                <a:gd name="connsiteX7" fmla="*/ 46868 w 301531"/>
                <a:gd name="connsiteY7" fmla="*/ 133402 h 266771"/>
                <a:gd name="connsiteX8" fmla="*/ 196887 w 301531"/>
                <a:gd name="connsiteY8" fmla="*/ 21483 h 266771"/>
                <a:gd name="connsiteX9" fmla="*/ 256549 w 301531"/>
                <a:gd name="connsiteY9" fmla="*/ 6637 h 266771"/>
                <a:gd name="connsiteX10" fmla="*/ 301531 w 301531"/>
                <a:gd name="connsiteY10" fmla="*/ 0 h 266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1531" h="266771">
                  <a:moveTo>
                    <a:pt x="301531" y="0"/>
                  </a:moveTo>
                  <a:lnTo>
                    <a:pt x="301067" y="25055"/>
                  </a:lnTo>
                  <a:cubicBezTo>
                    <a:pt x="297941" y="60402"/>
                    <a:pt x="286779" y="103339"/>
                    <a:pt x="263562" y="135783"/>
                  </a:cubicBezTo>
                  <a:cubicBezTo>
                    <a:pt x="232606" y="179043"/>
                    <a:pt x="166725" y="234209"/>
                    <a:pt x="115925" y="252465"/>
                  </a:cubicBezTo>
                  <a:cubicBezTo>
                    <a:pt x="90525" y="261593"/>
                    <a:pt x="62942" y="267149"/>
                    <a:pt x="35855" y="266752"/>
                  </a:cubicBezTo>
                  <a:lnTo>
                    <a:pt x="0" y="261941"/>
                  </a:lnTo>
                  <a:lnTo>
                    <a:pt x="2368" y="251869"/>
                  </a:lnTo>
                  <a:cubicBezTo>
                    <a:pt x="13828" y="207618"/>
                    <a:pt x="28612" y="161580"/>
                    <a:pt x="46868" y="133402"/>
                  </a:cubicBezTo>
                  <a:cubicBezTo>
                    <a:pt x="83380" y="77046"/>
                    <a:pt x="132593" y="41327"/>
                    <a:pt x="196887" y="21483"/>
                  </a:cubicBezTo>
                  <a:cubicBezTo>
                    <a:pt x="212961" y="16522"/>
                    <a:pt x="233822" y="11214"/>
                    <a:pt x="256549" y="6637"/>
                  </a:cubicBezTo>
                  <a:lnTo>
                    <a:pt x="30153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2E6E4CB1-3ABD-5D93-D4AE-9CAD68DA2D7B}"/>
                </a:ext>
              </a:extLst>
            </p:cNvPr>
            <p:cNvSpPr/>
            <p:nvPr/>
          </p:nvSpPr>
          <p:spPr>
            <a:xfrm rot="18568943">
              <a:off x="11577688" y="6092277"/>
              <a:ext cx="420238" cy="416274"/>
            </a:xfrm>
            <a:custGeom>
              <a:avLst/>
              <a:gdLst>
                <a:gd name="connsiteX0" fmla="*/ 235146 w 557209"/>
                <a:gd name="connsiteY0" fmla="*/ 920 h 551953"/>
                <a:gd name="connsiteX1" fmla="*/ 306952 w 557209"/>
                <a:gd name="connsiteY1" fmla="*/ 11602 h 551953"/>
                <a:gd name="connsiteX2" fmla="*/ 340515 w 557209"/>
                <a:gd name="connsiteY2" fmla="*/ 32889 h 551953"/>
                <a:gd name="connsiteX3" fmla="*/ 504822 w 557209"/>
                <a:gd name="connsiteY3" fmla="*/ 199577 h 551953"/>
                <a:gd name="connsiteX4" fmla="*/ 557209 w 557209"/>
                <a:gd name="connsiteY4" fmla="*/ 282920 h 551953"/>
                <a:gd name="connsiteX5" fmla="*/ 557078 w 557209"/>
                <a:gd name="connsiteY5" fmla="*/ 290012 h 551953"/>
                <a:gd name="connsiteX6" fmla="*/ 512096 w 557209"/>
                <a:gd name="connsiteY6" fmla="*/ 296649 h 551953"/>
                <a:gd name="connsiteX7" fmla="*/ 452434 w 557209"/>
                <a:gd name="connsiteY7" fmla="*/ 311495 h 551953"/>
                <a:gd name="connsiteX8" fmla="*/ 302415 w 557209"/>
                <a:gd name="connsiteY8" fmla="*/ 423414 h 551953"/>
                <a:gd name="connsiteX9" fmla="*/ 257915 w 557209"/>
                <a:gd name="connsiteY9" fmla="*/ 541881 h 551953"/>
                <a:gd name="connsiteX10" fmla="*/ 255547 w 557209"/>
                <a:gd name="connsiteY10" fmla="*/ 551953 h 551953"/>
                <a:gd name="connsiteX11" fmla="*/ 251479 w 557209"/>
                <a:gd name="connsiteY11" fmla="*/ 551407 h 551953"/>
                <a:gd name="connsiteX12" fmla="*/ 214309 w 557209"/>
                <a:gd name="connsiteY12" fmla="*/ 535333 h 551953"/>
                <a:gd name="connsiteX13" fmla="*/ 90484 w 557209"/>
                <a:gd name="connsiteY13" fmla="*/ 366264 h 551953"/>
                <a:gd name="connsiteX14" fmla="*/ 4759 w 557209"/>
                <a:gd name="connsiteY14" fmla="*/ 235295 h 551953"/>
                <a:gd name="connsiteX15" fmla="*/ 1974 w 557209"/>
                <a:gd name="connsiteY15" fmla="*/ 225940 h 551953"/>
                <a:gd name="connsiteX16" fmla="*/ 510 w 557209"/>
                <a:gd name="connsiteY16" fmla="*/ 217377 h 551953"/>
                <a:gd name="connsiteX17" fmla="*/ 75721 w 557209"/>
                <a:gd name="connsiteY17" fmla="*/ 27174 h 551953"/>
                <a:gd name="connsiteX18" fmla="*/ 235146 w 557209"/>
                <a:gd name="connsiteY18" fmla="*/ 920 h 551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7209" h="551953">
                  <a:moveTo>
                    <a:pt x="235146" y="920"/>
                  </a:moveTo>
                  <a:lnTo>
                    <a:pt x="306952" y="11602"/>
                  </a:lnTo>
                  <a:lnTo>
                    <a:pt x="340515" y="32889"/>
                  </a:lnTo>
                  <a:cubicBezTo>
                    <a:pt x="396078" y="73767"/>
                    <a:pt x="468706" y="157905"/>
                    <a:pt x="504822" y="199577"/>
                  </a:cubicBezTo>
                  <a:cubicBezTo>
                    <a:pt x="540938" y="241249"/>
                    <a:pt x="554828" y="245217"/>
                    <a:pt x="557209" y="282920"/>
                  </a:cubicBezTo>
                  <a:lnTo>
                    <a:pt x="557078" y="290012"/>
                  </a:lnTo>
                  <a:lnTo>
                    <a:pt x="512096" y="296649"/>
                  </a:lnTo>
                  <a:cubicBezTo>
                    <a:pt x="489369" y="301226"/>
                    <a:pt x="468508" y="306534"/>
                    <a:pt x="452434" y="311495"/>
                  </a:cubicBezTo>
                  <a:cubicBezTo>
                    <a:pt x="388140" y="331339"/>
                    <a:pt x="338927" y="367058"/>
                    <a:pt x="302415" y="423414"/>
                  </a:cubicBezTo>
                  <a:cubicBezTo>
                    <a:pt x="284159" y="451592"/>
                    <a:pt x="269375" y="497630"/>
                    <a:pt x="257915" y="541881"/>
                  </a:cubicBezTo>
                  <a:lnTo>
                    <a:pt x="255547" y="551953"/>
                  </a:lnTo>
                  <a:lnTo>
                    <a:pt x="251479" y="551407"/>
                  </a:lnTo>
                  <a:cubicBezTo>
                    <a:pt x="238519" y="547934"/>
                    <a:pt x="226017" y="542675"/>
                    <a:pt x="214309" y="535333"/>
                  </a:cubicBezTo>
                  <a:cubicBezTo>
                    <a:pt x="167478" y="505964"/>
                    <a:pt x="125409" y="416270"/>
                    <a:pt x="90484" y="366264"/>
                  </a:cubicBezTo>
                  <a:cubicBezTo>
                    <a:pt x="55559" y="316258"/>
                    <a:pt x="19840" y="273395"/>
                    <a:pt x="4759" y="235295"/>
                  </a:cubicBezTo>
                  <a:lnTo>
                    <a:pt x="1974" y="225940"/>
                  </a:lnTo>
                  <a:lnTo>
                    <a:pt x="510" y="217377"/>
                  </a:lnTo>
                  <a:cubicBezTo>
                    <a:pt x="-4156" y="130312"/>
                    <a:pt x="23393" y="59678"/>
                    <a:pt x="75721" y="27174"/>
                  </a:cubicBezTo>
                  <a:cubicBezTo>
                    <a:pt x="110607" y="5505"/>
                    <a:pt x="169523" y="-2989"/>
                    <a:pt x="235146" y="920"/>
                  </a:cubicBezTo>
                  <a:close/>
                </a:path>
              </a:pathLst>
            </a:custGeom>
            <a:solidFill>
              <a:srgbClr val="FFE6D5">
                <a:alpha val="5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4AC1EF1-29AE-FB4E-AC64-60810766A7CF}"/>
              </a:ext>
            </a:extLst>
          </p:cNvPr>
          <p:cNvGrpSpPr/>
          <p:nvPr/>
        </p:nvGrpSpPr>
        <p:grpSpPr>
          <a:xfrm>
            <a:off x="11461694" y="542184"/>
            <a:ext cx="184986" cy="896091"/>
            <a:chOff x="6823881" y="2181295"/>
            <a:chExt cx="628118" cy="3042657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9E4EC1DE-68EA-F268-F9D8-D0F07206E0F0}"/>
                </a:ext>
              </a:extLst>
            </p:cNvPr>
            <p:cNvGrpSpPr/>
            <p:nvPr/>
          </p:nvGrpSpPr>
          <p:grpSpPr>
            <a:xfrm>
              <a:off x="6823881" y="2181295"/>
              <a:ext cx="628118" cy="628118"/>
              <a:chOff x="1651388" y="2172798"/>
              <a:chExt cx="1083168" cy="1083168"/>
            </a:xfrm>
          </p:grpSpPr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036D5DB0-F5C7-4579-169A-151D89C1802B}"/>
                  </a:ext>
                </a:extLst>
              </p:cNvPr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1200" b="1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72" name="그림 71">
                <a:extLst>
                  <a:ext uri="{FF2B5EF4-FFF2-40B4-BE49-F238E27FC236}">
                    <a16:creationId xmlns:a16="http://schemas.microsoft.com/office/drawing/2014/main" id="{488AE2A3-65CD-A46E-59AD-B8CE5336F9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</p:spPr>
          </p:pic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E0F3557-1666-BFF5-24D7-ED05BA5AF0A2}"/>
                </a:ext>
              </a:extLst>
            </p:cNvPr>
            <p:cNvGrpSpPr/>
            <p:nvPr/>
          </p:nvGrpSpPr>
          <p:grpSpPr>
            <a:xfrm>
              <a:off x="6823881" y="4595834"/>
              <a:ext cx="628118" cy="628118"/>
              <a:chOff x="8846116" y="4168827"/>
              <a:chExt cx="1083168" cy="1083168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30B87EFC-11F0-A590-65D0-98EF611B7897}"/>
                  </a:ext>
                </a:extLst>
              </p:cNvPr>
              <p:cNvSpPr/>
              <p:nvPr/>
            </p:nvSpPr>
            <p:spPr>
              <a:xfrm>
                <a:off x="8846116" y="4168827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1200" b="1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75" name="그림 74">
                <a:extLst>
                  <a:ext uri="{FF2B5EF4-FFF2-40B4-BE49-F238E27FC236}">
                    <a16:creationId xmlns:a16="http://schemas.microsoft.com/office/drawing/2014/main" id="{5E6BF1AA-CF28-20EA-633D-F8EB748F68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36131" y="4358843"/>
                <a:ext cx="703135" cy="703135"/>
              </a:xfrm>
              <a:prstGeom prst="rect">
                <a:avLst/>
              </a:prstGeom>
            </p:spPr>
          </p:pic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4A78DCD6-4DB8-21DA-5A8C-74989D1012F0}"/>
                </a:ext>
              </a:extLst>
            </p:cNvPr>
            <p:cNvGrpSpPr/>
            <p:nvPr/>
          </p:nvGrpSpPr>
          <p:grpSpPr>
            <a:xfrm>
              <a:off x="6823881" y="2986141"/>
              <a:ext cx="628118" cy="628118"/>
              <a:chOff x="8723358" y="1778931"/>
              <a:chExt cx="1083168" cy="1083168"/>
            </a:xfrm>
          </p:grpSpPr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66FF7AFD-84AD-58D5-7D8C-E2BC068AAB4C}"/>
                  </a:ext>
                </a:extLst>
              </p:cNvPr>
              <p:cNvSpPr/>
              <p:nvPr/>
            </p:nvSpPr>
            <p:spPr>
              <a:xfrm>
                <a:off x="8723358" y="1778931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1200" b="1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78" name="그림 77">
                <a:extLst>
                  <a:ext uri="{FF2B5EF4-FFF2-40B4-BE49-F238E27FC236}">
                    <a16:creationId xmlns:a16="http://schemas.microsoft.com/office/drawing/2014/main" id="{51B636DE-395D-CC8F-05E7-E65403C679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96567" y="1952140"/>
                <a:ext cx="736749" cy="736749"/>
              </a:xfrm>
              <a:prstGeom prst="rect">
                <a:avLst/>
              </a:prstGeom>
            </p:spPr>
          </p:pic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AEF96A0A-D854-1046-6EA0-1151C6F0CAE8}"/>
                </a:ext>
              </a:extLst>
            </p:cNvPr>
            <p:cNvGrpSpPr/>
            <p:nvPr/>
          </p:nvGrpSpPr>
          <p:grpSpPr>
            <a:xfrm>
              <a:off x="6823881" y="3790987"/>
              <a:ext cx="628118" cy="628118"/>
              <a:chOff x="2899657" y="4303429"/>
              <a:chExt cx="1083168" cy="1083168"/>
            </a:xfrm>
          </p:grpSpPr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01669217-BC8A-37CD-BDC1-A54171F1F9AA}"/>
                  </a:ext>
                </a:extLst>
              </p:cNvPr>
              <p:cNvSpPr/>
              <p:nvPr/>
            </p:nvSpPr>
            <p:spPr>
              <a:xfrm>
                <a:off x="2899657" y="4303429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1200" b="1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81" name="그림 80">
                <a:extLst>
                  <a:ext uri="{FF2B5EF4-FFF2-40B4-BE49-F238E27FC236}">
                    <a16:creationId xmlns:a16="http://schemas.microsoft.com/office/drawing/2014/main" id="{58ADCF2F-0888-769E-078F-956E94879D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5175" y="4478947"/>
                <a:ext cx="732133" cy="732133"/>
              </a:xfrm>
              <a:prstGeom prst="rect">
                <a:avLst/>
              </a:prstGeom>
            </p:spPr>
          </p:pic>
        </p:grp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9D30EB7-0EBF-AD97-DCF3-B7DA42B30BEE}"/>
              </a:ext>
            </a:extLst>
          </p:cNvPr>
          <p:cNvSpPr/>
          <p:nvPr/>
        </p:nvSpPr>
        <p:spPr>
          <a:xfrm>
            <a:off x="1537387" y="1220009"/>
            <a:ext cx="9842161" cy="4836189"/>
          </a:xfrm>
          <a:prstGeom prst="roundRect">
            <a:avLst/>
          </a:prstGeom>
          <a:solidFill>
            <a:srgbClr val="F9EF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5194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20CBFAE1-DD73-93B3-AABE-B4A31CCA29CC}"/>
              </a:ext>
            </a:extLst>
          </p:cNvPr>
          <p:cNvGrpSpPr/>
          <p:nvPr/>
        </p:nvGrpSpPr>
        <p:grpSpPr>
          <a:xfrm>
            <a:off x="100012" y="266699"/>
            <a:ext cx="11991976" cy="6350002"/>
            <a:chOff x="100012" y="266699"/>
            <a:chExt cx="11991976" cy="6350002"/>
          </a:xfrm>
        </p:grpSpPr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4F7C81EA-0634-C034-C297-B67A892486AE}"/>
                </a:ext>
              </a:extLst>
            </p:cNvPr>
            <p:cNvSpPr/>
            <p:nvPr/>
          </p:nvSpPr>
          <p:spPr>
            <a:xfrm>
              <a:off x="290512" y="266699"/>
              <a:ext cx="11610976" cy="6123185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rgbClr val="F9EFE5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 dirty="0">
                <a:solidFill>
                  <a:srgbClr val="F9EFE5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50314E9-2551-2B72-55EA-7423A527B631}"/>
                </a:ext>
              </a:extLst>
            </p:cNvPr>
            <p:cNvSpPr/>
            <p:nvPr/>
          </p:nvSpPr>
          <p:spPr>
            <a:xfrm>
              <a:off x="435797" y="468117"/>
              <a:ext cx="11320406" cy="592176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 dirty="0">
                <a:solidFill>
                  <a:srgbClr val="F9EFE5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39FE7B2-DCD8-6BFA-5E7B-80A54431327C}"/>
                </a:ext>
              </a:extLst>
            </p:cNvPr>
            <p:cNvSpPr/>
            <p:nvPr/>
          </p:nvSpPr>
          <p:spPr>
            <a:xfrm>
              <a:off x="100012" y="6389885"/>
              <a:ext cx="11991976" cy="226816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rgbClr val="F9EFE5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 dirty="0">
                <a:solidFill>
                  <a:srgbClr val="F9EFE5"/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54E1D859-3279-7CAB-3C4F-4118A9EE3C3F}"/>
                </a:ext>
              </a:extLst>
            </p:cNvPr>
            <p:cNvSpPr/>
            <p:nvPr/>
          </p:nvSpPr>
          <p:spPr>
            <a:xfrm>
              <a:off x="5447506" y="6389885"/>
              <a:ext cx="1296988" cy="113408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rgbClr val="F9EFE5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 dirty="0">
                <a:solidFill>
                  <a:srgbClr val="F9EFE5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4D00C35-B11C-1BD6-DF8F-363DDD01DD36}"/>
                </a:ext>
              </a:extLst>
            </p:cNvPr>
            <p:cNvSpPr/>
            <p:nvPr/>
          </p:nvSpPr>
          <p:spPr>
            <a:xfrm>
              <a:off x="439513" y="468115"/>
              <a:ext cx="729357" cy="59217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  <a:defRPr/>
              </a:pPr>
              <a:endParaRPr lang="ko-KR" altLang="en-US" sz="600" dirty="0">
                <a:solidFill>
                  <a:srgbClr val="F9EFE5"/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2370F92-6548-BAD9-99D7-0F4BD5E19C9B}"/>
                </a:ext>
              </a:extLst>
            </p:cNvPr>
            <p:cNvSpPr/>
            <p:nvPr/>
          </p:nvSpPr>
          <p:spPr>
            <a:xfrm rot="10800000" flipV="1">
              <a:off x="434749" y="2779335"/>
              <a:ext cx="738883" cy="197396"/>
            </a:xfrm>
            <a:prstGeom prst="rect">
              <a:avLst/>
            </a:prstGeom>
            <a:solidFill>
              <a:srgbClr val="166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srgbClr val="F9EFE5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8702577-E712-2CA8-E65C-F8F8BCD997F6}"/>
                </a:ext>
              </a:extLst>
            </p:cNvPr>
            <p:cNvGrpSpPr/>
            <p:nvPr/>
          </p:nvGrpSpPr>
          <p:grpSpPr>
            <a:xfrm>
              <a:off x="467258" y="1197769"/>
              <a:ext cx="110991" cy="3414255"/>
              <a:chOff x="494690" y="1197769"/>
              <a:chExt cx="110991" cy="3414255"/>
            </a:xfrm>
          </p:grpSpPr>
          <p:sp>
            <p:nvSpPr>
              <p:cNvPr id="93" name="Freeform 9">
                <a:extLst>
                  <a:ext uri="{FF2B5EF4-FFF2-40B4-BE49-F238E27FC236}">
                    <a16:creationId xmlns:a16="http://schemas.microsoft.com/office/drawing/2014/main" id="{2DD0478C-4E3C-6E23-06B1-255F38A006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114" y="2402270"/>
                <a:ext cx="64143" cy="8465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srgbClr val="F9EFE5"/>
                  </a:solidFill>
                </a:endParaRPr>
              </a:p>
            </p:txBody>
          </p:sp>
          <p:sp>
            <p:nvSpPr>
              <p:cNvPr id="94" name="자유형 23">
                <a:extLst>
                  <a:ext uri="{FF2B5EF4-FFF2-40B4-BE49-F238E27FC236}">
                    <a16:creationId xmlns:a16="http://schemas.microsoft.com/office/drawing/2014/main" id="{D95AA9D8-E9A6-9583-2450-DC1BDCDA2B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400" y="1997402"/>
                <a:ext cx="89571" cy="78392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srgbClr val="F9EFE5"/>
                  </a:solidFill>
                </a:endParaRPr>
              </a:p>
            </p:txBody>
          </p:sp>
          <p:sp>
            <p:nvSpPr>
              <p:cNvPr id="95" name="말풍선: 타원형 11">
                <a:extLst>
                  <a:ext uri="{FF2B5EF4-FFF2-40B4-BE49-F238E27FC236}">
                    <a16:creationId xmlns:a16="http://schemas.microsoft.com/office/drawing/2014/main" id="{D02D7E95-DC35-4519-C614-9824E4CF4028}"/>
                  </a:ext>
                </a:extLst>
              </p:cNvPr>
              <p:cNvSpPr/>
              <p:nvPr/>
            </p:nvSpPr>
            <p:spPr>
              <a:xfrm>
                <a:off x="515252" y="1602563"/>
                <a:ext cx="69866" cy="68363"/>
              </a:xfrm>
              <a:prstGeom prst="wedgeEllipseCallout">
                <a:avLst>
                  <a:gd name="adj1" fmla="val -41938"/>
                  <a:gd name="adj2" fmla="val 5787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srgbClr val="F9EFE5"/>
                  </a:solidFill>
                </a:endParaRPr>
              </a:p>
            </p:txBody>
          </p:sp>
          <p:sp>
            <p:nvSpPr>
              <p:cNvPr id="96" name="하트 95">
                <a:extLst>
                  <a:ext uri="{FF2B5EF4-FFF2-40B4-BE49-F238E27FC236}">
                    <a16:creationId xmlns:a16="http://schemas.microsoft.com/office/drawing/2014/main" id="{1ADBE4C6-067A-6E90-E549-518DE29A6087}"/>
                  </a:ext>
                </a:extLst>
              </p:cNvPr>
              <p:cNvSpPr/>
              <p:nvPr/>
            </p:nvSpPr>
            <p:spPr>
              <a:xfrm>
                <a:off x="511026" y="1197769"/>
                <a:ext cx="78318" cy="78318"/>
              </a:xfrm>
              <a:prstGeom prst="hear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srgbClr val="F9EFE5"/>
                  </a:solidFill>
                </a:endParaRPr>
              </a:p>
            </p:txBody>
          </p:sp>
          <p:grpSp>
            <p:nvGrpSpPr>
              <p:cNvPr id="97" name="Group 16">
                <a:extLst>
                  <a:ext uri="{FF2B5EF4-FFF2-40B4-BE49-F238E27FC236}">
                    <a16:creationId xmlns:a16="http://schemas.microsoft.com/office/drawing/2014/main" id="{6B9305E6-B760-D8D9-C031-511F07C9009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05954" y="2813396"/>
                <a:ext cx="88463" cy="101679"/>
                <a:chOff x="1039" y="1681"/>
                <a:chExt cx="1071" cy="1231"/>
              </a:xfrm>
              <a:solidFill>
                <a:schemeClr val="bg1"/>
              </a:solidFill>
            </p:grpSpPr>
            <p:sp>
              <p:nvSpPr>
                <p:cNvPr id="112" name="Freeform 17">
                  <a:extLst>
                    <a:ext uri="{FF2B5EF4-FFF2-40B4-BE49-F238E27FC236}">
                      <a16:creationId xmlns:a16="http://schemas.microsoft.com/office/drawing/2014/main" id="{40FBD4BB-A88A-6335-9D08-D0D5E7292C0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13" name="Freeform 18">
                  <a:extLst>
                    <a:ext uri="{FF2B5EF4-FFF2-40B4-BE49-F238E27FC236}">
                      <a16:creationId xmlns:a16="http://schemas.microsoft.com/office/drawing/2014/main" id="{D3E4356E-DDB3-901E-209B-E14C272B55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14" name="Freeform 19">
                  <a:extLst>
                    <a:ext uri="{FF2B5EF4-FFF2-40B4-BE49-F238E27FC236}">
                      <a16:creationId xmlns:a16="http://schemas.microsoft.com/office/drawing/2014/main" id="{F97DFB48-2AA1-065D-30F2-90809F12C0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15" name="Freeform 20">
                  <a:extLst>
                    <a:ext uri="{FF2B5EF4-FFF2-40B4-BE49-F238E27FC236}">
                      <a16:creationId xmlns:a16="http://schemas.microsoft.com/office/drawing/2014/main" id="{AA9E9AB7-CFE3-58F7-5805-A05B1302A7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</p:grpSp>
          <p:sp>
            <p:nvSpPr>
              <p:cNvPr id="98" name="자유형 32">
                <a:extLst>
                  <a:ext uri="{FF2B5EF4-FFF2-40B4-BE49-F238E27FC236}">
                    <a16:creationId xmlns:a16="http://schemas.microsoft.com/office/drawing/2014/main" id="{86D5CF84-1061-6120-009F-FE2D7EFC7A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54" y="4095210"/>
                <a:ext cx="88463" cy="88463"/>
              </a:xfrm>
              <a:custGeom>
                <a:avLst/>
                <a:gdLst>
                  <a:gd name="connsiteX0" fmla="*/ 4509870 w 6502401"/>
                  <a:gd name="connsiteY0" fmla="*/ 1250950 h 6502400"/>
                  <a:gd name="connsiteX1" fmla="*/ 3460751 w 6502401"/>
                  <a:gd name="connsiteY1" fmla="*/ 2299449 h 6502400"/>
                  <a:gd name="connsiteX2" fmla="*/ 4204979 w 6502401"/>
                  <a:gd name="connsiteY2" fmla="*/ 3043238 h 6502400"/>
                  <a:gd name="connsiteX3" fmla="*/ 5253039 w 6502401"/>
                  <a:gd name="connsiteY3" fmla="*/ 1994739 h 6502400"/>
                  <a:gd name="connsiteX4" fmla="*/ 5487377 w 6502401"/>
                  <a:gd name="connsiteY4" fmla="*/ 0 h 6502400"/>
                  <a:gd name="connsiteX5" fmla="*/ 5557233 w 6502401"/>
                  <a:gd name="connsiteY5" fmla="*/ 0 h 6502400"/>
                  <a:gd name="connsiteX6" fmla="*/ 5626559 w 6502401"/>
                  <a:gd name="connsiteY6" fmla="*/ 6350 h 6502400"/>
                  <a:gd name="connsiteX7" fmla="*/ 5695356 w 6502401"/>
                  <a:gd name="connsiteY7" fmla="*/ 20108 h 6502400"/>
                  <a:gd name="connsiteX8" fmla="*/ 5763095 w 6502401"/>
                  <a:gd name="connsiteY8" fmla="*/ 39688 h 6502400"/>
                  <a:gd name="connsiteX9" fmla="*/ 5828717 w 6502401"/>
                  <a:gd name="connsiteY9" fmla="*/ 66675 h 6502400"/>
                  <a:gd name="connsiteX10" fmla="*/ 5891693 w 6502401"/>
                  <a:gd name="connsiteY10" fmla="*/ 100013 h 6502400"/>
                  <a:gd name="connsiteX11" fmla="*/ 5953081 w 6502401"/>
                  <a:gd name="connsiteY11" fmla="*/ 139700 h 6502400"/>
                  <a:gd name="connsiteX12" fmla="*/ 6010236 w 6502401"/>
                  <a:gd name="connsiteY12" fmla="*/ 186796 h 6502400"/>
                  <a:gd name="connsiteX13" fmla="*/ 6036697 w 6502401"/>
                  <a:gd name="connsiteY13" fmla="*/ 212725 h 6502400"/>
                  <a:gd name="connsiteX14" fmla="*/ 6289659 w 6502401"/>
                  <a:gd name="connsiteY14" fmla="*/ 465667 h 6502400"/>
                  <a:gd name="connsiteX15" fmla="*/ 6316649 w 6502401"/>
                  <a:gd name="connsiteY15" fmla="*/ 493183 h 6502400"/>
                  <a:gd name="connsiteX16" fmla="*/ 6362690 w 6502401"/>
                  <a:gd name="connsiteY16" fmla="*/ 550333 h 6502400"/>
                  <a:gd name="connsiteX17" fmla="*/ 6402381 w 6502401"/>
                  <a:gd name="connsiteY17" fmla="*/ 610658 h 6502400"/>
                  <a:gd name="connsiteX18" fmla="*/ 6436250 w 6502401"/>
                  <a:gd name="connsiteY18" fmla="*/ 674158 h 6502400"/>
                  <a:gd name="connsiteX19" fmla="*/ 6462711 w 6502401"/>
                  <a:gd name="connsiteY19" fmla="*/ 739246 h 6502400"/>
                  <a:gd name="connsiteX20" fmla="*/ 6482820 w 6502401"/>
                  <a:gd name="connsiteY20" fmla="*/ 807508 h 6502400"/>
                  <a:gd name="connsiteX21" fmla="*/ 6495522 w 6502401"/>
                  <a:gd name="connsiteY21" fmla="*/ 875771 h 6502400"/>
                  <a:gd name="connsiteX22" fmla="*/ 6502401 w 6502401"/>
                  <a:gd name="connsiteY22" fmla="*/ 946150 h 6502400"/>
                  <a:gd name="connsiteX23" fmla="*/ 6502401 w 6502401"/>
                  <a:gd name="connsiteY23" fmla="*/ 1015471 h 6502400"/>
                  <a:gd name="connsiteX24" fmla="*/ 6495522 w 6502401"/>
                  <a:gd name="connsiteY24" fmla="*/ 1085321 h 6502400"/>
                  <a:gd name="connsiteX25" fmla="*/ 6482820 w 6502401"/>
                  <a:gd name="connsiteY25" fmla="*/ 1154113 h 6502400"/>
                  <a:gd name="connsiteX26" fmla="*/ 6462711 w 6502401"/>
                  <a:gd name="connsiteY26" fmla="*/ 1221846 h 6502400"/>
                  <a:gd name="connsiteX27" fmla="*/ 6436250 w 6502401"/>
                  <a:gd name="connsiteY27" fmla="*/ 1287463 h 6502400"/>
                  <a:gd name="connsiteX28" fmla="*/ 6402381 w 6502401"/>
                  <a:gd name="connsiteY28" fmla="*/ 1350963 h 6502400"/>
                  <a:gd name="connsiteX29" fmla="*/ 6362690 w 6502401"/>
                  <a:gd name="connsiteY29" fmla="*/ 1410759 h 6502400"/>
                  <a:gd name="connsiteX30" fmla="*/ 6316649 w 6502401"/>
                  <a:gd name="connsiteY30" fmla="*/ 1467909 h 6502400"/>
                  <a:gd name="connsiteX31" fmla="*/ 6289659 w 6502401"/>
                  <a:gd name="connsiteY31" fmla="*/ 1495425 h 6502400"/>
                  <a:gd name="connsiteX32" fmla="*/ 5791143 w 6502401"/>
                  <a:gd name="connsiteY32" fmla="*/ 1993900 h 6502400"/>
                  <a:gd name="connsiteX33" fmla="*/ 6036697 w 6502401"/>
                  <a:gd name="connsiteY33" fmla="*/ 2239433 h 6502400"/>
                  <a:gd name="connsiteX34" fmla="*/ 6050456 w 6502401"/>
                  <a:gd name="connsiteY34" fmla="*/ 2253192 h 6502400"/>
                  <a:gd name="connsiteX35" fmla="*/ 6071095 w 6502401"/>
                  <a:gd name="connsiteY35" fmla="*/ 2284942 h 6502400"/>
                  <a:gd name="connsiteX36" fmla="*/ 6084855 w 6502401"/>
                  <a:gd name="connsiteY36" fmla="*/ 2319338 h 6502400"/>
                  <a:gd name="connsiteX37" fmla="*/ 6092264 w 6502401"/>
                  <a:gd name="connsiteY37" fmla="*/ 2355321 h 6502400"/>
                  <a:gd name="connsiteX38" fmla="*/ 6092264 w 6502401"/>
                  <a:gd name="connsiteY38" fmla="*/ 2391833 h 6502400"/>
                  <a:gd name="connsiteX39" fmla="*/ 6084855 w 6502401"/>
                  <a:gd name="connsiteY39" fmla="*/ 2428346 h 6502400"/>
                  <a:gd name="connsiteX40" fmla="*/ 6071095 w 6502401"/>
                  <a:gd name="connsiteY40" fmla="*/ 2462742 h 6502400"/>
                  <a:gd name="connsiteX41" fmla="*/ 6050456 w 6502401"/>
                  <a:gd name="connsiteY41" fmla="*/ 2493963 h 6502400"/>
                  <a:gd name="connsiteX42" fmla="*/ 6036697 w 6502401"/>
                  <a:gd name="connsiteY42" fmla="*/ 2508250 h 6502400"/>
                  <a:gd name="connsiteX43" fmla="*/ 6022408 w 6502401"/>
                  <a:gd name="connsiteY43" fmla="*/ 2522008 h 6502400"/>
                  <a:gd name="connsiteX44" fmla="*/ 5991185 w 6502401"/>
                  <a:gd name="connsiteY44" fmla="*/ 2542646 h 6502400"/>
                  <a:gd name="connsiteX45" fmla="*/ 5956786 w 6502401"/>
                  <a:gd name="connsiteY45" fmla="*/ 2556933 h 6502400"/>
                  <a:gd name="connsiteX46" fmla="*/ 5920270 w 6502401"/>
                  <a:gd name="connsiteY46" fmla="*/ 2563813 h 6502400"/>
                  <a:gd name="connsiteX47" fmla="*/ 5883755 w 6502401"/>
                  <a:gd name="connsiteY47" fmla="*/ 2563813 h 6502400"/>
                  <a:gd name="connsiteX48" fmla="*/ 5847769 w 6502401"/>
                  <a:gd name="connsiteY48" fmla="*/ 2556933 h 6502400"/>
                  <a:gd name="connsiteX49" fmla="*/ 5813370 w 6502401"/>
                  <a:gd name="connsiteY49" fmla="*/ 2542646 h 6502400"/>
                  <a:gd name="connsiteX50" fmla="*/ 5781617 w 6502401"/>
                  <a:gd name="connsiteY50" fmla="*/ 2522008 h 6502400"/>
                  <a:gd name="connsiteX51" fmla="*/ 5767858 w 6502401"/>
                  <a:gd name="connsiteY51" fmla="*/ 2508250 h 6502400"/>
                  <a:gd name="connsiteX52" fmla="*/ 5522305 w 6502401"/>
                  <a:gd name="connsiteY52" fmla="*/ 2263775 h 6502400"/>
                  <a:gd name="connsiteX53" fmla="*/ 3771678 w 6502401"/>
                  <a:gd name="connsiteY53" fmla="*/ 4014258 h 6502400"/>
                  <a:gd name="connsiteX54" fmla="*/ 2034283 w 6502401"/>
                  <a:gd name="connsiteY54" fmla="*/ 5750454 h 6502400"/>
                  <a:gd name="connsiteX55" fmla="*/ 2004118 w 6502401"/>
                  <a:gd name="connsiteY55" fmla="*/ 5780088 h 6502400"/>
                  <a:gd name="connsiteX56" fmla="*/ 1936908 w 6502401"/>
                  <a:gd name="connsiteY56" fmla="*/ 5832475 h 6502400"/>
                  <a:gd name="connsiteX57" fmla="*/ 1865465 w 6502401"/>
                  <a:gd name="connsiteY57" fmla="*/ 5876925 h 6502400"/>
                  <a:gd name="connsiteX58" fmla="*/ 1789259 w 6502401"/>
                  <a:gd name="connsiteY58" fmla="*/ 5911850 h 6502400"/>
                  <a:gd name="connsiteX59" fmla="*/ 1709877 w 6502401"/>
                  <a:gd name="connsiteY59" fmla="*/ 5938838 h 6502400"/>
                  <a:gd name="connsiteX60" fmla="*/ 1627320 w 6502401"/>
                  <a:gd name="connsiteY60" fmla="*/ 5955242 h 6502400"/>
                  <a:gd name="connsiteX61" fmla="*/ 1543705 w 6502401"/>
                  <a:gd name="connsiteY61" fmla="*/ 5963709 h 6502400"/>
                  <a:gd name="connsiteX62" fmla="*/ 1459032 w 6502401"/>
                  <a:gd name="connsiteY62" fmla="*/ 5961592 h 6502400"/>
                  <a:gd name="connsiteX63" fmla="*/ 1417224 w 6502401"/>
                  <a:gd name="connsiteY63" fmla="*/ 5956300 h 6502400"/>
                  <a:gd name="connsiteX64" fmla="*/ 890660 w 6502401"/>
                  <a:gd name="connsiteY64" fmla="*/ 5881688 h 6502400"/>
                  <a:gd name="connsiteX65" fmla="*/ 324935 w 6502401"/>
                  <a:gd name="connsiteY65" fmla="*/ 6446838 h 6502400"/>
                  <a:gd name="connsiteX66" fmla="*/ 310646 w 6502401"/>
                  <a:gd name="connsiteY66" fmla="*/ 6460596 h 6502400"/>
                  <a:gd name="connsiteX67" fmla="*/ 278364 w 6502401"/>
                  <a:gd name="connsiteY67" fmla="*/ 6481234 h 6502400"/>
                  <a:gd name="connsiteX68" fmla="*/ 243966 w 6502401"/>
                  <a:gd name="connsiteY68" fmla="*/ 6494992 h 6502400"/>
                  <a:gd name="connsiteX69" fmla="*/ 208509 w 6502401"/>
                  <a:gd name="connsiteY69" fmla="*/ 6502400 h 6502400"/>
                  <a:gd name="connsiteX70" fmla="*/ 171464 w 6502401"/>
                  <a:gd name="connsiteY70" fmla="*/ 6502400 h 6502400"/>
                  <a:gd name="connsiteX71" fmla="*/ 136007 w 6502401"/>
                  <a:gd name="connsiteY71" fmla="*/ 6494992 h 6502400"/>
                  <a:gd name="connsiteX72" fmla="*/ 101608 w 6502401"/>
                  <a:gd name="connsiteY72" fmla="*/ 6481234 h 6502400"/>
                  <a:gd name="connsiteX73" fmla="*/ 69856 w 6502401"/>
                  <a:gd name="connsiteY73" fmla="*/ 6460596 h 6502400"/>
                  <a:gd name="connsiteX74" fmla="*/ 55038 w 6502401"/>
                  <a:gd name="connsiteY74" fmla="*/ 6446838 h 6502400"/>
                  <a:gd name="connsiteX75" fmla="*/ 42337 w 6502401"/>
                  <a:gd name="connsiteY75" fmla="*/ 6432550 h 6502400"/>
                  <a:gd name="connsiteX76" fmla="*/ 20639 w 6502401"/>
                  <a:gd name="connsiteY76" fmla="*/ 6401329 h 6502400"/>
                  <a:gd name="connsiteX77" fmla="*/ 6880 w 6502401"/>
                  <a:gd name="connsiteY77" fmla="*/ 6366934 h 6502400"/>
                  <a:gd name="connsiteX78" fmla="*/ 0 w 6502401"/>
                  <a:gd name="connsiteY78" fmla="*/ 6330421 h 6502400"/>
                  <a:gd name="connsiteX79" fmla="*/ 0 w 6502401"/>
                  <a:gd name="connsiteY79" fmla="*/ 6293909 h 6502400"/>
                  <a:gd name="connsiteX80" fmla="*/ 6880 w 6502401"/>
                  <a:gd name="connsiteY80" fmla="*/ 6257925 h 6502400"/>
                  <a:gd name="connsiteX81" fmla="*/ 20639 w 6502401"/>
                  <a:gd name="connsiteY81" fmla="*/ 6223529 h 6502400"/>
                  <a:gd name="connsiteX82" fmla="*/ 42337 w 6502401"/>
                  <a:gd name="connsiteY82" fmla="*/ 6191779 h 6502400"/>
                  <a:gd name="connsiteX83" fmla="*/ 55038 w 6502401"/>
                  <a:gd name="connsiteY83" fmla="*/ 6178021 h 6502400"/>
                  <a:gd name="connsiteX84" fmla="*/ 621292 w 6502401"/>
                  <a:gd name="connsiteY84" fmla="*/ 5611813 h 6502400"/>
                  <a:gd name="connsiteX85" fmla="*/ 546145 w 6502401"/>
                  <a:gd name="connsiteY85" fmla="*/ 5085821 h 6502400"/>
                  <a:gd name="connsiteX86" fmla="*/ 540853 w 6502401"/>
                  <a:gd name="connsiteY86" fmla="*/ 5042959 h 6502400"/>
                  <a:gd name="connsiteX87" fmla="*/ 539265 w 6502401"/>
                  <a:gd name="connsiteY87" fmla="*/ 4958821 h 6502400"/>
                  <a:gd name="connsiteX88" fmla="*/ 546674 w 6502401"/>
                  <a:gd name="connsiteY88" fmla="*/ 4874684 h 6502400"/>
                  <a:gd name="connsiteX89" fmla="*/ 564138 w 6502401"/>
                  <a:gd name="connsiteY89" fmla="*/ 4792663 h 6502400"/>
                  <a:gd name="connsiteX90" fmla="*/ 590069 w 6502401"/>
                  <a:gd name="connsiteY90" fmla="*/ 4713288 h 6502400"/>
                  <a:gd name="connsiteX91" fmla="*/ 626055 w 6502401"/>
                  <a:gd name="connsiteY91" fmla="*/ 4637088 h 6502400"/>
                  <a:gd name="connsiteX92" fmla="*/ 669980 w 6502401"/>
                  <a:gd name="connsiteY92" fmla="*/ 4565121 h 6502400"/>
                  <a:gd name="connsiteX93" fmla="*/ 721842 w 6502401"/>
                  <a:gd name="connsiteY93" fmla="*/ 4498975 h 6502400"/>
                  <a:gd name="connsiteX94" fmla="*/ 752007 w 6502401"/>
                  <a:gd name="connsiteY94" fmla="*/ 4467754 h 6502400"/>
                  <a:gd name="connsiteX95" fmla="*/ 2468235 w 6502401"/>
                  <a:gd name="connsiteY95" fmla="*/ 2752196 h 6502400"/>
                  <a:gd name="connsiteX96" fmla="*/ 4239500 w 6502401"/>
                  <a:gd name="connsiteY96" fmla="*/ 981075 h 6502400"/>
                  <a:gd name="connsiteX97" fmla="*/ 3993947 w 6502401"/>
                  <a:gd name="connsiteY97" fmla="*/ 735542 h 6502400"/>
                  <a:gd name="connsiteX98" fmla="*/ 3981246 w 6502401"/>
                  <a:gd name="connsiteY98" fmla="*/ 721254 h 6502400"/>
                  <a:gd name="connsiteX99" fmla="*/ 3959548 w 6502401"/>
                  <a:gd name="connsiteY99" fmla="*/ 688975 h 6502400"/>
                  <a:gd name="connsiteX100" fmla="*/ 3945789 w 6502401"/>
                  <a:gd name="connsiteY100" fmla="*/ 655108 h 6502400"/>
                  <a:gd name="connsiteX101" fmla="*/ 3939438 w 6502401"/>
                  <a:gd name="connsiteY101" fmla="*/ 619125 h 6502400"/>
                  <a:gd name="connsiteX102" fmla="*/ 3939438 w 6502401"/>
                  <a:gd name="connsiteY102" fmla="*/ 582613 h 6502400"/>
                  <a:gd name="connsiteX103" fmla="*/ 3945789 w 6502401"/>
                  <a:gd name="connsiteY103" fmla="*/ 546629 h 6502400"/>
                  <a:gd name="connsiteX104" fmla="*/ 3959548 w 6502401"/>
                  <a:gd name="connsiteY104" fmla="*/ 512233 h 6502400"/>
                  <a:gd name="connsiteX105" fmla="*/ 3981246 w 6502401"/>
                  <a:gd name="connsiteY105" fmla="*/ 480483 h 6502400"/>
                  <a:gd name="connsiteX106" fmla="*/ 3993947 w 6502401"/>
                  <a:gd name="connsiteY106" fmla="*/ 465667 h 6502400"/>
                  <a:gd name="connsiteX107" fmla="*/ 4008764 w 6502401"/>
                  <a:gd name="connsiteY107" fmla="*/ 452967 h 6502400"/>
                  <a:gd name="connsiteX108" fmla="*/ 4039988 w 6502401"/>
                  <a:gd name="connsiteY108" fmla="*/ 431800 h 6502400"/>
                  <a:gd name="connsiteX109" fmla="*/ 4074916 w 6502401"/>
                  <a:gd name="connsiteY109" fmla="*/ 418042 h 6502400"/>
                  <a:gd name="connsiteX110" fmla="*/ 4110902 w 6502401"/>
                  <a:gd name="connsiteY110" fmla="*/ 411163 h 6502400"/>
                  <a:gd name="connsiteX111" fmla="*/ 4147417 w 6502401"/>
                  <a:gd name="connsiteY111" fmla="*/ 411163 h 6502400"/>
                  <a:gd name="connsiteX112" fmla="*/ 4182875 w 6502401"/>
                  <a:gd name="connsiteY112" fmla="*/ 418042 h 6502400"/>
                  <a:gd name="connsiteX113" fmla="*/ 4217273 w 6502401"/>
                  <a:gd name="connsiteY113" fmla="*/ 431800 h 6502400"/>
                  <a:gd name="connsiteX114" fmla="*/ 4249555 w 6502401"/>
                  <a:gd name="connsiteY114" fmla="*/ 452967 h 6502400"/>
                  <a:gd name="connsiteX115" fmla="*/ 4263844 w 6502401"/>
                  <a:gd name="connsiteY115" fmla="*/ 465667 h 6502400"/>
                  <a:gd name="connsiteX116" fmla="*/ 4508339 w 6502401"/>
                  <a:gd name="connsiteY116" fmla="*/ 711200 h 6502400"/>
                  <a:gd name="connsiteX117" fmla="*/ 5007913 w 6502401"/>
                  <a:gd name="connsiteY117" fmla="*/ 212725 h 6502400"/>
                  <a:gd name="connsiteX118" fmla="*/ 5034373 w 6502401"/>
                  <a:gd name="connsiteY118" fmla="*/ 186796 h 6502400"/>
                  <a:gd name="connsiteX119" fmla="*/ 5091528 w 6502401"/>
                  <a:gd name="connsiteY119" fmla="*/ 139700 h 6502400"/>
                  <a:gd name="connsiteX120" fmla="*/ 5152387 w 6502401"/>
                  <a:gd name="connsiteY120" fmla="*/ 100013 h 6502400"/>
                  <a:gd name="connsiteX121" fmla="*/ 5215892 w 6502401"/>
                  <a:gd name="connsiteY121" fmla="*/ 66675 h 6502400"/>
                  <a:gd name="connsiteX122" fmla="*/ 5281514 w 6502401"/>
                  <a:gd name="connsiteY122" fmla="*/ 39688 h 6502400"/>
                  <a:gd name="connsiteX123" fmla="*/ 5348195 w 6502401"/>
                  <a:gd name="connsiteY123" fmla="*/ 20108 h 6502400"/>
                  <a:gd name="connsiteX124" fmla="*/ 5418050 w 6502401"/>
                  <a:gd name="connsiteY124" fmla="*/ 6350 h 650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6502401" h="6502400">
                    <a:moveTo>
                      <a:pt x="4509870" y="1250950"/>
                    </a:moveTo>
                    <a:lnTo>
                      <a:pt x="3460751" y="2299449"/>
                    </a:lnTo>
                    <a:lnTo>
                      <a:pt x="4204979" y="3043238"/>
                    </a:lnTo>
                    <a:lnTo>
                      <a:pt x="5253039" y="1994739"/>
                    </a:lnTo>
                    <a:close/>
                    <a:moveTo>
                      <a:pt x="5487377" y="0"/>
                    </a:moveTo>
                    <a:lnTo>
                      <a:pt x="5557233" y="0"/>
                    </a:lnTo>
                    <a:lnTo>
                      <a:pt x="5626559" y="6350"/>
                    </a:lnTo>
                    <a:lnTo>
                      <a:pt x="5695356" y="20108"/>
                    </a:lnTo>
                    <a:lnTo>
                      <a:pt x="5763095" y="39688"/>
                    </a:lnTo>
                    <a:lnTo>
                      <a:pt x="5828717" y="66675"/>
                    </a:lnTo>
                    <a:lnTo>
                      <a:pt x="5891693" y="100013"/>
                    </a:lnTo>
                    <a:lnTo>
                      <a:pt x="5953081" y="139700"/>
                    </a:lnTo>
                    <a:lnTo>
                      <a:pt x="6010236" y="186796"/>
                    </a:lnTo>
                    <a:lnTo>
                      <a:pt x="6036697" y="212725"/>
                    </a:lnTo>
                    <a:lnTo>
                      <a:pt x="6289659" y="465667"/>
                    </a:lnTo>
                    <a:lnTo>
                      <a:pt x="6316649" y="493183"/>
                    </a:lnTo>
                    <a:lnTo>
                      <a:pt x="6362690" y="550333"/>
                    </a:lnTo>
                    <a:lnTo>
                      <a:pt x="6402381" y="610658"/>
                    </a:lnTo>
                    <a:lnTo>
                      <a:pt x="6436250" y="674158"/>
                    </a:lnTo>
                    <a:lnTo>
                      <a:pt x="6462711" y="739246"/>
                    </a:lnTo>
                    <a:lnTo>
                      <a:pt x="6482820" y="807508"/>
                    </a:lnTo>
                    <a:lnTo>
                      <a:pt x="6495522" y="875771"/>
                    </a:lnTo>
                    <a:lnTo>
                      <a:pt x="6502401" y="946150"/>
                    </a:lnTo>
                    <a:lnTo>
                      <a:pt x="6502401" y="1015471"/>
                    </a:lnTo>
                    <a:lnTo>
                      <a:pt x="6495522" y="1085321"/>
                    </a:lnTo>
                    <a:lnTo>
                      <a:pt x="6482820" y="1154113"/>
                    </a:lnTo>
                    <a:lnTo>
                      <a:pt x="6462711" y="1221846"/>
                    </a:lnTo>
                    <a:lnTo>
                      <a:pt x="6436250" y="1287463"/>
                    </a:lnTo>
                    <a:lnTo>
                      <a:pt x="6402381" y="1350963"/>
                    </a:lnTo>
                    <a:lnTo>
                      <a:pt x="6362690" y="1410759"/>
                    </a:lnTo>
                    <a:lnTo>
                      <a:pt x="6316649" y="1467909"/>
                    </a:lnTo>
                    <a:lnTo>
                      <a:pt x="6289659" y="1495425"/>
                    </a:lnTo>
                    <a:lnTo>
                      <a:pt x="5791143" y="1993900"/>
                    </a:lnTo>
                    <a:lnTo>
                      <a:pt x="6036697" y="2239433"/>
                    </a:lnTo>
                    <a:lnTo>
                      <a:pt x="6050456" y="2253192"/>
                    </a:lnTo>
                    <a:lnTo>
                      <a:pt x="6071095" y="2284942"/>
                    </a:lnTo>
                    <a:lnTo>
                      <a:pt x="6084855" y="2319338"/>
                    </a:lnTo>
                    <a:lnTo>
                      <a:pt x="6092264" y="2355321"/>
                    </a:lnTo>
                    <a:lnTo>
                      <a:pt x="6092264" y="2391833"/>
                    </a:lnTo>
                    <a:lnTo>
                      <a:pt x="6084855" y="2428346"/>
                    </a:lnTo>
                    <a:lnTo>
                      <a:pt x="6071095" y="2462742"/>
                    </a:lnTo>
                    <a:lnTo>
                      <a:pt x="6050456" y="2493963"/>
                    </a:lnTo>
                    <a:lnTo>
                      <a:pt x="6036697" y="2508250"/>
                    </a:lnTo>
                    <a:lnTo>
                      <a:pt x="6022408" y="2522008"/>
                    </a:lnTo>
                    <a:lnTo>
                      <a:pt x="5991185" y="2542646"/>
                    </a:lnTo>
                    <a:lnTo>
                      <a:pt x="5956786" y="2556933"/>
                    </a:lnTo>
                    <a:lnTo>
                      <a:pt x="5920270" y="2563813"/>
                    </a:lnTo>
                    <a:lnTo>
                      <a:pt x="5883755" y="2563813"/>
                    </a:lnTo>
                    <a:lnTo>
                      <a:pt x="5847769" y="2556933"/>
                    </a:lnTo>
                    <a:lnTo>
                      <a:pt x="5813370" y="2542646"/>
                    </a:lnTo>
                    <a:lnTo>
                      <a:pt x="5781617" y="2522008"/>
                    </a:lnTo>
                    <a:lnTo>
                      <a:pt x="5767858" y="2508250"/>
                    </a:lnTo>
                    <a:lnTo>
                      <a:pt x="5522305" y="2263775"/>
                    </a:lnTo>
                    <a:lnTo>
                      <a:pt x="3771678" y="4014258"/>
                    </a:lnTo>
                    <a:lnTo>
                      <a:pt x="2034283" y="5750454"/>
                    </a:lnTo>
                    <a:lnTo>
                      <a:pt x="2004118" y="5780088"/>
                    </a:lnTo>
                    <a:lnTo>
                      <a:pt x="1936908" y="5832475"/>
                    </a:lnTo>
                    <a:lnTo>
                      <a:pt x="1865465" y="5876925"/>
                    </a:lnTo>
                    <a:lnTo>
                      <a:pt x="1789259" y="5911850"/>
                    </a:lnTo>
                    <a:lnTo>
                      <a:pt x="1709877" y="5938838"/>
                    </a:lnTo>
                    <a:lnTo>
                      <a:pt x="1627320" y="5955242"/>
                    </a:lnTo>
                    <a:lnTo>
                      <a:pt x="1543705" y="5963709"/>
                    </a:lnTo>
                    <a:lnTo>
                      <a:pt x="1459032" y="5961592"/>
                    </a:lnTo>
                    <a:lnTo>
                      <a:pt x="1417224" y="5956300"/>
                    </a:lnTo>
                    <a:lnTo>
                      <a:pt x="890660" y="5881688"/>
                    </a:lnTo>
                    <a:lnTo>
                      <a:pt x="324935" y="6446838"/>
                    </a:lnTo>
                    <a:lnTo>
                      <a:pt x="310646" y="6460596"/>
                    </a:lnTo>
                    <a:lnTo>
                      <a:pt x="278364" y="6481234"/>
                    </a:lnTo>
                    <a:lnTo>
                      <a:pt x="243966" y="6494992"/>
                    </a:lnTo>
                    <a:lnTo>
                      <a:pt x="208509" y="6502400"/>
                    </a:lnTo>
                    <a:lnTo>
                      <a:pt x="171464" y="6502400"/>
                    </a:lnTo>
                    <a:lnTo>
                      <a:pt x="136007" y="6494992"/>
                    </a:lnTo>
                    <a:lnTo>
                      <a:pt x="101608" y="6481234"/>
                    </a:lnTo>
                    <a:lnTo>
                      <a:pt x="69856" y="6460596"/>
                    </a:lnTo>
                    <a:lnTo>
                      <a:pt x="55038" y="6446838"/>
                    </a:lnTo>
                    <a:lnTo>
                      <a:pt x="42337" y="6432550"/>
                    </a:lnTo>
                    <a:lnTo>
                      <a:pt x="20639" y="6401329"/>
                    </a:lnTo>
                    <a:lnTo>
                      <a:pt x="6880" y="6366934"/>
                    </a:lnTo>
                    <a:lnTo>
                      <a:pt x="0" y="6330421"/>
                    </a:lnTo>
                    <a:lnTo>
                      <a:pt x="0" y="6293909"/>
                    </a:lnTo>
                    <a:lnTo>
                      <a:pt x="6880" y="6257925"/>
                    </a:lnTo>
                    <a:lnTo>
                      <a:pt x="20639" y="6223529"/>
                    </a:lnTo>
                    <a:lnTo>
                      <a:pt x="42337" y="6191779"/>
                    </a:lnTo>
                    <a:lnTo>
                      <a:pt x="55038" y="6178021"/>
                    </a:lnTo>
                    <a:lnTo>
                      <a:pt x="621292" y="5611813"/>
                    </a:lnTo>
                    <a:lnTo>
                      <a:pt x="546145" y="5085821"/>
                    </a:lnTo>
                    <a:lnTo>
                      <a:pt x="540853" y="5042959"/>
                    </a:lnTo>
                    <a:lnTo>
                      <a:pt x="539265" y="4958821"/>
                    </a:lnTo>
                    <a:lnTo>
                      <a:pt x="546674" y="4874684"/>
                    </a:lnTo>
                    <a:lnTo>
                      <a:pt x="564138" y="4792663"/>
                    </a:lnTo>
                    <a:lnTo>
                      <a:pt x="590069" y="4713288"/>
                    </a:lnTo>
                    <a:lnTo>
                      <a:pt x="626055" y="4637088"/>
                    </a:lnTo>
                    <a:lnTo>
                      <a:pt x="669980" y="4565121"/>
                    </a:lnTo>
                    <a:lnTo>
                      <a:pt x="721842" y="4498975"/>
                    </a:lnTo>
                    <a:lnTo>
                      <a:pt x="752007" y="4467754"/>
                    </a:lnTo>
                    <a:lnTo>
                      <a:pt x="2468235" y="2752196"/>
                    </a:lnTo>
                    <a:lnTo>
                      <a:pt x="4239500" y="981075"/>
                    </a:lnTo>
                    <a:lnTo>
                      <a:pt x="3993947" y="735542"/>
                    </a:lnTo>
                    <a:lnTo>
                      <a:pt x="3981246" y="721254"/>
                    </a:lnTo>
                    <a:lnTo>
                      <a:pt x="3959548" y="688975"/>
                    </a:lnTo>
                    <a:lnTo>
                      <a:pt x="3945789" y="655108"/>
                    </a:lnTo>
                    <a:lnTo>
                      <a:pt x="3939438" y="619125"/>
                    </a:lnTo>
                    <a:lnTo>
                      <a:pt x="3939438" y="582613"/>
                    </a:lnTo>
                    <a:lnTo>
                      <a:pt x="3945789" y="546629"/>
                    </a:lnTo>
                    <a:lnTo>
                      <a:pt x="3959548" y="512233"/>
                    </a:lnTo>
                    <a:lnTo>
                      <a:pt x="3981246" y="480483"/>
                    </a:lnTo>
                    <a:lnTo>
                      <a:pt x="3993947" y="465667"/>
                    </a:lnTo>
                    <a:lnTo>
                      <a:pt x="4008764" y="452967"/>
                    </a:lnTo>
                    <a:lnTo>
                      <a:pt x="4039988" y="431800"/>
                    </a:lnTo>
                    <a:lnTo>
                      <a:pt x="4074916" y="418042"/>
                    </a:lnTo>
                    <a:lnTo>
                      <a:pt x="4110902" y="411163"/>
                    </a:lnTo>
                    <a:lnTo>
                      <a:pt x="4147417" y="411163"/>
                    </a:lnTo>
                    <a:lnTo>
                      <a:pt x="4182875" y="418042"/>
                    </a:lnTo>
                    <a:lnTo>
                      <a:pt x="4217273" y="431800"/>
                    </a:lnTo>
                    <a:lnTo>
                      <a:pt x="4249555" y="452967"/>
                    </a:lnTo>
                    <a:lnTo>
                      <a:pt x="4263844" y="465667"/>
                    </a:lnTo>
                    <a:lnTo>
                      <a:pt x="4508339" y="711200"/>
                    </a:lnTo>
                    <a:lnTo>
                      <a:pt x="5007913" y="212725"/>
                    </a:lnTo>
                    <a:lnTo>
                      <a:pt x="5034373" y="186796"/>
                    </a:lnTo>
                    <a:lnTo>
                      <a:pt x="5091528" y="139700"/>
                    </a:lnTo>
                    <a:lnTo>
                      <a:pt x="5152387" y="100013"/>
                    </a:lnTo>
                    <a:lnTo>
                      <a:pt x="5215892" y="66675"/>
                    </a:lnTo>
                    <a:lnTo>
                      <a:pt x="5281514" y="39688"/>
                    </a:lnTo>
                    <a:lnTo>
                      <a:pt x="5348195" y="20108"/>
                    </a:lnTo>
                    <a:lnTo>
                      <a:pt x="5418050" y="63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srgbClr val="F9EFE5"/>
                  </a:solidFill>
                </a:endParaRPr>
              </a:p>
            </p:txBody>
          </p:sp>
          <p:grpSp>
            <p:nvGrpSpPr>
              <p:cNvPr id="99" name="Group 36">
                <a:extLst>
                  <a:ext uri="{FF2B5EF4-FFF2-40B4-BE49-F238E27FC236}">
                    <a16:creationId xmlns:a16="http://schemas.microsoft.com/office/drawing/2014/main" id="{F6DBBC10-5692-FA45-2483-69C4E15AF70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26570" y="3241551"/>
                <a:ext cx="47230" cy="122011"/>
                <a:chOff x="2375" y="2182"/>
                <a:chExt cx="144" cy="372"/>
              </a:xfrm>
              <a:solidFill>
                <a:schemeClr val="bg1"/>
              </a:solidFill>
            </p:grpSpPr>
            <p:sp>
              <p:nvSpPr>
                <p:cNvPr id="107" name="Freeform 37">
                  <a:extLst>
                    <a:ext uri="{FF2B5EF4-FFF2-40B4-BE49-F238E27FC236}">
                      <a16:creationId xmlns:a16="http://schemas.microsoft.com/office/drawing/2014/main" id="{F496A1A4-2A81-C73B-B6F6-C946B4DD3C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09" y="2182"/>
                  <a:ext cx="99" cy="210"/>
                </a:xfrm>
                <a:custGeom>
                  <a:avLst/>
                  <a:gdLst>
                    <a:gd name="T0" fmla="*/ 0 w 296"/>
                    <a:gd name="T1" fmla="*/ 631 h 631"/>
                    <a:gd name="T2" fmla="*/ 296 w 296"/>
                    <a:gd name="T3" fmla="*/ 631 h 631"/>
                    <a:gd name="T4" fmla="*/ 270 w 296"/>
                    <a:gd name="T5" fmla="*/ 612 h 631"/>
                    <a:gd name="T6" fmla="*/ 232 w 296"/>
                    <a:gd name="T7" fmla="*/ 568 h 631"/>
                    <a:gd name="T8" fmla="*/ 209 w 296"/>
                    <a:gd name="T9" fmla="*/ 517 h 631"/>
                    <a:gd name="T10" fmla="*/ 199 w 296"/>
                    <a:gd name="T11" fmla="*/ 467 h 631"/>
                    <a:gd name="T12" fmla="*/ 198 w 296"/>
                    <a:gd name="T13" fmla="*/ 442 h 631"/>
                    <a:gd name="T14" fmla="*/ 200 w 296"/>
                    <a:gd name="T15" fmla="*/ 370 h 631"/>
                    <a:gd name="T16" fmla="*/ 208 w 296"/>
                    <a:gd name="T17" fmla="*/ 279 h 631"/>
                    <a:gd name="T18" fmla="*/ 213 w 296"/>
                    <a:gd name="T19" fmla="*/ 207 h 631"/>
                    <a:gd name="T20" fmla="*/ 215 w 296"/>
                    <a:gd name="T21" fmla="*/ 157 h 631"/>
                    <a:gd name="T22" fmla="*/ 215 w 296"/>
                    <a:gd name="T23" fmla="*/ 132 h 631"/>
                    <a:gd name="T24" fmla="*/ 205 w 296"/>
                    <a:gd name="T25" fmla="*/ 79 h 631"/>
                    <a:gd name="T26" fmla="*/ 189 w 296"/>
                    <a:gd name="T27" fmla="*/ 31 h 631"/>
                    <a:gd name="T28" fmla="*/ 172 w 296"/>
                    <a:gd name="T29" fmla="*/ 8 h 631"/>
                    <a:gd name="T30" fmla="*/ 159 w 296"/>
                    <a:gd name="T31" fmla="*/ 0 h 631"/>
                    <a:gd name="T32" fmla="*/ 151 w 296"/>
                    <a:gd name="T33" fmla="*/ 0 h 631"/>
                    <a:gd name="T34" fmla="*/ 138 w 296"/>
                    <a:gd name="T35" fmla="*/ 1 h 631"/>
                    <a:gd name="T36" fmla="*/ 127 w 296"/>
                    <a:gd name="T37" fmla="*/ 11 h 631"/>
                    <a:gd name="T38" fmla="*/ 114 w 296"/>
                    <a:gd name="T39" fmla="*/ 27 h 631"/>
                    <a:gd name="T40" fmla="*/ 98 w 296"/>
                    <a:gd name="T41" fmla="*/ 75 h 631"/>
                    <a:gd name="T42" fmla="*/ 89 w 296"/>
                    <a:gd name="T43" fmla="*/ 145 h 631"/>
                    <a:gd name="T44" fmla="*/ 89 w 296"/>
                    <a:gd name="T45" fmla="*/ 160 h 631"/>
                    <a:gd name="T46" fmla="*/ 92 w 296"/>
                    <a:gd name="T47" fmla="*/ 253 h 631"/>
                    <a:gd name="T48" fmla="*/ 101 w 296"/>
                    <a:gd name="T49" fmla="*/ 310 h 631"/>
                    <a:gd name="T50" fmla="*/ 105 w 296"/>
                    <a:gd name="T51" fmla="*/ 337 h 631"/>
                    <a:gd name="T52" fmla="*/ 111 w 296"/>
                    <a:gd name="T53" fmla="*/ 400 h 631"/>
                    <a:gd name="T54" fmla="*/ 109 w 296"/>
                    <a:gd name="T55" fmla="*/ 442 h 631"/>
                    <a:gd name="T56" fmla="*/ 105 w 296"/>
                    <a:gd name="T57" fmla="*/ 480 h 631"/>
                    <a:gd name="T58" fmla="*/ 83 w 296"/>
                    <a:gd name="T59" fmla="*/ 542 h 631"/>
                    <a:gd name="T60" fmla="*/ 50 w 296"/>
                    <a:gd name="T61" fmla="*/ 588 h 631"/>
                    <a:gd name="T62" fmla="*/ 15 w 296"/>
                    <a:gd name="T63" fmla="*/ 621 h 631"/>
                    <a:gd name="T64" fmla="*/ 0 w 296"/>
                    <a:gd name="T65" fmla="*/ 631 h 6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96" h="631">
                      <a:moveTo>
                        <a:pt x="0" y="631"/>
                      </a:moveTo>
                      <a:lnTo>
                        <a:pt x="296" y="631"/>
                      </a:lnTo>
                      <a:lnTo>
                        <a:pt x="270" y="612"/>
                      </a:lnTo>
                      <a:lnTo>
                        <a:pt x="232" y="568"/>
                      </a:lnTo>
                      <a:lnTo>
                        <a:pt x="209" y="517"/>
                      </a:lnTo>
                      <a:lnTo>
                        <a:pt x="199" y="467"/>
                      </a:lnTo>
                      <a:lnTo>
                        <a:pt x="198" y="442"/>
                      </a:lnTo>
                      <a:lnTo>
                        <a:pt x="200" y="370"/>
                      </a:lnTo>
                      <a:lnTo>
                        <a:pt x="208" y="279"/>
                      </a:lnTo>
                      <a:lnTo>
                        <a:pt x="213" y="207"/>
                      </a:lnTo>
                      <a:lnTo>
                        <a:pt x="215" y="157"/>
                      </a:lnTo>
                      <a:lnTo>
                        <a:pt x="215" y="132"/>
                      </a:lnTo>
                      <a:lnTo>
                        <a:pt x="205" y="79"/>
                      </a:lnTo>
                      <a:lnTo>
                        <a:pt x="189" y="31"/>
                      </a:lnTo>
                      <a:lnTo>
                        <a:pt x="172" y="8"/>
                      </a:lnTo>
                      <a:lnTo>
                        <a:pt x="159" y="0"/>
                      </a:lnTo>
                      <a:lnTo>
                        <a:pt x="151" y="0"/>
                      </a:lnTo>
                      <a:lnTo>
                        <a:pt x="138" y="1"/>
                      </a:lnTo>
                      <a:lnTo>
                        <a:pt x="127" y="11"/>
                      </a:lnTo>
                      <a:lnTo>
                        <a:pt x="114" y="27"/>
                      </a:lnTo>
                      <a:lnTo>
                        <a:pt x="98" y="75"/>
                      </a:lnTo>
                      <a:lnTo>
                        <a:pt x="89" y="145"/>
                      </a:lnTo>
                      <a:lnTo>
                        <a:pt x="89" y="160"/>
                      </a:lnTo>
                      <a:lnTo>
                        <a:pt x="92" y="253"/>
                      </a:lnTo>
                      <a:lnTo>
                        <a:pt x="101" y="310"/>
                      </a:lnTo>
                      <a:lnTo>
                        <a:pt x="105" y="337"/>
                      </a:lnTo>
                      <a:lnTo>
                        <a:pt x="111" y="400"/>
                      </a:lnTo>
                      <a:lnTo>
                        <a:pt x="109" y="442"/>
                      </a:lnTo>
                      <a:lnTo>
                        <a:pt x="105" y="480"/>
                      </a:lnTo>
                      <a:lnTo>
                        <a:pt x="83" y="542"/>
                      </a:lnTo>
                      <a:lnTo>
                        <a:pt x="50" y="588"/>
                      </a:lnTo>
                      <a:lnTo>
                        <a:pt x="15" y="621"/>
                      </a:lnTo>
                      <a:lnTo>
                        <a:pt x="0" y="6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8" name="Rectangle 38">
                  <a:extLst>
                    <a:ext uri="{FF2B5EF4-FFF2-40B4-BE49-F238E27FC236}">
                      <a16:creationId xmlns:a16="http://schemas.microsoft.com/office/drawing/2014/main" id="{81858EA3-527F-8DF1-027A-E2FD61A296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25"/>
                  <a:ext cx="123" cy="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9" name="Rectangle 39">
                  <a:extLst>
                    <a:ext uri="{FF2B5EF4-FFF2-40B4-BE49-F238E27FC236}">
                      <a16:creationId xmlns:a16="http://schemas.microsoft.com/office/drawing/2014/main" id="{969F2FAE-F8BC-B631-C123-66BF0A36E5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37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10" name="Rectangle 40">
                  <a:extLst>
                    <a:ext uri="{FF2B5EF4-FFF2-40B4-BE49-F238E27FC236}">
                      <a16:creationId xmlns:a16="http://schemas.microsoft.com/office/drawing/2014/main" id="{D47BB34E-CFB4-B7FC-4C2A-15EC5D8553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05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11" name="Freeform 41">
                  <a:extLst>
                    <a:ext uri="{FF2B5EF4-FFF2-40B4-BE49-F238E27FC236}">
                      <a16:creationId xmlns:a16="http://schemas.microsoft.com/office/drawing/2014/main" id="{B9A457D8-6952-B181-6BAB-6747C53698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5" y="2463"/>
                  <a:ext cx="143" cy="91"/>
                </a:xfrm>
                <a:custGeom>
                  <a:avLst/>
                  <a:gdLst>
                    <a:gd name="T0" fmla="*/ 4 w 429"/>
                    <a:gd name="T1" fmla="*/ 241 h 274"/>
                    <a:gd name="T2" fmla="*/ 0 w 429"/>
                    <a:gd name="T3" fmla="*/ 247 h 274"/>
                    <a:gd name="T4" fmla="*/ 0 w 429"/>
                    <a:gd name="T5" fmla="*/ 252 h 274"/>
                    <a:gd name="T6" fmla="*/ 4 w 429"/>
                    <a:gd name="T7" fmla="*/ 261 h 274"/>
                    <a:gd name="T8" fmla="*/ 19 w 429"/>
                    <a:gd name="T9" fmla="*/ 265 h 274"/>
                    <a:gd name="T10" fmla="*/ 40 w 429"/>
                    <a:gd name="T11" fmla="*/ 268 h 274"/>
                    <a:gd name="T12" fmla="*/ 66 w 429"/>
                    <a:gd name="T13" fmla="*/ 271 h 274"/>
                    <a:gd name="T14" fmla="*/ 68 w 429"/>
                    <a:gd name="T15" fmla="*/ 271 h 274"/>
                    <a:gd name="T16" fmla="*/ 68 w 429"/>
                    <a:gd name="T17" fmla="*/ 271 h 274"/>
                    <a:gd name="T18" fmla="*/ 78 w 429"/>
                    <a:gd name="T19" fmla="*/ 270 h 274"/>
                    <a:gd name="T20" fmla="*/ 95 w 429"/>
                    <a:gd name="T21" fmla="*/ 254 h 274"/>
                    <a:gd name="T22" fmla="*/ 121 w 429"/>
                    <a:gd name="T23" fmla="*/ 210 h 274"/>
                    <a:gd name="T24" fmla="*/ 134 w 429"/>
                    <a:gd name="T25" fmla="*/ 179 h 274"/>
                    <a:gd name="T26" fmla="*/ 130 w 429"/>
                    <a:gd name="T27" fmla="*/ 208 h 274"/>
                    <a:gd name="T28" fmla="*/ 117 w 429"/>
                    <a:gd name="T29" fmla="*/ 274 h 274"/>
                    <a:gd name="T30" fmla="*/ 144 w 429"/>
                    <a:gd name="T31" fmla="*/ 274 h 274"/>
                    <a:gd name="T32" fmla="*/ 172 w 429"/>
                    <a:gd name="T33" fmla="*/ 274 h 274"/>
                    <a:gd name="T34" fmla="*/ 231 w 429"/>
                    <a:gd name="T35" fmla="*/ 274 h 274"/>
                    <a:gd name="T36" fmla="*/ 329 w 429"/>
                    <a:gd name="T37" fmla="*/ 267 h 274"/>
                    <a:gd name="T38" fmla="*/ 363 w 429"/>
                    <a:gd name="T39" fmla="*/ 260 h 274"/>
                    <a:gd name="T40" fmla="*/ 379 w 429"/>
                    <a:gd name="T41" fmla="*/ 255 h 274"/>
                    <a:gd name="T42" fmla="*/ 400 w 429"/>
                    <a:gd name="T43" fmla="*/ 235 h 274"/>
                    <a:gd name="T44" fmla="*/ 405 w 429"/>
                    <a:gd name="T45" fmla="*/ 222 h 274"/>
                    <a:gd name="T46" fmla="*/ 416 w 429"/>
                    <a:gd name="T47" fmla="*/ 164 h 274"/>
                    <a:gd name="T48" fmla="*/ 428 w 429"/>
                    <a:gd name="T49" fmla="*/ 36 h 274"/>
                    <a:gd name="T50" fmla="*/ 429 w 429"/>
                    <a:gd name="T51" fmla="*/ 0 h 274"/>
                    <a:gd name="T52" fmla="*/ 64 w 429"/>
                    <a:gd name="T53" fmla="*/ 0 h 274"/>
                    <a:gd name="T54" fmla="*/ 64 w 429"/>
                    <a:gd name="T55" fmla="*/ 46 h 274"/>
                    <a:gd name="T56" fmla="*/ 48 w 429"/>
                    <a:gd name="T57" fmla="*/ 159 h 274"/>
                    <a:gd name="T58" fmla="*/ 30 w 429"/>
                    <a:gd name="T59" fmla="*/ 208 h 274"/>
                    <a:gd name="T60" fmla="*/ 14 w 429"/>
                    <a:gd name="T61" fmla="*/ 234 h 274"/>
                    <a:gd name="T62" fmla="*/ 4 w 429"/>
                    <a:gd name="T63" fmla="*/ 241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29" h="274">
                      <a:moveTo>
                        <a:pt x="4" y="241"/>
                      </a:moveTo>
                      <a:lnTo>
                        <a:pt x="0" y="247"/>
                      </a:lnTo>
                      <a:lnTo>
                        <a:pt x="0" y="252"/>
                      </a:lnTo>
                      <a:lnTo>
                        <a:pt x="4" y="261"/>
                      </a:lnTo>
                      <a:lnTo>
                        <a:pt x="19" y="265"/>
                      </a:lnTo>
                      <a:lnTo>
                        <a:pt x="40" y="268"/>
                      </a:lnTo>
                      <a:lnTo>
                        <a:pt x="66" y="271"/>
                      </a:lnTo>
                      <a:lnTo>
                        <a:pt x="68" y="271"/>
                      </a:lnTo>
                      <a:lnTo>
                        <a:pt x="68" y="271"/>
                      </a:lnTo>
                      <a:lnTo>
                        <a:pt x="78" y="270"/>
                      </a:lnTo>
                      <a:lnTo>
                        <a:pt x="95" y="254"/>
                      </a:lnTo>
                      <a:lnTo>
                        <a:pt x="121" y="210"/>
                      </a:lnTo>
                      <a:lnTo>
                        <a:pt x="134" y="179"/>
                      </a:lnTo>
                      <a:lnTo>
                        <a:pt x="130" y="208"/>
                      </a:lnTo>
                      <a:lnTo>
                        <a:pt x="117" y="274"/>
                      </a:lnTo>
                      <a:lnTo>
                        <a:pt x="144" y="274"/>
                      </a:lnTo>
                      <a:lnTo>
                        <a:pt x="172" y="274"/>
                      </a:lnTo>
                      <a:lnTo>
                        <a:pt x="231" y="274"/>
                      </a:lnTo>
                      <a:lnTo>
                        <a:pt x="329" y="267"/>
                      </a:lnTo>
                      <a:lnTo>
                        <a:pt x="363" y="260"/>
                      </a:lnTo>
                      <a:lnTo>
                        <a:pt x="379" y="255"/>
                      </a:lnTo>
                      <a:lnTo>
                        <a:pt x="400" y="235"/>
                      </a:lnTo>
                      <a:lnTo>
                        <a:pt x="405" y="222"/>
                      </a:lnTo>
                      <a:lnTo>
                        <a:pt x="416" y="164"/>
                      </a:lnTo>
                      <a:lnTo>
                        <a:pt x="428" y="36"/>
                      </a:lnTo>
                      <a:lnTo>
                        <a:pt x="429" y="0"/>
                      </a:lnTo>
                      <a:lnTo>
                        <a:pt x="64" y="0"/>
                      </a:lnTo>
                      <a:lnTo>
                        <a:pt x="64" y="46"/>
                      </a:lnTo>
                      <a:lnTo>
                        <a:pt x="48" y="159"/>
                      </a:lnTo>
                      <a:lnTo>
                        <a:pt x="30" y="208"/>
                      </a:lnTo>
                      <a:lnTo>
                        <a:pt x="14" y="234"/>
                      </a:lnTo>
                      <a:lnTo>
                        <a:pt x="4" y="2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</p:grpSp>
          <p:sp>
            <p:nvSpPr>
              <p:cNvPr id="100" name="Freeform 6">
                <a:extLst>
                  <a:ext uri="{FF2B5EF4-FFF2-40B4-BE49-F238E27FC236}">
                    <a16:creationId xmlns:a16="http://schemas.microsoft.com/office/drawing/2014/main" id="{2915A58D-A89A-9161-240B-4B61079CA39D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05805" y="3690038"/>
                <a:ext cx="88761" cy="78696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srgbClr val="F9EFE5"/>
                  </a:solidFill>
                </a:endParaRPr>
              </a:p>
            </p:txBody>
          </p:sp>
          <p:grpSp>
            <p:nvGrpSpPr>
              <p:cNvPr id="101" name="Group 23">
                <a:extLst>
                  <a:ext uri="{FF2B5EF4-FFF2-40B4-BE49-F238E27FC236}">
                    <a16:creationId xmlns:a16="http://schemas.microsoft.com/office/drawing/2014/main" id="{2F1803F6-8E79-D18E-1FEF-D0023E99FAF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690" y="4510148"/>
                <a:ext cx="110991" cy="101876"/>
                <a:chOff x="2577" y="1104"/>
                <a:chExt cx="414" cy="380"/>
              </a:xfrm>
              <a:solidFill>
                <a:schemeClr val="bg1"/>
              </a:solidFill>
            </p:grpSpPr>
            <p:sp>
              <p:nvSpPr>
                <p:cNvPr id="102" name="Freeform 24">
                  <a:extLst>
                    <a:ext uri="{FF2B5EF4-FFF2-40B4-BE49-F238E27FC236}">
                      <a16:creationId xmlns:a16="http://schemas.microsoft.com/office/drawing/2014/main" id="{E6B41D87-9DD0-EFDA-2E8A-9AF866348B0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77" y="1104"/>
                  <a:ext cx="353" cy="380"/>
                </a:xfrm>
                <a:custGeom>
                  <a:avLst/>
                  <a:gdLst>
                    <a:gd name="T0" fmla="*/ 81 w 1058"/>
                    <a:gd name="T1" fmla="*/ 1141 h 1141"/>
                    <a:gd name="T2" fmla="*/ 91 w 1058"/>
                    <a:gd name="T3" fmla="*/ 1140 h 1141"/>
                    <a:gd name="T4" fmla="*/ 101 w 1058"/>
                    <a:gd name="T5" fmla="*/ 1131 h 1141"/>
                    <a:gd name="T6" fmla="*/ 206 w 1058"/>
                    <a:gd name="T7" fmla="*/ 1129 h 1141"/>
                    <a:gd name="T8" fmla="*/ 206 w 1058"/>
                    <a:gd name="T9" fmla="*/ 1115 h 1141"/>
                    <a:gd name="T10" fmla="*/ 120 w 1058"/>
                    <a:gd name="T11" fmla="*/ 1112 h 1141"/>
                    <a:gd name="T12" fmla="*/ 352 w 1058"/>
                    <a:gd name="T13" fmla="*/ 962 h 1141"/>
                    <a:gd name="T14" fmla="*/ 365 w 1058"/>
                    <a:gd name="T15" fmla="*/ 968 h 1141"/>
                    <a:gd name="T16" fmla="*/ 378 w 1058"/>
                    <a:gd name="T17" fmla="*/ 962 h 1141"/>
                    <a:gd name="T18" fmla="*/ 994 w 1058"/>
                    <a:gd name="T19" fmla="*/ 347 h 1141"/>
                    <a:gd name="T20" fmla="*/ 997 w 1058"/>
                    <a:gd name="T21" fmla="*/ 343 h 1141"/>
                    <a:gd name="T22" fmla="*/ 1015 w 1058"/>
                    <a:gd name="T23" fmla="*/ 325 h 1141"/>
                    <a:gd name="T24" fmla="*/ 1051 w 1058"/>
                    <a:gd name="T25" fmla="*/ 256 h 1141"/>
                    <a:gd name="T26" fmla="*/ 1058 w 1058"/>
                    <a:gd name="T27" fmla="*/ 180 h 1141"/>
                    <a:gd name="T28" fmla="*/ 1036 w 1058"/>
                    <a:gd name="T29" fmla="*/ 106 h 1141"/>
                    <a:gd name="T30" fmla="*/ 1000 w 1058"/>
                    <a:gd name="T31" fmla="*/ 59 h 1141"/>
                    <a:gd name="T32" fmla="*/ 954 w 1058"/>
                    <a:gd name="T33" fmla="*/ 23 h 1141"/>
                    <a:gd name="T34" fmla="*/ 879 w 1058"/>
                    <a:gd name="T35" fmla="*/ 1 h 1141"/>
                    <a:gd name="T36" fmla="*/ 840 w 1058"/>
                    <a:gd name="T37" fmla="*/ 1 h 1141"/>
                    <a:gd name="T38" fmla="*/ 765 w 1058"/>
                    <a:gd name="T39" fmla="*/ 23 h 1141"/>
                    <a:gd name="T40" fmla="*/ 719 w 1058"/>
                    <a:gd name="T41" fmla="*/ 59 h 1141"/>
                    <a:gd name="T42" fmla="*/ 713 w 1058"/>
                    <a:gd name="T43" fmla="*/ 64 h 1141"/>
                    <a:gd name="T44" fmla="*/ 710 w 1058"/>
                    <a:gd name="T45" fmla="*/ 66 h 1141"/>
                    <a:gd name="T46" fmla="*/ 92 w 1058"/>
                    <a:gd name="T47" fmla="*/ 687 h 1141"/>
                    <a:gd name="T48" fmla="*/ 97 w 1058"/>
                    <a:gd name="T49" fmla="*/ 707 h 1141"/>
                    <a:gd name="T50" fmla="*/ 6 w 1058"/>
                    <a:gd name="T51" fmla="*/ 880 h 1141"/>
                    <a:gd name="T52" fmla="*/ 1 w 1058"/>
                    <a:gd name="T53" fmla="*/ 899 h 1141"/>
                    <a:gd name="T54" fmla="*/ 69 w 1058"/>
                    <a:gd name="T55" fmla="*/ 1137 h 1141"/>
                    <a:gd name="T56" fmla="*/ 735 w 1058"/>
                    <a:gd name="T57" fmla="*/ 96 h 1141"/>
                    <a:gd name="T58" fmla="*/ 739 w 1058"/>
                    <a:gd name="T59" fmla="*/ 93 h 1141"/>
                    <a:gd name="T60" fmla="*/ 744 w 1058"/>
                    <a:gd name="T61" fmla="*/ 87 h 1141"/>
                    <a:gd name="T62" fmla="*/ 770 w 1058"/>
                    <a:gd name="T63" fmla="*/ 64 h 1141"/>
                    <a:gd name="T64" fmla="*/ 859 w 1058"/>
                    <a:gd name="T65" fmla="*/ 38 h 1141"/>
                    <a:gd name="T66" fmla="*/ 950 w 1058"/>
                    <a:gd name="T67" fmla="*/ 64 h 1141"/>
                    <a:gd name="T68" fmla="*/ 994 w 1058"/>
                    <a:gd name="T69" fmla="*/ 111 h 1141"/>
                    <a:gd name="T70" fmla="*/ 1019 w 1058"/>
                    <a:gd name="T71" fmla="*/ 230 h 1141"/>
                    <a:gd name="T72" fmla="*/ 973 w 1058"/>
                    <a:gd name="T73" fmla="*/ 312 h 1141"/>
                    <a:gd name="T74" fmla="*/ 968 w 1058"/>
                    <a:gd name="T75" fmla="*/ 318 h 1141"/>
                    <a:gd name="T76" fmla="*/ 964 w 1058"/>
                    <a:gd name="T77" fmla="*/ 321 h 1141"/>
                    <a:gd name="T78" fmla="*/ 365 w 1058"/>
                    <a:gd name="T79" fmla="*/ 922 h 1141"/>
                    <a:gd name="T80" fmla="*/ 177 w 1058"/>
                    <a:gd name="T81" fmla="*/ 735 h 1141"/>
                    <a:gd name="T82" fmla="*/ 735 w 1058"/>
                    <a:gd name="T83" fmla="*/ 96 h 1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058" h="1141">
                      <a:moveTo>
                        <a:pt x="78" y="1141"/>
                      </a:moveTo>
                      <a:lnTo>
                        <a:pt x="81" y="1141"/>
                      </a:lnTo>
                      <a:lnTo>
                        <a:pt x="84" y="1141"/>
                      </a:lnTo>
                      <a:lnTo>
                        <a:pt x="91" y="1140"/>
                      </a:lnTo>
                      <a:lnTo>
                        <a:pt x="97" y="1135"/>
                      </a:lnTo>
                      <a:lnTo>
                        <a:pt x="101" y="1131"/>
                      </a:lnTo>
                      <a:lnTo>
                        <a:pt x="199" y="1131"/>
                      </a:lnTo>
                      <a:lnTo>
                        <a:pt x="206" y="1129"/>
                      </a:lnTo>
                      <a:lnTo>
                        <a:pt x="208" y="1122"/>
                      </a:lnTo>
                      <a:lnTo>
                        <a:pt x="206" y="1115"/>
                      </a:lnTo>
                      <a:lnTo>
                        <a:pt x="199" y="1112"/>
                      </a:lnTo>
                      <a:lnTo>
                        <a:pt x="120" y="1112"/>
                      </a:lnTo>
                      <a:lnTo>
                        <a:pt x="310" y="922"/>
                      </a:lnTo>
                      <a:lnTo>
                        <a:pt x="352" y="962"/>
                      </a:lnTo>
                      <a:lnTo>
                        <a:pt x="357" y="967"/>
                      </a:lnTo>
                      <a:lnTo>
                        <a:pt x="365" y="968"/>
                      </a:lnTo>
                      <a:lnTo>
                        <a:pt x="372" y="967"/>
                      </a:lnTo>
                      <a:lnTo>
                        <a:pt x="378" y="962"/>
                      </a:lnTo>
                      <a:lnTo>
                        <a:pt x="993" y="348"/>
                      </a:lnTo>
                      <a:lnTo>
                        <a:pt x="994" y="347"/>
                      </a:lnTo>
                      <a:lnTo>
                        <a:pt x="994" y="345"/>
                      </a:lnTo>
                      <a:lnTo>
                        <a:pt x="997" y="343"/>
                      </a:lnTo>
                      <a:lnTo>
                        <a:pt x="1000" y="340"/>
                      </a:lnTo>
                      <a:lnTo>
                        <a:pt x="1015" y="325"/>
                      </a:lnTo>
                      <a:lnTo>
                        <a:pt x="1036" y="292"/>
                      </a:lnTo>
                      <a:lnTo>
                        <a:pt x="1051" y="256"/>
                      </a:lnTo>
                      <a:lnTo>
                        <a:pt x="1058" y="219"/>
                      </a:lnTo>
                      <a:lnTo>
                        <a:pt x="1058" y="180"/>
                      </a:lnTo>
                      <a:lnTo>
                        <a:pt x="1051" y="142"/>
                      </a:lnTo>
                      <a:lnTo>
                        <a:pt x="1036" y="106"/>
                      </a:lnTo>
                      <a:lnTo>
                        <a:pt x="1015" y="73"/>
                      </a:lnTo>
                      <a:lnTo>
                        <a:pt x="1000" y="59"/>
                      </a:lnTo>
                      <a:lnTo>
                        <a:pt x="986" y="44"/>
                      </a:lnTo>
                      <a:lnTo>
                        <a:pt x="954" y="23"/>
                      </a:lnTo>
                      <a:lnTo>
                        <a:pt x="918" y="8"/>
                      </a:lnTo>
                      <a:lnTo>
                        <a:pt x="879" y="1"/>
                      </a:lnTo>
                      <a:lnTo>
                        <a:pt x="859" y="0"/>
                      </a:lnTo>
                      <a:lnTo>
                        <a:pt x="840" y="1"/>
                      </a:lnTo>
                      <a:lnTo>
                        <a:pt x="801" y="8"/>
                      </a:lnTo>
                      <a:lnTo>
                        <a:pt x="765" y="23"/>
                      </a:lnTo>
                      <a:lnTo>
                        <a:pt x="734" y="44"/>
                      </a:lnTo>
                      <a:lnTo>
                        <a:pt x="719" y="59"/>
                      </a:lnTo>
                      <a:lnTo>
                        <a:pt x="716" y="62"/>
                      </a:lnTo>
                      <a:lnTo>
                        <a:pt x="713" y="64"/>
                      </a:lnTo>
                      <a:lnTo>
                        <a:pt x="712" y="64"/>
                      </a:lnTo>
                      <a:lnTo>
                        <a:pt x="710" y="66"/>
                      </a:lnTo>
                      <a:lnTo>
                        <a:pt x="97" y="680"/>
                      </a:lnTo>
                      <a:lnTo>
                        <a:pt x="92" y="687"/>
                      </a:lnTo>
                      <a:lnTo>
                        <a:pt x="92" y="701"/>
                      </a:lnTo>
                      <a:lnTo>
                        <a:pt x="97" y="707"/>
                      </a:lnTo>
                      <a:lnTo>
                        <a:pt x="137" y="748"/>
                      </a:lnTo>
                      <a:lnTo>
                        <a:pt x="6" y="880"/>
                      </a:lnTo>
                      <a:lnTo>
                        <a:pt x="0" y="889"/>
                      </a:lnTo>
                      <a:lnTo>
                        <a:pt x="1" y="899"/>
                      </a:lnTo>
                      <a:lnTo>
                        <a:pt x="65" y="1127"/>
                      </a:lnTo>
                      <a:lnTo>
                        <a:pt x="69" y="1137"/>
                      </a:lnTo>
                      <a:lnTo>
                        <a:pt x="78" y="1141"/>
                      </a:lnTo>
                      <a:close/>
                      <a:moveTo>
                        <a:pt x="735" y="96"/>
                      </a:moveTo>
                      <a:lnTo>
                        <a:pt x="736" y="95"/>
                      </a:lnTo>
                      <a:lnTo>
                        <a:pt x="739" y="93"/>
                      </a:lnTo>
                      <a:lnTo>
                        <a:pt x="741" y="90"/>
                      </a:lnTo>
                      <a:lnTo>
                        <a:pt x="744" y="87"/>
                      </a:lnTo>
                      <a:lnTo>
                        <a:pt x="746" y="85"/>
                      </a:lnTo>
                      <a:lnTo>
                        <a:pt x="770" y="64"/>
                      </a:lnTo>
                      <a:lnTo>
                        <a:pt x="827" y="40"/>
                      </a:lnTo>
                      <a:lnTo>
                        <a:pt x="859" y="38"/>
                      </a:lnTo>
                      <a:lnTo>
                        <a:pt x="892" y="40"/>
                      </a:lnTo>
                      <a:lnTo>
                        <a:pt x="950" y="64"/>
                      </a:lnTo>
                      <a:lnTo>
                        <a:pt x="973" y="85"/>
                      </a:lnTo>
                      <a:lnTo>
                        <a:pt x="994" y="111"/>
                      </a:lnTo>
                      <a:lnTo>
                        <a:pt x="1019" y="168"/>
                      </a:lnTo>
                      <a:lnTo>
                        <a:pt x="1019" y="230"/>
                      </a:lnTo>
                      <a:lnTo>
                        <a:pt x="994" y="288"/>
                      </a:lnTo>
                      <a:lnTo>
                        <a:pt x="973" y="312"/>
                      </a:lnTo>
                      <a:lnTo>
                        <a:pt x="971" y="315"/>
                      </a:lnTo>
                      <a:lnTo>
                        <a:pt x="968" y="318"/>
                      </a:lnTo>
                      <a:lnTo>
                        <a:pt x="966" y="319"/>
                      </a:lnTo>
                      <a:lnTo>
                        <a:pt x="964" y="321"/>
                      </a:lnTo>
                      <a:lnTo>
                        <a:pt x="963" y="324"/>
                      </a:lnTo>
                      <a:lnTo>
                        <a:pt x="365" y="922"/>
                      </a:lnTo>
                      <a:lnTo>
                        <a:pt x="324" y="880"/>
                      </a:lnTo>
                      <a:lnTo>
                        <a:pt x="177" y="735"/>
                      </a:lnTo>
                      <a:lnTo>
                        <a:pt x="137" y="694"/>
                      </a:lnTo>
                      <a:lnTo>
                        <a:pt x="735" y="9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3" name="Freeform 25">
                  <a:extLst>
                    <a:ext uri="{FF2B5EF4-FFF2-40B4-BE49-F238E27FC236}">
                      <a16:creationId xmlns:a16="http://schemas.microsoft.com/office/drawing/2014/main" id="{87838B75-A5FD-7542-C079-03A7D4DC986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43" y="1129"/>
                  <a:ext cx="261" cy="261"/>
                </a:xfrm>
                <a:custGeom>
                  <a:avLst/>
                  <a:gdLst>
                    <a:gd name="T0" fmla="*/ 153 w 781"/>
                    <a:gd name="T1" fmla="*/ 778 h 782"/>
                    <a:gd name="T2" fmla="*/ 158 w 781"/>
                    <a:gd name="T3" fmla="*/ 782 h 782"/>
                    <a:gd name="T4" fmla="*/ 166 w 781"/>
                    <a:gd name="T5" fmla="*/ 782 h 782"/>
                    <a:gd name="T6" fmla="*/ 173 w 781"/>
                    <a:gd name="T7" fmla="*/ 782 h 782"/>
                    <a:gd name="T8" fmla="*/ 179 w 781"/>
                    <a:gd name="T9" fmla="*/ 778 h 782"/>
                    <a:gd name="T10" fmla="*/ 572 w 781"/>
                    <a:gd name="T11" fmla="*/ 385 h 782"/>
                    <a:gd name="T12" fmla="*/ 576 w 781"/>
                    <a:gd name="T13" fmla="*/ 390 h 782"/>
                    <a:gd name="T14" fmla="*/ 584 w 781"/>
                    <a:gd name="T15" fmla="*/ 395 h 782"/>
                    <a:gd name="T16" fmla="*/ 591 w 781"/>
                    <a:gd name="T17" fmla="*/ 396 h 782"/>
                    <a:gd name="T18" fmla="*/ 598 w 781"/>
                    <a:gd name="T19" fmla="*/ 395 h 782"/>
                    <a:gd name="T20" fmla="*/ 604 w 781"/>
                    <a:gd name="T21" fmla="*/ 390 h 782"/>
                    <a:gd name="T22" fmla="*/ 735 w 781"/>
                    <a:gd name="T23" fmla="*/ 259 h 782"/>
                    <a:gd name="T24" fmla="*/ 741 w 781"/>
                    <a:gd name="T25" fmla="*/ 252 h 782"/>
                    <a:gd name="T26" fmla="*/ 741 w 781"/>
                    <a:gd name="T27" fmla="*/ 245 h 782"/>
                    <a:gd name="T28" fmla="*/ 741 w 781"/>
                    <a:gd name="T29" fmla="*/ 238 h 782"/>
                    <a:gd name="T30" fmla="*/ 735 w 781"/>
                    <a:gd name="T31" fmla="*/ 232 h 782"/>
                    <a:gd name="T32" fmla="*/ 729 w 781"/>
                    <a:gd name="T33" fmla="*/ 226 h 782"/>
                    <a:gd name="T34" fmla="*/ 748 w 781"/>
                    <a:gd name="T35" fmla="*/ 210 h 782"/>
                    <a:gd name="T36" fmla="*/ 764 w 781"/>
                    <a:gd name="T37" fmla="*/ 190 h 782"/>
                    <a:gd name="T38" fmla="*/ 781 w 781"/>
                    <a:gd name="T39" fmla="*/ 147 h 782"/>
                    <a:gd name="T40" fmla="*/ 781 w 781"/>
                    <a:gd name="T41" fmla="*/ 99 h 782"/>
                    <a:gd name="T42" fmla="*/ 764 w 781"/>
                    <a:gd name="T43" fmla="*/ 55 h 782"/>
                    <a:gd name="T44" fmla="*/ 748 w 781"/>
                    <a:gd name="T45" fmla="*/ 36 h 782"/>
                    <a:gd name="T46" fmla="*/ 729 w 781"/>
                    <a:gd name="T47" fmla="*/ 20 h 782"/>
                    <a:gd name="T48" fmla="*/ 684 w 781"/>
                    <a:gd name="T49" fmla="*/ 3 h 782"/>
                    <a:gd name="T50" fmla="*/ 660 w 781"/>
                    <a:gd name="T51" fmla="*/ 0 h 782"/>
                    <a:gd name="T52" fmla="*/ 637 w 781"/>
                    <a:gd name="T53" fmla="*/ 3 h 782"/>
                    <a:gd name="T54" fmla="*/ 592 w 781"/>
                    <a:gd name="T55" fmla="*/ 20 h 782"/>
                    <a:gd name="T56" fmla="*/ 573 w 781"/>
                    <a:gd name="T57" fmla="*/ 37 h 782"/>
                    <a:gd name="T58" fmla="*/ 558 w 781"/>
                    <a:gd name="T59" fmla="*/ 55 h 782"/>
                    <a:gd name="T60" fmla="*/ 547 w 781"/>
                    <a:gd name="T61" fmla="*/ 45 h 782"/>
                    <a:gd name="T62" fmla="*/ 542 w 781"/>
                    <a:gd name="T63" fmla="*/ 40 h 782"/>
                    <a:gd name="T64" fmla="*/ 527 w 781"/>
                    <a:gd name="T65" fmla="*/ 40 h 782"/>
                    <a:gd name="T66" fmla="*/ 520 w 781"/>
                    <a:gd name="T67" fmla="*/ 45 h 782"/>
                    <a:gd name="T68" fmla="*/ 389 w 781"/>
                    <a:gd name="T69" fmla="*/ 176 h 782"/>
                    <a:gd name="T70" fmla="*/ 385 w 781"/>
                    <a:gd name="T71" fmla="*/ 182 h 782"/>
                    <a:gd name="T72" fmla="*/ 385 w 781"/>
                    <a:gd name="T73" fmla="*/ 196 h 782"/>
                    <a:gd name="T74" fmla="*/ 389 w 781"/>
                    <a:gd name="T75" fmla="*/ 203 h 782"/>
                    <a:gd name="T76" fmla="*/ 399 w 781"/>
                    <a:gd name="T77" fmla="*/ 212 h 782"/>
                    <a:gd name="T78" fmla="*/ 6 w 781"/>
                    <a:gd name="T79" fmla="*/ 604 h 782"/>
                    <a:gd name="T80" fmla="*/ 1 w 781"/>
                    <a:gd name="T81" fmla="*/ 611 h 782"/>
                    <a:gd name="T82" fmla="*/ 0 w 781"/>
                    <a:gd name="T83" fmla="*/ 618 h 782"/>
                    <a:gd name="T84" fmla="*/ 1 w 781"/>
                    <a:gd name="T85" fmla="*/ 625 h 782"/>
                    <a:gd name="T86" fmla="*/ 6 w 781"/>
                    <a:gd name="T87" fmla="*/ 631 h 782"/>
                    <a:gd name="T88" fmla="*/ 153 w 781"/>
                    <a:gd name="T89" fmla="*/ 778 h 782"/>
                    <a:gd name="T90" fmla="*/ 535 w 781"/>
                    <a:gd name="T91" fmla="*/ 85 h 782"/>
                    <a:gd name="T92" fmla="*/ 615 w 781"/>
                    <a:gd name="T93" fmla="*/ 166 h 782"/>
                    <a:gd name="T94" fmla="*/ 687 w 781"/>
                    <a:gd name="T95" fmla="*/ 238 h 782"/>
                    <a:gd name="T96" fmla="*/ 687 w 781"/>
                    <a:gd name="T97" fmla="*/ 238 h 782"/>
                    <a:gd name="T98" fmla="*/ 694 w 781"/>
                    <a:gd name="T99" fmla="*/ 245 h 782"/>
                    <a:gd name="T100" fmla="*/ 591 w 781"/>
                    <a:gd name="T101" fmla="*/ 350 h 782"/>
                    <a:gd name="T102" fmla="*/ 431 w 781"/>
                    <a:gd name="T103" fmla="*/ 189 h 782"/>
                    <a:gd name="T104" fmla="*/ 535 w 781"/>
                    <a:gd name="T105" fmla="*/ 85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781" h="782">
                      <a:moveTo>
                        <a:pt x="153" y="778"/>
                      </a:moveTo>
                      <a:lnTo>
                        <a:pt x="158" y="782"/>
                      </a:lnTo>
                      <a:lnTo>
                        <a:pt x="166" y="782"/>
                      </a:lnTo>
                      <a:lnTo>
                        <a:pt x="173" y="782"/>
                      </a:lnTo>
                      <a:lnTo>
                        <a:pt x="179" y="778"/>
                      </a:lnTo>
                      <a:lnTo>
                        <a:pt x="572" y="385"/>
                      </a:lnTo>
                      <a:lnTo>
                        <a:pt x="576" y="390"/>
                      </a:lnTo>
                      <a:lnTo>
                        <a:pt x="584" y="395"/>
                      </a:lnTo>
                      <a:lnTo>
                        <a:pt x="591" y="396"/>
                      </a:lnTo>
                      <a:lnTo>
                        <a:pt x="598" y="395"/>
                      </a:lnTo>
                      <a:lnTo>
                        <a:pt x="604" y="390"/>
                      </a:lnTo>
                      <a:lnTo>
                        <a:pt x="735" y="259"/>
                      </a:lnTo>
                      <a:lnTo>
                        <a:pt x="741" y="252"/>
                      </a:lnTo>
                      <a:lnTo>
                        <a:pt x="741" y="245"/>
                      </a:lnTo>
                      <a:lnTo>
                        <a:pt x="741" y="238"/>
                      </a:lnTo>
                      <a:lnTo>
                        <a:pt x="735" y="232"/>
                      </a:lnTo>
                      <a:lnTo>
                        <a:pt x="729" y="226"/>
                      </a:lnTo>
                      <a:lnTo>
                        <a:pt x="748" y="210"/>
                      </a:lnTo>
                      <a:lnTo>
                        <a:pt x="764" y="190"/>
                      </a:lnTo>
                      <a:lnTo>
                        <a:pt x="781" y="147"/>
                      </a:lnTo>
                      <a:lnTo>
                        <a:pt x="781" y="99"/>
                      </a:lnTo>
                      <a:lnTo>
                        <a:pt x="764" y="55"/>
                      </a:lnTo>
                      <a:lnTo>
                        <a:pt x="748" y="36"/>
                      </a:lnTo>
                      <a:lnTo>
                        <a:pt x="729" y="20"/>
                      </a:lnTo>
                      <a:lnTo>
                        <a:pt x="684" y="3"/>
                      </a:lnTo>
                      <a:lnTo>
                        <a:pt x="660" y="0"/>
                      </a:lnTo>
                      <a:lnTo>
                        <a:pt x="637" y="3"/>
                      </a:lnTo>
                      <a:lnTo>
                        <a:pt x="592" y="20"/>
                      </a:lnTo>
                      <a:lnTo>
                        <a:pt x="573" y="37"/>
                      </a:lnTo>
                      <a:lnTo>
                        <a:pt x="558" y="55"/>
                      </a:lnTo>
                      <a:lnTo>
                        <a:pt x="547" y="45"/>
                      </a:lnTo>
                      <a:lnTo>
                        <a:pt x="542" y="40"/>
                      </a:lnTo>
                      <a:lnTo>
                        <a:pt x="527" y="40"/>
                      </a:lnTo>
                      <a:lnTo>
                        <a:pt x="520" y="45"/>
                      </a:lnTo>
                      <a:lnTo>
                        <a:pt x="389" y="176"/>
                      </a:lnTo>
                      <a:lnTo>
                        <a:pt x="385" y="182"/>
                      </a:lnTo>
                      <a:lnTo>
                        <a:pt x="385" y="196"/>
                      </a:lnTo>
                      <a:lnTo>
                        <a:pt x="389" y="203"/>
                      </a:lnTo>
                      <a:lnTo>
                        <a:pt x="399" y="212"/>
                      </a:lnTo>
                      <a:lnTo>
                        <a:pt x="6" y="604"/>
                      </a:lnTo>
                      <a:lnTo>
                        <a:pt x="1" y="611"/>
                      </a:lnTo>
                      <a:lnTo>
                        <a:pt x="0" y="618"/>
                      </a:lnTo>
                      <a:lnTo>
                        <a:pt x="1" y="625"/>
                      </a:lnTo>
                      <a:lnTo>
                        <a:pt x="6" y="631"/>
                      </a:lnTo>
                      <a:lnTo>
                        <a:pt x="153" y="778"/>
                      </a:lnTo>
                      <a:close/>
                      <a:moveTo>
                        <a:pt x="535" y="85"/>
                      </a:moveTo>
                      <a:lnTo>
                        <a:pt x="615" y="166"/>
                      </a:lnTo>
                      <a:lnTo>
                        <a:pt x="687" y="238"/>
                      </a:lnTo>
                      <a:lnTo>
                        <a:pt x="687" y="238"/>
                      </a:lnTo>
                      <a:lnTo>
                        <a:pt x="694" y="245"/>
                      </a:lnTo>
                      <a:lnTo>
                        <a:pt x="591" y="350"/>
                      </a:lnTo>
                      <a:lnTo>
                        <a:pt x="431" y="189"/>
                      </a:lnTo>
                      <a:lnTo>
                        <a:pt x="535" y="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4" name="Freeform 26">
                  <a:extLst>
                    <a:ext uri="{FF2B5EF4-FFF2-40B4-BE49-F238E27FC236}">
                      <a16:creationId xmlns:a16="http://schemas.microsoft.com/office/drawing/2014/main" id="{1E8904F1-47EC-DAFE-E325-FE6AC1A36E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01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2 w 203"/>
                    <a:gd name="T13" fmla="*/ 17 h 19"/>
                    <a:gd name="T14" fmla="*/ 203 w 203"/>
                    <a:gd name="T15" fmla="*/ 10 h 19"/>
                    <a:gd name="T16" fmla="*/ 202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2" y="17"/>
                      </a:lnTo>
                      <a:lnTo>
                        <a:pt x="203" y="10"/>
                      </a:lnTo>
                      <a:lnTo>
                        <a:pt x="202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5" name="Freeform 27">
                  <a:extLst>
                    <a:ext uri="{FF2B5EF4-FFF2-40B4-BE49-F238E27FC236}">
                      <a16:creationId xmlns:a16="http://schemas.microsoft.com/office/drawing/2014/main" id="{0C2BCD23-0890-BFA3-54E9-C86E7DA880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3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1 w 203"/>
                    <a:gd name="T13" fmla="*/ 17 h 19"/>
                    <a:gd name="T14" fmla="*/ 203 w 203"/>
                    <a:gd name="T15" fmla="*/ 10 h 19"/>
                    <a:gd name="T16" fmla="*/ 201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1" y="17"/>
                      </a:lnTo>
                      <a:lnTo>
                        <a:pt x="203" y="10"/>
                      </a:lnTo>
                      <a:lnTo>
                        <a:pt x="201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6" name="Freeform 28">
                  <a:extLst>
                    <a:ext uri="{FF2B5EF4-FFF2-40B4-BE49-F238E27FC236}">
                      <a16:creationId xmlns:a16="http://schemas.microsoft.com/office/drawing/2014/main" id="{1AB9EA63-42F4-3EA7-E873-53B3B81A9E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6" y="1475"/>
                  <a:ext cx="45" cy="6"/>
                </a:xfrm>
                <a:custGeom>
                  <a:avLst/>
                  <a:gdLst>
                    <a:gd name="T0" fmla="*/ 125 w 134"/>
                    <a:gd name="T1" fmla="*/ 0 h 19"/>
                    <a:gd name="T2" fmla="*/ 10 w 134"/>
                    <a:gd name="T3" fmla="*/ 0 h 19"/>
                    <a:gd name="T4" fmla="*/ 1 w 134"/>
                    <a:gd name="T5" fmla="*/ 3 h 19"/>
                    <a:gd name="T6" fmla="*/ 0 w 134"/>
                    <a:gd name="T7" fmla="*/ 10 h 19"/>
                    <a:gd name="T8" fmla="*/ 1 w 134"/>
                    <a:gd name="T9" fmla="*/ 17 h 19"/>
                    <a:gd name="T10" fmla="*/ 10 w 134"/>
                    <a:gd name="T11" fmla="*/ 19 h 19"/>
                    <a:gd name="T12" fmla="*/ 125 w 134"/>
                    <a:gd name="T13" fmla="*/ 19 h 19"/>
                    <a:gd name="T14" fmla="*/ 132 w 134"/>
                    <a:gd name="T15" fmla="*/ 17 h 19"/>
                    <a:gd name="T16" fmla="*/ 134 w 134"/>
                    <a:gd name="T17" fmla="*/ 10 h 19"/>
                    <a:gd name="T18" fmla="*/ 132 w 134"/>
                    <a:gd name="T19" fmla="*/ 3 h 19"/>
                    <a:gd name="T20" fmla="*/ 125 w 134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4" h="19">
                      <a:moveTo>
                        <a:pt x="125" y="0"/>
                      </a:moveTo>
                      <a:lnTo>
                        <a:pt x="10" y="0"/>
                      </a:lnTo>
                      <a:lnTo>
                        <a:pt x="1" y="3"/>
                      </a:lnTo>
                      <a:lnTo>
                        <a:pt x="0" y="10"/>
                      </a:lnTo>
                      <a:lnTo>
                        <a:pt x="1" y="17"/>
                      </a:lnTo>
                      <a:lnTo>
                        <a:pt x="10" y="19"/>
                      </a:lnTo>
                      <a:lnTo>
                        <a:pt x="125" y="19"/>
                      </a:lnTo>
                      <a:lnTo>
                        <a:pt x="132" y="17"/>
                      </a:lnTo>
                      <a:lnTo>
                        <a:pt x="134" y="10"/>
                      </a:lnTo>
                      <a:lnTo>
                        <a:pt x="132" y="3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</p:grp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E2BDD384-7126-4994-C9FF-A087A331BEAB}"/>
                </a:ext>
              </a:extLst>
            </p:cNvPr>
            <p:cNvGrpSpPr/>
            <p:nvPr/>
          </p:nvGrpSpPr>
          <p:grpSpPr>
            <a:xfrm>
              <a:off x="661827" y="662185"/>
              <a:ext cx="276544" cy="311257"/>
              <a:chOff x="5395274" y="2650519"/>
              <a:chExt cx="1459542" cy="1642754"/>
            </a:xfrm>
            <a:solidFill>
              <a:schemeClr val="bg1"/>
            </a:solidFill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06659EA-892C-A25F-F37F-A3E4EC138BC1}"/>
                  </a:ext>
                </a:extLst>
              </p:cNvPr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srgbClr val="F9EFE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F4E49BA-FE0B-27AC-6058-033517754FC3}"/>
                  </a:ext>
                </a:extLst>
              </p:cNvPr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srgbClr val="F9EFE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1DCE44D-2E10-9989-AEC5-A49FF8D66BFD}"/>
                  </a:ext>
                </a:extLst>
              </p:cNvPr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srgbClr val="F9EFE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CD216801-9B8E-642E-5B13-8915E15227B5}"/>
              </a:ext>
            </a:extLst>
          </p:cNvPr>
          <p:cNvSpPr txBox="1"/>
          <p:nvPr/>
        </p:nvSpPr>
        <p:spPr>
          <a:xfrm>
            <a:off x="1350721" y="589069"/>
            <a:ext cx="6100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524000" algn="l"/>
                <a:tab pos="2419350" algn="l"/>
              </a:tabLst>
              <a:defRPr/>
            </a:pPr>
            <a:r>
              <a:rPr lang="en-US" altLang="ko-KR" sz="2400" b="1" i="1" kern="0" dirty="0">
                <a:ln w="15875">
                  <a:noFill/>
                </a:ln>
                <a:solidFill>
                  <a:srgbClr val="FF6600"/>
                </a:solidFill>
                <a:ea typeface="Tmon몬소리 Black" panose="02000A03000000000000" pitchFamily="2" charset="-127"/>
              </a:rPr>
              <a:t>Class </a:t>
            </a:r>
            <a:r>
              <a:rPr lang="en-US" altLang="ko-KR" sz="2400" b="1" i="1" kern="0" dirty="0">
                <a:ln w="15875">
                  <a:noFill/>
                </a:ln>
                <a:ea typeface="Tmon몬소리 Black" panose="02000A03000000000000" pitchFamily="2" charset="-127"/>
              </a:rPr>
              <a:t>Diagram</a:t>
            </a:r>
            <a:endParaRPr lang="ko-KR" altLang="en-US" sz="2000" dirty="0"/>
          </a:p>
        </p:txBody>
      </p: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C5891C72-3F82-6BAA-9617-543B5407BF73}"/>
              </a:ext>
            </a:extLst>
          </p:cNvPr>
          <p:cNvGraphicFramePr>
            <a:graphicFrameLocks noGrp="1"/>
          </p:cNvGraphicFramePr>
          <p:nvPr/>
        </p:nvGraphicFramePr>
        <p:xfrm>
          <a:off x="537533" y="1011544"/>
          <a:ext cx="631337" cy="3733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684A2471-5407-0B28-6B91-ABC5685E0CE2}"/>
              </a:ext>
            </a:extLst>
          </p:cNvPr>
          <p:cNvGrpSpPr/>
          <p:nvPr/>
        </p:nvGrpSpPr>
        <p:grpSpPr>
          <a:xfrm>
            <a:off x="10695698" y="5084200"/>
            <a:ext cx="1841911" cy="1674664"/>
            <a:chOff x="10695698" y="5084200"/>
            <a:chExt cx="1841911" cy="1674664"/>
          </a:xfrm>
        </p:grpSpPr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64A592F4-8D46-E9F1-7A78-EA61F23443F3}"/>
                </a:ext>
              </a:extLst>
            </p:cNvPr>
            <p:cNvSpPr/>
            <p:nvPr/>
          </p:nvSpPr>
          <p:spPr>
            <a:xfrm rot="6485858" flipH="1">
              <a:off x="11804488" y="5501141"/>
              <a:ext cx="483045" cy="465039"/>
            </a:xfrm>
            <a:custGeom>
              <a:avLst/>
              <a:gdLst>
                <a:gd name="connsiteX0" fmla="*/ 483045 w 483045"/>
                <a:gd name="connsiteY0" fmla="*/ 157861 h 465039"/>
                <a:gd name="connsiteX1" fmla="*/ 0 w 483045"/>
                <a:gd name="connsiteY1" fmla="*/ 0 h 465039"/>
                <a:gd name="connsiteX2" fmla="*/ 12 w 483045"/>
                <a:gd name="connsiteY2" fmla="*/ 70 h 465039"/>
                <a:gd name="connsiteX3" fmla="*/ 28057 w 483045"/>
                <a:gd name="connsiteY3" fmla="*/ 145479 h 465039"/>
                <a:gd name="connsiteX4" fmla="*/ 101165 w 483045"/>
                <a:gd name="connsiteY4" fmla="*/ 336955 h 465039"/>
                <a:gd name="connsiteX5" fmla="*/ 170511 w 483045"/>
                <a:gd name="connsiteY5" fmla="*/ 465039 h 465039"/>
                <a:gd name="connsiteX6" fmla="*/ 380761 w 483045"/>
                <a:gd name="connsiteY6" fmla="*/ 272919 h 465039"/>
                <a:gd name="connsiteX7" fmla="*/ 456722 w 483045"/>
                <a:gd name="connsiteY7" fmla="*/ 185807 h 465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3045" h="465039">
                  <a:moveTo>
                    <a:pt x="483045" y="157861"/>
                  </a:moveTo>
                  <a:lnTo>
                    <a:pt x="0" y="0"/>
                  </a:lnTo>
                  <a:lnTo>
                    <a:pt x="12" y="70"/>
                  </a:lnTo>
                  <a:cubicBezTo>
                    <a:pt x="8659" y="52940"/>
                    <a:pt x="17273" y="104765"/>
                    <a:pt x="28057" y="145479"/>
                  </a:cubicBezTo>
                  <a:cubicBezTo>
                    <a:pt x="49625" y="226906"/>
                    <a:pt x="63340" y="282862"/>
                    <a:pt x="101165" y="336955"/>
                  </a:cubicBezTo>
                  <a:lnTo>
                    <a:pt x="170511" y="465039"/>
                  </a:lnTo>
                  <a:lnTo>
                    <a:pt x="380761" y="272919"/>
                  </a:lnTo>
                  <a:cubicBezTo>
                    <a:pt x="373114" y="269773"/>
                    <a:pt x="402596" y="241936"/>
                    <a:pt x="456722" y="185807"/>
                  </a:cubicBezTo>
                  <a:close/>
                </a:path>
              </a:pathLst>
            </a:custGeom>
            <a:solidFill>
              <a:srgbClr val="FEBA8C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AAD66B49-B00F-F616-C365-97B653C23C88}"/>
                </a:ext>
              </a:extLst>
            </p:cNvPr>
            <p:cNvSpPr/>
            <p:nvPr/>
          </p:nvSpPr>
          <p:spPr>
            <a:xfrm rot="7294403" flipH="1">
              <a:off x="11719177" y="5556203"/>
              <a:ext cx="702792" cy="716959"/>
            </a:xfrm>
            <a:custGeom>
              <a:avLst/>
              <a:gdLst>
                <a:gd name="connsiteX0" fmla="*/ 702792 w 702792"/>
                <a:gd name="connsiteY0" fmla="*/ 431911 h 716959"/>
                <a:gd name="connsiteX1" fmla="*/ 0 w 702792"/>
                <a:gd name="connsiteY1" fmla="*/ 0 h 716959"/>
                <a:gd name="connsiteX2" fmla="*/ 26517 w 702792"/>
                <a:gd name="connsiteY2" fmla="*/ 84276 h 716959"/>
                <a:gd name="connsiteX3" fmla="*/ 82816 w 702792"/>
                <a:gd name="connsiteY3" fmla="*/ 381365 h 716959"/>
                <a:gd name="connsiteX4" fmla="*/ 155924 w 702792"/>
                <a:gd name="connsiteY4" fmla="*/ 572841 h 716959"/>
                <a:gd name="connsiteX5" fmla="*/ 283109 w 702792"/>
                <a:gd name="connsiteY5" fmla="*/ 716959 h 716959"/>
                <a:gd name="connsiteX6" fmla="*/ 468037 w 702792"/>
                <a:gd name="connsiteY6" fmla="*/ 645834 h 716959"/>
                <a:gd name="connsiteX7" fmla="*/ 629289 w 702792"/>
                <a:gd name="connsiteY7" fmla="*/ 501038 h 716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2792" h="716959">
                  <a:moveTo>
                    <a:pt x="702792" y="431911"/>
                  </a:moveTo>
                  <a:lnTo>
                    <a:pt x="0" y="0"/>
                  </a:lnTo>
                  <a:lnTo>
                    <a:pt x="26517" y="84276"/>
                  </a:lnTo>
                  <a:cubicBezTo>
                    <a:pt x="48363" y="174066"/>
                    <a:pt x="61248" y="299938"/>
                    <a:pt x="82816" y="381365"/>
                  </a:cubicBezTo>
                  <a:cubicBezTo>
                    <a:pt x="104383" y="462792"/>
                    <a:pt x="118099" y="518749"/>
                    <a:pt x="155924" y="572841"/>
                  </a:cubicBezTo>
                  <a:lnTo>
                    <a:pt x="283109" y="716959"/>
                  </a:lnTo>
                  <a:lnTo>
                    <a:pt x="468037" y="645834"/>
                  </a:lnTo>
                  <a:cubicBezTo>
                    <a:pt x="457841" y="641640"/>
                    <a:pt x="524912" y="595165"/>
                    <a:pt x="629289" y="501038"/>
                  </a:cubicBezTo>
                  <a:close/>
                </a:path>
              </a:pathLst>
            </a:custGeom>
            <a:solidFill>
              <a:srgbClr val="FEBD9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68BB21BD-1E04-9A13-85DC-D0214E9CCB8C}"/>
                </a:ext>
              </a:extLst>
            </p:cNvPr>
            <p:cNvSpPr/>
            <p:nvPr/>
          </p:nvSpPr>
          <p:spPr>
            <a:xfrm rot="7294403" flipH="1">
              <a:off x="11500500" y="5513625"/>
              <a:ext cx="1057535" cy="1016682"/>
            </a:xfrm>
            <a:custGeom>
              <a:avLst/>
              <a:gdLst>
                <a:gd name="connsiteX0" fmla="*/ 1057535 w 1057535"/>
                <a:gd name="connsiteY0" fmla="*/ 642296 h 1016682"/>
                <a:gd name="connsiteX1" fmla="*/ 762351 w 1057535"/>
                <a:gd name="connsiteY1" fmla="*/ 460887 h 1016682"/>
                <a:gd name="connsiteX2" fmla="*/ 761511 w 1057535"/>
                <a:gd name="connsiteY2" fmla="*/ 462187 h 1016682"/>
                <a:gd name="connsiteX3" fmla="*/ 728139 w 1057535"/>
                <a:gd name="connsiteY3" fmla="*/ 490078 h 1016682"/>
                <a:gd name="connsiteX4" fmla="*/ 524156 w 1057535"/>
                <a:gd name="connsiteY4" fmla="*/ 493011 h 1016682"/>
                <a:gd name="connsiteX5" fmla="*/ 456474 w 1057535"/>
                <a:gd name="connsiteY5" fmla="*/ 345315 h 1016682"/>
                <a:gd name="connsiteX6" fmla="*/ 426667 w 1057535"/>
                <a:gd name="connsiteY6" fmla="*/ 254587 h 1016682"/>
                <a:gd name="connsiteX7" fmla="*/ 250584 w 1057535"/>
                <a:gd name="connsiteY7" fmla="*/ 146373 h 1016682"/>
                <a:gd name="connsiteX8" fmla="*/ 186208 w 1057535"/>
                <a:gd name="connsiteY8" fmla="*/ 106810 h 1016682"/>
                <a:gd name="connsiteX9" fmla="*/ 178545 w 1057535"/>
                <a:gd name="connsiteY9" fmla="*/ 102100 h 1016682"/>
                <a:gd name="connsiteX10" fmla="*/ 12411 w 1057535"/>
                <a:gd name="connsiteY10" fmla="*/ 0 h 1016682"/>
                <a:gd name="connsiteX11" fmla="*/ 1394 w 1057535"/>
                <a:gd name="connsiteY11" fmla="*/ 13414 h 1016682"/>
                <a:gd name="connsiteX12" fmla="*/ 4771 w 1057535"/>
                <a:gd name="connsiteY12" fmla="*/ 71635 h 1016682"/>
                <a:gd name="connsiteX13" fmla="*/ 79549 w 1057535"/>
                <a:gd name="connsiteY13" fmla="*/ 313283 h 1016682"/>
                <a:gd name="connsiteX14" fmla="*/ 135848 w 1057535"/>
                <a:gd name="connsiteY14" fmla="*/ 610372 h 1016682"/>
                <a:gd name="connsiteX15" fmla="*/ 208956 w 1057535"/>
                <a:gd name="connsiteY15" fmla="*/ 801848 h 1016682"/>
                <a:gd name="connsiteX16" fmla="*/ 457597 w 1057535"/>
                <a:gd name="connsiteY16" fmla="*/ 1016682 h 1016682"/>
                <a:gd name="connsiteX17" fmla="*/ 569106 w 1057535"/>
                <a:gd name="connsiteY17" fmla="*/ 943628 h 1016682"/>
                <a:gd name="connsiteX18" fmla="*/ 1013909 w 1057535"/>
                <a:gd name="connsiteY18" fmla="*/ 693824 h 1016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57535" h="1016682">
                  <a:moveTo>
                    <a:pt x="1057535" y="642296"/>
                  </a:moveTo>
                  <a:lnTo>
                    <a:pt x="762351" y="460887"/>
                  </a:lnTo>
                  <a:lnTo>
                    <a:pt x="761511" y="462187"/>
                  </a:lnTo>
                  <a:cubicBezTo>
                    <a:pt x="750503" y="476064"/>
                    <a:pt x="739458" y="486042"/>
                    <a:pt x="728139" y="490078"/>
                  </a:cubicBezTo>
                  <a:cubicBezTo>
                    <a:pt x="637597" y="522357"/>
                    <a:pt x="580867" y="546052"/>
                    <a:pt x="524156" y="493011"/>
                  </a:cubicBezTo>
                  <a:cubicBezTo>
                    <a:pt x="495801" y="466491"/>
                    <a:pt x="476214" y="408052"/>
                    <a:pt x="456474" y="345315"/>
                  </a:cubicBezTo>
                  <a:lnTo>
                    <a:pt x="426667" y="254587"/>
                  </a:lnTo>
                  <a:lnTo>
                    <a:pt x="250584" y="146373"/>
                  </a:lnTo>
                  <a:lnTo>
                    <a:pt x="186208" y="106810"/>
                  </a:lnTo>
                  <a:lnTo>
                    <a:pt x="178545" y="102100"/>
                  </a:lnTo>
                  <a:lnTo>
                    <a:pt x="12411" y="0"/>
                  </a:lnTo>
                  <a:lnTo>
                    <a:pt x="1394" y="13414"/>
                  </a:lnTo>
                  <a:cubicBezTo>
                    <a:pt x="-1427" y="26362"/>
                    <a:pt x="202" y="44279"/>
                    <a:pt x="4771" y="71635"/>
                  </a:cubicBezTo>
                  <a:cubicBezTo>
                    <a:pt x="13908" y="126348"/>
                    <a:pt x="57703" y="223494"/>
                    <a:pt x="79549" y="313283"/>
                  </a:cubicBezTo>
                  <a:cubicBezTo>
                    <a:pt x="101395" y="403073"/>
                    <a:pt x="114280" y="528944"/>
                    <a:pt x="135848" y="610372"/>
                  </a:cubicBezTo>
                  <a:cubicBezTo>
                    <a:pt x="157415" y="691799"/>
                    <a:pt x="171130" y="747755"/>
                    <a:pt x="208956" y="801848"/>
                  </a:cubicBezTo>
                  <a:lnTo>
                    <a:pt x="457597" y="1016682"/>
                  </a:lnTo>
                  <a:lnTo>
                    <a:pt x="569106" y="943628"/>
                  </a:lnTo>
                  <a:cubicBezTo>
                    <a:pt x="556361" y="938385"/>
                    <a:pt x="851568" y="859434"/>
                    <a:pt x="1013909" y="693824"/>
                  </a:cubicBezTo>
                  <a:close/>
                </a:path>
              </a:pathLst>
            </a:custGeom>
            <a:solidFill>
              <a:srgbClr val="FEC198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자유형 21">
              <a:extLst>
                <a:ext uri="{FF2B5EF4-FFF2-40B4-BE49-F238E27FC236}">
                  <a16:creationId xmlns:a16="http://schemas.microsoft.com/office/drawing/2014/main" id="{7D544117-F0D2-3445-9AAA-8E4986B55AD5}"/>
                </a:ext>
              </a:extLst>
            </p:cNvPr>
            <p:cNvSpPr/>
            <p:nvPr/>
          </p:nvSpPr>
          <p:spPr>
            <a:xfrm rot="7294403" flipH="1">
              <a:off x="12021552" y="6439728"/>
              <a:ext cx="133474" cy="314347"/>
            </a:xfrm>
            <a:custGeom>
              <a:avLst/>
              <a:gdLst>
                <a:gd name="connsiteX0" fmla="*/ 16871 w 279835"/>
                <a:gd name="connsiteY0" fmla="*/ 0 h 659044"/>
                <a:gd name="connsiteX1" fmla="*/ 26901 w 279835"/>
                <a:gd name="connsiteY1" fmla="*/ 6615 h 659044"/>
                <a:gd name="connsiteX2" fmla="*/ 119770 w 279835"/>
                <a:gd name="connsiteY2" fmla="*/ 118534 h 659044"/>
                <a:gd name="connsiteX3" fmla="*/ 279790 w 279835"/>
                <a:gd name="connsiteY3" fmla="*/ 530014 h 659044"/>
                <a:gd name="connsiteX4" fmla="*/ 176206 w 279835"/>
                <a:gd name="connsiteY4" fmla="*/ 654494 h 659044"/>
                <a:gd name="connsiteX5" fmla="*/ 166973 w 279835"/>
                <a:gd name="connsiteY5" fmla="*/ 659044 h 659044"/>
                <a:gd name="connsiteX6" fmla="*/ 166778 w 279835"/>
                <a:gd name="connsiteY6" fmla="*/ 657905 h 659044"/>
                <a:gd name="connsiteX7" fmla="*/ 10002 w 279835"/>
                <a:gd name="connsiteY7" fmla="*/ 151278 h 659044"/>
                <a:gd name="connsiteX8" fmla="*/ 2923 w 279835"/>
                <a:gd name="connsiteY8" fmla="*/ 29215 h 659044"/>
                <a:gd name="connsiteX9" fmla="*/ 16871 w 279835"/>
                <a:gd name="connsiteY9" fmla="*/ 0 h 65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835" h="659044">
                  <a:moveTo>
                    <a:pt x="16871" y="0"/>
                  </a:moveTo>
                  <a:lnTo>
                    <a:pt x="26901" y="6615"/>
                  </a:lnTo>
                  <a:cubicBezTo>
                    <a:pt x="58175" y="31539"/>
                    <a:pt x="92465" y="74719"/>
                    <a:pt x="119770" y="118534"/>
                  </a:cubicBezTo>
                  <a:cubicBezTo>
                    <a:pt x="174380" y="206164"/>
                    <a:pt x="277250" y="437304"/>
                    <a:pt x="279790" y="530014"/>
                  </a:cubicBezTo>
                  <a:cubicBezTo>
                    <a:pt x="281695" y="599547"/>
                    <a:pt x="223593" y="631932"/>
                    <a:pt x="176206" y="654494"/>
                  </a:cubicBezTo>
                  <a:lnTo>
                    <a:pt x="166973" y="659044"/>
                  </a:lnTo>
                  <a:lnTo>
                    <a:pt x="166778" y="657905"/>
                  </a:lnTo>
                  <a:cubicBezTo>
                    <a:pt x="120977" y="469657"/>
                    <a:pt x="29159" y="265986"/>
                    <a:pt x="10002" y="151278"/>
                  </a:cubicBezTo>
                  <a:cubicBezTo>
                    <a:pt x="424" y="93925"/>
                    <a:pt x="-2993" y="56361"/>
                    <a:pt x="2923" y="29215"/>
                  </a:cubicBezTo>
                  <a:lnTo>
                    <a:pt x="16871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8363AAD3-0B3C-B433-57A3-B0F15B012FFD}"/>
                </a:ext>
              </a:extLst>
            </p:cNvPr>
            <p:cNvSpPr/>
            <p:nvPr/>
          </p:nvSpPr>
          <p:spPr>
            <a:xfrm rot="13036282" flipH="1">
              <a:off x="10993184" y="5084200"/>
              <a:ext cx="1018428" cy="1674664"/>
            </a:xfrm>
            <a:custGeom>
              <a:avLst/>
              <a:gdLst>
                <a:gd name="connsiteX0" fmla="*/ 738576 w 1018428"/>
                <a:gd name="connsiteY0" fmla="*/ 1674664 h 1674664"/>
                <a:gd name="connsiteX1" fmla="*/ 1018428 w 1018428"/>
                <a:gd name="connsiteY1" fmla="*/ 1306925 h 1674664"/>
                <a:gd name="connsiteX2" fmla="*/ 961275 w 1018428"/>
                <a:gd name="connsiteY2" fmla="*/ 1225185 h 1674664"/>
                <a:gd name="connsiteX3" fmla="*/ 844169 w 1018428"/>
                <a:gd name="connsiteY3" fmla="*/ 1052642 h 1674664"/>
                <a:gd name="connsiteX4" fmla="*/ 524156 w 1018428"/>
                <a:gd name="connsiteY4" fmla="*/ 528786 h 1674664"/>
                <a:gd name="connsiteX5" fmla="*/ 387873 w 1018428"/>
                <a:gd name="connsiteY5" fmla="*/ 207606 h 1674664"/>
                <a:gd name="connsiteX6" fmla="*/ 163599 w 1018428"/>
                <a:gd name="connsiteY6" fmla="*/ 17652 h 1674664"/>
                <a:gd name="connsiteX7" fmla="*/ 90057 w 1018428"/>
                <a:gd name="connsiteY7" fmla="*/ 17 h 1674664"/>
                <a:gd name="connsiteX8" fmla="*/ 24724 w 1018428"/>
                <a:gd name="connsiteY8" fmla="*/ 20783 h 1674664"/>
                <a:gd name="connsiteX9" fmla="*/ 4771 w 1018428"/>
                <a:gd name="connsiteY9" fmla="*/ 107410 h 1674664"/>
                <a:gd name="connsiteX10" fmla="*/ 79549 w 1018428"/>
                <a:gd name="connsiteY10" fmla="*/ 349059 h 1674664"/>
                <a:gd name="connsiteX11" fmla="*/ 135848 w 1018428"/>
                <a:gd name="connsiteY11" fmla="*/ 646146 h 1674664"/>
                <a:gd name="connsiteX12" fmla="*/ 208956 w 1018428"/>
                <a:gd name="connsiteY12" fmla="*/ 837622 h 1674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18428" h="1674664">
                  <a:moveTo>
                    <a:pt x="738576" y="1674664"/>
                  </a:moveTo>
                  <a:lnTo>
                    <a:pt x="1018428" y="1306925"/>
                  </a:lnTo>
                  <a:lnTo>
                    <a:pt x="961275" y="1225185"/>
                  </a:lnTo>
                  <a:cubicBezTo>
                    <a:pt x="919015" y="1164092"/>
                    <a:pt x="879443" y="1106003"/>
                    <a:pt x="844169" y="1052642"/>
                  </a:cubicBezTo>
                  <a:cubicBezTo>
                    <a:pt x="703074" y="839201"/>
                    <a:pt x="600206" y="669626"/>
                    <a:pt x="524156" y="528786"/>
                  </a:cubicBezTo>
                  <a:cubicBezTo>
                    <a:pt x="448108" y="387947"/>
                    <a:pt x="445808" y="295031"/>
                    <a:pt x="387873" y="207606"/>
                  </a:cubicBezTo>
                  <a:cubicBezTo>
                    <a:pt x="329936" y="120180"/>
                    <a:pt x="246839" y="51059"/>
                    <a:pt x="163599" y="17652"/>
                  </a:cubicBezTo>
                  <a:cubicBezTo>
                    <a:pt x="132383" y="5124"/>
                    <a:pt x="108772" y="328"/>
                    <a:pt x="90057" y="17"/>
                  </a:cubicBezTo>
                  <a:cubicBezTo>
                    <a:pt x="58864" y="-503"/>
                    <a:pt x="41269" y="11433"/>
                    <a:pt x="24724" y="20783"/>
                  </a:cubicBezTo>
                  <a:cubicBezTo>
                    <a:pt x="-1748" y="35743"/>
                    <a:pt x="-4367" y="52698"/>
                    <a:pt x="4771" y="107410"/>
                  </a:cubicBezTo>
                  <a:cubicBezTo>
                    <a:pt x="13908" y="162123"/>
                    <a:pt x="57702" y="259268"/>
                    <a:pt x="79549" y="349059"/>
                  </a:cubicBezTo>
                  <a:cubicBezTo>
                    <a:pt x="101395" y="438848"/>
                    <a:pt x="114280" y="564719"/>
                    <a:pt x="135848" y="646146"/>
                  </a:cubicBezTo>
                  <a:cubicBezTo>
                    <a:pt x="157416" y="727574"/>
                    <a:pt x="171131" y="783531"/>
                    <a:pt x="208956" y="837622"/>
                  </a:cubicBezTo>
                  <a:close/>
                </a:path>
              </a:pathLst>
            </a:custGeom>
            <a:solidFill>
              <a:srgbClr val="FEC8A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4" name="자유형 21">
              <a:extLst>
                <a:ext uri="{FF2B5EF4-FFF2-40B4-BE49-F238E27FC236}">
                  <a16:creationId xmlns:a16="http://schemas.microsoft.com/office/drawing/2014/main" id="{4820B6A0-E30D-DB11-D1F9-6CC8F0C6863D}"/>
                </a:ext>
              </a:extLst>
            </p:cNvPr>
            <p:cNvSpPr/>
            <p:nvPr/>
          </p:nvSpPr>
          <p:spPr>
            <a:xfrm rot="13036282" flipH="1">
              <a:off x="10695698" y="6011181"/>
              <a:ext cx="133474" cy="314347"/>
            </a:xfrm>
            <a:custGeom>
              <a:avLst/>
              <a:gdLst>
                <a:gd name="connsiteX0" fmla="*/ 16871 w 279835"/>
                <a:gd name="connsiteY0" fmla="*/ 0 h 659044"/>
                <a:gd name="connsiteX1" fmla="*/ 26901 w 279835"/>
                <a:gd name="connsiteY1" fmla="*/ 6615 h 659044"/>
                <a:gd name="connsiteX2" fmla="*/ 119770 w 279835"/>
                <a:gd name="connsiteY2" fmla="*/ 118534 h 659044"/>
                <a:gd name="connsiteX3" fmla="*/ 279790 w 279835"/>
                <a:gd name="connsiteY3" fmla="*/ 530014 h 659044"/>
                <a:gd name="connsiteX4" fmla="*/ 176206 w 279835"/>
                <a:gd name="connsiteY4" fmla="*/ 654494 h 659044"/>
                <a:gd name="connsiteX5" fmla="*/ 166973 w 279835"/>
                <a:gd name="connsiteY5" fmla="*/ 659044 h 659044"/>
                <a:gd name="connsiteX6" fmla="*/ 166778 w 279835"/>
                <a:gd name="connsiteY6" fmla="*/ 657905 h 659044"/>
                <a:gd name="connsiteX7" fmla="*/ 10002 w 279835"/>
                <a:gd name="connsiteY7" fmla="*/ 151278 h 659044"/>
                <a:gd name="connsiteX8" fmla="*/ 2923 w 279835"/>
                <a:gd name="connsiteY8" fmla="*/ 29215 h 659044"/>
                <a:gd name="connsiteX9" fmla="*/ 16871 w 279835"/>
                <a:gd name="connsiteY9" fmla="*/ 0 h 65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835" h="659044">
                  <a:moveTo>
                    <a:pt x="16871" y="0"/>
                  </a:moveTo>
                  <a:lnTo>
                    <a:pt x="26901" y="6615"/>
                  </a:lnTo>
                  <a:cubicBezTo>
                    <a:pt x="58175" y="31539"/>
                    <a:pt x="92465" y="74719"/>
                    <a:pt x="119770" y="118534"/>
                  </a:cubicBezTo>
                  <a:cubicBezTo>
                    <a:pt x="174380" y="206164"/>
                    <a:pt x="277250" y="437304"/>
                    <a:pt x="279790" y="530014"/>
                  </a:cubicBezTo>
                  <a:cubicBezTo>
                    <a:pt x="281695" y="599547"/>
                    <a:pt x="223593" y="631932"/>
                    <a:pt x="176206" y="654494"/>
                  </a:cubicBezTo>
                  <a:lnTo>
                    <a:pt x="166973" y="659044"/>
                  </a:lnTo>
                  <a:lnTo>
                    <a:pt x="166778" y="657905"/>
                  </a:lnTo>
                  <a:cubicBezTo>
                    <a:pt x="120977" y="469657"/>
                    <a:pt x="29159" y="265986"/>
                    <a:pt x="10002" y="151278"/>
                  </a:cubicBezTo>
                  <a:cubicBezTo>
                    <a:pt x="424" y="93925"/>
                    <a:pt x="-2993" y="56361"/>
                    <a:pt x="2923" y="29215"/>
                  </a:cubicBezTo>
                  <a:lnTo>
                    <a:pt x="16871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EB6BFE9D-08BA-BE20-E0E4-807E6038C79C}"/>
                </a:ext>
              </a:extLst>
            </p:cNvPr>
            <p:cNvSpPr/>
            <p:nvPr/>
          </p:nvSpPr>
          <p:spPr>
            <a:xfrm rot="18568943">
              <a:off x="11628196" y="5947757"/>
              <a:ext cx="676036" cy="667854"/>
            </a:xfrm>
            <a:custGeom>
              <a:avLst/>
              <a:gdLst>
                <a:gd name="connsiteX0" fmla="*/ 615633 w 676036"/>
                <a:gd name="connsiteY0" fmla="*/ 273357 h 667854"/>
                <a:gd name="connsiteX1" fmla="*/ 672587 w 676036"/>
                <a:gd name="connsiteY1" fmla="*/ 342864 h 667854"/>
                <a:gd name="connsiteX2" fmla="*/ 676036 w 676036"/>
                <a:gd name="connsiteY2" fmla="*/ 347997 h 667854"/>
                <a:gd name="connsiteX3" fmla="*/ 287776 w 676036"/>
                <a:gd name="connsiteY3" fmla="*/ 667854 h 667854"/>
                <a:gd name="connsiteX4" fmla="*/ 282480 w 676036"/>
                <a:gd name="connsiteY4" fmla="*/ 663554 h 667854"/>
                <a:gd name="connsiteX5" fmla="*/ 219816 w 676036"/>
                <a:gd name="connsiteY5" fmla="*/ 597338 h 667854"/>
                <a:gd name="connsiteX6" fmla="*/ 12210 w 676036"/>
                <a:gd name="connsiteY6" fmla="*/ 233130 h 667854"/>
                <a:gd name="connsiteX7" fmla="*/ 57108 w 676036"/>
                <a:gd name="connsiteY7" fmla="*/ 20495 h 667854"/>
                <a:gd name="connsiteX8" fmla="*/ 327929 w 676036"/>
                <a:gd name="connsiteY8" fmla="*/ 37016 h 667854"/>
                <a:gd name="connsiteX9" fmla="*/ 615633 w 676036"/>
                <a:gd name="connsiteY9" fmla="*/ 273357 h 66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76036" h="667854">
                  <a:moveTo>
                    <a:pt x="615633" y="273357"/>
                  </a:moveTo>
                  <a:cubicBezTo>
                    <a:pt x="636480" y="294938"/>
                    <a:pt x="655105" y="318479"/>
                    <a:pt x="672587" y="342864"/>
                  </a:cubicBezTo>
                  <a:lnTo>
                    <a:pt x="676036" y="347997"/>
                  </a:lnTo>
                  <a:lnTo>
                    <a:pt x="287776" y="667854"/>
                  </a:lnTo>
                  <a:lnTo>
                    <a:pt x="282480" y="663554"/>
                  </a:lnTo>
                  <a:cubicBezTo>
                    <a:pt x="260702" y="644103"/>
                    <a:pt x="239690" y="622720"/>
                    <a:pt x="219816" y="597338"/>
                  </a:cubicBezTo>
                  <a:cubicBezTo>
                    <a:pt x="140317" y="495810"/>
                    <a:pt x="39328" y="329269"/>
                    <a:pt x="12210" y="233130"/>
                  </a:cubicBezTo>
                  <a:cubicBezTo>
                    <a:pt x="-14909" y="136989"/>
                    <a:pt x="4487" y="53180"/>
                    <a:pt x="57108" y="20495"/>
                  </a:cubicBezTo>
                  <a:cubicBezTo>
                    <a:pt x="109728" y="-12192"/>
                    <a:pt x="234842" y="-5128"/>
                    <a:pt x="327929" y="37016"/>
                  </a:cubicBezTo>
                  <a:cubicBezTo>
                    <a:pt x="421017" y="79160"/>
                    <a:pt x="532243" y="187034"/>
                    <a:pt x="615633" y="273357"/>
                  </a:cubicBezTo>
                  <a:close/>
                </a:path>
              </a:pathLst>
            </a:custGeom>
            <a:solidFill>
              <a:srgbClr val="FEC8A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DDF5E5F1-0D29-318E-D0D5-7B8B84F46A7C}"/>
                </a:ext>
              </a:extLst>
            </p:cNvPr>
            <p:cNvSpPr/>
            <p:nvPr/>
          </p:nvSpPr>
          <p:spPr>
            <a:xfrm rot="18568943">
              <a:off x="11821156" y="6196173"/>
              <a:ext cx="227410" cy="201194"/>
            </a:xfrm>
            <a:custGeom>
              <a:avLst/>
              <a:gdLst>
                <a:gd name="connsiteX0" fmla="*/ 301531 w 301531"/>
                <a:gd name="connsiteY0" fmla="*/ 0 h 266771"/>
                <a:gd name="connsiteX1" fmla="*/ 301067 w 301531"/>
                <a:gd name="connsiteY1" fmla="*/ 25055 h 266771"/>
                <a:gd name="connsiteX2" fmla="*/ 263562 w 301531"/>
                <a:gd name="connsiteY2" fmla="*/ 135783 h 266771"/>
                <a:gd name="connsiteX3" fmla="*/ 115925 w 301531"/>
                <a:gd name="connsiteY3" fmla="*/ 252465 h 266771"/>
                <a:gd name="connsiteX4" fmla="*/ 35855 w 301531"/>
                <a:gd name="connsiteY4" fmla="*/ 266752 h 266771"/>
                <a:gd name="connsiteX5" fmla="*/ 0 w 301531"/>
                <a:gd name="connsiteY5" fmla="*/ 261941 h 266771"/>
                <a:gd name="connsiteX6" fmla="*/ 2368 w 301531"/>
                <a:gd name="connsiteY6" fmla="*/ 251869 h 266771"/>
                <a:gd name="connsiteX7" fmla="*/ 46868 w 301531"/>
                <a:gd name="connsiteY7" fmla="*/ 133402 h 266771"/>
                <a:gd name="connsiteX8" fmla="*/ 196887 w 301531"/>
                <a:gd name="connsiteY8" fmla="*/ 21483 h 266771"/>
                <a:gd name="connsiteX9" fmla="*/ 256549 w 301531"/>
                <a:gd name="connsiteY9" fmla="*/ 6637 h 266771"/>
                <a:gd name="connsiteX10" fmla="*/ 301531 w 301531"/>
                <a:gd name="connsiteY10" fmla="*/ 0 h 266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1531" h="266771">
                  <a:moveTo>
                    <a:pt x="301531" y="0"/>
                  </a:moveTo>
                  <a:lnTo>
                    <a:pt x="301067" y="25055"/>
                  </a:lnTo>
                  <a:cubicBezTo>
                    <a:pt x="297941" y="60402"/>
                    <a:pt x="286779" y="103339"/>
                    <a:pt x="263562" y="135783"/>
                  </a:cubicBezTo>
                  <a:cubicBezTo>
                    <a:pt x="232606" y="179043"/>
                    <a:pt x="166725" y="234209"/>
                    <a:pt x="115925" y="252465"/>
                  </a:cubicBezTo>
                  <a:cubicBezTo>
                    <a:pt x="90525" y="261593"/>
                    <a:pt x="62942" y="267149"/>
                    <a:pt x="35855" y="266752"/>
                  </a:cubicBezTo>
                  <a:lnTo>
                    <a:pt x="0" y="261941"/>
                  </a:lnTo>
                  <a:lnTo>
                    <a:pt x="2368" y="251869"/>
                  </a:lnTo>
                  <a:cubicBezTo>
                    <a:pt x="13828" y="207618"/>
                    <a:pt x="28612" y="161580"/>
                    <a:pt x="46868" y="133402"/>
                  </a:cubicBezTo>
                  <a:cubicBezTo>
                    <a:pt x="83380" y="77046"/>
                    <a:pt x="132593" y="41327"/>
                    <a:pt x="196887" y="21483"/>
                  </a:cubicBezTo>
                  <a:cubicBezTo>
                    <a:pt x="212961" y="16522"/>
                    <a:pt x="233822" y="11214"/>
                    <a:pt x="256549" y="6637"/>
                  </a:cubicBezTo>
                  <a:lnTo>
                    <a:pt x="30153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2E6E4CB1-3ABD-5D93-D4AE-9CAD68DA2D7B}"/>
                </a:ext>
              </a:extLst>
            </p:cNvPr>
            <p:cNvSpPr/>
            <p:nvPr/>
          </p:nvSpPr>
          <p:spPr>
            <a:xfrm rot="18568943">
              <a:off x="11577688" y="6092277"/>
              <a:ext cx="420238" cy="416274"/>
            </a:xfrm>
            <a:custGeom>
              <a:avLst/>
              <a:gdLst>
                <a:gd name="connsiteX0" fmla="*/ 235146 w 557209"/>
                <a:gd name="connsiteY0" fmla="*/ 920 h 551953"/>
                <a:gd name="connsiteX1" fmla="*/ 306952 w 557209"/>
                <a:gd name="connsiteY1" fmla="*/ 11602 h 551953"/>
                <a:gd name="connsiteX2" fmla="*/ 340515 w 557209"/>
                <a:gd name="connsiteY2" fmla="*/ 32889 h 551953"/>
                <a:gd name="connsiteX3" fmla="*/ 504822 w 557209"/>
                <a:gd name="connsiteY3" fmla="*/ 199577 h 551953"/>
                <a:gd name="connsiteX4" fmla="*/ 557209 w 557209"/>
                <a:gd name="connsiteY4" fmla="*/ 282920 h 551953"/>
                <a:gd name="connsiteX5" fmla="*/ 557078 w 557209"/>
                <a:gd name="connsiteY5" fmla="*/ 290012 h 551953"/>
                <a:gd name="connsiteX6" fmla="*/ 512096 w 557209"/>
                <a:gd name="connsiteY6" fmla="*/ 296649 h 551953"/>
                <a:gd name="connsiteX7" fmla="*/ 452434 w 557209"/>
                <a:gd name="connsiteY7" fmla="*/ 311495 h 551953"/>
                <a:gd name="connsiteX8" fmla="*/ 302415 w 557209"/>
                <a:gd name="connsiteY8" fmla="*/ 423414 h 551953"/>
                <a:gd name="connsiteX9" fmla="*/ 257915 w 557209"/>
                <a:gd name="connsiteY9" fmla="*/ 541881 h 551953"/>
                <a:gd name="connsiteX10" fmla="*/ 255547 w 557209"/>
                <a:gd name="connsiteY10" fmla="*/ 551953 h 551953"/>
                <a:gd name="connsiteX11" fmla="*/ 251479 w 557209"/>
                <a:gd name="connsiteY11" fmla="*/ 551407 h 551953"/>
                <a:gd name="connsiteX12" fmla="*/ 214309 w 557209"/>
                <a:gd name="connsiteY12" fmla="*/ 535333 h 551953"/>
                <a:gd name="connsiteX13" fmla="*/ 90484 w 557209"/>
                <a:gd name="connsiteY13" fmla="*/ 366264 h 551953"/>
                <a:gd name="connsiteX14" fmla="*/ 4759 w 557209"/>
                <a:gd name="connsiteY14" fmla="*/ 235295 h 551953"/>
                <a:gd name="connsiteX15" fmla="*/ 1974 w 557209"/>
                <a:gd name="connsiteY15" fmla="*/ 225940 h 551953"/>
                <a:gd name="connsiteX16" fmla="*/ 510 w 557209"/>
                <a:gd name="connsiteY16" fmla="*/ 217377 h 551953"/>
                <a:gd name="connsiteX17" fmla="*/ 75721 w 557209"/>
                <a:gd name="connsiteY17" fmla="*/ 27174 h 551953"/>
                <a:gd name="connsiteX18" fmla="*/ 235146 w 557209"/>
                <a:gd name="connsiteY18" fmla="*/ 920 h 551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7209" h="551953">
                  <a:moveTo>
                    <a:pt x="235146" y="920"/>
                  </a:moveTo>
                  <a:lnTo>
                    <a:pt x="306952" y="11602"/>
                  </a:lnTo>
                  <a:lnTo>
                    <a:pt x="340515" y="32889"/>
                  </a:lnTo>
                  <a:cubicBezTo>
                    <a:pt x="396078" y="73767"/>
                    <a:pt x="468706" y="157905"/>
                    <a:pt x="504822" y="199577"/>
                  </a:cubicBezTo>
                  <a:cubicBezTo>
                    <a:pt x="540938" y="241249"/>
                    <a:pt x="554828" y="245217"/>
                    <a:pt x="557209" y="282920"/>
                  </a:cubicBezTo>
                  <a:lnTo>
                    <a:pt x="557078" y="290012"/>
                  </a:lnTo>
                  <a:lnTo>
                    <a:pt x="512096" y="296649"/>
                  </a:lnTo>
                  <a:cubicBezTo>
                    <a:pt x="489369" y="301226"/>
                    <a:pt x="468508" y="306534"/>
                    <a:pt x="452434" y="311495"/>
                  </a:cubicBezTo>
                  <a:cubicBezTo>
                    <a:pt x="388140" y="331339"/>
                    <a:pt x="338927" y="367058"/>
                    <a:pt x="302415" y="423414"/>
                  </a:cubicBezTo>
                  <a:cubicBezTo>
                    <a:pt x="284159" y="451592"/>
                    <a:pt x="269375" y="497630"/>
                    <a:pt x="257915" y="541881"/>
                  </a:cubicBezTo>
                  <a:lnTo>
                    <a:pt x="255547" y="551953"/>
                  </a:lnTo>
                  <a:lnTo>
                    <a:pt x="251479" y="551407"/>
                  </a:lnTo>
                  <a:cubicBezTo>
                    <a:pt x="238519" y="547934"/>
                    <a:pt x="226017" y="542675"/>
                    <a:pt x="214309" y="535333"/>
                  </a:cubicBezTo>
                  <a:cubicBezTo>
                    <a:pt x="167478" y="505964"/>
                    <a:pt x="125409" y="416270"/>
                    <a:pt x="90484" y="366264"/>
                  </a:cubicBezTo>
                  <a:cubicBezTo>
                    <a:pt x="55559" y="316258"/>
                    <a:pt x="19840" y="273395"/>
                    <a:pt x="4759" y="235295"/>
                  </a:cubicBezTo>
                  <a:lnTo>
                    <a:pt x="1974" y="225940"/>
                  </a:lnTo>
                  <a:lnTo>
                    <a:pt x="510" y="217377"/>
                  </a:lnTo>
                  <a:cubicBezTo>
                    <a:pt x="-4156" y="130312"/>
                    <a:pt x="23393" y="59678"/>
                    <a:pt x="75721" y="27174"/>
                  </a:cubicBezTo>
                  <a:cubicBezTo>
                    <a:pt x="110607" y="5505"/>
                    <a:pt x="169523" y="-2989"/>
                    <a:pt x="235146" y="920"/>
                  </a:cubicBezTo>
                  <a:close/>
                </a:path>
              </a:pathLst>
            </a:custGeom>
            <a:solidFill>
              <a:srgbClr val="FFE6D5">
                <a:alpha val="5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4AC1EF1-29AE-FB4E-AC64-60810766A7CF}"/>
              </a:ext>
            </a:extLst>
          </p:cNvPr>
          <p:cNvGrpSpPr/>
          <p:nvPr/>
        </p:nvGrpSpPr>
        <p:grpSpPr>
          <a:xfrm>
            <a:off x="11461694" y="542184"/>
            <a:ext cx="184986" cy="896091"/>
            <a:chOff x="6823881" y="2181295"/>
            <a:chExt cx="628118" cy="3042657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9E4EC1DE-68EA-F268-F9D8-D0F07206E0F0}"/>
                </a:ext>
              </a:extLst>
            </p:cNvPr>
            <p:cNvGrpSpPr/>
            <p:nvPr/>
          </p:nvGrpSpPr>
          <p:grpSpPr>
            <a:xfrm>
              <a:off x="6823881" y="2181295"/>
              <a:ext cx="628118" cy="628118"/>
              <a:chOff x="1651388" y="2172798"/>
              <a:chExt cx="1083168" cy="1083168"/>
            </a:xfrm>
          </p:grpSpPr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036D5DB0-F5C7-4579-169A-151D89C1802B}"/>
                  </a:ext>
                </a:extLst>
              </p:cNvPr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1200" b="1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72" name="그림 71">
                <a:extLst>
                  <a:ext uri="{FF2B5EF4-FFF2-40B4-BE49-F238E27FC236}">
                    <a16:creationId xmlns:a16="http://schemas.microsoft.com/office/drawing/2014/main" id="{488AE2A3-65CD-A46E-59AD-B8CE5336F9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</p:spPr>
          </p:pic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E0F3557-1666-BFF5-24D7-ED05BA5AF0A2}"/>
                </a:ext>
              </a:extLst>
            </p:cNvPr>
            <p:cNvGrpSpPr/>
            <p:nvPr/>
          </p:nvGrpSpPr>
          <p:grpSpPr>
            <a:xfrm>
              <a:off x="6823881" y="4595834"/>
              <a:ext cx="628118" cy="628118"/>
              <a:chOff x="8846116" y="4168827"/>
              <a:chExt cx="1083168" cy="1083168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30B87EFC-11F0-A590-65D0-98EF611B7897}"/>
                  </a:ext>
                </a:extLst>
              </p:cNvPr>
              <p:cNvSpPr/>
              <p:nvPr/>
            </p:nvSpPr>
            <p:spPr>
              <a:xfrm>
                <a:off x="8846116" y="4168827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1200" b="1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75" name="그림 74">
                <a:extLst>
                  <a:ext uri="{FF2B5EF4-FFF2-40B4-BE49-F238E27FC236}">
                    <a16:creationId xmlns:a16="http://schemas.microsoft.com/office/drawing/2014/main" id="{5E6BF1AA-CF28-20EA-633D-F8EB748F68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36131" y="4358843"/>
                <a:ext cx="703135" cy="703135"/>
              </a:xfrm>
              <a:prstGeom prst="rect">
                <a:avLst/>
              </a:prstGeom>
            </p:spPr>
          </p:pic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4A78DCD6-4DB8-21DA-5A8C-74989D1012F0}"/>
                </a:ext>
              </a:extLst>
            </p:cNvPr>
            <p:cNvGrpSpPr/>
            <p:nvPr/>
          </p:nvGrpSpPr>
          <p:grpSpPr>
            <a:xfrm>
              <a:off x="6823881" y="2986141"/>
              <a:ext cx="628118" cy="628118"/>
              <a:chOff x="8723358" y="1778931"/>
              <a:chExt cx="1083168" cy="1083168"/>
            </a:xfrm>
          </p:grpSpPr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66FF7AFD-84AD-58D5-7D8C-E2BC068AAB4C}"/>
                  </a:ext>
                </a:extLst>
              </p:cNvPr>
              <p:cNvSpPr/>
              <p:nvPr/>
            </p:nvSpPr>
            <p:spPr>
              <a:xfrm>
                <a:off x="8723358" y="1778931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1200" b="1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78" name="그림 77">
                <a:extLst>
                  <a:ext uri="{FF2B5EF4-FFF2-40B4-BE49-F238E27FC236}">
                    <a16:creationId xmlns:a16="http://schemas.microsoft.com/office/drawing/2014/main" id="{51B636DE-395D-CC8F-05E7-E65403C679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96567" y="1952140"/>
                <a:ext cx="736749" cy="736749"/>
              </a:xfrm>
              <a:prstGeom prst="rect">
                <a:avLst/>
              </a:prstGeom>
            </p:spPr>
          </p:pic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AEF96A0A-D854-1046-6EA0-1151C6F0CAE8}"/>
                </a:ext>
              </a:extLst>
            </p:cNvPr>
            <p:cNvGrpSpPr/>
            <p:nvPr/>
          </p:nvGrpSpPr>
          <p:grpSpPr>
            <a:xfrm>
              <a:off x="6823881" y="3790987"/>
              <a:ext cx="628118" cy="628118"/>
              <a:chOff x="2899657" y="4303429"/>
              <a:chExt cx="1083168" cy="1083168"/>
            </a:xfrm>
          </p:grpSpPr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01669217-BC8A-37CD-BDC1-A54171F1F9AA}"/>
                  </a:ext>
                </a:extLst>
              </p:cNvPr>
              <p:cNvSpPr/>
              <p:nvPr/>
            </p:nvSpPr>
            <p:spPr>
              <a:xfrm>
                <a:off x="2899657" y="4303429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1200" b="1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81" name="그림 80">
                <a:extLst>
                  <a:ext uri="{FF2B5EF4-FFF2-40B4-BE49-F238E27FC236}">
                    <a16:creationId xmlns:a16="http://schemas.microsoft.com/office/drawing/2014/main" id="{58ADCF2F-0888-769E-078F-956E94879D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5175" y="4478947"/>
                <a:ext cx="732133" cy="732133"/>
              </a:xfrm>
              <a:prstGeom prst="rect">
                <a:avLst/>
              </a:prstGeom>
            </p:spPr>
          </p:pic>
        </p:grp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9D30EB7-0EBF-AD97-DCF3-B7DA42B30BEE}"/>
              </a:ext>
            </a:extLst>
          </p:cNvPr>
          <p:cNvSpPr/>
          <p:nvPr/>
        </p:nvSpPr>
        <p:spPr>
          <a:xfrm>
            <a:off x="1537387" y="1220009"/>
            <a:ext cx="9842161" cy="4836189"/>
          </a:xfrm>
          <a:prstGeom prst="roundRect">
            <a:avLst/>
          </a:prstGeom>
          <a:solidFill>
            <a:srgbClr val="F9EF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9964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20CBFAE1-DD73-93B3-AABE-B4A31CCA29CC}"/>
              </a:ext>
            </a:extLst>
          </p:cNvPr>
          <p:cNvGrpSpPr/>
          <p:nvPr/>
        </p:nvGrpSpPr>
        <p:grpSpPr>
          <a:xfrm>
            <a:off x="100012" y="266699"/>
            <a:ext cx="11991976" cy="6350002"/>
            <a:chOff x="100012" y="266699"/>
            <a:chExt cx="11991976" cy="6350002"/>
          </a:xfrm>
        </p:grpSpPr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4F7C81EA-0634-C034-C297-B67A892486AE}"/>
                </a:ext>
              </a:extLst>
            </p:cNvPr>
            <p:cNvSpPr/>
            <p:nvPr/>
          </p:nvSpPr>
          <p:spPr>
            <a:xfrm>
              <a:off x="290512" y="266699"/>
              <a:ext cx="11610976" cy="6123185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rgbClr val="F9EFE5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 dirty="0">
                <a:solidFill>
                  <a:srgbClr val="F9EFE5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50314E9-2551-2B72-55EA-7423A527B631}"/>
                </a:ext>
              </a:extLst>
            </p:cNvPr>
            <p:cNvSpPr/>
            <p:nvPr/>
          </p:nvSpPr>
          <p:spPr>
            <a:xfrm>
              <a:off x="435797" y="468117"/>
              <a:ext cx="11320406" cy="592176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 dirty="0">
                <a:solidFill>
                  <a:srgbClr val="F9EFE5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39FE7B2-DCD8-6BFA-5E7B-80A54431327C}"/>
                </a:ext>
              </a:extLst>
            </p:cNvPr>
            <p:cNvSpPr/>
            <p:nvPr/>
          </p:nvSpPr>
          <p:spPr>
            <a:xfrm>
              <a:off x="100012" y="6389885"/>
              <a:ext cx="11991976" cy="226816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rgbClr val="F9EFE5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 dirty="0">
                <a:solidFill>
                  <a:srgbClr val="F9EFE5"/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54E1D859-3279-7CAB-3C4F-4118A9EE3C3F}"/>
                </a:ext>
              </a:extLst>
            </p:cNvPr>
            <p:cNvSpPr/>
            <p:nvPr/>
          </p:nvSpPr>
          <p:spPr>
            <a:xfrm>
              <a:off x="5447506" y="6389885"/>
              <a:ext cx="1296988" cy="113408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rgbClr val="F9EFE5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 dirty="0">
                <a:solidFill>
                  <a:srgbClr val="F9EFE5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4D00C35-B11C-1BD6-DF8F-363DDD01DD36}"/>
                </a:ext>
              </a:extLst>
            </p:cNvPr>
            <p:cNvSpPr/>
            <p:nvPr/>
          </p:nvSpPr>
          <p:spPr>
            <a:xfrm>
              <a:off x="439513" y="468115"/>
              <a:ext cx="729357" cy="59217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  <a:defRPr/>
              </a:pPr>
              <a:endParaRPr lang="ko-KR" altLang="en-US" sz="600" dirty="0">
                <a:solidFill>
                  <a:srgbClr val="F9EFE5"/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2370F92-6548-BAD9-99D7-0F4BD5E19C9B}"/>
                </a:ext>
              </a:extLst>
            </p:cNvPr>
            <p:cNvSpPr/>
            <p:nvPr/>
          </p:nvSpPr>
          <p:spPr>
            <a:xfrm rot="10800000" flipV="1">
              <a:off x="431923" y="3218126"/>
              <a:ext cx="738883" cy="197396"/>
            </a:xfrm>
            <a:prstGeom prst="rect">
              <a:avLst/>
            </a:prstGeom>
            <a:solidFill>
              <a:srgbClr val="166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srgbClr val="F9EFE5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8702577-E712-2CA8-E65C-F8F8BCD997F6}"/>
                </a:ext>
              </a:extLst>
            </p:cNvPr>
            <p:cNvGrpSpPr/>
            <p:nvPr/>
          </p:nvGrpSpPr>
          <p:grpSpPr>
            <a:xfrm>
              <a:off x="467258" y="1197769"/>
              <a:ext cx="110991" cy="3414255"/>
              <a:chOff x="494690" y="1197769"/>
              <a:chExt cx="110991" cy="3414255"/>
            </a:xfrm>
          </p:grpSpPr>
          <p:sp>
            <p:nvSpPr>
              <p:cNvPr id="93" name="Freeform 9">
                <a:extLst>
                  <a:ext uri="{FF2B5EF4-FFF2-40B4-BE49-F238E27FC236}">
                    <a16:creationId xmlns:a16="http://schemas.microsoft.com/office/drawing/2014/main" id="{2DD0478C-4E3C-6E23-06B1-255F38A006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114" y="2402270"/>
                <a:ext cx="64143" cy="8465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srgbClr val="F9EFE5"/>
                  </a:solidFill>
                </a:endParaRPr>
              </a:p>
            </p:txBody>
          </p:sp>
          <p:sp>
            <p:nvSpPr>
              <p:cNvPr id="94" name="자유형 23">
                <a:extLst>
                  <a:ext uri="{FF2B5EF4-FFF2-40B4-BE49-F238E27FC236}">
                    <a16:creationId xmlns:a16="http://schemas.microsoft.com/office/drawing/2014/main" id="{D95AA9D8-E9A6-9583-2450-DC1BDCDA2B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400" y="1997402"/>
                <a:ext cx="89571" cy="78392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srgbClr val="F9EFE5"/>
                  </a:solidFill>
                </a:endParaRPr>
              </a:p>
            </p:txBody>
          </p:sp>
          <p:sp>
            <p:nvSpPr>
              <p:cNvPr id="95" name="말풍선: 타원형 11">
                <a:extLst>
                  <a:ext uri="{FF2B5EF4-FFF2-40B4-BE49-F238E27FC236}">
                    <a16:creationId xmlns:a16="http://schemas.microsoft.com/office/drawing/2014/main" id="{D02D7E95-DC35-4519-C614-9824E4CF4028}"/>
                  </a:ext>
                </a:extLst>
              </p:cNvPr>
              <p:cNvSpPr/>
              <p:nvPr/>
            </p:nvSpPr>
            <p:spPr>
              <a:xfrm>
                <a:off x="515252" y="1602563"/>
                <a:ext cx="69866" cy="68363"/>
              </a:xfrm>
              <a:prstGeom prst="wedgeEllipseCallout">
                <a:avLst>
                  <a:gd name="adj1" fmla="val -41938"/>
                  <a:gd name="adj2" fmla="val 5787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srgbClr val="F9EFE5"/>
                  </a:solidFill>
                </a:endParaRPr>
              </a:p>
            </p:txBody>
          </p:sp>
          <p:sp>
            <p:nvSpPr>
              <p:cNvPr id="96" name="하트 95">
                <a:extLst>
                  <a:ext uri="{FF2B5EF4-FFF2-40B4-BE49-F238E27FC236}">
                    <a16:creationId xmlns:a16="http://schemas.microsoft.com/office/drawing/2014/main" id="{1ADBE4C6-067A-6E90-E549-518DE29A6087}"/>
                  </a:ext>
                </a:extLst>
              </p:cNvPr>
              <p:cNvSpPr/>
              <p:nvPr/>
            </p:nvSpPr>
            <p:spPr>
              <a:xfrm>
                <a:off x="511026" y="1197769"/>
                <a:ext cx="78318" cy="78318"/>
              </a:xfrm>
              <a:prstGeom prst="hear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srgbClr val="F9EFE5"/>
                  </a:solidFill>
                </a:endParaRPr>
              </a:p>
            </p:txBody>
          </p:sp>
          <p:grpSp>
            <p:nvGrpSpPr>
              <p:cNvPr id="97" name="Group 16">
                <a:extLst>
                  <a:ext uri="{FF2B5EF4-FFF2-40B4-BE49-F238E27FC236}">
                    <a16:creationId xmlns:a16="http://schemas.microsoft.com/office/drawing/2014/main" id="{6B9305E6-B760-D8D9-C031-511F07C9009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05954" y="2813396"/>
                <a:ext cx="88463" cy="101679"/>
                <a:chOff x="1039" y="1681"/>
                <a:chExt cx="1071" cy="1231"/>
              </a:xfrm>
              <a:solidFill>
                <a:schemeClr val="bg1"/>
              </a:solidFill>
            </p:grpSpPr>
            <p:sp>
              <p:nvSpPr>
                <p:cNvPr id="112" name="Freeform 17">
                  <a:extLst>
                    <a:ext uri="{FF2B5EF4-FFF2-40B4-BE49-F238E27FC236}">
                      <a16:creationId xmlns:a16="http://schemas.microsoft.com/office/drawing/2014/main" id="{40FBD4BB-A88A-6335-9D08-D0D5E7292C0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13" name="Freeform 18">
                  <a:extLst>
                    <a:ext uri="{FF2B5EF4-FFF2-40B4-BE49-F238E27FC236}">
                      <a16:creationId xmlns:a16="http://schemas.microsoft.com/office/drawing/2014/main" id="{D3E4356E-DDB3-901E-209B-E14C272B55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14" name="Freeform 19">
                  <a:extLst>
                    <a:ext uri="{FF2B5EF4-FFF2-40B4-BE49-F238E27FC236}">
                      <a16:creationId xmlns:a16="http://schemas.microsoft.com/office/drawing/2014/main" id="{F97DFB48-2AA1-065D-30F2-90809F12C0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15" name="Freeform 20">
                  <a:extLst>
                    <a:ext uri="{FF2B5EF4-FFF2-40B4-BE49-F238E27FC236}">
                      <a16:creationId xmlns:a16="http://schemas.microsoft.com/office/drawing/2014/main" id="{AA9E9AB7-CFE3-58F7-5805-A05B1302A7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</p:grpSp>
          <p:sp>
            <p:nvSpPr>
              <p:cNvPr id="98" name="자유형 32">
                <a:extLst>
                  <a:ext uri="{FF2B5EF4-FFF2-40B4-BE49-F238E27FC236}">
                    <a16:creationId xmlns:a16="http://schemas.microsoft.com/office/drawing/2014/main" id="{86D5CF84-1061-6120-009F-FE2D7EFC7A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54" y="4095210"/>
                <a:ext cx="88463" cy="88463"/>
              </a:xfrm>
              <a:custGeom>
                <a:avLst/>
                <a:gdLst>
                  <a:gd name="connsiteX0" fmla="*/ 4509870 w 6502401"/>
                  <a:gd name="connsiteY0" fmla="*/ 1250950 h 6502400"/>
                  <a:gd name="connsiteX1" fmla="*/ 3460751 w 6502401"/>
                  <a:gd name="connsiteY1" fmla="*/ 2299449 h 6502400"/>
                  <a:gd name="connsiteX2" fmla="*/ 4204979 w 6502401"/>
                  <a:gd name="connsiteY2" fmla="*/ 3043238 h 6502400"/>
                  <a:gd name="connsiteX3" fmla="*/ 5253039 w 6502401"/>
                  <a:gd name="connsiteY3" fmla="*/ 1994739 h 6502400"/>
                  <a:gd name="connsiteX4" fmla="*/ 5487377 w 6502401"/>
                  <a:gd name="connsiteY4" fmla="*/ 0 h 6502400"/>
                  <a:gd name="connsiteX5" fmla="*/ 5557233 w 6502401"/>
                  <a:gd name="connsiteY5" fmla="*/ 0 h 6502400"/>
                  <a:gd name="connsiteX6" fmla="*/ 5626559 w 6502401"/>
                  <a:gd name="connsiteY6" fmla="*/ 6350 h 6502400"/>
                  <a:gd name="connsiteX7" fmla="*/ 5695356 w 6502401"/>
                  <a:gd name="connsiteY7" fmla="*/ 20108 h 6502400"/>
                  <a:gd name="connsiteX8" fmla="*/ 5763095 w 6502401"/>
                  <a:gd name="connsiteY8" fmla="*/ 39688 h 6502400"/>
                  <a:gd name="connsiteX9" fmla="*/ 5828717 w 6502401"/>
                  <a:gd name="connsiteY9" fmla="*/ 66675 h 6502400"/>
                  <a:gd name="connsiteX10" fmla="*/ 5891693 w 6502401"/>
                  <a:gd name="connsiteY10" fmla="*/ 100013 h 6502400"/>
                  <a:gd name="connsiteX11" fmla="*/ 5953081 w 6502401"/>
                  <a:gd name="connsiteY11" fmla="*/ 139700 h 6502400"/>
                  <a:gd name="connsiteX12" fmla="*/ 6010236 w 6502401"/>
                  <a:gd name="connsiteY12" fmla="*/ 186796 h 6502400"/>
                  <a:gd name="connsiteX13" fmla="*/ 6036697 w 6502401"/>
                  <a:gd name="connsiteY13" fmla="*/ 212725 h 6502400"/>
                  <a:gd name="connsiteX14" fmla="*/ 6289659 w 6502401"/>
                  <a:gd name="connsiteY14" fmla="*/ 465667 h 6502400"/>
                  <a:gd name="connsiteX15" fmla="*/ 6316649 w 6502401"/>
                  <a:gd name="connsiteY15" fmla="*/ 493183 h 6502400"/>
                  <a:gd name="connsiteX16" fmla="*/ 6362690 w 6502401"/>
                  <a:gd name="connsiteY16" fmla="*/ 550333 h 6502400"/>
                  <a:gd name="connsiteX17" fmla="*/ 6402381 w 6502401"/>
                  <a:gd name="connsiteY17" fmla="*/ 610658 h 6502400"/>
                  <a:gd name="connsiteX18" fmla="*/ 6436250 w 6502401"/>
                  <a:gd name="connsiteY18" fmla="*/ 674158 h 6502400"/>
                  <a:gd name="connsiteX19" fmla="*/ 6462711 w 6502401"/>
                  <a:gd name="connsiteY19" fmla="*/ 739246 h 6502400"/>
                  <a:gd name="connsiteX20" fmla="*/ 6482820 w 6502401"/>
                  <a:gd name="connsiteY20" fmla="*/ 807508 h 6502400"/>
                  <a:gd name="connsiteX21" fmla="*/ 6495522 w 6502401"/>
                  <a:gd name="connsiteY21" fmla="*/ 875771 h 6502400"/>
                  <a:gd name="connsiteX22" fmla="*/ 6502401 w 6502401"/>
                  <a:gd name="connsiteY22" fmla="*/ 946150 h 6502400"/>
                  <a:gd name="connsiteX23" fmla="*/ 6502401 w 6502401"/>
                  <a:gd name="connsiteY23" fmla="*/ 1015471 h 6502400"/>
                  <a:gd name="connsiteX24" fmla="*/ 6495522 w 6502401"/>
                  <a:gd name="connsiteY24" fmla="*/ 1085321 h 6502400"/>
                  <a:gd name="connsiteX25" fmla="*/ 6482820 w 6502401"/>
                  <a:gd name="connsiteY25" fmla="*/ 1154113 h 6502400"/>
                  <a:gd name="connsiteX26" fmla="*/ 6462711 w 6502401"/>
                  <a:gd name="connsiteY26" fmla="*/ 1221846 h 6502400"/>
                  <a:gd name="connsiteX27" fmla="*/ 6436250 w 6502401"/>
                  <a:gd name="connsiteY27" fmla="*/ 1287463 h 6502400"/>
                  <a:gd name="connsiteX28" fmla="*/ 6402381 w 6502401"/>
                  <a:gd name="connsiteY28" fmla="*/ 1350963 h 6502400"/>
                  <a:gd name="connsiteX29" fmla="*/ 6362690 w 6502401"/>
                  <a:gd name="connsiteY29" fmla="*/ 1410759 h 6502400"/>
                  <a:gd name="connsiteX30" fmla="*/ 6316649 w 6502401"/>
                  <a:gd name="connsiteY30" fmla="*/ 1467909 h 6502400"/>
                  <a:gd name="connsiteX31" fmla="*/ 6289659 w 6502401"/>
                  <a:gd name="connsiteY31" fmla="*/ 1495425 h 6502400"/>
                  <a:gd name="connsiteX32" fmla="*/ 5791143 w 6502401"/>
                  <a:gd name="connsiteY32" fmla="*/ 1993900 h 6502400"/>
                  <a:gd name="connsiteX33" fmla="*/ 6036697 w 6502401"/>
                  <a:gd name="connsiteY33" fmla="*/ 2239433 h 6502400"/>
                  <a:gd name="connsiteX34" fmla="*/ 6050456 w 6502401"/>
                  <a:gd name="connsiteY34" fmla="*/ 2253192 h 6502400"/>
                  <a:gd name="connsiteX35" fmla="*/ 6071095 w 6502401"/>
                  <a:gd name="connsiteY35" fmla="*/ 2284942 h 6502400"/>
                  <a:gd name="connsiteX36" fmla="*/ 6084855 w 6502401"/>
                  <a:gd name="connsiteY36" fmla="*/ 2319338 h 6502400"/>
                  <a:gd name="connsiteX37" fmla="*/ 6092264 w 6502401"/>
                  <a:gd name="connsiteY37" fmla="*/ 2355321 h 6502400"/>
                  <a:gd name="connsiteX38" fmla="*/ 6092264 w 6502401"/>
                  <a:gd name="connsiteY38" fmla="*/ 2391833 h 6502400"/>
                  <a:gd name="connsiteX39" fmla="*/ 6084855 w 6502401"/>
                  <a:gd name="connsiteY39" fmla="*/ 2428346 h 6502400"/>
                  <a:gd name="connsiteX40" fmla="*/ 6071095 w 6502401"/>
                  <a:gd name="connsiteY40" fmla="*/ 2462742 h 6502400"/>
                  <a:gd name="connsiteX41" fmla="*/ 6050456 w 6502401"/>
                  <a:gd name="connsiteY41" fmla="*/ 2493963 h 6502400"/>
                  <a:gd name="connsiteX42" fmla="*/ 6036697 w 6502401"/>
                  <a:gd name="connsiteY42" fmla="*/ 2508250 h 6502400"/>
                  <a:gd name="connsiteX43" fmla="*/ 6022408 w 6502401"/>
                  <a:gd name="connsiteY43" fmla="*/ 2522008 h 6502400"/>
                  <a:gd name="connsiteX44" fmla="*/ 5991185 w 6502401"/>
                  <a:gd name="connsiteY44" fmla="*/ 2542646 h 6502400"/>
                  <a:gd name="connsiteX45" fmla="*/ 5956786 w 6502401"/>
                  <a:gd name="connsiteY45" fmla="*/ 2556933 h 6502400"/>
                  <a:gd name="connsiteX46" fmla="*/ 5920270 w 6502401"/>
                  <a:gd name="connsiteY46" fmla="*/ 2563813 h 6502400"/>
                  <a:gd name="connsiteX47" fmla="*/ 5883755 w 6502401"/>
                  <a:gd name="connsiteY47" fmla="*/ 2563813 h 6502400"/>
                  <a:gd name="connsiteX48" fmla="*/ 5847769 w 6502401"/>
                  <a:gd name="connsiteY48" fmla="*/ 2556933 h 6502400"/>
                  <a:gd name="connsiteX49" fmla="*/ 5813370 w 6502401"/>
                  <a:gd name="connsiteY49" fmla="*/ 2542646 h 6502400"/>
                  <a:gd name="connsiteX50" fmla="*/ 5781617 w 6502401"/>
                  <a:gd name="connsiteY50" fmla="*/ 2522008 h 6502400"/>
                  <a:gd name="connsiteX51" fmla="*/ 5767858 w 6502401"/>
                  <a:gd name="connsiteY51" fmla="*/ 2508250 h 6502400"/>
                  <a:gd name="connsiteX52" fmla="*/ 5522305 w 6502401"/>
                  <a:gd name="connsiteY52" fmla="*/ 2263775 h 6502400"/>
                  <a:gd name="connsiteX53" fmla="*/ 3771678 w 6502401"/>
                  <a:gd name="connsiteY53" fmla="*/ 4014258 h 6502400"/>
                  <a:gd name="connsiteX54" fmla="*/ 2034283 w 6502401"/>
                  <a:gd name="connsiteY54" fmla="*/ 5750454 h 6502400"/>
                  <a:gd name="connsiteX55" fmla="*/ 2004118 w 6502401"/>
                  <a:gd name="connsiteY55" fmla="*/ 5780088 h 6502400"/>
                  <a:gd name="connsiteX56" fmla="*/ 1936908 w 6502401"/>
                  <a:gd name="connsiteY56" fmla="*/ 5832475 h 6502400"/>
                  <a:gd name="connsiteX57" fmla="*/ 1865465 w 6502401"/>
                  <a:gd name="connsiteY57" fmla="*/ 5876925 h 6502400"/>
                  <a:gd name="connsiteX58" fmla="*/ 1789259 w 6502401"/>
                  <a:gd name="connsiteY58" fmla="*/ 5911850 h 6502400"/>
                  <a:gd name="connsiteX59" fmla="*/ 1709877 w 6502401"/>
                  <a:gd name="connsiteY59" fmla="*/ 5938838 h 6502400"/>
                  <a:gd name="connsiteX60" fmla="*/ 1627320 w 6502401"/>
                  <a:gd name="connsiteY60" fmla="*/ 5955242 h 6502400"/>
                  <a:gd name="connsiteX61" fmla="*/ 1543705 w 6502401"/>
                  <a:gd name="connsiteY61" fmla="*/ 5963709 h 6502400"/>
                  <a:gd name="connsiteX62" fmla="*/ 1459032 w 6502401"/>
                  <a:gd name="connsiteY62" fmla="*/ 5961592 h 6502400"/>
                  <a:gd name="connsiteX63" fmla="*/ 1417224 w 6502401"/>
                  <a:gd name="connsiteY63" fmla="*/ 5956300 h 6502400"/>
                  <a:gd name="connsiteX64" fmla="*/ 890660 w 6502401"/>
                  <a:gd name="connsiteY64" fmla="*/ 5881688 h 6502400"/>
                  <a:gd name="connsiteX65" fmla="*/ 324935 w 6502401"/>
                  <a:gd name="connsiteY65" fmla="*/ 6446838 h 6502400"/>
                  <a:gd name="connsiteX66" fmla="*/ 310646 w 6502401"/>
                  <a:gd name="connsiteY66" fmla="*/ 6460596 h 6502400"/>
                  <a:gd name="connsiteX67" fmla="*/ 278364 w 6502401"/>
                  <a:gd name="connsiteY67" fmla="*/ 6481234 h 6502400"/>
                  <a:gd name="connsiteX68" fmla="*/ 243966 w 6502401"/>
                  <a:gd name="connsiteY68" fmla="*/ 6494992 h 6502400"/>
                  <a:gd name="connsiteX69" fmla="*/ 208509 w 6502401"/>
                  <a:gd name="connsiteY69" fmla="*/ 6502400 h 6502400"/>
                  <a:gd name="connsiteX70" fmla="*/ 171464 w 6502401"/>
                  <a:gd name="connsiteY70" fmla="*/ 6502400 h 6502400"/>
                  <a:gd name="connsiteX71" fmla="*/ 136007 w 6502401"/>
                  <a:gd name="connsiteY71" fmla="*/ 6494992 h 6502400"/>
                  <a:gd name="connsiteX72" fmla="*/ 101608 w 6502401"/>
                  <a:gd name="connsiteY72" fmla="*/ 6481234 h 6502400"/>
                  <a:gd name="connsiteX73" fmla="*/ 69856 w 6502401"/>
                  <a:gd name="connsiteY73" fmla="*/ 6460596 h 6502400"/>
                  <a:gd name="connsiteX74" fmla="*/ 55038 w 6502401"/>
                  <a:gd name="connsiteY74" fmla="*/ 6446838 h 6502400"/>
                  <a:gd name="connsiteX75" fmla="*/ 42337 w 6502401"/>
                  <a:gd name="connsiteY75" fmla="*/ 6432550 h 6502400"/>
                  <a:gd name="connsiteX76" fmla="*/ 20639 w 6502401"/>
                  <a:gd name="connsiteY76" fmla="*/ 6401329 h 6502400"/>
                  <a:gd name="connsiteX77" fmla="*/ 6880 w 6502401"/>
                  <a:gd name="connsiteY77" fmla="*/ 6366934 h 6502400"/>
                  <a:gd name="connsiteX78" fmla="*/ 0 w 6502401"/>
                  <a:gd name="connsiteY78" fmla="*/ 6330421 h 6502400"/>
                  <a:gd name="connsiteX79" fmla="*/ 0 w 6502401"/>
                  <a:gd name="connsiteY79" fmla="*/ 6293909 h 6502400"/>
                  <a:gd name="connsiteX80" fmla="*/ 6880 w 6502401"/>
                  <a:gd name="connsiteY80" fmla="*/ 6257925 h 6502400"/>
                  <a:gd name="connsiteX81" fmla="*/ 20639 w 6502401"/>
                  <a:gd name="connsiteY81" fmla="*/ 6223529 h 6502400"/>
                  <a:gd name="connsiteX82" fmla="*/ 42337 w 6502401"/>
                  <a:gd name="connsiteY82" fmla="*/ 6191779 h 6502400"/>
                  <a:gd name="connsiteX83" fmla="*/ 55038 w 6502401"/>
                  <a:gd name="connsiteY83" fmla="*/ 6178021 h 6502400"/>
                  <a:gd name="connsiteX84" fmla="*/ 621292 w 6502401"/>
                  <a:gd name="connsiteY84" fmla="*/ 5611813 h 6502400"/>
                  <a:gd name="connsiteX85" fmla="*/ 546145 w 6502401"/>
                  <a:gd name="connsiteY85" fmla="*/ 5085821 h 6502400"/>
                  <a:gd name="connsiteX86" fmla="*/ 540853 w 6502401"/>
                  <a:gd name="connsiteY86" fmla="*/ 5042959 h 6502400"/>
                  <a:gd name="connsiteX87" fmla="*/ 539265 w 6502401"/>
                  <a:gd name="connsiteY87" fmla="*/ 4958821 h 6502400"/>
                  <a:gd name="connsiteX88" fmla="*/ 546674 w 6502401"/>
                  <a:gd name="connsiteY88" fmla="*/ 4874684 h 6502400"/>
                  <a:gd name="connsiteX89" fmla="*/ 564138 w 6502401"/>
                  <a:gd name="connsiteY89" fmla="*/ 4792663 h 6502400"/>
                  <a:gd name="connsiteX90" fmla="*/ 590069 w 6502401"/>
                  <a:gd name="connsiteY90" fmla="*/ 4713288 h 6502400"/>
                  <a:gd name="connsiteX91" fmla="*/ 626055 w 6502401"/>
                  <a:gd name="connsiteY91" fmla="*/ 4637088 h 6502400"/>
                  <a:gd name="connsiteX92" fmla="*/ 669980 w 6502401"/>
                  <a:gd name="connsiteY92" fmla="*/ 4565121 h 6502400"/>
                  <a:gd name="connsiteX93" fmla="*/ 721842 w 6502401"/>
                  <a:gd name="connsiteY93" fmla="*/ 4498975 h 6502400"/>
                  <a:gd name="connsiteX94" fmla="*/ 752007 w 6502401"/>
                  <a:gd name="connsiteY94" fmla="*/ 4467754 h 6502400"/>
                  <a:gd name="connsiteX95" fmla="*/ 2468235 w 6502401"/>
                  <a:gd name="connsiteY95" fmla="*/ 2752196 h 6502400"/>
                  <a:gd name="connsiteX96" fmla="*/ 4239500 w 6502401"/>
                  <a:gd name="connsiteY96" fmla="*/ 981075 h 6502400"/>
                  <a:gd name="connsiteX97" fmla="*/ 3993947 w 6502401"/>
                  <a:gd name="connsiteY97" fmla="*/ 735542 h 6502400"/>
                  <a:gd name="connsiteX98" fmla="*/ 3981246 w 6502401"/>
                  <a:gd name="connsiteY98" fmla="*/ 721254 h 6502400"/>
                  <a:gd name="connsiteX99" fmla="*/ 3959548 w 6502401"/>
                  <a:gd name="connsiteY99" fmla="*/ 688975 h 6502400"/>
                  <a:gd name="connsiteX100" fmla="*/ 3945789 w 6502401"/>
                  <a:gd name="connsiteY100" fmla="*/ 655108 h 6502400"/>
                  <a:gd name="connsiteX101" fmla="*/ 3939438 w 6502401"/>
                  <a:gd name="connsiteY101" fmla="*/ 619125 h 6502400"/>
                  <a:gd name="connsiteX102" fmla="*/ 3939438 w 6502401"/>
                  <a:gd name="connsiteY102" fmla="*/ 582613 h 6502400"/>
                  <a:gd name="connsiteX103" fmla="*/ 3945789 w 6502401"/>
                  <a:gd name="connsiteY103" fmla="*/ 546629 h 6502400"/>
                  <a:gd name="connsiteX104" fmla="*/ 3959548 w 6502401"/>
                  <a:gd name="connsiteY104" fmla="*/ 512233 h 6502400"/>
                  <a:gd name="connsiteX105" fmla="*/ 3981246 w 6502401"/>
                  <a:gd name="connsiteY105" fmla="*/ 480483 h 6502400"/>
                  <a:gd name="connsiteX106" fmla="*/ 3993947 w 6502401"/>
                  <a:gd name="connsiteY106" fmla="*/ 465667 h 6502400"/>
                  <a:gd name="connsiteX107" fmla="*/ 4008764 w 6502401"/>
                  <a:gd name="connsiteY107" fmla="*/ 452967 h 6502400"/>
                  <a:gd name="connsiteX108" fmla="*/ 4039988 w 6502401"/>
                  <a:gd name="connsiteY108" fmla="*/ 431800 h 6502400"/>
                  <a:gd name="connsiteX109" fmla="*/ 4074916 w 6502401"/>
                  <a:gd name="connsiteY109" fmla="*/ 418042 h 6502400"/>
                  <a:gd name="connsiteX110" fmla="*/ 4110902 w 6502401"/>
                  <a:gd name="connsiteY110" fmla="*/ 411163 h 6502400"/>
                  <a:gd name="connsiteX111" fmla="*/ 4147417 w 6502401"/>
                  <a:gd name="connsiteY111" fmla="*/ 411163 h 6502400"/>
                  <a:gd name="connsiteX112" fmla="*/ 4182875 w 6502401"/>
                  <a:gd name="connsiteY112" fmla="*/ 418042 h 6502400"/>
                  <a:gd name="connsiteX113" fmla="*/ 4217273 w 6502401"/>
                  <a:gd name="connsiteY113" fmla="*/ 431800 h 6502400"/>
                  <a:gd name="connsiteX114" fmla="*/ 4249555 w 6502401"/>
                  <a:gd name="connsiteY114" fmla="*/ 452967 h 6502400"/>
                  <a:gd name="connsiteX115" fmla="*/ 4263844 w 6502401"/>
                  <a:gd name="connsiteY115" fmla="*/ 465667 h 6502400"/>
                  <a:gd name="connsiteX116" fmla="*/ 4508339 w 6502401"/>
                  <a:gd name="connsiteY116" fmla="*/ 711200 h 6502400"/>
                  <a:gd name="connsiteX117" fmla="*/ 5007913 w 6502401"/>
                  <a:gd name="connsiteY117" fmla="*/ 212725 h 6502400"/>
                  <a:gd name="connsiteX118" fmla="*/ 5034373 w 6502401"/>
                  <a:gd name="connsiteY118" fmla="*/ 186796 h 6502400"/>
                  <a:gd name="connsiteX119" fmla="*/ 5091528 w 6502401"/>
                  <a:gd name="connsiteY119" fmla="*/ 139700 h 6502400"/>
                  <a:gd name="connsiteX120" fmla="*/ 5152387 w 6502401"/>
                  <a:gd name="connsiteY120" fmla="*/ 100013 h 6502400"/>
                  <a:gd name="connsiteX121" fmla="*/ 5215892 w 6502401"/>
                  <a:gd name="connsiteY121" fmla="*/ 66675 h 6502400"/>
                  <a:gd name="connsiteX122" fmla="*/ 5281514 w 6502401"/>
                  <a:gd name="connsiteY122" fmla="*/ 39688 h 6502400"/>
                  <a:gd name="connsiteX123" fmla="*/ 5348195 w 6502401"/>
                  <a:gd name="connsiteY123" fmla="*/ 20108 h 6502400"/>
                  <a:gd name="connsiteX124" fmla="*/ 5418050 w 6502401"/>
                  <a:gd name="connsiteY124" fmla="*/ 6350 h 650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6502401" h="6502400">
                    <a:moveTo>
                      <a:pt x="4509870" y="1250950"/>
                    </a:moveTo>
                    <a:lnTo>
                      <a:pt x="3460751" y="2299449"/>
                    </a:lnTo>
                    <a:lnTo>
                      <a:pt x="4204979" y="3043238"/>
                    </a:lnTo>
                    <a:lnTo>
                      <a:pt x="5253039" y="1994739"/>
                    </a:lnTo>
                    <a:close/>
                    <a:moveTo>
                      <a:pt x="5487377" y="0"/>
                    </a:moveTo>
                    <a:lnTo>
                      <a:pt x="5557233" y="0"/>
                    </a:lnTo>
                    <a:lnTo>
                      <a:pt x="5626559" y="6350"/>
                    </a:lnTo>
                    <a:lnTo>
                      <a:pt x="5695356" y="20108"/>
                    </a:lnTo>
                    <a:lnTo>
                      <a:pt x="5763095" y="39688"/>
                    </a:lnTo>
                    <a:lnTo>
                      <a:pt x="5828717" y="66675"/>
                    </a:lnTo>
                    <a:lnTo>
                      <a:pt x="5891693" y="100013"/>
                    </a:lnTo>
                    <a:lnTo>
                      <a:pt x="5953081" y="139700"/>
                    </a:lnTo>
                    <a:lnTo>
                      <a:pt x="6010236" y="186796"/>
                    </a:lnTo>
                    <a:lnTo>
                      <a:pt x="6036697" y="212725"/>
                    </a:lnTo>
                    <a:lnTo>
                      <a:pt x="6289659" y="465667"/>
                    </a:lnTo>
                    <a:lnTo>
                      <a:pt x="6316649" y="493183"/>
                    </a:lnTo>
                    <a:lnTo>
                      <a:pt x="6362690" y="550333"/>
                    </a:lnTo>
                    <a:lnTo>
                      <a:pt x="6402381" y="610658"/>
                    </a:lnTo>
                    <a:lnTo>
                      <a:pt x="6436250" y="674158"/>
                    </a:lnTo>
                    <a:lnTo>
                      <a:pt x="6462711" y="739246"/>
                    </a:lnTo>
                    <a:lnTo>
                      <a:pt x="6482820" y="807508"/>
                    </a:lnTo>
                    <a:lnTo>
                      <a:pt x="6495522" y="875771"/>
                    </a:lnTo>
                    <a:lnTo>
                      <a:pt x="6502401" y="946150"/>
                    </a:lnTo>
                    <a:lnTo>
                      <a:pt x="6502401" y="1015471"/>
                    </a:lnTo>
                    <a:lnTo>
                      <a:pt x="6495522" y="1085321"/>
                    </a:lnTo>
                    <a:lnTo>
                      <a:pt x="6482820" y="1154113"/>
                    </a:lnTo>
                    <a:lnTo>
                      <a:pt x="6462711" y="1221846"/>
                    </a:lnTo>
                    <a:lnTo>
                      <a:pt x="6436250" y="1287463"/>
                    </a:lnTo>
                    <a:lnTo>
                      <a:pt x="6402381" y="1350963"/>
                    </a:lnTo>
                    <a:lnTo>
                      <a:pt x="6362690" y="1410759"/>
                    </a:lnTo>
                    <a:lnTo>
                      <a:pt x="6316649" y="1467909"/>
                    </a:lnTo>
                    <a:lnTo>
                      <a:pt x="6289659" y="1495425"/>
                    </a:lnTo>
                    <a:lnTo>
                      <a:pt x="5791143" y="1993900"/>
                    </a:lnTo>
                    <a:lnTo>
                      <a:pt x="6036697" y="2239433"/>
                    </a:lnTo>
                    <a:lnTo>
                      <a:pt x="6050456" y="2253192"/>
                    </a:lnTo>
                    <a:lnTo>
                      <a:pt x="6071095" y="2284942"/>
                    </a:lnTo>
                    <a:lnTo>
                      <a:pt x="6084855" y="2319338"/>
                    </a:lnTo>
                    <a:lnTo>
                      <a:pt x="6092264" y="2355321"/>
                    </a:lnTo>
                    <a:lnTo>
                      <a:pt x="6092264" y="2391833"/>
                    </a:lnTo>
                    <a:lnTo>
                      <a:pt x="6084855" y="2428346"/>
                    </a:lnTo>
                    <a:lnTo>
                      <a:pt x="6071095" y="2462742"/>
                    </a:lnTo>
                    <a:lnTo>
                      <a:pt x="6050456" y="2493963"/>
                    </a:lnTo>
                    <a:lnTo>
                      <a:pt x="6036697" y="2508250"/>
                    </a:lnTo>
                    <a:lnTo>
                      <a:pt x="6022408" y="2522008"/>
                    </a:lnTo>
                    <a:lnTo>
                      <a:pt x="5991185" y="2542646"/>
                    </a:lnTo>
                    <a:lnTo>
                      <a:pt x="5956786" y="2556933"/>
                    </a:lnTo>
                    <a:lnTo>
                      <a:pt x="5920270" y="2563813"/>
                    </a:lnTo>
                    <a:lnTo>
                      <a:pt x="5883755" y="2563813"/>
                    </a:lnTo>
                    <a:lnTo>
                      <a:pt x="5847769" y="2556933"/>
                    </a:lnTo>
                    <a:lnTo>
                      <a:pt x="5813370" y="2542646"/>
                    </a:lnTo>
                    <a:lnTo>
                      <a:pt x="5781617" y="2522008"/>
                    </a:lnTo>
                    <a:lnTo>
                      <a:pt x="5767858" y="2508250"/>
                    </a:lnTo>
                    <a:lnTo>
                      <a:pt x="5522305" y="2263775"/>
                    </a:lnTo>
                    <a:lnTo>
                      <a:pt x="3771678" y="4014258"/>
                    </a:lnTo>
                    <a:lnTo>
                      <a:pt x="2034283" y="5750454"/>
                    </a:lnTo>
                    <a:lnTo>
                      <a:pt x="2004118" y="5780088"/>
                    </a:lnTo>
                    <a:lnTo>
                      <a:pt x="1936908" y="5832475"/>
                    </a:lnTo>
                    <a:lnTo>
                      <a:pt x="1865465" y="5876925"/>
                    </a:lnTo>
                    <a:lnTo>
                      <a:pt x="1789259" y="5911850"/>
                    </a:lnTo>
                    <a:lnTo>
                      <a:pt x="1709877" y="5938838"/>
                    </a:lnTo>
                    <a:lnTo>
                      <a:pt x="1627320" y="5955242"/>
                    </a:lnTo>
                    <a:lnTo>
                      <a:pt x="1543705" y="5963709"/>
                    </a:lnTo>
                    <a:lnTo>
                      <a:pt x="1459032" y="5961592"/>
                    </a:lnTo>
                    <a:lnTo>
                      <a:pt x="1417224" y="5956300"/>
                    </a:lnTo>
                    <a:lnTo>
                      <a:pt x="890660" y="5881688"/>
                    </a:lnTo>
                    <a:lnTo>
                      <a:pt x="324935" y="6446838"/>
                    </a:lnTo>
                    <a:lnTo>
                      <a:pt x="310646" y="6460596"/>
                    </a:lnTo>
                    <a:lnTo>
                      <a:pt x="278364" y="6481234"/>
                    </a:lnTo>
                    <a:lnTo>
                      <a:pt x="243966" y="6494992"/>
                    </a:lnTo>
                    <a:lnTo>
                      <a:pt x="208509" y="6502400"/>
                    </a:lnTo>
                    <a:lnTo>
                      <a:pt x="171464" y="6502400"/>
                    </a:lnTo>
                    <a:lnTo>
                      <a:pt x="136007" y="6494992"/>
                    </a:lnTo>
                    <a:lnTo>
                      <a:pt x="101608" y="6481234"/>
                    </a:lnTo>
                    <a:lnTo>
                      <a:pt x="69856" y="6460596"/>
                    </a:lnTo>
                    <a:lnTo>
                      <a:pt x="55038" y="6446838"/>
                    </a:lnTo>
                    <a:lnTo>
                      <a:pt x="42337" y="6432550"/>
                    </a:lnTo>
                    <a:lnTo>
                      <a:pt x="20639" y="6401329"/>
                    </a:lnTo>
                    <a:lnTo>
                      <a:pt x="6880" y="6366934"/>
                    </a:lnTo>
                    <a:lnTo>
                      <a:pt x="0" y="6330421"/>
                    </a:lnTo>
                    <a:lnTo>
                      <a:pt x="0" y="6293909"/>
                    </a:lnTo>
                    <a:lnTo>
                      <a:pt x="6880" y="6257925"/>
                    </a:lnTo>
                    <a:lnTo>
                      <a:pt x="20639" y="6223529"/>
                    </a:lnTo>
                    <a:lnTo>
                      <a:pt x="42337" y="6191779"/>
                    </a:lnTo>
                    <a:lnTo>
                      <a:pt x="55038" y="6178021"/>
                    </a:lnTo>
                    <a:lnTo>
                      <a:pt x="621292" y="5611813"/>
                    </a:lnTo>
                    <a:lnTo>
                      <a:pt x="546145" y="5085821"/>
                    </a:lnTo>
                    <a:lnTo>
                      <a:pt x="540853" y="5042959"/>
                    </a:lnTo>
                    <a:lnTo>
                      <a:pt x="539265" y="4958821"/>
                    </a:lnTo>
                    <a:lnTo>
                      <a:pt x="546674" y="4874684"/>
                    </a:lnTo>
                    <a:lnTo>
                      <a:pt x="564138" y="4792663"/>
                    </a:lnTo>
                    <a:lnTo>
                      <a:pt x="590069" y="4713288"/>
                    </a:lnTo>
                    <a:lnTo>
                      <a:pt x="626055" y="4637088"/>
                    </a:lnTo>
                    <a:lnTo>
                      <a:pt x="669980" y="4565121"/>
                    </a:lnTo>
                    <a:lnTo>
                      <a:pt x="721842" y="4498975"/>
                    </a:lnTo>
                    <a:lnTo>
                      <a:pt x="752007" y="4467754"/>
                    </a:lnTo>
                    <a:lnTo>
                      <a:pt x="2468235" y="2752196"/>
                    </a:lnTo>
                    <a:lnTo>
                      <a:pt x="4239500" y="981075"/>
                    </a:lnTo>
                    <a:lnTo>
                      <a:pt x="3993947" y="735542"/>
                    </a:lnTo>
                    <a:lnTo>
                      <a:pt x="3981246" y="721254"/>
                    </a:lnTo>
                    <a:lnTo>
                      <a:pt x="3959548" y="688975"/>
                    </a:lnTo>
                    <a:lnTo>
                      <a:pt x="3945789" y="655108"/>
                    </a:lnTo>
                    <a:lnTo>
                      <a:pt x="3939438" y="619125"/>
                    </a:lnTo>
                    <a:lnTo>
                      <a:pt x="3939438" y="582613"/>
                    </a:lnTo>
                    <a:lnTo>
                      <a:pt x="3945789" y="546629"/>
                    </a:lnTo>
                    <a:lnTo>
                      <a:pt x="3959548" y="512233"/>
                    </a:lnTo>
                    <a:lnTo>
                      <a:pt x="3981246" y="480483"/>
                    </a:lnTo>
                    <a:lnTo>
                      <a:pt x="3993947" y="465667"/>
                    </a:lnTo>
                    <a:lnTo>
                      <a:pt x="4008764" y="452967"/>
                    </a:lnTo>
                    <a:lnTo>
                      <a:pt x="4039988" y="431800"/>
                    </a:lnTo>
                    <a:lnTo>
                      <a:pt x="4074916" y="418042"/>
                    </a:lnTo>
                    <a:lnTo>
                      <a:pt x="4110902" y="411163"/>
                    </a:lnTo>
                    <a:lnTo>
                      <a:pt x="4147417" y="411163"/>
                    </a:lnTo>
                    <a:lnTo>
                      <a:pt x="4182875" y="418042"/>
                    </a:lnTo>
                    <a:lnTo>
                      <a:pt x="4217273" y="431800"/>
                    </a:lnTo>
                    <a:lnTo>
                      <a:pt x="4249555" y="452967"/>
                    </a:lnTo>
                    <a:lnTo>
                      <a:pt x="4263844" y="465667"/>
                    </a:lnTo>
                    <a:lnTo>
                      <a:pt x="4508339" y="711200"/>
                    </a:lnTo>
                    <a:lnTo>
                      <a:pt x="5007913" y="212725"/>
                    </a:lnTo>
                    <a:lnTo>
                      <a:pt x="5034373" y="186796"/>
                    </a:lnTo>
                    <a:lnTo>
                      <a:pt x="5091528" y="139700"/>
                    </a:lnTo>
                    <a:lnTo>
                      <a:pt x="5152387" y="100013"/>
                    </a:lnTo>
                    <a:lnTo>
                      <a:pt x="5215892" y="66675"/>
                    </a:lnTo>
                    <a:lnTo>
                      <a:pt x="5281514" y="39688"/>
                    </a:lnTo>
                    <a:lnTo>
                      <a:pt x="5348195" y="20108"/>
                    </a:lnTo>
                    <a:lnTo>
                      <a:pt x="5418050" y="63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srgbClr val="F9EFE5"/>
                  </a:solidFill>
                </a:endParaRPr>
              </a:p>
            </p:txBody>
          </p:sp>
          <p:grpSp>
            <p:nvGrpSpPr>
              <p:cNvPr id="99" name="Group 36">
                <a:extLst>
                  <a:ext uri="{FF2B5EF4-FFF2-40B4-BE49-F238E27FC236}">
                    <a16:creationId xmlns:a16="http://schemas.microsoft.com/office/drawing/2014/main" id="{F6DBBC10-5692-FA45-2483-69C4E15AF70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26570" y="3241551"/>
                <a:ext cx="47230" cy="122011"/>
                <a:chOff x="2375" y="2182"/>
                <a:chExt cx="144" cy="372"/>
              </a:xfrm>
              <a:solidFill>
                <a:schemeClr val="bg1"/>
              </a:solidFill>
            </p:grpSpPr>
            <p:sp>
              <p:nvSpPr>
                <p:cNvPr id="107" name="Freeform 37">
                  <a:extLst>
                    <a:ext uri="{FF2B5EF4-FFF2-40B4-BE49-F238E27FC236}">
                      <a16:creationId xmlns:a16="http://schemas.microsoft.com/office/drawing/2014/main" id="{F496A1A4-2A81-C73B-B6F6-C946B4DD3C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09" y="2182"/>
                  <a:ext cx="99" cy="210"/>
                </a:xfrm>
                <a:custGeom>
                  <a:avLst/>
                  <a:gdLst>
                    <a:gd name="T0" fmla="*/ 0 w 296"/>
                    <a:gd name="T1" fmla="*/ 631 h 631"/>
                    <a:gd name="T2" fmla="*/ 296 w 296"/>
                    <a:gd name="T3" fmla="*/ 631 h 631"/>
                    <a:gd name="T4" fmla="*/ 270 w 296"/>
                    <a:gd name="T5" fmla="*/ 612 h 631"/>
                    <a:gd name="T6" fmla="*/ 232 w 296"/>
                    <a:gd name="T7" fmla="*/ 568 h 631"/>
                    <a:gd name="T8" fmla="*/ 209 w 296"/>
                    <a:gd name="T9" fmla="*/ 517 h 631"/>
                    <a:gd name="T10" fmla="*/ 199 w 296"/>
                    <a:gd name="T11" fmla="*/ 467 h 631"/>
                    <a:gd name="T12" fmla="*/ 198 w 296"/>
                    <a:gd name="T13" fmla="*/ 442 h 631"/>
                    <a:gd name="T14" fmla="*/ 200 w 296"/>
                    <a:gd name="T15" fmla="*/ 370 h 631"/>
                    <a:gd name="T16" fmla="*/ 208 w 296"/>
                    <a:gd name="T17" fmla="*/ 279 h 631"/>
                    <a:gd name="T18" fmla="*/ 213 w 296"/>
                    <a:gd name="T19" fmla="*/ 207 h 631"/>
                    <a:gd name="T20" fmla="*/ 215 w 296"/>
                    <a:gd name="T21" fmla="*/ 157 h 631"/>
                    <a:gd name="T22" fmla="*/ 215 w 296"/>
                    <a:gd name="T23" fmla="*/ 132 h 631"/>
                    <a:gd name="T24" fmla="*/ 205 w 296"/>
                    <a:gd name="T25" fmla="*/ 79 h 631"/>
                    <a:gd name="T26" fmla="*/ 189 w 296"/>
                    <a:gd name="T27" fmla="*/ 31 h 631"/>
                    <a:gd name="T28" fmla="*/ 172 w 296"/>
                    <a:gd name="T29" fmla="*/ 8 h 631"/>
                    <a:gd name="T30" fmla="*/ 159 w 296"/>
                    <a:gd name="T31" fmla="*/ 0 h 631"/>
                    <a:gd name="T32" fmla="*/ 151 w 296"/>
                    <a:gd name="T33" fmla="*/ 0 h 631"/>
                    <a:gd name="T34" fmla="*/ 138 w 296"/>
                    <a:gd name="T35" fmla="*/ 1 h 631"/>
                    <a:gd name="T36" fmla="*/ 127 w 296"/>
                    <a:gd name="T37" fmla="*/ 11 h 631"/>
                    <a:gd name="T38" fmla="*/ 114 w 296"/>
                    <a:gd name="T39" fmla="*/ 27 h 631"/>
                    <a:gd name="T40" fmla="*/ 98 w 296"/>
                    <a:gd name="T41" fmla="*/ 75 h 631"/>
                    <a:gd name="T42" fmla="*/ 89 w 296"/>
                    <a:gd name="T43" fmla="*/ 145 h 631"/>
                    <a:gd name="T44" fmla="*/ 89 w 296"/>
                    <a:gd name="T45" fmla="*/ 160 h 631"/>
                    <a:gd name="T46" fmla="*/ 92 w 296"/>
                    <a:gd name="T47" fmla="*/ 253 h 631"/>
                    <a:gd name="T48" fmla="*/ 101 w 296"/>
                    <a:gd name="T49" fmla="*/ 310 h 631"/>
                    <a:gd name="T50" fmla="*/ 105 w 296"/>
                    <a:gd name="T51" fmla="*/ 337 h 631"/>
                    <a:gd name="T52" fmla="*/ 111 w 296"/>
                    <a:gd name="T53" fmla="*/ 400 h 631"/>
                    <a:gd name="T54" fmla="*/ 109 w 296"/>
                    <a:gd name="T55" fmla="*/ 442 h 631"/>
                    <a:gd name="T56" fmla="*/ 105 w 296"/>
                    <a:gd name="T57" fmla="*/ 480 h 631"/>
                    <a:gd name="T58" fmla="*/ 83 w 296"/>
                    <a:gd name="T59" fmla="*/ 542 h 631"/>
                    <a:gd name="T60" fmla="*/ 50 w 296"/>
                    <a:gd name="T61" fmla="*/ 588 h 631"/>
                    <a:gd name="T62" fmla="*/ 15 w 296"/>
                    <a:gd name="T63" fmla="*/ 621 h 631"/>
                    <a:gd name="T64" fmla="*/ 0 w 296"/>
                    <a:gd name="T65" fmla="*/ 631 h 6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96" h="631">
                      <a:moveTo>
                        <a:pt x="0" y="631"/>
                      </a:moveTo>
                      <a:lnTo>
                        <a:pt x="296" y="631"/>
                      </a:lnTo>
                      <a:lnTo>
                        <a:pt x="270" y="612"/>
                      </a:lnTo>
                      <a:lnTo>
                        <a:pt x="232" y="568"/>
                      </a:lnTo>
                      <a:lnTo>
                        <a:pt x="209" y="517"/>
                      </a:lnTo>
                      <a:lnTo>
                        <a:pt x="199" y="467"/>
                      </a:lnTo>
                      <a:lnTo>
                        <a:pt x="198" y="442"/>
                      </a:lnTo>
                      <a:lnTo>
                        <a:pt x="200" y="370"/>
                      </a:lnTo>
                      <a:lnTo>
                        <a:pt x="208" y="279"/>
                      </a:lnTo>
                      <a:lnTo>
                        <a:pt x="213" y="207"/>
                      </a:lnTo>
                      <a:lnTo>
                        <a:pt x="215" y="157"/>
                      </a:lnTo>
                      <a:lnTo>
                        <a:pt x="215" y="132"/>
                      </a:lnTo>
                      <a:lnTo>
                        <a:pt x="205" y="79"/>
                      </a:lnTo>
                      <a:lnTo>
                        <a:pt x="189" y="31"/>
                      </a:lnTo>
                      <a:lnTo>
                        <a:pt x="172" y="8"/>
                      </a:lnTo>
                      <a:lnTo>
                        <a:pt x="159" y="0"/>
                      </a:lnTo>
                      <a:lnTo>
                        <a:pt x="151" y="0"/>
                      </a:lnTo>
                      <a:lnTo>
                        <a:pt x="138" y="1"/>
                      </a:lnTo>
                      <a:lnTo>
                        <a:pt x="127" y="11"/>
                      </a:lnTo>
                      <a:lnTo>
                        <a:pt x="114" y="27"/>
                      </a:lnTo>
                      <a:lnTo>
                        <a:pt x="98" y="75"/>
                      </a:lnTo>
                      <a:lnTo>
                        <a:pt x="89" y="145"/>
                      </a:lnTo>
                      <a:lnTo>
                        <a:pt x="89" y="160"/>
                      </a:lnTo>
                      <a:lnTo>
                        <a:pt x="92" y="253"/>
                      </a:lnTo>
                      <a:lnTo>
                        <a:pt x="101" y="310"/>
                      </a:lnTo>
                      <a:lnTo>
                        <a:pt x="105" y="337"/>
                      </a:lnTo>
                      <a:lnTo>
                        <a:pt x="111" y="400"/>
                      </a:lnTo>
                      <a:lnTo>
                        <a:pt x="109" y="442"/>
                      </a:lnTo>
                      <a:lnTo>
                        <a:pt x="105" y="480"/>
                      </a:lnTo>
                      <a:lnTo>
                        <a:pt x="83" y="542"/>
                      </a:lnTo>
                      <a:lnTo>
                        <a:pt x="50" y="588"/>
                      </a:lnTo>
                      <a:lnTo>
                        <a:pt x="15" y="621"/>
                      </a:lnTo>
                      <a:lnTo>
                        <a:pt x="0" y="6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8" name="Rectangle 38">
                  <a:extLst>
                    <a:ext uri="{FF2B5EF4-FFF2-40B4-BE49-F238E27FC236}">
                      <a16:creationId xmlns:a16="http://schemas.microsoft.com/office/drawing/2014/main" id="{81858EA3-527F-8DF1-027A-E2FD61A296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25"/>
                  <a:ext cx="123" cy="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9" name="Rectangle 39">
                  <a:extLst>
                    <a:ext uri="{FF2B5EF4-FFF2-40B4-BE49-F238E27FC236}">
                      <a16:creationId xmlns:a16="http://schemas.microsoft.com/office/drawing/2014/main" id="{969F2FAE-F8BC-B631-C123-66BF0A36E5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37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10" name="Rectangle 40">
                  <a:extLst>
                    <a:ext uri="{FF2B5EF4-FFF2-40B4-BE49-F238E27FC236}">
                      <a16:creationId xmlns:a16="http://schemas.microsoft.com/office/drawing/2014/main" id="{D47BB34E-CFB4-B7FC-4C2A-15EC5D8553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05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11" name="Freeform 41">
                  <a:extLst>
                    <a:ext uri="{FF2B5EF4-FFF2-40B4-BE49-F238E27FC236}">
                      <a16:creationId xmlns:a16="http://schemas.microsoft.com/office/drawing/2014/main" id="{B9A457D8-6952-B181-6BAB-6747C53698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5" y="2463"/>
                  <a:ext cx="143" cy="91"/>
                </a:xfrm>
                <a:custGeom>
                  <a:avLst/>
                  <a:gdLst>
                    <a:gd name="T0" fmla="*/ 4 w 429"/>
                    <a:gd name="T1" fmla="*/ 241 h 274"/>
                    <a:gd name="T2" fmla="*/ 0 w 429"/>
                    <a:gd name="T3" fmla="*/ 247 h 274"/>
                    <a:gd name="T4" fmla="*/ 0 w 429"/>
                    <a:gd name="T5" fmla="*/ 252 h 274"/>
                    <a:gd name="T6" fmla="*/ 4 w 429"/>
                    <a:gd name="T7" fmla="*/ 261 h 274"/>
                    <a:gd name="T8" fmla="*/ 19 w 429"/>
                    <a:gd name="T9" fmla="*/ 265 h 274"/>
                    <a:gd name="T10" fmla="*/ 40 w 429"/>
                    <a:gd name="T11" fmla="*/ 268 h 274"/>
                    <a:gd name="T12" fmla="*/ 66 w 429"/>
                    <a:gd name="T13" fmla="*/ 271 h 274"/>
                    <a:gd name="T14" fmla="*/ 68 w 429"/>
                    <a:gd name="T15" fmla="*/ 271 h 274"/>
                    <a:gd name="T16" fmla="*/ 68 w 429"/>
                    <a:gd name="T17" fmla="*/ 271 h 274"/>
                    <a:gd name="T18" fmla="*/ 78 w 429"/>
                    <a:gd name="T19" fmla="*/ 270 h 274"/>
                    <a:gd name="T20" fmla="*/ 95 w 429"/>
                    <a:gd name="T21" fmla="*/ 254 h 274"/>
                    <a:gd name="T22" fmla="*/ 121 w 429"/>
                    <a:gd name="T23" fmla="*/ 210 h 274"/>
                    <a:gd name="T24" fmla="*/ 134 w 429"/>
                    <a:gd name="T25" fmla="*/ 179 h 274"/>
                    <a:gd name="T26" fmla="*/ 130 w 429"/>
                    <a:gd name="T27" fmla="*/ 208 h 274"/>
                    <a:gd name="T28" fmla="*/ 117 w 429"/>
                    <a:gd name="T29" fmla="*/ 274 h 274"/>
                    <a:gd name="T30" fmla="*/ 144 w 429"/>
                    <a:gd name="T31" fmla="*/ 274 h 274"/>
                    <a:gd name="T32" fmla="*/ 172 w 429"/>
                    <a:gd name="T33" fmla="*/ 274 h 274"/>
                    <a:gd name="T34" fmla="*/ 231 w 429"/>
                    <a:gd name="T35" fmla="*/ 274 h 274"/>
                    <a:gd name="T36" fmla="*/ 329 w 429"/>
                    <a:gd name="T37" fmla="*/ 267 h 274"/>
                    <a:gd name="T38" fmla="*/ 363 w 429"/>
                    <a:gd name="T39" fmla="*/ 260 h 274"/>
                    <a:gd name="T40" fmla="*/ 379 w 429"/>
                    <a:gd name="T41" fmla="*/ 255 h 274"/>
                    <a:gd name="T42" fmla="*/ 400 w 429"/>
                    <a:gd name="T43" fmla="*/ 235 h 274"/>
                    <a:gd name="T44" fmla="*/ 405 w 429"/>
                    <a:gd name="T45" fmla="*/ 222 h 274"/>
                    <a:gd name="T46" fmla="*/ 416 w 429"/>
                    <a:gd name="T47" fmla="*/ 164 h 274"/>
                    <a:gd name="T48" fmla="*/ 428 w 429"/>
                    <a:gd name="T49" fmla="*/ 36 h 274"/>
                    <a:gd name="T50" fmla="*/ 429 w 429"/>
                    <a:gd name="T51" fmla="*/ 0 h 274"/>
                    <a:gd name="T52" fmla="*/ 64 w 429"/>
                    <a:gd name="T53" fmla="*/ 0 h 274"/>
                    <a:gd name="T54" fmla="*/ 64 w 429"/>
                    <a:gd name="T55" fmla="*/ 46 h 274"/>
                    <a:gd name="T56" fmla="*/ 48 w 429"/>
                    <a:gd name="T57" fmla="*/ 159 h 274"/>
                    <a:gd name="T58" fmla="*/ 30 w 429"/>
                    <a:gd name="T59" fmla="*/ 208 h 274"/>
                    <a:gd name="T60" fmla="*/ 14 w 429"/>
                    <a:gd name="T61" fmla="*/ 234 h 274"/>
                    <a:gd name="T62" fmla="*/ 4 w 429"/>
                    <a:gd name="T63" fmla="*/ 241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29" h="274">
                      <a:moveTo>
                        <a:pt x="4" y="241"/>
                      </a:moveTo>
                      <a:lnTo>
                        <a:pt x="0" y="247"/>
                      </a:lnTo>
                      <a:lnTo>
                        <a:pt x="0" y="252"/>
                      </a:lnTo>
                      <a:lnTo>
                        <a:pt x="4" y="261"/>
                      </a:lnTo>
                      <a:lnTo>
                        <a:pt x="19" y="265"/>
                      </a:lnTo>
                      <a:lnTo>
                        <a:pt x="40" y="268"/>
                      </a:lnTo>
                      <a:lnTo>
                        <a:pt x="66" y="271"/>
                      </a:lnTo>
                      <a:lnTo>
                        <a:pt x="68" y="271"/>
                      </a:lnTo>
                      <a:lnTo>
                        <a:pt x="68" y="271"/>
                      </a:lnTo>
                      <a:lnTo>
                        <a:pt x="78" y="270"/>
                      </a:lnTo>
                      <a:lnTo>
                        <a:pt x="95" y="254"/>
                      </a:lnTo>
                      <a:lnTo>
                        <a:pt x="121" y="210"/>
                      </a:lnTo>
                      <a:lnTo>
                        <a:pt x="134" y="179"/>
                      </a:lnTo>
                      <a:lnTo>
                        <a:pt x="130" y="208"/>
                      </a:lnTo>
                      <a:lnTo>
                        <a:pt x="117" y="274"/>
                      </a:lnTo>
                      <a:lnTo>
                        <a:pt x="144" y="274"/>
                      </a:lnTo>
                      <a:lnTo>
                        <a:pt x="172" y="274"/>
                      </a:lnTo>
                      <a:lnTo>
                        <a:pt x="231" y="274"/>
                      </a:lnTo>
                      <a:lnTo>
                        <a:pt x="329" y="267"/>
                      </a:lnTo>
                      <a:lnTo>
                        <a:pt x="363" y="260"/>
                      </a:lnTo>
                      <a:lnTo>
                        <a:pt x="379" y="255"/>
                      </a:lnTo>
                      <a:lnTo>
                        <a:pt x="400" y="235"/>
                      </a:lnTo>
                      <a:lnTo>
                        <a:pt x="405" y="222"/>
                      </a:lnTo>
                      <a:lnTo>
                        <a:pt x="416" y="164"/>
                      </a:lnTo>
                      <a:lnTo>
                        <a:pt x="428" y="36"/>
                      </a:lnTo>
                      <a:lnTo>
                        <a:pt x="429" y="0"/>
                      </a:lnTo>
                      <a:lnTo>
                        <a:pt x="64" y="0"/>
                      </a:lnTo>
                      <a:lnTo>
                        <a:pt x="64" y="46"/>
                      </a:lnTo>
                      <a:lnTo>
                        <a:pt x="48" y="159"/>
                      </a:lnTo>
                      <a:lnTo>
                        <a:pt x="30" y="208"/>
                      </a:lnTo>
                      <a:lnTo>
                        <a:pt x="14" y="234"/>
                      </a:lnTo>
                      <a:lnTo>
                        <a:pt x="4" y="2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</p:grpSp>
          <p:sp>
            <p:nvSpPr>
              <p:cNvPr id="100" name="Freeform 6">
                <a:extLst>
                  <a:ext uri="{FF2B5EF4-FFF2-40B4-BE49-F238E27FC236}">
                    <a16:creationId xmlns:a16="http://schemas.microsoft.com/office/drawing/2014/main" id="{2915A58D-A89A-9161-240B-4B61079CA39D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05805" y="3690038"/>
                <a:ext cx="88761" cy="78696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srgbClr val="F9EFE5"/>
                  </a:solidFill>
                </a:endParaRPr>
              </a:p>
            </p:txBody>
          </p:sp>
          <p:grpSp>
            <p:nvGrpSpPr>
              <p:cNvPr id="101" name="Group 23">
                <a:extLst>
                  <a:ext uri="{FF2B5EF4-FFF2-40B4-BE49-F238E27FC236}">
                    <a16:creationId xmlns:a16="http://schemas.microsoft.com/office/drawing/2014/main" id="{2F1803F6-8E79-D18E-1FEF-D0023E99FAF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690" y="4510148"/>
                <a:ext cx="110991" cy="101876"/>
                <a:chOff x="2577" y="1104"/>
                <a:chExt cx="414" cy="380"/>
              </a:xfrm>
              <a:solidFill>
                <a:schemeClr val="bg1"/>
              </a:solidFill>
            </p:grpSpPr>
            <p:sp>
              <p:nvSpPr>
                <p:cNvPr id="102" name="Freeform 24">
                  <a:extLst>
                    <a:ext uri="{FF2B5EF4-FFF2-40B4-BE49-F238E27FC236}">
                      <a16:creationId xmlns:a16="http://schemas.microsoft.com/office/drawing/2014/main" id="{E6B41D87-9DD0-EFDA-2E8A-9AF866348B0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77" y="1104"/>
                  <a:ext cx="353" cy="380"/>
                </a:xfrm>
                <a:custGeom>
                  <a:avLst/>
                  <a:gdLst>
                    <a:gd name="T0" fmla="*/ 81 w 1058"/>
                    <a:gd name="T1" fmla="*/ 1141 h 1141"/>
                    <a:gd name="T2" fmla="*/ 91 w 1058"/>
                    <a:gd name="T3" fmla="*/ 1140 h 1141"/>
                    <a:gd name="T4" fmla="*/ 101 w 1058"/>
                    <a:gd name="T5" fmla="*/ 1131 h 1141"/>
                    <a:gd name="T6" fmla="*/ 206 w 1058"/>
                    <a:gd name="T7" fmla="*/ 1129 h 1141"/>
                    <a:gd name="T8" fmla="*/ 206 w 1058"/>
                    <a:gd name="T9" fmla="*/ 1115 h 1141"/>
                    <a:gd name="T10" fmla="*/ 120 w 1058"/>
                    <a:gd name="T11" fmla="*/ 1112 h 1141"/>
                    <a:gd name="T12" fmla="*/ 352 w 1058"/>
                    <a:gd name="T13" fmla="*/ 962 h 1141"/>
                    <a:gd name="T14" fmla="*/ 365 w 1058"/>
                    <a:gd name="T15" fmla="*/ 968 h 1141"/>
                    <a:gd name="T16" fmla="*/ 378 w 1058"/>
                    <a:gd name="T17" fmla="*/ 962 h 1141"/>
                    <a:gd name="T18" fmla="*/ 994 w 1058"/>
                    <a:gd name="T19" fmla="*/ 347 h 1141"/>
                    <a:gd name="T20" fmla="*/ 997 w 1058"/>
                    <a:gd name="T21" fmla="*/ 343 h 1141"/>
                    <a:gd name="T22" fmla="*/ 1015 w 1058"/>
                    <a:gd name="T23" fmla="*/ 325 h 1141"/>
                    <a:gd name="T24" fmla="*/ 1051 w 1058"/>
                    <a:gd name="T25" fmla="*/ 256 h 1141"/>
                    <a:gd name="T26" fmla="*/ 1058 w 1058"/>
                    <a:gd name="T27" fmla="*/ 180 h 1141"/>
                    <a:gd name="T28" fmla="*/ 1036 w 1058"/>
                    <a:gd name="T29" fmla="*/ 106 h 1141"/>
                    <a:gd name="T30" fmla="*/ 1000 w 1058"/>
                    <a:gd name="T31" fmla="*/ 59 h 1141"/>
                    <a:gd name="T32" fmla="*/ 954 w 1058"/>
                    <a:gd name="T33" fmla="*/ 23 h 1141"/>
                    <a:gd name="T34" fmla="*/ 879 w 1058"/>
                    <a:gd name="T35" fmla="*/ 1 h 1141"/>
                    <a:gd name="T36" fmla="*/ 840 w 1058"/>
                    <a:gd name="T37" fmla="*/ 1 h 1141"/>
                    <a:gd name="T38" fmla="*/ 765 w 1058"/>
                    <a:gd name="T39" fmla="*/ 23 h 1141"/>
                    <a:gd name="T40" fmla="*/ 719 w 1058"/>
                    <a:gd name="T41" fmla="*/ 59 h 1141"/>
                    <a:gd name="T42" fmla="*/ 713 w 1058"/>
                    <a:gd name="T43" fmla="*/ 64 h 1141"/>
                    <a:gd name="T44" fmla="*/ 710 w 1058"/>
                    <a:gd name="T45" fmla="*/ 66 h 1141"/>
                    <a:gd name="T46" fmla="*/ 92 w 1058"/>
                    <a:gd name="T47" fmla="*/ 687 h 1141"/>
                    <a:gd name="T48" fmla="*/ 97 w 1058"/>
                    <a:gd name="T49" fmla="*/ 707 h 1141"/>
                    <a:gd name="T50" fmla="*/ 6 w 1058"/>
                    <a:gd name="T51" fmla="*/ 880 h 1141"/>
                    <a:gd name="T52" fmla="*/ 1 w 1058"/>
                    <a:gd name="T53" fmla="*/ 899 h 1141"/>
                    <a:gd name="T54" fmla="*/ 69 w 1058"/>
                    <a:gd name="T55" fmla="*/ 1137 h 1141"/>
                    <a:gd name="T56" fmla="*/ 735 w 1058"/>
                    <a:gd name="T57" fmla="*/ 96 h 1141"/>
                    <a:gd name="T58" fmla="*/ 739 w 1058"/>
                    <a:gd name="T59" fmla="*/ 93 h 1141"/>
                    <a:gd name="T60" fmla="*/ 744 w 1058"/>
                    <a:gd name="T61" fmla="*/ 87 h 1141"/>
                    <a:gd name="T62" fmla="*/ 770 w 1058"/>
                    <a:gd name="T63" fmla="*/ 64 h 1141"/>
                    <a:gd name="T64" fmla="*/ 859 w 1058"/>
                    <a:gd name="T65" fmla="*/ 38 h 1141"/>
                    <a:gd name="T66" fmla="*/ 950 w 1058"/>
                    <a:gd name="T67" fmla="*/ 64 h 1141"/>
                    <a:gd name="T68" fmla="*/ 994 w 1058"/>
                    <a:gd name="T69" fmla="*/ 111 h 1141"/>
                    <a:gd name="T70" fmla="*/ 1019 w 1058"/>
                    <a:gd name="T71" fmla="*/ 230 h 1141"/>
                    <a:gd name="T72" fmla="*/ 973 w 1058"/>
                    <a:gd name="T73" fmla="*/ 312 h 1141"/>
                    <a:gd name="T74" fmla="*/ 968 w 1058"/>
                    <a:gd name="T75" fmla="*/ 318 h 1141"/>
                    <a:gd name="T76" fmla="*/ 964 w 1058"/>
                    <a:gd name="T77" fmla="*/ 321 h 1141"/>
                    <a:gd name="T78" fmla="*/ 365 w 1058"/>
                    <a:gd name="T79" fmla="*/ 922 h 1141"/>
                    <a:gd name="T80" fmla="*/ 177 w 1058"/>
                    <a:gd name="T81" fmla="*/ 735 h 1141"/>
                    <a:gd name="T82" fmla="*/ 735 w 1058"/>
                    <a:gd name="T83" fmla="*/ 96 h 1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058" h="1141">
                      <a:moveTo>
                        <a:pt x="78" y="1141"/>
                      </a:moveTo>
                      <a:lnTo>
                        <a:pt x="81" y="1141"/>
                      </a:lnTo>
                      <a:lnTo>
                        <a:pt x="84" y="1141"/>
                      </a:lnTo>
                      <a:lnTo>
                        <a:pt x="91" y="1140"/>
                      </a:lnTo>
                      <a:lnTo>
                        <a:pt x="97" y="1135"/>
                      </a:lnTo>
                      <a:lnTo>
                        <a:pt x="101" y="1131"/>
                      </a:lnTo>
                      <a:lnTo>
                        <a:pt x="199" y="1131"/>
                      </a:lnTo>
                      <a:lnTo>
                        <a:pt x="206" y="1129"/>
                      </a:lnTo>
                      <a:lnTo>
                        <a:pt x="208" y="1122"/>
                      </a:lnTo>
                      <a:lnTo>
                        <a:pt x="206" y="1115"/>
                      </a:lnTo>
                      <a:lnTo>
                        <a:pt x="199" y="1112"/>
                      </a:lnTo>
                      <a:lnTo>
                        <a:pt x="120" y="1112"/>
                      </a:lnTo>
                      <a:lnTo>
                        <a:pt x="310" y="922"/>
                      </a:lnTo>
                      <a:lnTo>
                        <a:pt x="352" y="962"/>
                      </a:lnTo>
                      <a:lnTo>
                        <a:pt x="357" y="967"/>
                      </a:lnTo>
                      <a:lnTo>
                        <a:pt x="365" y="968"/>
                      </a:lnTo>
                      <a:lnTo>
                        <a:pt x="372" y="967"/>
                      </a:lnTo>
                      <a:lnTo>
                        <a:pt x="378" y="962"/>
                      </a:lnTo>
                      <a:lnTo>
                        <a:pt x="993" y="348"/>
                      </a:lnTo>
                      <a:lnTo>
                        <a:pt x="994" y="347"/>
                      </a:lnTo>
                      <a:lnTo>
                        <a:pt x="994" y="345"/>
                      </a:lnTo>
                      <a:lnTo>
                        <a:pt x="997" y="343"/>
                      </a:lnTo>
                      <a:lnTo>
                        <a:pt x="1000" y="340"/>
                      </a:lnTo>
                      <a:lnTo>
                        <a:pt x="1015" y="325"/>
                      </a:lnTo>
                      <a:lnTo>
                        <a:pt x="1036" y="292"/>
                      </a:lnTo>
                      <a:lnTo>
                        <a:pt x="1051" y="256"/>
                      </a:lnTo>
                      <a:lnTo>
                        <a:pt x="1058" y="219"/>
                      </a:lnTo>
                      <a:lnTo>
                        <a:pt x="1058" y="180"/>
                      </a:lnTo>
                      <a:lnTo>
                        <a:pt x="1051" y="142"/>
                      </a:lnTo>
                      <a:lnTo>
                        <a:pt x="1036" y="106"/>
                      </a:lnTo>
                      <a:lnTo>
                        <a:pt x="1015" y="73"/>
                      </a:lnTo>
                      <a:lnTo>
                        <a:pt x="1000" y="59"/>
                      </a:lnTo>
                      <a:lnTo>
                        <a:pt x="986" y="44"/>
                      </a:lnTo>
                      <a:lnTo>
                        <a:pt x="954" y="23"/>
                      </a:lnTo>
                      <a:lnTo>
                        <a:pt x="918" y="8"/>
                      </a:lnTo>
                      <a:lnTo>
                        <a:pt x="879" y="1"/>
                      </a:lnTo>
                      <a:lnTo>
                        <a:pt x="859" y="0"/>
                      </a:lnTo>
                      <a:lnTo>
                        <a:pt x="840" y="1"/>
                      </a:lnTo>
                      <a:lnTo>
                        <a:pt x="801" y="8"/>
                      </a:lnTo>
                      <a:lnTo>
                        <a:pt x="765" y="23"/>
                      </a:lnTo>
                      <a:lnTo>
                        <a:pt x="734" y="44"/>
                      </a:lnTo>
                      <a:lnTo>
                        <a:pt x="719" y="59"/>
                      </a:lnTo>
                      <a:lnTo>
                        <a:pt x="716" y="62"/>
                      </a:lnTo>
                      <a:lnTo>
                        <a:pt x="713" y="64"/>
                      </a:lnTo>
                      <a:lnTo>
                        <a:pt x="712" y="64"/>
                      </a:lnTo>
                      <a:lnTo>
                        <a:pt x="710" y="66"/>
                      </a:lnTo>
                      <a:lnTo>
                        <a:pt x="97" y="680"/>
                      </a:lnTo>
                      <a:lnTo>
                        <a:pt x="92" y="687"/>
                      </a:lnTo>
                      <a:lnTo>
                        <a:pt x="92" y="701"/>
                      </a:lnTo>
                      <a:lnTo>
                        <a:pt x="97" y="707"/>
                      </a:lnTo>
                      <a:lnTo>
                        <a:pt x="137" y="748"/>
                      </a:lnTo>
                      <a:lnTo>
                        <a:pt x="6" y="880"/>
                      </a:lnTo>
                      <a:lnTo>
                        <a:pt x="0" y="889"/>
                      </a:lnTo>
                      <a:lnTo>
                        <a:pt x="1" y="899"/>
                      </a:lnTo>
                      <a:lnTo>
                        <a:pt x="65" y="1127"/>
                      </a:lnTo>
                      <a:lnTo>
                        <a:pt x="69" y="1137"/>
                      </a:lnTo>
                      <a:lnTo>
                        <a:pt x="78" y="1141"/>
                      </a:lnTo>
                      <a:close/>
                      <a:moveTo>
                        <a:pt x="735" y="96"/>
                      </a:moveTo>
                      <a:lnTo>
                        <a:pt x="736" y="95"/>
                      </a:lnTo>
                      <a:lnTo>
                        <a:pt x="739" y="93"/>
                      </a:lnTo>
                      <a:lnTo>
                        <a:pt x="741" y="90"/>
                      </a:lnTo>
                      <a:lnTo>
                        <a:pt x="744" y="87"/>
                      </a:lnTo>
                      <a:lnTo>
                        <a:pt x="746" y="85"/>
                      </a:lnTo>
                      <a:lnTo>
                        <a:pt x="770" y="64"/>
                      </a:lnTo>
                      <a:lnTo>
                        <a:pt x="827" y="40"/>
                      </a:lnTo>
                      <a:lnTo>
                        <a:pt x="859" y="38"/>
                      </a:lnTo>
                      <a:lnTo>
                        <a:pt x="892" y="40"/>
                      </a:lnTo>
                      <a:lnTo>
                        <a:pt x="950" y="64"/>
                      </a:lnTo>
                      <a:lnTo>
                        <a:pt x="973" y="85"/>
                      </a:lnTo>
                      <a:lnTo>
                        <a:pt x="994" y="111"/>
                      </a:lnTo>
                      <a:lnTo>
                        <a:pt x="1019" y="168"/>
                      </a:lnTo>
                      <a:lnTo>
                        <a:pt x="1019" y="230"/>
                      </a:lnTo>
                      <a:lnTo>
                        <a:pt x="994" y="288"/>
                      </a:lnTo>
                      <a:lnTo>
                        <a:pt x="973" y="312"/>
                      </a:lnTo>
                      <a:lnTo>
                        <a:pt x="971" y="315"/>
                      </a:lnTo>
                      <a:lnTo>
                        <a:pt x="968" y="318"/>
                      </a:lnTo>
                      <a:lnTo>
                        <a:pt x="966" y="319"/>
                      </a:lnTo>
                      <a:lnTo>
                        <a:pt x="964" y="321"/>
                      </a:lnTo>
                      <a:lnTo>
                        <a:pt x="963" y="324"/>
                      </a:lnTo>
                      <a:lnTo>
                        <a:pt x="365" y="922"/>
                      </a:lnTo>
                      <a:lnTo>
                        <a:pt x="324" y="880"/>
                      </a:lnTo>
                      <a:lnTo>
                        <a:pt x="177" y="735"/>
                      </a:lnTo>
                      <a:lnTo>
                        <a:pt x="137" y="694"/>
                      </a:lnTo>
                      <a:lnTo>
                        <a:pt x="735" y="9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3" name="Freeform 25">
                  <a:extLst>
                    <a:ext uri="{FF2B5EF4-FFF2-40B4-BE49-F238E27FC236}">
                      <a16:creationId xmlns:a16="http://schemas.microsoft.com/office/drawing/2014/main" id="{87838B75-A5FD-7542-C079-03A7D4DC986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43" y="1129"/>
                  <a:ext cx="261" cy="261"/>
                </a:xfrm>
                <a:custGeom>
                  <a:avLst/>
                  <a:gdLst>
                    <a:gd name="T0" fmla="*/ 153 w 781"/>
                    <a:gd name="T1" fmla="*/ 778 h 782"/>
                    <a:gd name="T2" fmla="*/ 158 w 781"/>
                    <a:gd name="T3" fmla="*/ 782 h 782"/>
                    <a:gd name="T4" fmla="*/ 166 w 781"/>
                    <a:gd name="T5" fmla="*/ 782 h 782"/>
                    <a:gd name="T6" fmla="*/ 173 w 781"/>
                    <a:gd name="T7" fmla="*/ 782 h 782"/>
                    <a:gd name="T8" fmla="*/ 179 w 781"/>
                    <a:gd name="T9" fmla="*/ 778 h 782"/>
                    <a:gd name="T10" fmla="*/ 572 w 781"/>
                    <a:gd name="T11" fmla="*/ 385 h 782"/>
                    <a:gd name="T12" fmla="*/ 576 w 781"/>
                    <a:gd name="T13" fmla="*/ 390 h 782"/>
                    <a:gd name="T14" fmla="*/ 584 w 781"/>
                    <a:gd name="T15" fmla="*/ 395 h 782"/>
                    <a:gd name="T16" fmla="*/ 591 w 781"/>
                    <a:gd name="T17" fmla="*/ 396 h 782"/>
                    <a:gd name="T18" fmla="*/ 598 w 781"/>
                    <a:gd name="T19" fmla="*/ 395 h 782"/>
                    <a:gd name="T20" fmla="*/ 604 w 781"/>
                    <a:gd name="T21" fmla="*/ 390 h 782"/>
                    <a:gd name="T22" fmla="*/ 735 w 781"/>
                    <a:gd name="T23" fmla="*/ 259 h 782"/>
                    <a:gd name="T24" fmla="*/ 741 w 781"/>
                    <a:gd name="T25" fmla="*/ 252 h 782"/>
                    <a:gd name="T26" fmla="*/ 741 w 781"/>
                    <a:gd name="T27" fmla="*/ 245 h 782"/>
                    <a:gd name="T28" fmla="*/ 741 w 781"/>
                    <a:gd name="T29" fmla="*/ 238 h 782"/>
                    <a:gd name="T30" fmla="*/ 735 w 781"/>
                    <a:gd name="T31" fmla="*/ 232 h 782"/>
                    <a:gd name="T32" fmla="*/ 729 w 781"/>
                    <a:gd name="T33" fmla="*/ 226 h 782"/>
                    <a:gd name="T34" fmla="*/ 748 w 781"/>
                    <a:gd name="T35" fmla="*/ 210 h 782"/>
                    <a:gd name="T36" fmla="*/ 764 w 781"/>
                    <a:gd name="T37" fmla="*/ 190 h 782"/>
                    <a:gd name="T38" fmla="*/ 781 w 781"/>
                    <a:gd name="T39" fmla="*/ 147 h 782"/>
                    <a:gd name="T40" fmla="*/ 781 w 781"/>
                    <a:gd name="T41" fmla="*/ 99 h 782"/>
                    <a:gd name="T42" fmla="*/ 764 w 781"/>
                    <a:gd name="T43" fmla="*/ 55 h 782"/>
                    <a:gd name="T44" fmla="*/ 748 w 781"/>
                    <a:gd name="T45" fmla="*/ 36 h 782"/>
                    <a:gd name="T46" fmla="*/ 729 w 781"/>
                    <a:gd name="T47" fmla="*/ 20 h 782"/>
                    <a:gd name="T48" fmla="*/ 684 w 781"/>
                    <a:gd name="T49" fmla="*/ 3 h 782"/>
                    <a:gd name="T50" fmla="*/ 660 w 781"/>
                    <a:gd name="T51" fmla="*/ 0 h 782"/>
                    <a:gd name="T52" fmla="*/ 637 w 781"/>
                    <a:gd name="T53" fmla="*/ 3 h 782"/>
                    <a:gd name="T54" fmla="*/ 592 w 781"/>
                    <a:gd name="T55" fmla="*/ 20 h 782"/>
                    <a:gd name="T56" fmla="*/ 573 w 781"/>
                    <a:gd name="T57" fmla="*/ 37 h 782"/>
                    <a:gd name="T58" fmla="*/ 558 w 781"/>
                    <a:gd name="T59" fmla="*/ 55 h 782"/>
                    <a:gd name="T60" fmla="*/ 547 w 781"/>
                    <a:gd name="T61" fmla="*/ 45 h 782"/>
                    <a:gd name="T62" fmla="*/ 542 w 781"/>
                    <a:gd name="T63" fmla="*/ 40 h 782"/>
                    <a:gd name="T64" fmla="*/ 527 w 781"/>
                    <a:gd name="T65" fmla="*/ 40 h 782"/>
                    <a:gd name="T66" fmla="*/ 520 w 781"/>
                    <a:gd name="T67" fmla="*/ 45 h 782"/>
                    <a:gd name="T68" fmla="*/ 389 w 781"/>
                    <a:gd name="T69" fmla="*/ 176 h 782"/>
                    <a:gd name="T70" fmla="*/ 385 w 781"/>
                    <a:gd name="T71" fmla="*/ 182 h 782"/>
                    <a:gd name="T72" fmla="*/ 385 w 781"/>
                    <a:gd name="T73" fmla="*/ 196 h 782"/>
                    <a:gd name="T74" fmla="*/ 389 w 781"/>
                    <a:gd name="T75" fmla="*/ 203 h 782"/>
                    <a:gd name="T76" fmla="*/ 399 w 781"/>
                    <a:gd name="T77" fmla="*/ 212 h 782"/>
                    <a:gd name="T78" fmla="*/ 6 w 781"/>
                    <a:gd name="T79" fmla="*/ 604 h 782"/>
                    <a:gd name="T80" fmla="*/ 1 w 781"/>
                    <a:gd name="T81" fmla="*/ 611 h 782"/>
                    <a:gd name="T82" fmla="*/ 0 w 781"/>
                    <a:gd name="T83" fmla="*/ 618 h 782"/>
                    <a:gd name="T84" fmla="*/ 1 w 781"/>
                    <a:gd name="T85" fmla="*/ 625 h 782"/>
                    <a:gd name="T86" fmla="*/ 6 w 781"/>
                    <a:gd name="T87" fmla="*/ 631 h 782"/>
                    <a:gd name="T88" fmla="*/ 153 w 781"/>
                    <a:gd name="T89" fmla="*/ 778 h 782"/>
                    <a:gd name="T90" fmla="*/ 535 w 781"/>
                    <a:gd name="T91" fmla="*/ 85 h 782"/>
                    <a:gd name="T92" fmla="*/ 615 w 781"/>
                    <a:gd name="T93" fmla="*/ 166 h 782"/>
                    <a:gd name="T94" fmla="*/ 687 w 781"/>
                    <a:gd name="T95" fmla="*/ 238 h 782"/>
                    <a:gd name="T96" fmla="*/ 687 w 781"/>
                    <a:gd name="T97" fmla="*/ 238 h 782"/>
                    <a:gd name="T98" fmla="*/ 694 w 781"/>
                    <a:gd name="T99" fmla="*/ 245 h 782"/>
                    <a:gd name="T100" fmla="*/ 591 w 781"/>
                    <a:gd name="T101" fmla="*/ 350 h 782"/>
                    <a:gd name="T102" fmla="*/ 431 w 781"/>
                    <a:gd name="T103" fmla="*/ 189 h 782"/>
                    <a:gd name="T104" fmla="*/ 535 w 781"/>
                    <a:gd name="T105" fmla="*/ 85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781" h="782">
                      <a:moveTo>
                        <a:pt x="153" y="778"/>
                      </a:moveTo>
                      <a:lnTo>
                        <a:pt x="158" y="782"/>
                      </a:lnTo>
                      <a:lnTo>
                        <a:pt x="166" y="782"/>
                      </a:lnTo>
                      <a:lnTo>
                        <a:pt x="173" y="782"/>
                      </a:lnTo>
                      <a:lnTo>
                        <a:pt x="179" y="778"/>
                      </a:lnTo>
                      <a:lnTo>
                        <a:pt x="572" y="385"/>
                      </a:lnTo>
                      <a:lnTo>
                        <a:pt x="576" y="390"/>
                      </a:lnTo>
                      <a:lnTo>
                        <a:pt x="584" y="395"/>
                      </a:lnTo>
                      <a:lnTo>
                        <a:pt x="591" y="396"/>
                      </a:lnTo>
                      <a:lnTo>
                        <a:pt x="598" y="395"/>
                      </a:lnTo>
                      <a:lnTo>
                        <a:pt x="604" y="390"/>
                      </a:lnTo>
                      <a:lnTo>
                        <a:pt x="735" y="259"/>
                      </a:lnTo>
                      <a:lnTo>
                        <a:pt x="741" y="252"/>
                      </a:lnTo>
                      <a:lnTo>
                        <a:pt x="741" y="245"/>
                      </a:lnTo>
                      <a:lnTo>
                        <a:pt x="741" y="238"/>
                      </a:lnTo>
                      <a:lnTo>
                        <a:pt x="735" y="232"/>
                      </a:lnTo>
                      <a:lnTo>
                        <a:pt x="729" y="226"/>
                      </a:lnTo>
                      <a:lnTo>
                        <a:pt x="748" y="210"/>
                      </a:lnTo>
                      <a:lnTo>
                        <a:pt x="764" y="190"/>
                      </a:lnTo>
                      <a:lnTo>
                        <a:pt x="781" y="147"/>
                      </a:lnTo>
                      <a:lnTo>
                        <a:pt x="781" y="99"/>
                      </a:lnTo>
                      <a:lnTo>
                        <a:pt x="764" y="55"/>
                      </a:lnTo>
                      <a:lnTo>
                        <a:pt x="748" y="36"/>
                      </a:lnTo>
                      <a:lnTo>
                        <a:pt x="729" y="20"/>
                      </a:lnTo>
                      <a:lnTo>
                        <a:pt x="684" y="3"/>
                      </a:lnTo>
                      <a:lnTo>
                        <a:pt x="660" y="0"/>
                      </a:lnTo>
                      <a:lnTo>
                        <a:pt x="637" y="3"/>
                      </a:lnTo>
                      <a:lnTo>
                        <a:pt x="592" y="20"/>
                      </a:lnTo>
                      <a:lnTo>
                        <a:pt x="573" y="37"/>
                      </a:lnTo>
                      <a:lnTo>
                        <a:pt x="558" y="55"/>
                      </a:lnTo>
                      <a:lnTo>
                        <a:pt x="547" y="45"/>
                      </a:lnTo>
                      <a:lnTo>
                        <a:pt x="542" y="40"/>
                      </a:lnTo>
                      <a:lnTo>
                        <a:pt x="527" y="40"/>
                      </a:lnTo>
                      <a:lnTo>
                        <a:pt x="520" y="45"/>
                      </a:lnTo>
                      <a:lnTo>
                        <a:pt x="389" y="176"/>
                      </a:lnTo>
                      <a:lnTo>
                        <a:pt x="385" y="182"/>
                      </a:lnTo>
                      <a:lnTo>
                        <a:pt x="385" y="196"/>
                      </a:lnTo>
                      <a:lnTo>
                        <a:pt x="389" y="203"/>
                      </a:lnTo>
                      <a:lnTo>
                        <a:pt x="399" y="212"/>
                      </a:lnTo>
                      <a:lnTo>
                        <a:pt x="6" y="604"/>
                      </a:lnTo>
                      <a:lnTo>
                        <a:pt x="1" y="611"/>
                      </a:lnTo>
                      <a:lnTo>
                        <a:pt x="0" y="618"/>
                      </a:lnTo>
                      <a:lnTo>
                        <a:pt x="1" y="625"/>
                      </a:lnTo>
                      <a:lnTo>
                        <a:pt x="6" y="631"/>
                      </a:lnTo>
                      <a:lnTo>
                        <a:pt x="153" y="778"/>
                      </a:lnTo>
                      <a:close/>
                      <a:moveTo>
                        <a:pt x="535" y="85"/>
                      </a:moveTo>
                      <a:lnTo>
                        <a:pt x="615" y="166"/>
                      </a:lnTo>
                      <a:lnTo>
                        <a:pt x="687" y="238"/>
                      </a:lnTo>
                      <a:lnTo>
                        <a:pt x="687" y="238"/>
                      </a:lnTo>
                      <a:lnTo>
                        <a:pt x="694" y="245"/>
                      </a:lnTo>
                      <a:lnTo>
                        <a:pt x="591" y="350"/>
                      </a:lnTo>
                      <a:lnTo>
                        <a:pt x="431" y="189"/>
                      </a:lnTo>
                      <a:lnTo>
                        <a:pt x="535" y="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4" name="Freeform 26">
                  <a:extLst>
                    <a:ext uri="{FF2B5EF4-FFF2-40B4-BE49-F238E27FC236}">
                      <a16:creationId xmlns:a16="http://schemas.microsoft.com/office/drawing/2014/main" id="{1E8904F1-47EC-DAFE-E325-FE6AC1A36E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01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2 w 203"/>
                    <a:gd name="T13" fmla="*/ 17 h 19"/>
                    <a:gd name="T14" fmla="*/ 203 w 203"/>
                    <a:gd name="T15" fmla="*/ 10 h 19"/>
                    <a:gd name="T16" fmla="*/ 202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2" y="17"/>
                      </a:lnTo>
                      <a:lnTo>
                        <a:pt x="203" y="10"/>
                      </a:lnTo>
                      <a:lnTo>
                        <a:pt x="202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5" name="Freeform 27">
                  <a:extLst>
                    <a:ext uri="{FF2B5EF4-FFF2-40B4-BE49-F238E27FC236}">
                      <a16:creationId xmlns:a16="http://schemas.microsoft.com/office/drawing/2014/main" id="{0C2BCD23-0890-BFA3-54E9-C86E7DA880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3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1 w 203"/>
                    <a:gd name="T13" fmla="*/ 17 h 19"/>
                    <a:gd name="T14" fmla="*/ 203 w 203"/>
                    <a:gd name="T15" fmla="*/ 10 h 19"/>
                    <a:gd name="T16" fmla="*/ 201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1" y="17"/>
                      </a:lnTo>
                      <a:lnTo>
                        <a:pt x="203" y="10"/>
                      </a:lnTo>
                      <a:lnTo>
                        <a:pt x="201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6" name="Freeform 28">
                  <a:extLst>
                    <a:ext uri="{FF2B5EF4-FFF2-40B4-BE49-F238E27FC236}">
                      <a16:creationId xmlns:a16="http://schemas.microsoft.com/office/drawing/2014/main" id="{1AB9EA63-42F4-3EA7-E873-53B3B81A9E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6" y="1475"/>
                  <a:ext cx="45" cy="6"/>
                </a:xfrm>
                <a:custGeom>
                  <a:avLst/>
                  <a:gdLst>
                    <a:gd name="T0" fmla="*/ 125 w 134"/>
                    <a:gd name="T1" fmla="*/ 0 h 19"/>
                    <a:gd name="T2" fmla="*/ 10 w 134"/>
                    <a:gd name="T3" fmla="*/ 0 h 19"/>
                    <a:gd name="T4" fmla="*/ 1 w 134"/>
                    <a:gd name="T5" fmla="*/ 3 h 19"/>
                    <a:gd name="T6" fmla="*/ 0 w 134"/>
                    <a:gd name="T7" fmla="*/ 10 h 19"/>
                    <a:gd name="T8" fmla="*/ 1 w 134"/>
                    <a:gd name="T9" fmla="*/ 17 h 19"/>
                    <a:gd name="T10" fmla="*/ 10 w 134"/>
                    <a:gd name="T11" fmla="*/ 19 h 19"/>
                    <a:gd name="T12" fmla="*/ 125 w 134"/>
                    <a:gd name="T13" fmla="*/ 19 h 19"/>
                    <a:gd name="T14" fmla="*/ 132 w 134"/>
                    <a:gd name="T15" fmla="*/ 17 h 19"/>
                    <a:gd name="T16" fmla="*/ 134 w 134"/>
                    <a:gd name="T17" fmla="*/ 10 h 19"/>
                    <a:gd name="T18" fmla="*/ 132 w 134"/>
                    <a:gd name="T19" fmla="*/ 3 h 19"/>
                    <a:gd name="T20" fmla="*/ 125 w 134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4" h="19">
                      <a:moveTo>
                        <a:pt x="125" y="0"/>
                      </a:moveTo>
                      <a:lnTo>
                        <a:pt x="10" y="0"/>
                      </a:lnTo>
                      <a:lnTo>
                        <a:pt x="1" y="3"/>
                      </a:lnTo>
                      <a:lnTo>
                        <a:pt x="0" y="10"/>
                      </a:lnTo>
                      <a:lnTo>
                        <a:pt x="1" y="17"/>
                      </a:lnTo>
                      <a:lnTo>
                        <a:pt x="10" y="19"/>
                      </a:lnTo>
                      <a:lnTo>
                        <a:pt x="125" y="19"/>
                      </a:lnTo>
                      <a:lnTo>
                        <a:pt x="132" y="17"/>
                      </a:lnTo>
                      <a:lnTo>
                        <a:pt x="134" y="10"/>
                      </a:lnTo>
                      <a:lnTo>
                        <a:pt x="132" y="3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</p:grp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E2BDD384-7126-4994-C9FF-A087A331BEAB}"/>
                </a:ext>
              </a:extLst>
            </p:cNvPr>
            <p:cNvGrpSpPr/>
            <p:nvPr/>
          </p:nvGrpSpPr>
          <p:grpSpPr>
            <a:xfrm>
              <a:off x="661827" y="662185"/>
              <a:ext cx="276544" cy="311257"/>
              <a:chOff x="5395274" y="2650519"/>
              <a:chExt cx="1459542" cy="1642754"/>
            </a:xfrm>
            <a:solidFill>
              <a:schemeClr val="bg1"/>
            </a:solidFill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06659EA-892C-A25F-F37F-A3E4EC138BC1}"/>
                  </a:ext>
                </a:extLst>
              </p:cNvPr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srgbClr val="F9EFE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F4E49BA-FE0B-27AC-6058-033517754FC3}"/>
                  </a:ext>
                </a:extLst>
              </p:cNvPr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srgbClr val="F9EFE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1DCE44D-2E10-9989-AEC5-A49FF8D66BFD}"/>
                  </a:ext>
                </a:extLst>
              </p:cNvPr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srgbClr val="F9EFE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CD216801-9B8E-642E-5B13-8915E15227B5}"/>
              </a:ext>
            </a:extLst>
          </p:cNvPr>
          <p:cNvSpPr txBox="1"/>
          <p:nvPr/>
        </p:nvSpPr>
        <p:spPr>
          <a:xfrm>
            <a:off x="1350721" y="589069"/>
            <a:ext cx="6100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524000" algn="l"/>
                <a:tab pos="2419350" algn="l"/>
              </a:tabLst>
              <a:defRPr/>
            </a:pPr>
            <a:r>
              <a:rPr lang="en-US" altLang="ko-KR" sz="2400" b="1" i="1" kern="0" dirty="0">
                <a:ln w="15875">
                  <a:noFill/>
                </a:ln>
                <a:solidFill>
                  <a:srgbClr val="FF6600"/>
                </a:solidFill>
                <a:ea typeface="Tmon몬소리 Black" panose="02000A03000000000000" pitchFamily="2" charset="-127"/>
              </a:rPr>
              <a:t>API </a:t>
            </a:r>
            <a:r>
              <a:rPr lang="ko-KR" altLang="en-US" sz="2400" b="1" i="1" kern="0" dirty="0">
                <a:ln w="15875">
                  <a:noFill/>
                </a:ln>
                <a:ea typeface="Tmon몬소리 Black" panose="02000A03000000000000" pitchFamily="2" charset="-127"/>
              </a:rPr>
              <a:t>문서화</a:t>
            </a:r>
            <a:endParaRPr lang="ko-KR" altLang="en-US" sz="2000" dirty="0"/>
          </a:p>
        </p:txBody>
      </p: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C5891C72-3F82-6BAA-9617-543B5407BF73}"/>
              </a:ext>
            </a:extLst>
          </p:cNvPr>
          <p:cNvGraphicFramePr>
            <a:graphicFrameLocks noGrp="1"/>
          </p:cNvGraphicFramePr>
          <p:nvPr/>
        </p:nvGraphicFramePr>
        <p:xfrm>
          <a:off x="537533" y="1011544"/>
          <a:ext cx="631337" cy="3733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684A2471-5407-0B28-6B91-ABC5685E0CE2}"/>
              </a:ext>
            </a:extLst>
          </p:cNvPr>
          <p:cNvGrpSpPr/>
          <p:nvPr/>
        </p:nvGrpSpPr>
        <p:grpSpPr>
          <a:xfrm>
            <a:off x="10695698" y="5084200"/>
            <a:ext cx="1841911" cy="1674664"/>
            <a:chOff x="10695698" y="5084200"/>
            <a:chExt cx="1841911" cy="1674664"/>
          </a:xfrm>
        </p:grpSpPr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64A592F4-8D46-E9F1-7A78-EA61F23443F3}"/>
                </a:ext>
              </a:extLst>
            </p:cNvPr>
            <p:cNvSpPr/>
            <p:nvPr/>
          </p:nvSpPr>
          <p:spPr>
            <a:xfrm rot="6485858" flipH="1">
              <a:off x="11804488" y="5501141"/>
              <a:ext cx="483045" cy="465039"/>
            </a:xfrm>
            <a:custGeom>
              <a:avLst/>
              <a:gdLst>
                <a:gd name="connsiteX0" fmla="*/ 483045 w 483045"/>
                <a:gd name="connsiteY0" fmla="*/ 157861 h 465039"/>
                <a:gd name="connsiteX1" fmla="*/ 0 w 483045"/>
                <a:gd name="connsiteY1" fmla="*/ 0 h 465039"/>
                <a:gd name="connsiteX2" fmla="*/ 12 w 483045"/>
                <a:gd name="connsiteY2" fmla="*/ 70 h 465039"/>
                <a:gd name="connsiteX3" fmla="*/ 28057 w 483045"/>
                <a:gd name="connsiteY3" fmla="*/ 145479 h 465039"/>
                <a:gd name="connsiteX4" fmla="*/ 101165 w 483045"/>
                <a:gd name="connsiteY4" fmla="*/ 336955 h 465039"/>
                <a:gd name="connsiteX5" fmla="*/ 170511 w 483045"/>
                <a:gd name="connsiteY5" fmla="*/ 465039 h 465039"/>
                <a:gd name="connsiteX6" fmla="*/ 380761 w 483045"/>
                <a:gd name="connsiteY6" fmla="*/ 272919 h 465039"/>
                <a:gd name="connsiteX7" fmla="*/ 456722 w 483045"/>
                <a:gd name="connsiteY7" fmla="*/ 185807 h 465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3045" h="465039">
                  <a:moveTo>
                    <a:pt x="483045" y="157861"/>
                  </a:moveTo>
                  <a:lnTo>
                    <a:pt x="0" y="0"/>
                  </a:lnTo>
                  <a:lnTo>
                    <a:pt x="12" y="70"/>
                  </a:lnTo>
                  <a:cubicBezTo>
                    <a:pt x="8659" y="52940"/>
                    <a:pt x="17273" y="104765"/>
                    <a:pt x="28057" y="145479"/>
                  </a:cubicBezTo>
                  <a:cubicBezTo>
                    <a:pt x="49625" y="226906"/>
                    <a:pt x="63340" y="282862"/>
                    <a:pt x="101165" y="336955"/>
                  </a:cubicBezTo>
                  <a:lnTo>
                    <a:pt x="170511" y="465039"/>
                  </a:lnTo>
                  <a:lnTo>
                    <a:pt x="380761" y="272919"/>
                  </a:lnTo>
                  <a:cubicBezTo>
                    <a:pt x="373114" y="269773"/>
                    <a:pt x="402596" y="241936"/>
                    <a:pt x="456722" y="185807"/>
                  </a:cubicBezTo>
                  <a:close/>
                </a:path>
              </a:pathLst>
            </a:custGeom>
            <a:solidFill>
              <a:srgbClr val="FEBA8C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AAD66B49-B00F-F616-C365-97B653C23C88}"/>
                </a:ext>
              </a:extLst>
            </p:cNvPr>
            <p:cNvSpPr/>
            <p:nvPr/>
          </p:nvSpPr>
          <p:spPr>
            <a:xfrm rot="7294403" flipH="1">
              <a:off x="11719177" y="5556203"/>
              <a:ext cx="702792" cy="716959"/>
            </a:xfrm>
            <a:custGeom>
              <a:avLst/>
              <a:gdLst>
                <a:gd name="connsiteX0" fmla="*/ 702792 w 702792"/>
                <a:gd name="connsiteY0" fmla="*/ 431911 h 716959"/>
                <a:gd name="connsiteX1" fmla="*/ 0 w 702792"/>
                <a:gd name="connsiteY1" fmla="*/ 0 h 716959"/>
                <a:gd name="connsiteX2" fmla="*/ 26517 w 702792"/>
                <a:gd name="connsiteY2" fmla="*/ 84276 h 716959"/>
                <a:gd name="connsiteX3" fmla="*/ 82816 w 702792"/>
                <a:gd name="connsiteY3" fmla="*/ 381365 h 716959"/>
                <a:gd name="connsiteX4" fmla="*/ 155924 w 702792"/>
                <a:gd name="connsiteY4" fmla="*/ 572841 h 716959"/>
                <a:gd name="connsiteX5" fmla="*/ 283109 w 702792"/>
                <a:gd name="connsiteY5" fmla="*/ 716959 h 716959"/>
                <a:gd name="connsiteX6" fmla="*/ 468037 w 702792"/>
                <a:gd name="connsiteY6" fmla="*/ 645834 h 716959"/>
                <a:gd name="connsiteX7" fmla="*/ 629289 w 702792"/>
                <a:gd name="connsiteY7" fmla="*/ 501038 h 716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2792" h="716959">
                  <a:moveTo>
                    <a:pt x="702792" y="431911"/>
                  </a:moveTo>
                  <a:lnTo>
                    <a:pt x="0" y="0"/>
                  </a:lnTo>
                  <a:lnTo>
                    <a:pt x="26517" y="84276"/>
                  </a:lnTo>
                  <a:cubicBezTo>
                    <a:pt x="48363" y="174066"/>
                    <a:pt x="61248" y="299938"/>
                    <a:pt x="82816" y="381365"/>
                  </a:cubicBezTo>
                  <a:cubicBezTo>
                    <a:pt x="104383" y="462792"/>
                    <a:pt x="118099" y="518749"/>
                    <a:pt x="155924" y="572841"/>
                  </a:cubicBezTo>
                  <a:lnTo>
                    <a:pt x="283109" y="716959"/>
                  </a:lnTo>
                  <a:lnTo>
                    <a:pt x="468037" y="645834"/>
                  </a:lnTo>
                  <a:cubicBezTo>
                    <a:pt x="457841" y="641640"/>
                    <a:pt x="524912" y="595165"/>
                    <a:pt x="629289" y="501038"/>
                  </a:cubicBezTo>
                  <a:close/>
                </a:path>
              </a:pathLst>
            </a:custGeom>
            <a:solidFill>
              <a:srgbClr val="FEBD9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68BB21BD-1E04-9A13-85DC-D0214E9CCB8C}"/>
                </a:ext>
              </a:extLst>
            </p:cNvPr>
            <p:cNvSpPr/>
            <p:nvPr/>
          </p:nvSpPr>
          <p:spPr>
            <a:xfrm rot="7294403" flipH="1">
              <a:off x="11500500" y="5513625"/>
              <a:ext cx="1057535" cy="1016682"/>
            </a:xfrm>
            <a:custGeom>
              <a:avLst/>
              <a:gdLst>
                <a:gd name="connsiteX0" fmla="*/ 1057535 w 1057535"/>
                <a:gd name="connsiteY0" fmla="*/ 642296 h 1016682"/>
                <a:gd name="connsiteX1" fmla="*/ 762351 w 1057535"/>
                <a:gd name="connsiteY1" fmla="*/ 460887 h 1016682"/>
                <a:gd name="connsiteX2" fmla="*/ 761511 w 1057535"/>
                <a:gd name="connsiteY2" fmla="*/ 462187 h 1016682"/>
                <a:gd name="connsiteX3" fmla="*/ 728139 w 1057535"/>
                <a:gd name="connsiteY3" fmla="*/ 490078 h 1016682"/>
                <a:gd name="connsiteX4" fmla="*/ 524156 w 1057535"/>
                <a:gd name="connsiteY4" fmla="*/ 493011 h 1016682"/>
                <a:gd name="connsiteX5" fmla="*/ 456474 w 1057535"/>
                <a:gd name="connsiteY5" fmla="*/ 345315 h 1016682"/>
                <a:gd name="connsiteX6" fmla="*/ 426667 w 1057535"/>
                <a:gd name="connsiteY6" fmla="*/ 254587 h 1016682"/>
                <a:gd name="connsiteX7" fmla="*/ 250584 w 1057535"/>
                <a:gd name="connsiteY7" fmla="*/ 146373 h 1016682"/>
                <a:gd name="connsiteX8" fmla="*/ 186208 w 1057535"/>
                <a:gd name="connsiteY8" fmla="*/ 106810 h 1016682"/>
                <a:gd name="connsiteX9" fmla="*/ 178545 w 1057535"/>
                <a:gd name="connsiteY9" fmla="*/ 102100 h 1016682"/>
                <a:gd name="connsiteX10" fmla="*/ 12411 w 1057535"/>
                <a:gd name="connsiteY10" fmla="*/ 0 h 1016682"/>
                <a:gd name="connsiteX11" fmla="*/ 1394 w 1057535"/>
                <a:gd name="connsiteY11" fmla="*/ 13414 h 1016682"/>
                <a:gd name="connsiteX12" fmla="*/ 4771 w 1057535"/>
                <a:gd name="connsiteY12" fmla="*/ 71635 h 1016682"/>
                <a:gd name="connsiteX13" fmla="*/ 79549 w 1057535"/>
                <a:gd name="connsiteY13" fmla="*/ 313283 h 1016682"/>
                <a:gd name="connsiteX14" fmla="*/ 135848 w 1057535"/>
                <a:gd name="connsiteY14" fmla="*/ 610372 h 1016682"/>
                <a:gd name="connsiteX15" fmla="*/ 208956 w 1057535"/>
                <a:gd name="connsiteY15" fmla="*/ 801848 h 1016682"/>
                <a:gd name="connsiteX16" fmla="*/ 457597 w 1057535"/>
                <a:gd name="connsiteY16" fmla="*/ 1016682 h 1016682"/>
                <a:gd name="connsiteX17" fmla="*/ 569106 w 1057535"/>
                <a:gd name="connsiteY17" fmla="*/ 943628 h 1016682"/>
                <a:gd name="connsiteX18" fmla="*/ 1013909 w 1057535"/>
                <a:gd name="connsiteY18" fmla="*/ 693824 h 1016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57535" h="1016682">
                  <a:moveTo>
                    <a:pt x="1057535" y="642296"/>
                  </a:moveTo>
                  <a:lnTo>
                    <a:pt x="762351" y="460887"/>
                  </a:lnTo>
                  <a:lnTo>
                    <a:pt x="761511" y="462187"/>
                  </a:lnTo>
                  <a:cubicBezTo>
                    <a:pt x="750503" y="476064"/>
                    <a:pt x="739458" y="486042"/>
                    <a:pt x="728139" y="490078"/>
                  </a:cubicBezTo>
                  <a:cubicBezTo>
                    <a:pt x="637597" y="522357"/>
                    <a:pt x="580867" y="546052"/>
                    <a:pt x="524156" y="493011"/>
                  </a:cubicBezTo>
                  <a:cubicBezTo>
                    <a:pt x="495801" y="466491"/>
                    <a:pt x="476214" y="408052"/>
                    <a:pt x="456474" y="345315"/>
                  </a:cubicBezTo>
                  <a:lnTo>
                    <a:pt x="426667" y="254587"/>
                  </a:lnTo>
                  <a:lnTo>
                    <a:pt x="250584" y="146373"/>
                  </a:lnTo>
                  <a:lnTo>
                    <a:pt x="186208" y="106810"/>
                  </a:lnTo>
                  <a:lnTo>
                    <a:pt x="178545" y="102100"/>
                  </a:lnTo>
                  <a:lnTo>
                    <a:pt x="12411" y="0"/>
                  </a:lnTo>
                  <a:lnTo>
                    <a:pt x="1394" y="13414"/>
                  </a:lnTo>
                  <a:cubicBezTo>
                    <a:pt x="-1427" y="26362"/>
                    <a:pt x="202" y="44279"/>
                    <a:pt x="4771" y="71635"/>
                  </a:cubicBezTo>
                  <a:cubicBezTo>
                    <a:pt x="13908" y="126348"/>
                    <a:pt x="57703" y="223494"/>
                    <a:pt x="79549" y="313283"/>
                  </a:cubicBezTo>
                  <a:cubicBezTo>
                    <a:pt x="101395" y="403073"/>
                    <a:pt x="114280" y="528944"/>
                    <a:pt x="135848" y="610372"/>
                  </a:cubicBezTo>
                  <a:cubicBezTo>
                    <a:pt x="157415" y="691799"/>
                    <a:pt x="171130" y="747755"/>
                    <a:pt x="208956" y="801848"/>
                  </a:cubicBezTo>
                  <a:lnTo>
                    <a:pt x="457597" y="1016682"/>
                  </a:lnTo>
                  <a:lnTo>
                    <a:pt x="569106" y="943628"/>
                  </a:lnTo>
                  <a:cubicBezTo>
                    <a:pt x="556361" y="938385"/>
                    <a:pt x="851568" y="859434"/>
                    <a:pt x="1013909" y="693824"/>
                  </a:cubicBezTo>
                  <a:close/>
                </a:path>
              </a:pathLst>
            </a:custGeom>
            <a:solidFill>
              <a:srgbClr val="FEC198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자유형 21">
              <a:extLst>
                <a:ext uri="{FF2B5EF4-FFF2-40B4-BE49-F238E27FC236}">
                  <a16:creationId xmlns:a16="http://schemas.microsoft.com/office/drawing/2014/main" id="{7D544117-F0D2-3445-9AAA-8E4986B55AD5}"/>
                </a:ext>
              </a:extLst>
            </p:cNvPr>
            <p:cNvSpPr/>
            <p:nvPr/>
          </p:nvSpPr>
          <p:spPr>
            <a:xfrm rot="7294403" flipH="1">
              <a:off x="12021552" y="6439728"/>
              <a:ext cx="133474" cy="314347"/>
            </a:xfrm>
            <a:custGeom>
              <a:avLst/>
              <a:gdLst>
                <a:gd name="connsiteX0" fmla="*/ 16871 w 279835"/>
                <a:gd name="connsiteY0" fmla="*/ 0 h 659044"/>
                <a:gd name="connsiteX1" fmla="*/ 26901 w 279835"/>
                <a:gd name="connsiteY1" fmla="*/ 6615 h 659044"/>
                <a:gd name="connsiteX2" fmla="*/ 119770 w 279835"/>
                <a:gd name="connsiteY2" fmla="*/ 118534 h 659044"/>
                <a:gd name="connsiteX3" fmla="*/ 279790 w 279835"/>
                <a:gd name="connsiteY3" fmla="*/ 530014 h 659044"/>
                <a:gd name="connsiteX4" fmla="*/ 176206 w 279835"/>
                <a:gd name="connsiteY4" fmla="*/ 654494 h 659044"/>
                <a:gd name="connsiteX5" fmla="*/ 166973 w 279835"/>
                <a:gd name="connsiteY5" fmla="*/ 659044 h 659044"/>
                <a:gd name="connsiteX6" fmla="*/ 166778 w 279835"/>
                <a:gd name="connsiteY6" fmla="*/ 657905 h 659044"/>
                <a:gd name="connsiteX7" fmla="*/ 10002 w 279835"/>
                <a:gd name="connsiteY7" fmla="*/ 151278 h 659044"/>
                <a:gd name="connsiteX8" fmla="*/ 2923 w 279835"/>
                <a:gd name="connsiteY8" fmla="*/ 29215 h 659044"/>
                <a:gd name="connsiteX9" fmla="*/ 16871 w 279835"/>
                <a:gd name="connsiteY9" fmla="*/ 0 h 65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835" h="659044">
                  <a:moveTo>
                    <a:pt x="16871" y="0"/>
                  </a:moveTo>
                  <a:lnTo>
                    <a:pt x="26901" y="6615"/>
                  </a:lnTo>
                  <a:cubicBezTo>
                    <a:pt x="58175" y="31539"/>
                    <a:pt x="92465" y="74719"/>
                    <a:pt x="119770" y="118534"/>
                  </a:cubicBezTo>
                  <a:cubicBezTo>
                    <a:pt x="174380" y="206164"/>
                    <a:pt x="277250" y="437304"/>
                    <a:pt x="279790" y="530014"/>
                  </a:cubicBezTo>
                  <a:cubicBezTo>
                    <a:pt x="281695" y="599547"/>
                    <a:pt x="223593" y="631932"/>
                    <a:pt x="176206" y="654494"/>
                  </a:cubicBezTo>
                  <a:lnTo>
                    <a:pt x="166973" y="659044"/>
                  </a:lnTo>
                  <a:lnTo>
                    <a:pt x="166778" y="657905"/>
                  </a:lnTo>
                  <a:cubicBezTo>
                    <a:pt x="120977" y="469657"/>
                    <a:pt x="29159" y="265986"/>
                    <a:pt x="10002" y="151278"/>
                  </a:cubicBezTo>
                  <a:cubicBezTo>
                    <a:pt x="424" y="93925"/>
                    <a:pt x="-2993" y="56361"/>
                    <a:pt x="2923" y="29215"/>
                  </a:cubicBezTo>
                  <a:lnTo>
                    <a:pt x="16871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8363AAD3-0B3C-B433-57A3-B0F15B012FFD}"/>
                </a:ext>
              </a:extLst>
            </p:cNvPr>
            <p:cNvSpPr/>
            <p:nvPr/>
          </p:nvSpPr>
          <p:spPr>
            <a:xfrm rot="13036282" flipH="1">
              <a:off x="10993184" y="5084200"/>
              <a:ext cx="1018428" cy="1674664"/>
            </a:xfrm>
            <a:custGeom>
              <a:avLst/>
              <a:gdLst>
                <a:gd name="connsiteX0" fmla="*/ 738576 w 1018428"/>
                <a:gd name="connsiteY0" fmla="*/ 1674664 h 1674664"/>
                <a:gd name="connsiteX1" fmla="*/ 1018428 w 1018428"/>
                <a:gd name="connsiteY1" fmla="*/ 1306925 h 1674664"/>
                <a:gd name="connsiteX2" fmla="*/ 961275 w 1018428"/>
                <a:gd name="connsiteY2" fmla="*/ 1225185 h 1674664"/>
                <a:gd name="connsiteX3" fmla="*/ 844169 w 1018428"/>
                <a:gd name="connsiteY3" fmla="*/ 1052642 h 1674664"/>
                <a:gd name="connsiteX4" fmla="*/ 524156 w 1018428"/>
                <a:gd name="connsiteY4" fmla="*/ 528786 h 1674664"/>
                <a:gd name="connsiteX5" fmla="*/ 387873 w 1018428"/>
                <a:gd name="connsiteY5" fmla="*/ 207606 h 1674664"/>
                <a:gd name="connsiteX6" fmla="*/ 163599 w 1018428"/>
                <a:gd name="connsiteY6" fmla="*/ 17652 h 1674664"/>
                <a:gd name="connsiteX7" fmla="*/ 90057 w 1018428"/>
                <a:gd name="connsiteY7" fmla="*/ 17 h 1674664"/>
                <a:gd name="connsiteX8" fmla="*/ 24724 w 1018428"/>
                <a:gd name="connsiteY8" fmla="*/ 20783 h 1674664"/>
                <a:gd name="connsiteX9" fmla="*/ 4771 w 1018428"/>
                <a:gd name="connsiteY9" fmla="*/ 107410 h 1674664"/>
                <a:gd name="connsiteX10" fmla="*/ 79549 w 1018428"/>
                <a:gd name="connsiteY10" fmla="*/ 349059 h 1674664"/>
                <a:gd name="connsiteX11" fmla="*/ 135848 w 1018428"/>
                <a:gd name="connsiteY11" fmla="*/ 646146 h 1674664"/>
                <a:gd name="connsiteX12" fmla="*/ 208956 w 1018428"/>
                <a:gd name="connsiteY12" fmla="*/ 837622 h 1674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18428" h="1674664">
                  <a:moveTo>
                    <a:pt x="738576" y="1674664"/>
                  </a:moveTo>
                  <a:lnTo>
                    <a:pt x="1018428" y="1306925"/>
                  </a:lnTo>
                  <a:lnTo>
                    <a:pt x="961275" y="1225185"/>
                  </a:lnTo>
                  <a:cubicBezTo>
                    <a:pt x="919015" y="1164092"/>
                    <a:pt x="879443" y="1106003"/>
                    <a:pt x="844169" y="1052642"/>
                  </a:cubicBezTo>
                  <a:cubicBezTo>
                    <a:pt x="703074" y="839201"/>
                    <a:pt x="600206" y="669626"/>
                    <a:pt x="524156" y="528786"/>
                  </a:cubicBezTo>
                  <a:cubicBezTo>
                    <a:pt x="448108" y="387947"/>
                    <a:pt x="445808" y="295031"/>
                    <a:pt x="387873" y="207606"/>
                  </a:cubicBezTo>
                  <a:cubicBezTo>
                    <a:pt x="329936" y="120180"/>
                    <a:pt x="246839" y="51059"/>
                    <a:pt x="163599" y="17652"/>
                  </a:cubicBezTo>
                  <a:cubicBezTo>
                    <a:pt x="132383" y="5124"/>
                    <a:pt x="108772" y="328"/>
                    <a:pt x="90057" y="17"/>
                  </a:cubicBezTo>
                  <a:cubicBezTo>
                    <a:pt x="58864" y="-503"/>
                    <a:pt x="41269" y="11433"/>
                    <a:pt x="24724" y="20783"/>
                  </a:cubicBezTo>
                  <a:cubicBezTo>
                    <a:pt x="-1748" y="35743"/>
                    <a:pt x="-4367" y="52698"/>
                    <a:pt x="4771" y="107410"/>
                  </a:cubicBezTo>
                  <a:cubicBezTo>
                    <a:pt x="13908" y="162123"/>
                    <a:pt x="57702" y="259268"/>
                    <a:pt x="79549" y="349059"/>
                  </a:cubicBezTo>
                  <a:cubicBezTo>
                    <a:pt x="101395" y="438848"/>
                    <a:pt x="114280" y="564719"/>
                    <a:pt x="135848" y="646146"/>
                  </a:cubicBezTo>
                  <a:cubicBezTo>
                    <a:pt x="157416" y="727574"/>
                    <a:pt x="171131" y="783531"/>
                    <a:pt x="208956" y="837622"/>
                  </a:cubicBezTo>
                  <a:close/>
                </a:path>
              </a:pathLst>
            </a:custGeom>
            <a:solidFill>
              <a:srgbClr val="FEC8A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4" name="자유형 21">
              <a:extLst>
                <a:ext uri="{FF2B5EF4-FFF2-40B4-BE49-F238E27FC236}">
                  <a16:creationId xmlns:a16="http://schemas.microsoft.com/office/drawing/2014/main" id="{4820B6A0-E30D-DB11-D1F9-6CC8F0C6863D}"/>
                </a:ext>
              </a:extLst>
            </p:cNvPr>
            <p:cNvSpPr/>
            <p:nvPr/>
          </p:nvSpPr>
          <p:spPr>
            <a:xfrm rot="13036282" flipH="1">
              <a:off x="10695698" y="6011181"/>
              <a:ext cx="133474" cy="314347"/>
            </a:xfrm>
            <a:custGeom>
              <a:avLst/>
              <a:gdLst>
                <a:gd name="connsiteX0" fmla="*/ 16871 w 279835"/>
                <a:gd name="connsiteY0" fmla="*/ 0 h 659044"/>
                <a:gd name="connsiteX1" fmla="*/ 26901 w 279835"/>
                <a:gd name="connsiteY1" fmla="*/ 6615 h 659044"/>
                <a:gd name="connsiteX2" fmla="*/ 119770 w 279835"/>
                <a:gd name="connsiteY2" fmla="*/ 118534 h 659044"/>
                <a:gd name="connsiteX3" fmla="*/ 279790 w 279835"/>
                <a:gd name="connsiteY3" fmla="*/ 530014 h 659044"/>
                <a:gd name="connsiteX4" fmla="*/ 176206 w 279835"/>
                <a:gd name="connsiteY4" fmla="*/ 654494 h 659044"/>
                <a:gd name="connsiteX5" fmla="*/ 166973 w 279835"/>
                <a:gd name="connsiteY5" fmla="*/ 659044 h 659044"/>
                <a:gd name="connsiteX6" fmla="*/ 166778 w 279835"/>
                <a:gd name="connsiteY6" fmla="*/ 657905 h 659044"/>
                <a:gd name="connsiteX7" fmla="*/ 10002 w 279835"/>
                <a:gd name="connsiteY7" fmla="*/ 151278 h 659044"/>
                <a:gd name="connsiteX8" fmla="*/ 2923 w 279835"/>
                <a:gd name="connsiteY8" fmla="*/ 29215 h 659044"/>
                <a:gd name="connsiteX9" fmla="*/ 16871 w 279835"/>
                <a:gd name="connsiteY9" fmla="*/ 0 h 65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835" h="659044">
                  <a:moveTo>
                    <a:pt x="16871" y="0"/>
                  </a:moveTo>
                  <a:lnTo>
                    <a:pt x="26901" y="6615"/>
                  </a:lnTo>
                  <a:cubicBezTo>
                    <a:pt x="58175" y="31539"/>
                    <a:pt x="92465" y="74719"/>
                    <a:pt x="119770" y="118534"/>
                  </a:cubicBezTo>
                  <a:cubicBezTo>
                    <a:pt x="174380" y="206164"/>
                    <a:pt x="277250" y="437304"/>
                    <a:pt x="279790" y="530014"/>
                  </a:cubicBezTo>
                  <a:cubicBezTo>
                    <a:pt x="281695" y="599547"/>
                    <a:pt x="223593" y="631932"/>
                    <a:pt x="176206" y="654494"/>
                  </a:cubicBezTo>
                  <a:lnTo>
                    <a:pt x="166973" y="659044"/>
                  </a:lnTo>
                  <a:lnTo>
                    <a:pt x="166778" y="657905"/>
                  </a:lnTo>
                  <a:cubicBezTo>
                    <a:pt x="120977" y="469657"/>
                    <a:pt x="29159" y="265986"/>
                    <a:pt x="10002" y="151278"/>
                  </a:cubicBezTo>
                  <a:cubicBezTo>
                    <a:pt x="424" y="93925"/>
                    <a:pt x="-2993" y="56361"/>
                    <a:pt x="2923" y="29215"/>
                  </a:cubicBezTo>
                  <a:lnTo>
                    <a:pt x="16871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EB6BFE9D-08BA-BE20-E0E4-807E6038C79C}"/>
                </a:ext>
              </a:extLst>
            </p:cNvPr>
            <p:cNvSpPr/>
            <p:nvPr/>
          </p:nvSpPr>
          <p:spPr>
            <a:xfrm rot="18568943">
              <a:off x="11628196" y="5947757"/>
              <a:ext cx="676036" cy="667854"/>
            </a:xfrm>
            <a:custGeom>
              <a:avLst/>
              <a:gdLst>
                <a:gd name="connsiteX0" fmla="*/ 615633 w 676036"/>
                <a:gd name="connsiteY0" fmla="*/ 273357 h 667854"/>
                <a:gd name="connsiteX1" fmla="*/ 672587 w 676036"/>
                <a:gd name="connsiteY1" fmla="*/ 342864 h 667854"/>
                <a:gd name="connsiteX2" fmla="*/ 676036 w 676036"/>
                <a:gd name="connsiteY2" fmla="*/ 347997 h 667854"/>
                <a:gd name="connsiteX3" fmla="*/ 287776 w 676036"/>
                <a:gd name="connsiteY3" fmla="*/ 667854 h 667854"/>
                <a:gd name="connsiteX4" fmla="*/ 282480 w 676036"/>
                <a:gd name="connsiteY4" fmla="*/ 663554 h 667854"/>
                <a:gd name="connsiteX5" fmla="*/ 219816 w 676036"/>
                <a:gd name="connsiteY5" fmla="*/ 597338 h 667854"/>
                <a:gd name="connsiteX6" fmla="*/ 12210 w 676036"/>
                <a:gd name="connsiteY6" fmla="*/ 233130 h 667854"/>
                <a:gd name="connsiteX7" fmla="*/ 57108 w 676036"/>
                <a:gd name="connsiteY7" fmla="*/ 20495 h 667854"/>
                <a:gd name="connsiteX8" fmla="*/ 327929 w 676036"/>
                <a:gd name="connsiteY8" fmla="*/ 37016 h 667854"/>
                <a:gd name="connsiteX9" fmla="*/ 615633 w 676036"/>
                <a:gd name="connsiteY9" fmla="*/ 273357 h 66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76036" h="667854">
                  <a:moveTo>
                    <a:pt x="615633" y="273357"/>
                  </a:moveTo>
                  <a:cubicBezTo>
                    <a:pt x="636480" y="294938"/>
                    <a:pt x="655105" y="318479"/>
                    <a:pt x="672587" y="342864"/>
                  </a:cubicBezTo>
                  <a:lnTo>
                    <a:pt x="676036" y="347997"/>
                  </a:lnTo>
                  <a:lnTo>
                    <a:pt x="287776" y="667854"/>
                  </a:lnTo>
                  <a:lnTo>
                    <a:pt x="282480" y="663554"/>
                  </a:lnTo>
                  <a:cubicBezTo>
                    <a:pt x="260702" y="644103"/>
                    <a:pt x="239690" y="622720"/>
                    <a:pt x="219816" y="597338"/>
                  </a:cubicBezTo>
                  <a:cubicBezTo>
                    <a:pt x="140317" y="495810"/>
                    <a:pt x="39328" y="329269"/>
                    <a:pt x="12210" y="233130"/>
                  </a:cubicBezTo>
                  <a:cubicBezTo>
                    <a:pt x="-14909" y="136989"/>
                    <a:pt x="4487" y="53180"/>
                    <a:pt x="57108" y="20495"/>
                  </a:cubicBezTo>
                  <a:cubicBezTo>
                    <a:pt x="109728" y="-12192"/>
                    <a:pt x="234842" y="-5128"/>
                    <a:pt x="327929" y="37016"/>
                  </a:cubicBezTo>
                  <a:cubicBezTo>
                    <a:pt x="421017" y="79160"/>
                    <a:pt x="532243" y="187034"/>
                    <a:pt x="615633" y="273357"/>
                  </a:cubicBezTo>
                  <a:close/>
                </a:path>
              </a:pathLst>
            </a:custGeom>
            <a:solidFill>
              <a:srgbClr val="FEC8A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DDF5E5F1-0D29-318E-D0D5-7B8B84F46A7C}"/>
                </a:ext>
              </a:extLst>
            </p:cNvPr>
            <p:cNvSpPr/>
            <p:nvPr/>
          </p:nvSpPr>
          <p:spPr>
            <a:xfrm rot="18568943">
              <a:off x="11821156" y="6196173"/>
              <a:ext cx="227410" cy="201194"/>
            </a:xfrm>
            <a:custGeom>
              <a:avLst/>
              <a:gdLst>
                <a:gd name="connsiteX0" fmla="*/ 301531 w 301531"/>
                <a:gd name="connsiteY0" fmla="*/ 0 h 266771"/>
                <a:gd name="connsiteX1" fmla="*/ 301067 w 301531"/>
                <a:gd name="connsiteY1" fmla="*/ 25055 h 266771"/>
                <a:gd name="connsiteX2" fmla="*/ 263562 w 301531"/>
                <a:gd name="connsiteY2" fmla="*/ 135783 h 266771"/>
                <a:gd name="connsiteX3" fmla="*/ 115925 w 301531"/>
                <a:gd name="connsiteY3" fmla="*/ 252465 h 266771"/>
                <a:gd name="connsiteX4" fmla="*/ 35855 w 301531"/>
                <a:gd name="connsiteY4" fmla="*/ 266752 h 266771"/>
                <a:gd name="connsiteX5" fmla="*/ 0 w 301531"/>
                <a:gd name="connsiteY5" fmla="*/ 261941 h 266771"/>
                <a:gd name="connsiteX6" fmla="*/ 2368 w 301531"/>
                <a:gd name="connsiteY6" fmla="*/ 251869 h 266771"/>
                <a:gd name="connsiteX7" fmla="*/ 46868 w 301531"/>
                <a:gd name="connsiteY7" fmla="*/ 133402 h 266771"/>
                <a:gd name="connsiteX8" fmla="*/ 196887 w 301531"/>
                <a:gd name="connsiteY8" fmla="*/ 21483 h 266771"/>
                <a:gd name="connsiteX9" fmla="*/ 256549 w 301531"/>
                <a:gd name="connsiteY9" fmla="*/ 6637 h 266771"/>
                <a:gd name="connsiteX10" fmla="*/ 301531 w 301531"/>
                <a:gd name="connsiteY10" fmla="*/ 0 h 266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1531" h="266771">
                  <a:moveTo>
                    <a:pt x="301531" y="0"/>
                  </a:moveTo>
                  <a:lnTo>
                    <a:pt x="301067" y="25055"/>
                  </a:lnTo>
                  <a:cubicBezTo>
                    <a:pt x="297941" y="60402"/>
                    <a:pt x="286779" y="103339"/>
                    <a:pt x="263562" y="135783"/>
                  </a:cubicBezTo>
                  <a:cubicBezTo>
                    <a:pt x="232606" y="179043"/>
                    <a:pt x="166725" y="234209"/>
                    <a:pt x="115925" y="252465"/>
                  </a:cubicBezTo>
                  <a:cubicBezTo>
                    <a:pt x="90525" y="261593"/>
                    <a:pt x="62942" y="267149"/>
                    <a:pt x="35855" y="266752"/>
                  </a:cubicBezTo>
                  <a:lnTo>
                    <a:pt x="0" y="261941"/>
                  </a:lnTo>
                  <a:lnTo>
                    <a:pt x="2368" y="251869"/>
                  </a:lnTo>
                  <a:cubicBezTo>
                    <a:pt x="13828" y="207618"/>
                    <a:pt x="28612" y="161580"/>
                    <a:pt x="46868" y="133402"/>
                  </a:cubicBezTo>
                  <a:cubicBezTo>
                    <a:pt x="83380" y="77046"/>
                    <a:pt x="132593" y="41327"/>
                    <a:pt x="196887" y="21483"/>
                  </a:cubicBezTo>
                  <a:cubicBezTo>
                    <a:pt x="212961" y="16522"/>
                    <a:pt x="233822" y="11214"/>
                    <a:pt x="256549" y="6637"/>
                  </a:cubicBezTo>
                  <a:lnTo>
                    <a:pt x="30153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2E6E4CB1-3ABD-5D93-D4AE-9CAD68DA2D7B}"/>
                </a:ext>
              </a:extLst>
            </p:cNvPr>
            <p:cNvSpPr/>
            <p:nvPr/>
          </p:nvSpPr>
          <p:spPr>
            <a:xfrm rot="18568943">
              <a:off x="11577688" y="6092277"/>
              <a:ext cx="420238" cy="416274"/>
            </a:xfrm>
            <a:custGeom>
              <a:avLst/>
              <a:gdLst>
                <a:gd name="connsiteX0" fmla="*/ 235146 w 557209"/>
                <a:gd name="connsiteY0" fmla="*/ 920 h 551953"/>
                <a:gd name="connsiteX1" fmla="*/ 306952 w 557209"/>
                <a:gd name="connsiteY1" fmla="*/ 11602 h 551953"/>
                <a:gd name="connsiteX2" fmla="*/ 340515 w 557209"/>
                <a:gd name="connsiteY2" fmla="*/ 32889 h 551953"/>
                <a:gd name="connsiteX3" fmla="*/ 504822 w 557209"/>
                <a:gd name="connsiteY3" fmla="*/ 199577 h 551953"/>
                <a:gd name="connsiteX4" fmla="*/ 557209 w 557209"/>
                <a:gd name="connsiteY4" fmla="*/ 282920 h 551953"/>
                <a:gd name="connsiteX5" fmla="*/ 557078 w 557209"/>
                <a:gd name="connsiteY5" fmla="*/ 290012 h 551953"/>
                <a:gd name="connsiteX6" fmla="*/ 512096 w 557209"/>
                <a:gd name="connsiteY6" fmla="*/ 296649 h 551953"/>
                <a:gd name="connsiteX7" fmla="*/ 452434 w 557209"/>
                <a:gd name="connsiteY7" fmla="*/ 311495 h 551953"/>
                <a:gd name="connsiteX8" fmla="*/ 302415 w 557209"/>
                <a:gd name="connsiteY8" fmla="*/ 423414 h 551953"/>
                <a:gd name="connsiteX9" fmla="*/ 257915 w 557209"/>
                <a:gd name="connsiteY9" fmla="*/ 541881 h 551953"/>
                <a:gd name="connsiteX10" fmla="*/ 255547 w 557209"/>
                <a:gd name="connsiteY10" fmla="*/ 551953 h 551953"/>
                <a:gd name="connsiteX11" fmla="*/ 251479 w 557209"/>
                <a:gd name="connsiteY11" fmla="*/ 551407 h 551953"/>
                <a:gd name="connsiteX12" fmla="*/ 214309 w 557209"/>
                <a:gd name="connsiteY12" fmla="*/ 535333 h 551953"/>
                <a:gd name="connsiteX13" fmla="*/ 90484 w 557209"/>
                <a:gd name="connsiteY13" fmla="*/ 366264 h 551953"/>
                <a:gd name="connsiteX14" fmla="*/ 4759 w 557209"/>
                <a:gd name="connsiteY14" fmla="*/ 235295 h 551953"/>
                <a:gd name="connsiteX15" fmla="*/ 1974 w 557209"/>
                <a:gd name="connsiteY15" fmla="*/ 225940 h 551953"/>
                <a:gd name="connsiteX16" fmla="*/ 510 w 557209"/>
                <a:gd name="connsiteY16" fmla="*/ 217377 h 551953"/>
                <a:gd name="connsiteX17" fmla="*/ 75721 w 557209"/>
                <a:gd name="connsiteY17" fmla="*/ 27174 h 551953"/>
                <a:gd name="connsiteX18" fmla="*/ 235146 w 557209"/>
                <a:gd name="connsiteY18" fmla="*/ 920 h 551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7209" h="551953">
                  <a:moveTo>
                    <a:pt x="235146" y="920"/>
                  </a:moveTo>
                  <a:lnTo>
                    <a:pt x="306952" y="11602"/>
                  </a:lnTo>
                  <a:lnTo>
                    <a:pt x="340515" y="32889"/>
                  </a:lnTo>
                  <a:cubicBezTo>
                    <a:pt x="396078" y="73767"/>
                    <a:pt x="468706" y="157905"/>
                    <a:pt x="504822" y="199577"/>
                  </a:cubicBezTo>
                  <a:cubicBezTo>
                    <a:pt x="540938" y="241249"/>
                    <a:pt x="554828" y="245217"/>
                    <a:pt x="557209" y="282920"/>
                  </a:cubicBezTo>
                  <a:lnTo>
                    <a:pt x="557078" y="290012"/>
                  </a:lnTo>
                  <a:lnTo>
                    <a:pt x="512096" y="296649"/>
                  </a:lnTo>
                  <a:cubicBezTo>
                    <a:pt x="489369" y="301226"/>
                    <a:pt x="468508" y="306534"/>
                    <a:pt x="452434" y="311495"/>
                  </a:cubicBezTo>
                  <a:cubicBezTo>
                    <a:pt x="388140" y="331339"/>
                    <a:pt x="338927" y="367058"/>
                    <a:pt x="302415" y="423414"/>
                  </a:cubicBezTo>
                  <a:cubicBezTo>
                    <a:pt x="284159" y="451592"/>
                    <a:pt x="269375" y="497630"/>
                    <a:pt x="257915" y="541881"/>
                  </a:cubicBezTo>
                  <a:lnTo>
                    <a:pt x="255547" y="551953"/>
                  </a:lnTo>
                  <a:lnTo>
                    <a:pt x="251479" y="551407"/>
                  </a:lnTo>
                  <a:cubicBezTo>
                    <a:pt x="238519" y="547934"/>
                    <a:pt x="226017" y="542675"/>
                    <a:pt x="214309" y="535333"/>
                  </a:cubicBezTo>
                  <a:cubicBezTo>
                    <a:pt x="167478" y="505964"/>
                    <a:pt x="125409" y="416270"/>
                    <a:pt x="90484" y="366264"/>
                  </a:cubicBezTo>
                  <a:cubicBezTo>
                    <a:pt x="55559" y="316258"/>
                    <a:pt x="19840" y="273395"/>
                    <a:pt x="4759" y="235295"/>
                  </a:cubicBezTo>
                  <a:lnTo>
                    <a:pt x="1974" y="225940"/>
                  </a:lnTo>
                  <a:lnTo>
                    <a:pt x="510" y="217377"/>
                  </a:lnTo>
                  <a:cubicBezTo>
                    <a:pt x="-4156" y="130312"/>
                    <a:pt x="23393" y="59678"/>
                    <a:pt x="75721" y="27174"/>
                  </a:cubicBezTo>
                  <a:cubicBezTo>
                    <a:pt x="110607" y="5505"/>
                    <a:pt x="169523" y="-2989"/>
                    <a:pt x="235146" y="920"/>
                  </a:cubicBezTo>
                  <a:close/>
                </a:path>
              </a:pathLst>
            </a:custGeom>
            <a:solidFill>
              <a:srgbClr val="FFE6D5">
                <a:alpha val="5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4AC1EF1-29AE-FB4E-AC64-60810766A7CF}"/>
              </a:ext>
            </a:extLst>
          </p:cNvPr>
          <p:cNvGrpSpPr/>
          <p:nvPr/>
        </p:nvGrpSpPr>
        <p:grpSpPr>
          <a:xfrm>
            <a:off x="11461694" y="542184"/>
            <a:ext cx="184986" cy="896091"/>
            <a:chOff x="6823881" y="2181295"/>
            <a:chExt cx="628118" cy="3042657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9E4EC1DE-68EA-F268-F9D8-D0F07206E0F0}"/>
                </a:ext>
              </a:extLst>
            </p:cNvPr>
            <p:cNvGrpSpPr/>
            <p:nvPr/>
          </p:nvGrpSpPr>
          <p:grpSpPr>
            <a:xfrm>
              <a:off x="6823881" y="2181295"/>
              <a:ext cx="628118" cy="628118"/>
              <a:chOff x="1651388" y="2172798"/>
              <a:chExt cx="1083168" cy="1083168"/>
            </a:xfrm>
          </p:grpSpPr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036D5DB0-F5C7-4579-169A-151D89C1802B}"/>
                  </a:ext>
                </a:extLst>
              </p:cNvPr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1200" b="1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72" name="그림 71">
                <a:extLst>
                  <a:ext uri="{FF2B5EF4-FFF2-40B4-BE49-F238E27FC236}">
                    <a16:creationId xmlns:a16="http://schemas.microsoft.com/office/drawing/2014/main" id="{488AE2A3-65CD-A46E-59AD-B8CE5336F9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</p:spPr>
          </p:pic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E0F3557-1666-BFF5-24D7-ED05BA5AF0A2}"/>
                </a:ext>
              </a:extLst>
            </p:cNvPr>
            <p:cNvGrpSpPr/>
            <p:nvPr/>
          </p:nvGrpSpPr>
          <p:grpSpPr>
            <a:xfrm>
              <a:off x="6823881" y="4595834"/>
              <a:ext cx="628118" cy="628118"/>
              <a:chOff x="8846116" y="4168827"/>
              <a:chExt cx="1083168" cy="1083168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30B87EFC-11F0-A590-65D0-98EF611B7897}"/>
                  </a:ext>
                </a:extLst>
              </p:cNvPr>
              <p:cNvSpPr/>
              <p:nvPr/>
            </p:nvSpPr>
            <p:spPr>
              <a:xfrm>
                <a:off x="8846116" y="4168827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1200" b="1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75" name="그림 74">
                <a:extLst>
                  <a:ext uri="{FF2B5EF4-FFF2-40B4-BE49-F238E27FC236}">
                    <a16:creationId xmlns:a16="http://schemas.microsoft.com/office/drawing/2014/main" id="{5E6BF1AA-CF28-20EA-633D-F8EB748F68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36131" y="4358843"/>
                <a:ext cx="703135" cy="703135"/>
              </a:xfrm>
              <a:prstGeom prst="rect">
                <a:avLst/>
              </a:prstGeom>
            </p:spPr>
          </p:pic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4A78DCD6-4DB8-21DA-5A8C-74989D1012F0}"/>
                </a:ext>
              </a:extLst>
            </p:cNvPr>
            <p:cNvGrpSpPr/>
            <p:nvPr/>
          </p:nvGrpSpPr>
          <p:grpSpPr>
            <a:xfrm>
              <a:off x="6823881" y="2986141"/>
              <a:ext cx="628118" cy="628118"/>
              <a:chOff x="8723358" y="1778931"/>
              <a:chExt cx="1083168" cy="1083168"/>
            </a:xfrm>
          </p:grpSpPr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66FF7AFD-84AD-58D5-7D8C-E2BC068AAB4C}"/>
                  </a:ext>
                </a:extLst>
              </p:cNvPr>
              <p:cNvSpPr/>
              <p:nvPr/>
            </p:nvSpPr>
            <p:spPr>
              <a:xfrm>
                <a:off x="8723358" y="1778931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1200" b="1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78" name="그림 77">
                <a:extLst>
                  <a:ext uri="{FF2B5EF4-FFF2-40B4-BE49-F238E27FC236}">
                    <a16:creationId xmlns:a16="http://schemas.microsoft.com/office/drawing/2014/main" id="{51B636DE-395D-CC8F-05E7-E65403C679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96567" y="1952140"/>
                <a:ext cx="736749" cy="736749"/>
              </a:xfrm>
              <a:prstGeom prst="rect">
                <a:avLst/>
              </a:prstGeom>
            </p:spPr>
          </p:pic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AEF96A0A-D854-1046-6EA0-1151C6F0CAE8}"/>
                </a:ext>
              </a:extLst>
            </p:cNvPr>
            <p:cNvGrpSpPr/>
            <p:nvPr/>
          </p:nvGrpSpPr>
          <p:grpSpPr>
            <a:xfrm>
              <a:off x="6823881" y="3790987"/>
              <a:ext cx="628118" cy="628118"/>
              <a:chOff x="2899657" y="4303429"/>
              <a:chExt cx="1083168" cy="1083168"/>
            </a:xfrm>
          </p:grpSpPr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01669217-BC8A-37CD-BDC1-A54171F1F9AA}"/>
                  </a:ext>
                </a:extLst>
              </p:cNvPr>
              <p:cNvSpPr/>
              <p:nvPr/>
            </p:nvSpPr>
            <p:spPr>
              <a:xfrm>
                <a:off x="2899657" y="4303429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1200" b="1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81" name="그림 80">
                <a:extLst>
                  <a:ext uri="{FF2B5EF4-FFF2-40B4-BE49-F238E27FC236}">
                    <a16:creationId xmlns:a16="http://schemas.microsoft.com/office/drawing/2014/main" id="{58ADCF2F-0888-769E-078F-956E94879D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5175" y="4478947"/>
                <a:ext cx="732133" cy="732133"/>
              </a:xfrm>
              <a:prstGeom prst="rect">
                <a:avLst/>
              </a:prstGeom>
            </p:spPr>
          </p:pic>
        </p:grp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9D30EB7-0EBF-AD97-DCF3-B7DA42B30BEE}"/>
              </a:ext>
            </a:extLst>
          </p:cNvPr>
          <p:cNvSpPr/>
          <p:nvPr/>
        </p:nvSpPr>
        <p:spPr>
          <a:xfrm>
            <a:off x="1537387" y="1220009"/>
            <a:ext cx="9842161" cy="4836189"/>
          </a:xfrm>
          <a:prstGeom prst="roundRect">
            <a:avLst/>
          </a:prstGeom>
          <a:solidFill>
            <a:srgbClr val="F9EF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2809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20CBFAE1-DD73-93B3-AABE-B4A31CCA29CC}"/>
              </a:ext>
            </a:extLst>
          </p:cNvPr>
          <p:cNvGrpSpPr/>
          <p:nvPr/>
        </p:nvGrpSpPr>
        <p:grpSpPr>
          <a:xfrm>
            <a:off x="100012" y="48648"/>
            <a:ext cx="11991976" cy="6568053"/>
            <a:chOff x="100012" y="48648"/>
            <a:chExt cx="11991976" cy="6568053"/>
          </a:xfrm>
        </p:grpSpPr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4F7C81EA-0634-C034-C297-B67A892486AE}"/>
                </a:ext>
              </a:extLst>
            </p:cNvPr>
            <p:cNvSpPr/>
            <p:nvPr/>
          </p:nvSpPr>
          <p:spPr>
            <a:xfrm>
              <a:off x="290512" y="266699"/>
              <a:ext cx="11610976" cy="6123185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rgbClr val="F9EFE5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 dirty="0">
                <a:solidFill>
                  <a:srgbClr val="F9EFE5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50314E9-2551-2B72-55EA-7423A527B631}"/>
                </a:ext>
              </a:extLst>
            </p:cNvPr>
            <p:cNvSpPr/>
            <p:nvPr/>
          </p:nvSpPr>
          <p:spPr>
            <a:xfrm>
              <a:off x="435797" y="468117"/>
              <a:ext cx="11320406" cy="592176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 dirty="0">
                <a:solidFill>
                  <a:srgbClr val="F9EFE5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39FE7B2-DCD8-6BFA-5E7B-80A54431327C}"/>
                </a:ext>
              </a:extLst>
            </p:cNvPr>
            <p:cNvSpPr/>
            <p:nvPr/>
          </p:nvSpPr>
          <p:spPr>
            <a:xfrm>
              <a:off x="100012" y="6389885"/>
              <a:ext cx="11991976" cy="226816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rgbClr val="F9EFE5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 dirty="0">
                <a:solidFill>
                  <a:srgbClr val="F9EFE5"/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54E1D859-3279-7CAB-3C4F-4118A9EE3C3F}"/>
                </a:ext>
              </a:extLst>
            </p:cNvPr>
            <p:cNvSpPr/>
            <p:nvPr/>
          </p:nvSpPr>
          <p:spPr>
            <a:xfrm>
              <a:off x="5447506" y="6389885"/>
              <a:ext cx="1296988" cy="113408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rgbClr val="F9EFE5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 dirty="0">
                <a:solidFill>
                  <a:srgbClr val="F9EFE5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4D00C35-B11C-1BD6-DF8F-363DDD01DD36}"/>
                </a:ext>
              </a:extLst>
            </p:cNvPr>
            <p:cNvSpPr/>
            <p:nvPr/>
          </p:nvSpPr>
          <p:spPr>
            <a:xfrm>
              <a:off x="439513" y="468115"/>
              <a:ext cx="729357" cy="59217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  <a:defRPr/>
              </a:pPr>
              <a:endParaRPr lang="ko-KR" altLang="en-US" sz="600" dirty="0">
                <a:solidFill>
                  <a:srgbClr val="F9EFE5"/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2370F92-6548-BAD9-99D7-0F4BD5E19C9B}"/>
                </a:ext>
              </a:extLst>
            </p:cNvPr>
            <p:cNvSpPr/>
            <p:nvPr/>
          </p:nvSpPr>
          <p:spPr>
            <a:xfrm rot="10800000" flipV="1">
              <a:off x="118231" y="48648"/>
              <a:ext cx="738883" cy="197396"/>
            </a:xfrm>
            <a:prstGeom prst="rect">
              <a:avLst/>
            </a:prstGeom>
            <a:solidFill>
              <a:srgbClr val="166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srgbClr val="F9EFE5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8702577-E712-2CA8-E65C-F8F8BCD997F6}"/>
                </a:ext>
              </a:extLst>
            </p:cNvPr>
            <p:cNvGrpSpPr/>
            <p:nvPr/>
          </p:nvGrpSpPr>
          <p:grpSpPr>
            <a:xfrm>
              <a:off x="467258" y="1197769"/>
              <a:ext cx="110991" cy="3414255"/>
              <a:chOff x="494690" y="1197769"/>
              <a:chExt cx="110991" cy="3414255"/>
            </a:xfrm>
          </p:grpSpPr>
          <p:sp>
            <p:nvSpPr>
              <p:cNvPr id="93" name="Freeform 9">
                <a:extLst>
                  <a:ext uri="{FF2B5EF4-FFF2-40B4-BE49-F238E27FC236}">
                    <a16:creationId xmlns:a16="http://schemas.microsoft.com/office/drawing/2014/main" id="{2DD0478C-4E3C-6E23-06B1-255F38A006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114" y="2402270"/>
                <a:ext cx="64143" cy="8465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srgbClr val="F9EFE5"/>
                  </a:solidFill>
                </a:endParaRPr>
              </a:p>
            </p:txBody>
          </p:sp>
          <p:sp>
            <p:nvSpPr>
              <p:cNvPr id="94" name="자유형 23">
                <a:extLst>
                  <a:ext uri="{FF2B5EF4-FFF2-40B4-BE49-F238E27FC236}">
                    <a16:creationId xmlns:a16="http://schemas.microsoft.com/office/drawing/2014/main" id="{D95AA9D8-E9A6-9583-2450-DC1BDCDA2B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400" y="1997402"/>
                <a:ext cx="89571" cy="78392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srgbClr val="F9EFE5"/>
                  </a:solidFill>
                </a:endParaRPr>
              </a:p>
            </p:txBody>
          </p:sp>
          <p:sp>
            <p:nvSpPr>
              <p:cNvPr id="95" name="말풍선: 타원형 11">
                <a:extLst>
                  <a:ext uri="{FF2B5EF4-FFF2-40B4-BE49-F238E27FC236}">
                    <a16:creationId xmlns:a16="http://schemas.microsoft.com/office/drawing/2014/main" id="{D02D7E95-DC35-4519-C614-9824E4CF4028}"/>
                  </a:ext>
                </a:extLst>
              </p:cNvPr>
              <p:cNvSpPr/>
              <p:nvPr/>
            </p:nvSpPr>
            <p:spPr>
              <a:xfrm>
                <a:off x="515252" y="1602563"/>
                <a:ext cx="69866" cy="68363"/>
              </a:xfrm>
              <a:prstGeom prst="wedgeEllipseCallout">
                <a:avLst>
                  <a:gd name="adj1" fmla="val -41938"/>
                  <a:gd name="adj2" fmla="val 5787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srgbClr val="F9EFE5"/>
                  </a:solidFill>
                </a:endParaRPr>
              </a:p>
            </p:txBody>
          </p:sp>
          <p:sp>
            <p:nvSpPr>
              <p:cNvPr id="96" name="하트 95">
                <a:extLst>
                  <a:ext uri="{FF2B5EF4-FFF2-40B4-BE49-F238E27FC236}">
                    <a16:creationId xmlns:a16="http://schemas.microsoft.com/office/drawing/2014/main" id="{1ADBE4C6-067A-6E90-E549-518DE29A6087}"/>
                  </a:ext>
                </a:extLst>
              </p:cNvPr>
              <p:cNvSpPr/>
              <p:nvPr/>
            </p:nvSpPr>
            <p:spPr>
              <a:xfrm>
                <a:off x="511026" y="1197769"/>
                <a:ext cx="78318" cy="78318"/>
              </a:xfrm>
              <a:prstGeom prst="hear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srgbClr val="F9EFE5"/>
                  </a:solidFill>
                </a:endParaRPr>
              </a:p>
            </p:txBody>
          </p:sp>
          <p:grpSp>
            <p:nvGrpSpPr>
              <p:cNvPr id="97" name="Group 16">
                <a:extLst>
                  <a:ext uri="{FF2B5EF4-FFF2-40B4-BE49-F238E27FC236}">
                    <a16:creationId xmlns:a16="http://schemas.microsoft.com/office/drawing/2014/main" id="{6B9305E6-B760-D8D9-C031-511F07C9009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05954" y="2813396"/>
                <a:ext cx="88463" cy="101679"/>
                <a:chOff x="1039" y="1681"/>
                <a:chExt cx="1071" cy="1231"/>
              </a:xfrm>
              <a:solidFill>
                <a:schemeClr val="bg1"/>
              </a:solidFill>
            </p:grpSpPr>
            <p:sp>
              <p:nvSpPr>
                <p:cNvPr id="112" name="Freeform 17">
                  <a:extLst>
                    <a:ext uri="{FF2B5EF4-FFF2-40B4-BE49-F238E27FC236}">
                      <a16:creationId xmlns:a16="http://schemas.microsoft.com/office/drawing/2014/main" id="{40FBD4BB-A88A-6335-9D08-D0D5E7292C0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13" name="Freeform 18">
                  <a:extLst>
                    <a:ext uri="{FF2B5EF4-FFF2-40B4-BE49-F238E27FC236}">
                      <a16:creationId xmlns:a16="http://schemas.microsoft.com/office/drawing/2014/main" id="{D3E4356E-DDB3-901E-209B-E14C272B55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14" name="Freeform 19">
                  <a:extLst>
                    <a:ext uri="{FF2B5EF4-FFF2-40B4-BE49-F238E27FC236}">
                      <a16:creationId xmlns:a16="http://schemas.microsoft.com/office/drawing/2014/main" id="{F97DFB48-2AA1-065D-30F2-90809F12C0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15" name="Freeform 20">
                  <a:extLst>
                    <a:ext uri="{FF2B5EF4-FFF2-40B4-BE49-F238E27FC236}">
                      <a16:creationId xmlns:a16="http://schemas.microsoft.com/office/drawing/2014/main" id="{AA9E9AB7-CFE3-58F7-5805-A05B1302A7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</p:grpSp>
          <p:sp>
            <p:nvSpPr>
              <p:cNvPr id="98" name="자유형 32">
                <a:extLst>
                  <a:ext uri="{FF2B5EF4-FFF2-40B4-BE49-F238E27FC236}">
                    <a16:creationId xmlns:a16="http://schemas.microsoft.com/office/drawing/2014/main" id="{86D5CF84-1061-6120-009F-FE2D7EFC7A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54" y="4095210"/>
                <a:ext cx="88463" cy="88463"/>
              </a:xfrm>
              <a:custGeom>
                <a:avLst/>
                <a:gdLst>
                  <a:gd name="connsiteX0" fmla="*/ 4509870 w 6502401"/>
                  <a:gd name="connsiteY0" fmla="*/ 1250950 h 6502400"/>
                  <a:gd name="connsiteX1" fmla="*/ 3460751 w 6502401"/>
                  <a:gd name="connsiteY1" fmla="*/ 2299449 h 6502400"/>
                  <a:gd name="connsiteX2" fmla="*/ 4204979 w 6502401"/>
                  <a:gd name="connsiteY2" fmla="*/ 3043238 h 6502400"/>
                  <a:gd name="connsiteX3" fmla="*/ 5253039 w 6502401"/>
                  <a:gd name="connsiteY3" fmla="*/ 1994739 h 6502400"/>
                  <a:gd name="connsiteX4" fmla="*/ 5487377 w 6502401"/>
                  <a:gd name="connsiteY4" fmla="*/ 0 h 6502400"/>
                  <a:gd name="connsiteX5" fmla="*/ 5557233 w 6502401"/>
                  <a:gd name="connsiteY5" fmla="*/ 0 h 6502400"/>
                  <a:gd name="connsiteX6" fmla="*/ 5626559 w 6502401"/>
                  <a:gd name="connsiteY6" fmla="*/ 6350 h 6502400"/>
                  <a:gd name="connsiteX7" fmla="*/ 5695356 w 6502401"/>
                  <a:gd name="connsiteY7" fmla="*/ 20108 h 6502400"/>
                  <a:gd name="connsiteX8" fmla="*/ 5763095 w 6502401"/>
                  <a:gd name="connsiteY8" fmla="*/ 39688 h 6502400"/>
                  <a:gd name="connsiteX9" fmla="*/ 5828717 w 6502401"/>
                  <a:gd name="connsiteY9" fmla="*/ 66675 h 6502400"/>
                  <a:gd name="connsiteX10" fmla="*/ 5891693 w 6502401"/>
                  <a:gd name="connsiteY10" fmla="*/ 100013 h 6502400"/>
                  <a:gd name="connsiteX11" fmla="*/ 5953081 w 6502401"/>
                  <a:gd name="connsiteY11" fmla="*/ 139700 h 6502400"/>
                  <a:gd name="connsiteX12" fmla="*/ 6010236 w 6502401"/>
                  <a:gd name="connsiteY12" fmla="*/ 186796 h 6502400"/>
                  <a:gd name="connsiteX13" fmla="*/ 6036697 w 6502401"/>
                  <a:gd name="connsiteY13" fmla="*/ 212725 h 6502400"/>
                  <a:gd name="connsiteX14" fmla="*/ 6289659 w 6502401"/>
                  <a:gd name="connsiteY14" fmla="*/ 465667 h 6502400"/>
                  <a:gd name="connsiteX15" fmla="*/ 6316649 w 6502401"/>
                  <a:gd name="connsiteY15" fmla="*/ 493183 h 6502400"/>
                  <a:gd name="connsiteX16" fmla="*/ 6362690 w 6502401"/>
                  <a:gd name="connsiteY16" fmla="*/ 550333 h 6502400"/>
                  <a:gd name="connsiteX17" fmla="*/ 6402381 w 6502401"/>
                  <a:gd name="connsiteY17" fmla="*/ 610658 h 6502400"/>
                  <a:gd name="connsiteX18" fmla="*/ 6436250 w 6502401"/>
                  <a:gd name="connsiteY18" fmla="*/ 674158 h 6502400"/>
                  <a:gd name="connsiteX19" fmla="*/ 6462711 w 6502401"/>
                  <a:gd name="connsiteY19" fmla="*/ 739246 h 6502400"/>
                  <a:gd name="connsiteX20" fmla="*/ 6482820 w 6502401"/>
                  <a:gd name="connsiteY20" fmla="*/ 807508 h 6502400"/>
                  <a:gd name="connsiteX21" fmla="*/ 6495522 w 6502401"/>
                  <a:gd name="connsiteY21" fmla="*/ 875771 h 6502400"/>
                  <a:gd name="connsiteX22" fmla="*/ 6502401 w 6502401"/>
                  <a:gd name="connsiteY22" fmla="*/ 946150 h 6502400"/>
                  <a:gd name="connsiteX23" fmla="*/ 6502401 w 6502401"/>
                  <a:gd name="connsiteY23" fmla="*/ 1015471 h 6502400"/>
                  <a:gd name="connsiteX24" fmla="*/ 6495522 w 6502401"/>
                  <a:gd name="connsiteY24" fmla="*/ 1085321 h 6502400"/>
                  <a:gd name="connsiteX25" fmla="*/ 6482820 w 6502401"/>
                  <a:gd name="connsiteY25" fmla="*/ 1154113 h 6502400"/>
                  <a:gd name="connsiteX26" fmla="*/ 6462711 w 6502401"/>
                  <a:gd name="connsiteY26" fmla="*/ 1221846 h 6502400"/>
                  <a:gd name="connsiteX27" fmla="*/ 6436250 w 6502401"/>
                  <a:gd name="connsiteY27" fmla="*/ 1287463 h 6502400"/>
                  <a:gd name="connsiteX28" fmla="*/ 6402381 w 6502401"/>
                  <a:gd name="connsiteY28" fmla="*/ 1350963 h 6502400"/>
                  <a:gd name="connsiteX29" fmla="*/ 6362690 w 6502401"/>
                  <a:gd name="connsiteY29" fmla="*/ 1410759 h 6502400"/>
                  <a:gd name="connsiteX30" fmla="*/ 6316649 w 6502401"/>
                  <a:gd name="connsiteY30" fmla="*/ 1467909 h 6502400"/>
                  <a:gd name="connsiteX31" fmla="*/ 6289659 w 6502401"/>
                  <a:gd name="connsiteY31" fmla="*/ 1495425 h 6502400"/>
                  <a:gd name="connsiteX32" fmla="*/ 5791143 w 6502401"/>
                  <a:gd name="connsiteY32" fmla="*/ 1993900 h 6502400"/>
                  <a:gd name="connsiteX33" fmla="*/ 6036697 w 6502401"/>
                  <a:gd name="connsiteY33" fmla="*/ 2239433 h 6502400"/>
                  <a:gd name="connsiteX34" fmla="*/ 6050456 w 6502401"/>
                  <a:gd name="connsiteY34" fmla="*/ 2253192 h 6502400"/>
                  <a:gd name="connsiteX35" fmla="*/ 6071095 w 6502401"/>
                  <a:gd name="connsiteY35" fmla="*/ 2284942 h 6502400"/>
                  <a:gd name="connsiteX36" fmla="*/ 6084855 w 6502401"/>
                  <a:gd name="connsiteY36" fmla="*/ 2319338 h 6502400"/>
                  <a:gd name="connsiteX37" fmla="*/ 6092264 w 6502401"/>
                  <a:gd name="connsiteY37" fmla="*/ 2355321 h 6502400"/>
                  <a:gd name="connsiteX38" fmla="*/ 6092264 w 6502401"/>
                  <a:gd name="connsiteY38" fmla="*/ 2391833 h 6502400"/>
                  <a:gd name="connsiteX39" fmla="*/ 6084855 w 6502401"/>
                  <a:gd name="connsiteY39" fmla="*/ 2428346 h 6502400"/>
                  <a:gd name="connsiteX40" fmla="*/ 6071095 w 6502401"/>
                  <a:gd name="connsiteY40" fmla="*/ 2462742 h 6502400"/>
                  <a:gd name="connsiteX41" fmla="*/ 6050456 w 6502401"/>
                  <a:gd name="connsiteY41" fmla="*/ 2493963 h 6502400"/>
                  <a:gd name="connsiteX42" fmla="*/ 6036697 w 6502401"/>
                  <a:gd name="connsiteY42" fmla="*/ 2508250 h 6502400"/>
                  <a:gd name="connsiteX43" fmla="*/ 6022408 w 6502401"/>
                  <a:gd name="connsiteY43" fmla="*/ 2522008 h 6502400"/>
                  <a:gd name="connsiteX44" fmla="*/ 5991185 w 6502401"/>
                  <a:gd name="connsiteY44" fmla="*/ 2542646 h 6502400"/>
                  <a:gd name="connsiteX45" fmla="*/ 5956786 w 6502401"/>
                  <a:gd name="connsiteY45" fmla="*/ 2556933 h 6502400"/>
                  <a:gd name="connsiteX46" fmla="*/ 5920270 w 6502401"/>
                  <a:gd name="connsiteY46" fmla="*/ 2563813 h 6502400"/>
                  <a:gd name="connsiteX47" fmla="*/ 5883755 w 6502401"/>
                  <a:gd name="connsiteY47" fmla="*/ 2563813 h 6502400"/>
                  <a:gd name="connsiteX48" fmla="*/ 5847769 w 6502401"/>
                  <a:gd name="connsiteY48" fmla="*/ 2556933 h 6502400"/>
                  <a:gd name="connsiteX49" fmla="*/ 5813370 w 6502401"/>
                  <a:gd name="connsiteY49" fmla="*/ 2542646 h 6502400"/>
                  <a:gd name="connsiteX50" fmla="*/ 5781617 w 6502401"/>
                  <a:gd name="connsiteY50" fmla="*/ 2522008 h 6502400"/>
                  <a:gd name="connsiteX51" fmla="*/ 5767858 w 6502401"/>
                  <a:gd name="connsiteY51" fmla="*/ 2508250 h 6502400"/>
                  <a:gd name="connsiteX52" fmla="*/ 5522305 w 6502401"/>
                  <a:gd name="connsiteY52" fmla="*/ 2263775 h 6502400"/>
                  <a:gd name="connsiteX53" fmla="*/ 3771678 w 6502401"/>
                  <a:gd name="connsiteY53" fmla="*/ 4014258 h 6502400"/>
                  <a:gd name="connsiteX54" fmla="*/ 2034283 w 6502401"/>
                  <a:gd name="connsiteY54" fmla="*/ 5750454 h 6502400"/>
                  <a:gd name="connsiteX55" fmla="*/ 2004118 w 6502401"/>
                  <a:gd name="connsiteY55" fmla="*/ 5780088 h 6502400"/>
                  <a:gd name="connsiteX56" fmla="*/ 1936908 w 6502401"/>
                  <a:gd name="connsiteY56" fmla="*/ 5832475 h 6502400"/>
                  <a:gd name="connsiteX57" fmla="*/ 1865465 w 6502401"/>
                  <a:gd name="connsiteY57" fmla="*/ 5876925 h 6502400"/>
                  <a:gd name="connsiteX58" fmla="*/ 1789259 w 6502401"/>
                  <a:gd name="connsiteY58" fmla="*/ 5911850 h 6502400"/>
                  <a:gd name="connsiteX59" fmla="*/ 1709877 w 6502401"/>
                  <a:gd name="connsiteY59" fmla="*/ 5938838 h 6502400"/>
                  <a:gd name="connsiteX60" fmla="*/ 1627320 w 6502401"/>
                  <a:gd name="connsiteY60" fmla="*/ 5955242 h 6502400"/>
                  <a:gd name="connsiteX61" fmla="*/ 1543705 w 6502401"/>
                  <a:gd name="connsiteY61" fmla="*/ 5963709 h 6502400"/>
                  <a:gd name="connsiteX62" fmla="*/ 1459032 w 6502401"/>
                  <a:gd name="connsiteY62" fmla="*/ 5961592 h 6502400"/>
                  <a:gd name="connsiteX63" fmla="*/ 1417224 w 6502401"/>
                  <a:gd name="connsiteY63" fmla="*/ 5956300 h 6502400"/>
                  <a:gd name="connsiteX64" fmla="*/ 890660 w 6502401"/>
                  <a:gd name="connsiteY64" fmla="*/ 5881688 h 6502400"/>
                  <a:gd name="connsiteX65" fmla="*/ 324935 w 6502401"/>
                  <a:gd name="connsiteY65" fmla="*/ 6446838 h 6502400"/>
                  <a:gd name="connsiteX66" fmla="*/ 310646 w 6502401"/>
                  <a:gd name="connsiteY66" fmla="*/ 6460596 h 6502400"/>
                  <a:gd name="connsiteX67" fmla="*/ 278364 w 6502401"/>
                  <a:gd name="connsiteY67" fmla="*/ 6481234 h 6502400"/>
                  <a:gd name="connsiteX68" fmla="*/ 243966 w 6502401"/>
                  <a:gd name="connsiteY68" fmla="*/ 6494992 h 6502400"/>
                  <a:gd name="connsiteX69" fmla="*/ 208509 w 6502401"/>
                  <a:gd name="connsiteY69" fmla="*/ 6502400 h 6502400"/>
                  <a:gd name="connsiteX70" fmla="*/ 171464 w 6502401"/>
                  <a:gd name="connsiteY70" fmla="*/ 6502400 h 6502400"/>
                  <a:gd name="connsiteX71" fmla="*/ 136007 w 6502401"/>
                  <a:gd name="connsiteY71" fmla="*/ 6494992 h 6502400"/>
                  <a:gd name="connsiteX72" fmla="*/ 101608 w 6502401"/>
                  <a:gd name="connsiteY72" fmla="*/ 6481234 h 6502400"/>
                  <a:gd name="connsiteX73" fmla="*/ 69856 w 6502401"/>
                  <a:gd name="connsiteY73" fmla="*/ 6460596 h 6502400"/>
                  <a:gd name="connsiteX74" fmla="*/ 55038 w 6502401"/>
                  <a:gd name="connsiteY74" fmla="*/ 6446838 h 6502400"/>
                  <a:gd name="connsiteX75" fmla="*/ 42337 w 6502401"/>
                  <a:gd name="connsiteY75" fmla="*/ 6432550 h 6502400"/>
                  <a:gd name="connsiteX76" fmla="*/ 20639 w 6502401"/>
                  <a:gd name="connsiteY76" fmla="*/ 6401329 h 6502400"/>
                  <a:gd name="connsiteX77" fmla="*/ 6880 w 6502401"/>
                  <a:gd name="connsiteY77" fmla="*/ 6366934 h 6502400"/>
                  <a:gd name="connsiteX78" fmla="*/ 0 w 6502401"/>
                  <a:gd name="connsiteY78" fmla="*/ 6330421 h 6502400"/>
                  <a:gd name="connsiteX79" fmla="*/ 0 w 6502401"/>
                  <a:gd name="connsiteY79" fmla="*/ 6293909 h 6502400"/>
                  <a:gd name="connsiteX80" fmla="*/ 6880 w 6502401"/>
                  <a:gd name="connsiteY80" fmla="*/ 6257925 h 6502400"/>
                  <a:gd name="connsiteX81" fmla="*/ 20639 w 6502401"/>
                  <a:gd name="connsiteY81" fmla="*/ 6223529 h 6502400"/>
                  <a:gd name="connsiteX82" fmla="*/ 42337 w 6502401"/>
                  <a:gd name="connsiteY82" fmla="*/ 6191779 h 6502400"/>
                  <a:gd name="connsiteX83" fmla="*/ 55038 w 6502401"/>
                  <a:gd name="connsiteY83" fmla="*/ 6178021 h 6502400"/>
                  <a:gd name="connsiteX84" fmla="*/ 621292 w 6502401"/>
                  <a:gd name="connsiteY84" fmla="*/ 5611813 h 6502400"/>
                  <a:gd name="connsiteX85" fmla="*/ 546145 w 6502401"/>
                  <a:gd name="connsiteY85" fmla="*/ 5085821 h 6502400"/>
                  <a:gd name="connsiteX86" fmla="*/ 540853 w 6502401"/>
                  <a:gd name="connsiteY86" fmla="*/ 5042959 h 6502400"/>
                  <a:gd name="connsiteX87" fmla="*/ 539265 w 6502401"/>
                  <a:gd name="connsiteY87" fmla="*/ 4958821 h 6502400"/>
                  <a:gd name="connsiteX88" fmla="*/ 546674 w 6502401"/>
                  <a:gd name="connsiteY88" fmla="*/ 4874684 h 6502400"/>
                  <a:gd name="connsiteX89" fmla="*/ 564138 w 6502401"/>
                  <a:gd name="connsiteY89" fmla="*/ 4792663 h 6502400"/>
                  <a:gd name="connsiteX90" fmla="*/ 590069 w 6502401"/>
                  <a:gd name="connsiteY90" fmla="*/ 4713288 h 6502400"/>
                  <a:gd name="connsiteX91" fmla="*/ 626055 w 6502401"/>
                  <a:gd name="connsiteY91" fmla="*/ 4637088 h 6502400"/>
                  <a:gd name="connsiteX92" fmla="*/ 669980 w 6502401"/>
                  <a:gd name="connsiteY92" fmla="*/ 4565121 h 6502400"/>
                  <a:gd name="connsiteX93" fmla="*/ 721842 w 6502401"/>
                  <a:gd name="connsiteY93" fmla="*/ 4498975 h 6502400"/>
                  <a:gd name="connsiteX94" fmla="*/ 752007 w 6502401"/>
                  <a:gd name="connsiteY94" fmla="*/ 4467754 h 6502400"/>
                  <a:gd name="connsiteX95" fmla="*/ 2468235 w 6502401"/>
                  <a:gd name="connsiteY95" fmla="*/ 2752196 h 6502400"/>
                  <a:gd name="connsiteX96" fmla="*/ 4239500 w 6502401"/>
                  <a:gd name="connsiteY96" fmla="*/ 981075 h 6502400"/>
                  <a:gd name="connsiteX97" fmla="*/ 3993947 w 6502401"/>
                  <a:gd name="connsiteY97" fmla="*/ 735542 h 6502400"/>
                  <a:gd name="connsiteX98" fmla="*/ 3981246 w 6502401"/>
                  <a:gd name="connsiteY98" fmla="*/ 721254 h 6502400"/>
                  <a:gd name="connsiteX99" fmla="*/ 3959548 w 6502401"/>
                  <a:gd name="connsiteY99" fmla="*/ 688975 h 6502400"/>
                  <a:gd name="connsiteX100" fmla="*/ 3945789 w 6502401"/>
                  <a:gd name="connsiteY100" fmla="*/ 655108 h 6502400"/>
                  <a:gd name="connsiteX101" fmla="*/ 3939438 w 6502401"/>
                  <a:gd name="connsiteY101" fmla="*/ 619125 h 6502400"/>
                  <a:gd name="connsiteX102" fmla="*/ 3939438 w 6502401"/>
                  <a:gd name="connsiteY102" fmla="*/ 582613 h 6502400"/>
                  <a:gd name="connsiteX103" fmla="*/ 3945789 w 6502401"/>
                  <a:gd name="connsiteY103" fmla="*/ 546629 h 6502400"/>
                  <a:gd name="connsiteX104" fmla="*/ 3959548 w 6502401"/>
                  <a:gd name="connsiteY104" fmla="*/ 512233 h 6502400"/>
                  <a:gd name="connsiteX105" fmla="*/ 3981246 w 6502401"/>
                  <a:gd name="connsiteY105" fmla="*/ 480483 h 6502400"/>
                  <a:gd name="connsiteX106" fmla="*/ 3993947 w 6502401"/>
                  <a:gd name="connsiteY106" fmla="*/ 465667 h 6502400"/>
                  <a:gd name="connsiteX107" fmla="*/ 4008764 w 6502401"/>
                  <a:gd name="connsiteY107" fmla="*/ 452967 h 6502400"/>
                  <a:gd name="connsiteX108" fmla="*/ 4039988 w 6502401"/>
                  <a:gd name="connsiteY108" fmla="*/ 431800 h 6502400"/>
                  <a:gd name="connsiteX109" fmla="*/ 4074916 w 6502401"/>
                  <a:gd name="connsiteY109" fmla="*/ 418042 h 6502400"/>
                  <a:gd name="connsiteX110" fmla="*/ 4110902 w 6502401"/>
                  <a:gd name="connsiteY110" fmla="*/ 411163 h 6502400"/>
                  <a:gd name="connsiteX111" fmla="*/ 4147417 w 6502401"/>
                  <a:gd name="connsiteY111" fmla="*/ 411163 h 6502400"/>
                  <a:gd name="connsiteX112" fmla="*/ 4182875 w 6502401"/>
                  <a:gd name="connsiteY112" fmla="*/ 418042 h 6502400"/>
                  <a:gd name="connsiteX113" fmla="*/ 4217273 w 6502401"/>
                  <a:gd name="connsiteY113" fmla="*/ 431800 h 6502400"/>
                  <a:gd name="connsiteX114" fmla="*/ 4249555 w 6502401"/>
                  <a:gd name="connsiteY114" fmla="*/ 452967 h 6502400"/>
                  <a:gd name="connsiteX115" fmla="*/ 4263844 w 6502401"/>
                  <a:gd name="connsiteY115" fmla="*/ 465667 h 6502400"/>
                  <a:gd name="connsiteX116" fmla="*/ 4508339 w 6502401"/>
                  <a:gd name="connsiteY116" fmla="*/ 711200 h 6502400"/>
                  <a:gd name="connsiteX117" fmla="*/ 5007913 w 6502401"/>
                  <a:gd name="connsiteY117" fmla="*/ 212725 h 6502400"/>
                  <a:gd name="connsiteX118" fmla="*/ 5034373 w 6502401"/>
                  <a:gd name="connsiteY118" fmla="*/ 186796 h 6502400"/>
                  <a:gd name="connsiteX119" fmla="*/ 5091528 w 6502401"/>
                  <a:gd name="connsiteY119" fmla="*/ 139700 h 6502400"/>
                  <a:gd name="connsiteX120" fmla="*/ 5152387 w 6502401"/>
                  <a:gd name="connsiteY120" fmla="*/ 100013 h 6502400"/>
                  <a:gd name="connsiteX121" fmla="*/ 5215892 w 6502401"/>
                  <a:gd name="connsiteY121" fmla="*/ 66675 h 6502400"/>
                  <a:gd name="connsiteX122" fmla="*/ 5281514 w 6502401"/>
                  <a:gd name="connsiteY122" fmla="*/ 39688 h 6502400"/>
                  <a:gd name="connsiteX123" fmla="*/ 5348195 w 6502401"/>
                  <a:gd name="connsiteY123" fmla="*/ 20108 h 6502400"/>
                  <a:gd name="connsiteX124" fmla="*/ 5418050 w 6502401"/>
                  <a:gd name="connsiteY124" fmla="*/ 6350 h 650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6502401" h="6502400">
                    <a:moveTo>
                      <a:pt x="4509870" y="1250950"/>
                    </a:moveTo>
                    <a:lnTo>
                      <a:pt x="3460751" y="2299449"/>
                    </a:lnTo>
                    <a:lnTo>
                      <a:pt x="4204979" y="3043238"/>
                    </a:lnTo>
                    <a:lnTo>
                      <a:pt x="5253039" y="1994739"/>
                    </a:lnTo>
                    <a:close/>
                    <a:moveTo>
                      <a:pt x="5487377" y="0"/>
                    </a:moveTo>
                    <a:lnTo>
                      <a:pt x="5557233" y="0"/>
                    </a:lnTo>
                    <a:lnTo>
                      <a:pt x="5626559" y="6350"/>
                    </a:lnTo>
                    <a:lnTo>
                      <a:pt x="5695356" y="20108"/>
                    </a:lnTo>
                    <a:lnTo>
                      <a:pt x="5763095" y="39688"/>
                    </a:lnTo>
                    <a:lnTo>
                      <a:pt x="5828717" y="66675"/>
                    </a:lnTo>
                    <a:lnTo>
                      <a:pt x="5891693" y="100013"/>
                    </a:lnTo>
                    <a:lnTo>
                      <a:pt x="5953081" y="139700"/>
                    </a:lnTo>
                    <a:lnTo>
                      <a:pt x="6010236" y="186796"/>
                    </a:lnTo>
                    <a:lnTo>
                      <a:pt x="6036697" y="212725"/>
                    </a:lnTo>
                    <a:lnTo>
                      <a:pt x="6289659" y="465667"/>
                    </a:lnTo>
                    <a:lnTo>
                      <a:pt x="6316649" y="493183"/>
                    </a:lnTo>
                    <a:lnTo>
                      <a:pt x="6362690" y="550333"/>
                    </a:lnTo>
                    <a:lnTo>
                      <a:pt x="6402381" y="610658"/>
                    </a:lnTo>
                    <a:lnTo>
                      <a:pt x="6436250" y="674158"/>
                    </a:lnTo>
                    <a:lnTo>
                      <a:pt x="6462711" y="739246"/>
                    </a:lnTo>
                    <a:lnTo>
                      <a:pt x="6482820" y="807508"/>
                    </a:lnTo>
                    <a:lnTo>
                      <a:pt x="6495522" y="875771"/>
                    </a:lnTo>
                    <a:lnTo>
                      <a:pt x="6502401" y="946150"/>
                    </a:lnTo>
                    <a:lnTo>
                      <a:pt x="6502401" y="1015471"/>
                    </a:lnTo>
                    <a:lnTo>
                      <a:pt x="6495522" y="1085321"/>
                    </a:lnTo>
                    <a:lnTo>
                      <a:pt x="6482820" y="1154113"/>
                    </a:lnTo>
                    <a:lnTo>
                      <a:pt x="6462711" y="1221846"/>
                    </a:lnTo>
                    <a:lnTo>
                      <a:pt x="6436250" y="1287463"/>
                    </a:lnTo>
                    <a:lnTo>
                      <a:pt x="6402381" y="1350963"/>
                    </a:lnTo>
                    <a:lnTo>
                      <a:pt x="6362690" y="1410759"/>
                    </a:lnTo>
                    <a:lnTo>
                      <a:pt x="6316649" y="1467909"/>
                    </a:lnTo>
                    <a:lnTo>
                      <a:pt x="6289659" y="1495425"/>
                    </a:lnTo>
                    <a:lnTo>
                      <a:pt x="5791143" y="1993900"/>
                    </a:lnTo>
                    <a:lnTo>
                      <a:pt x="6036697" y="2239433"/>
                    </a:lnTo>
                    <a:lnTo>
                      <a:pt x="6050456" y="2253192"/>
                    </a:lnTo>
                    <a:lnTo>
                      <a:pt x="6071095" y="2284942"/>
                    </a:lnTo>
                    <a:lnTo>
                      <a:pt x="6084855" y="2319338"/>
                    </a:lnTo>
                    <a:lnTo>
                      <a:pt x="6092264" y="2355321"/>
                    </a:lnTo>
                    <a:lnTo>
                      <a:pt x="6092264" y="2391833"/>
                    </a:lnTo>
                    <a:lnTo>
                      <a:pt x="6084855" y="2428346"/>
                    </a:lnTo>
                    <a:lnTo>
                      <a:pt x="6071095" y="2462742"/>
                    </a:lnTo>
                    <a:lnTo>
                      <a:pt x="6050456" y="2493963"/>
                    </a:lnTo>
                    <a:lnTo>
                      <a:pt x="6036697" y="2508250"/>
                    </a:lnTo>
                    <a:lnTo>
                      <a:pt x="6022408" y="2522008"/>
                    </a:lnTo>
                    <a:lnTo>
                      <a:pt x="5991185" y="2542646"/>
                    </a:lnTo>
                    <a:lnTo>
                      <a:pt x="5956786" y="2556933"/>
                    </a:lnTo>
                    <a:lnTo>
                      <a:pt x="5920270" y="2563813"/>
                    </a:lnTo>
                    <a:lnTo>
                      <a:pt x="5883755" y="2563813"/>
                    </a:lnTo>
                    <a:lnTo>
                      <a:pt x="5847769" y="2556933"/>
                    </a:lnTo>
                    <a:lnTo>
                      <a:pt x="5813370" y="2542646"/>
                    </a:lnTo>
                    <a:lnTo>
                      <a:pt x="5781617" y="2522008"/>
                    </a:lnTo>
                    <a:lnTo>
                      <a:pt x="5767858" y="2508250"/>
                    </a:lnTo>
                    <a:lnTo>
                      <a:pt x="5522305" y="2263775"/>
                    </a:lnTo>
                    <a:lnTo>
                      <a:pt x="3771678" y="4014258"/>
                    </a:lnTo>
                    <a:lnTo>
                      <a:pt x="2034283" y="5750454"/>
                    </a:lnTo>
                    <a:lnTo>
                      <a:pt x="2004118" y="5780088"/>
                    </a:lnTo>
                    <a:lnTo>
                      <a:pt x="1936908" y="5832475"/>
                    </a:lnTo>
                    <a:lnTo>
                      <a:pt x="1865465" y="5876925"/>
                    </a:lnTo>
                    <a:lnTo>
                      <a:pt x="1789259" y="5911850"/>
                    </a:lnTo>
                    <a:lnTo>
                      <a:pt x="1709877" y="5938838"/>
                    </a:lnTo>
                    <a:lnTo>
                      <a:pt x="1627320" y="5955242"/>
                    </a:lnTo>
                    <a:lnTo>
                      <a:pt x="1543705" y="5963709"/>
                    </a:lnTo>
                    <a:lnTo>
                      <a:pt x="1459032" y="5961592"/>
                    </a:lnTo>
                    <a:lnTo>
                      <a:pt x="1417224" y="5956300"/>
                    </a:lnTo>
                    <a:lnTo>
                      <a:pt x="890660" y="5881688"/>
                    </a:lnTo>
                    <a:lnTo>
                      <a:pt x="324935" y="6446838"/>
                    </a:lnTo>
                    <a:lnTo>
                      <a:pt x="310646" y="6460596"/>
                    </a:lnTo>
                    <a:lnTo>
                      <a:pt x="278364" y="6481234"/>
                    </a:lnTo>
                    <a:lnTo>
                      <a:pt x="243966" y="6494992"/>
                    </a:lnTo>
                    <a:lnTo>
                      <a:pt x="208509" y="6502400"/>
                    </a:lnTo>
                    <a:lnTo>
                      <a:pt x="171464" y="6502400"/>
                    </a:lnTo>
                    <a:lnTo>
                      <a:pt x="136007" y="6494992"/>
                    </a:lnTo>
                    <a:lnTo>
                      <a:pt x="101608" y="6481234"/>
                    </a:lnTo>
                    <a:lnTo>
                      <a:pt x="69856" y="6460596"/>
                    </a:lnTo>
                    <a:lnTo>
                      <a:pt x="55038" y="6446838"/>
                    </a:lnTo>
                    <a:lnTo>
                      <a:pt x="42337" y="6432550"/>
                    </a:lnTo>
                    <a:lnTo>
                      <a:pt x="20639" y="6401329"/>
                    </a:lnTo>
                    <a:lnTo>
                      <a:pt x="6880" y="6366934"/>
                    </a:lnTo>
                    <a:lnTo>
                      <a:pt x="0" y="6330421"/>
                    </a:lnTo>
                    <a:lnTo>
                      <a:pt x="0" y="6293909"/>
                    </a:lnTo>
                    <a:lnTo>
                      <a:pt x="6880" y="6257925"/>
                    </a:lnTo>
                    <a:lnTo>
                      <a:pt x="20639" y="6223529"/>
                    </a:lnTo>
                    <a:lnTo>
                      <a:pt x="42337" y="6191779"/>
                    </a:lnTo>
                    <a:lnTo>
                      <a:pt x="55038" y="6178021"/>
                    </a:lnTo>
                    <a:lnTo>
                      <a:pt x="621292" y="5611813"/>
                    </a:lnTo>
                    <a:lnTo>
                      <a:pt x="546145" y="5085821"/>
                    </a:lnTo>
                    <a:lnTo>
                      <a:pt x="540853" y="5042959"/>
                    </a:lnTo>
                    <a:lnTo>
                      <a:pt x="539265" y="4958821"/>
                    </a:lnTo>
                    <a:lnTo>
                      <a:pt x="546674" y="4874684"/>
                    </a:lnTo>
                    <a:lnTo>
                      <a:pt x="564138" y="4792663"/>
                    </a:lnTo>
                    <a:lnTo>
                      <a:pt x="590069" y="4713288"/>
                    </a:lnTo>
                    <a:lnTo>
                      <a:pt x="626055" y="4637088"/>
                    </a:lnTo>
                    <a:lnTo>
                      <a:pt x="669980" y="4565121"/>
                    </a:lnTo>
                    <a:lnTo>
                      <a:pt x="721842" y="4498975"/>
                    </a:lnTo>
                    <a:lnTo>
                      <a:pt x="752007" y="4467754"/>
                    </a:lnTo>
                    <a:lnTo>
                      <a:pt x="2468235" y="2752196"/>
                    </a:lnTo>
                    <a:lnTo>
                      <a:pt x="4239500" y="981075"/>
                    </a:lnTo>
                    <a:lnTo>
                      <a:pt x="3993947" y="735542"/>
                    </a:lnTo>
                    <a:lnTo>
                      <a:pt x="3981246" y="721254"/>
                    </a:lnTo>
                    <a:lnTo>
                      <a:pt x="3959548" y="688975"/>
                    </a:lnTo>
                    <a:lnTo>
                      <a:pt x="3945789" y="655108"/>
                    </a:lnTo>
                    <a:lnTo>
                      <a:pt x="3939438" y="619125"/>
                    </a:lnTo>
                    <a:lnTo>
                      <a:pt x="3939438" y="582613"/>
                    </a:lnTo>
                    <a:lnTo>
                      <a:pt x="3945789" y="546629"/>
                    </a:lnTo>
                    <a:lnTo>
                      <a:pt x="3959548" y="512233"/>
                    </a:lnTo>
                    <a:lnTo>
                      <a:pt x="3981246" y="480483"/>
                    </a:lnTo>
                    <a:lnTo>
                      <a:pt x="3993947" y="465667"/>
                    </a:lnTo>
                    <a:lnTo>
                      <a:pt x="4008764" y="452967"/>
                    </a:lnTo>
                    <a:lnTo>
                      <a:pt x="4039988" y="431800"/>
                    </a:lnTo>
                    <a:lnTo>
                      <a:pt x="4074916" y="418042"/>
                    </a:lnTo>
                    <a:lnTo>
                      <a:pt x="4110902" y="411163"/>
                    </a:lnTo>
                    <a:lnTo>
                      <a:pt x="4147417" y="411163"/>
                    </a:lnTo>
                    <a:lnTo>
                      <a:pt x="4182875" y="418042"/>
                    </a:lnTo>
                    <a:lnTo>
                      <a:pt x="4217273" y="431800"/>
                    </a:lnTo>
                    <a:lnTo>
                      <a:pt x="4249555" y="452967"/>
                    </a:lnTo>
                    <a:lnTo>
                      <a:pt x="4263844" y="465667"/>
                    </a:lnTo>
                    <a:lnTo>
                      <a:pt x="4508339" y="711200"/>
                    </a:lnTo>
                    <a:lnTo>
                      <a:pt x="5007913" y="212725"/>
                    </a:lnTo>
                    <a:lnTo>
                      <a:pt x="5034373" y="186796"/>
                    </a:lnTo>
                    <a:lnTo>
                      <a:pt x="5091528" y="139700"/>
                    </a:lnTo>
                    <a:lnTo>
                      <a:pt x="5152387" y="100013"/>
                    </a:lnTo>
                    <a:lnTo>
                      <a:pt x="5215892" y="66675"/>
                    </a:lnTo>
                    <a:lnTo>
                      <a:pt x="5281514" y="39688"/>
                    </a:lnTo>
                    <a:lnTo>
                      <a:pt x="5348195" y="20108"/>
                    </a:lnTo>
                    <a:lnTo>
                      <a:pt x="5418050" y="63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srgbClr val="F9EFE5"/>
                  </a:solidFill>
                </a:endParaRPr>
              </a:p>
            </p:txBody>
          </p:sp>
          <p:grpSp>
            <p:nvGrpSpPr>
              <p:cNvPr id="99" name="Group 36">
                <a:extLst>
                  <a:ext uri="{FF2B5EF4-FFF2-40B4-BE49-F238E27FC236}">
                    <a16:creationId xmlns:a16="http://schemas.microsoft.com/office/drawing/2014/main" id="{F6DBBC10-5692-FA45-2483-69C4E15AF70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26570" y="3241551"/>
                <a:ext cx="47230" cy="122011"/>
                <a:chOff x="2375" y="2182"/>
                <a:chExt cx="144" cy="372"/>
              </a:xfrm>
              <a:solidFill>
                <a:schemeClr val="bg1"/>
              </a:solidFill>
            </p:grpSpPr>
            <p:sp>
              <p:nvSpPr>
                <p:cNvPr id="107" name="Freeform 37">
                  <a:extLst>
                    <a:ext uri="{FF2B5EF4-FFF2-40B4-BE49-F238E27FC236}">
                      <a16:creationId xmlns:a16="http://schemas.microsoft.com/office/drawing/2014/main" id="{F496A1A4-2A81-C73B-B6F6-C946B4DD3C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09" y="2182"/>
                  <a:ext cx="99" cy="210"/>
                </a:xfrm>
                <a:custGeom>
                  <a:avLst/>
                  <a:gdLst>
                    <a:gd name="T0" fmla="*/ 0 w 296"/>
                    <a:gd name="T1" fmla="*/ 631 h 631"/>
                    <a:gd name="T2" fmla="*/ 296 w 296"/>
                    <a:gd name="T3" fmla="*/ 631 h 631"/>
                    <a:gd name="T4" fmla="*/ 270 w 296"/>
                    <a:gd name="T5" fmla="*/ 612 h 631"/>
                    <a:gd name="T6" fmla="*/ 232 w 296"/>
                    <a:gd name="T7" fmla="*/ 568 h 631"/>
                    <a:gd name="T8" fmla="*/ 209 w 296"/>
                    <a:gd name="T9" fmla="*/ 517 h 631"/>
                    <a:gd name="T10" fmla="*/ 199 w 296"/>
                    <a:gd name="T11" fmla="*/ 467 h 631"/>
                    <a:gd name="T12" fmla="*/ 198 w 296"/>
                    <a:gd name="T13" fmla="*/ 442 h 631"/>
                    <a:gd name="T14" fmla="*/ 200 w 296"/>
                    <a:gd name="T15" fmla="*/ 370 h 631"/>
                    <a:gd name="T16" fmla="*/ 208 w 296"/>
                    <a:gd name="T17" fmla="*/ 279 h 631"/>
                    <a:gd name="T18" fmla="*/ 213 w 296"/>
                    <a:gd name="T19" fmla="*/ 207 h 631"/>
                    <a:gd name="T20" fmla="*/ 215 w 296"/>
                    <a:gd name="T21" fmla="*/ 157 h 631"/>
                    <a:gd name="T22" fmla="*/ 215 w 296"/>
                    <a:gd name="T23" fmla="*/ 132 h 631"/>
                    <a:gd name="T24" fmla="*/ 205 w 296"/>
                    <a:gd name="T25" fmla="*/ 79 h 631"/>
                    <a:gd name="T26" fmla="*/ 189 w 296"/>
                    <a:gd name="T27" fmla="*/ 31 h 631"/>
                    <a:gd name="T28" fmla="*/ 172 w 296"/>
                    <a:gd name="T29" fmla="*/ 8 h 631"/>
                    <a:gd name="T30" fmla="*/ 159 w 296"/>
                    <a:gd name="T31" fmla="*/ 0 h 631"/>
                    <a:gd name="T32" fmla="*/ 151 w 296"/>
                    <a:gd name="T33" fmla="*/ 0 h 631"/>
                    <a:gd name="T34" fmla="*/ 138 w 296"/>
                    <a:gd name="T35" fmla="*/ 1 h 631"/>
                    <a:gd name="T36" fmla="*/ 127 w 296"/>
                    <a:gd name="T37" fmla="*/ 11 h 631"/>
                    <a:gd name="T38" fmla="*/ 114 w 296"/>
                    <a:gd name="T39" fmla="*/ 27 h 631"/>
                    <a:gd name="T40" fmla="*/ 98 w 296"/>
                    <a:gd name="T41" fmla="*/ 75 h 631"/>
                    <a:gd name="T42" fmla="*/ 89 w 296"/>
                    <a:gd name="T43" fmla="*/ 145 h 631"/>
                    <a:gd name="T44" fmla="*/ 89 w 296"/>
                    <a:gd name="T45" fmla="*/ 160 h 631"/>
                    <a:gd name="T46" fmla="*/ 92 w 296"/>
                    <a:gd name="T47" fmla="*/ 253 h 631"/>
                    <a:gd name="T48" fmla="*/ 101 w 296"/>
                    <a:gd name="T49" fmla="*/ 310 h 631"/>
                    <a:gd name="T50" fmla="*/ 105 w 296"/>
                    <a:gd name="T51" fmla="*/ 337 h 631"/>
                    <a:gd name="T52" fmla="*/ 111 w 296"/>
                    <a:gd name="T53" fmla="*/ 400 h 631"/>
                    <a:gd name="T54" fmla="*/ 109 w 296"/>
                    <a:gd name="T55" fmla="*/ 442 h 631"/>
                    <a:gd name="T56" fmla="*/ 105 w 296"/>
                    <a:gd name="T57" fmla="*/ 480 h 631"/>
                    <a:gd name="T58" fmla="*/ 83 w 296"/>
                    <a:gd name="T59" fmla="*/ 542 h 631"/>
                    <a:gd name="T60" fmla="*/ 50 w 296"/>
                    <a:gd name="T61" fmla="*/ 588 h 631"/>
                    <a:gd name="T62" fmla="*/ 15 w 296"/>
                    <a:gd name="T63" fmla="*/ 621 h 631"/>
                    <a:gd name="T64" fmla="*/ 0 w 296"/>
                    <a:gd name="T65" fmla="*/ 631 h 6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96" h="631">
                      <a:moveTo>
                        <a:pt x="0" y="631"/>
                      </a:moveTo>
                      <a:lnTo>
                        <a:pt x="296" y="631"/>
                      </a:lnTo>
                      <a:lnTo>
                        <a:pt x="270" y="612"/>
                      </a:lnTo>
                      <a:lnTo>
                        <a:pt x="232" y="568"/>
                      </a:lnTo>
                      <a:lnTo>
                        <a:pt x="209" y="517"/>
                      </a:lnTo>
                      <a:lnTo>
                        <a:pt x="199" y="467"/>
                      </a:lnTo>
                      <a:lnTo>
                        <a:pt x="198" y="442"/>
                      </a:lnTo>
                      <a:lnTo>
                        <a:pt x="200" y="370"/>
                      </a:lnTo>
                      <a:lnTo>
                        <a:pt x="208" y="279"/>
                      </a:lnTo>
                      <a:lnTo>
                        <a:pt x="213" y="207"/>
                      </a:lnTo>
                      <a:lnTo>
                        <a:pt x="215" y="157"/>
                      </a:lnTo>
                      <a:lnTo>
                        <a:pt x="215" y="132"/>
                      </a:lnTo>
                      <a:lnTo>
                        <a:pt x="205" y="79"/>
                      </a:lnTo>
                      <a:lnTo>
                        <a:pt x="189" y="31"/>
                      </a:lnTo>
                      <a:lnTo>
                        <a:pt x="172" y="8"/>
                      </a:lnTo>
                      <a:lnTo>
                        <a:pt x="159" y="0"/>
                      </a:lnTo>
                      <a:lnTo>
                        <a:pt x="151" y="0"/>
                      </a:lnTo>
                      <a:lnTo>
                        <a:pt x="138" y="1"/>
                      </a:lnTo>
                      <a:lnTo>
                        <a:pt x="127" y="11"/>
                      </a:lnTo>
                      <a:lnTo>
                        <a:pt x="114" y="27"/>
                      </a:lnTo>
                      <a:lnTo>
                        <a:pt x="98" y="75"/>
                      </a:lnTo>
                      <a:lnTo>
                        <a:pt x="89" y="145"/>
                      </a:lnTo>
                      <a:lnTo>
                        <a:pt x="89" y="160"/>
                      </a:lnTo>
                      <a:lnTo>
                        <a:pt x="92" y="253"/>
                      </a:lnTo>
                      <a:lnTo>
                        <a:pt x="101" y="310"/>
                      </a:lnTo>
                      <a:lnTo>
                        <a:pt x="105" y="337"/>
                      </a:lnTo>
                      <a:lnTo>
                        <a:pt x="111" y="400"/>
                      </a:lnTo>
                      <a:lnTo>
                        <a:pt x="109" y="442"/>
                      </a:lnTo>
                      <a:lnTo>
                        <a:pt x="105" y="480"/>
                      </a:lnTo>
                      <a:lnTo>
                        <a:pt x="83" y="542"/>
                      </a:lnTo>
                      <a:lnTo>
                        <a:pt x="50" y="588"/>
                      </a:lnTo>
                      <a:lnTo>
                        <a:pt x="15" y="621"/>
                      </a:lnTo>
                      <a:lnTo>
                        <a:pt x="0" y="6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8" name="Rectangle 38">
                  <a:extLst>
                    <a:ext uri="{FF2B5EF4-FFF2-40B4-BE49-F238E27FC236}">
                      <a16:creationId xmlns:a16="http://schemas.microsoft.com/office/drawing/2014/main" id="{81858EA3-527F-8DF1-027A-E2FD61A296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25"/>
                  <a:ext cx="123" cy="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9" name="Rectangle 39">
                  <a:extLst>
                    <a:ext uri="{FF2B5EF4-FFF2-40B4-BE49-F238E27FC236}">
                      <a16:creationId xmlns:a16="http://schemas.microsoft.com/office/drawing/2014/main" id="{969F2FAE-F8BC-B631-C123-66BF0A36E5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37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10" name="Rectangle 40">
                  <a:extLst>
                    <a:ext uri="{FF2B5EF4-FFF2-40B4-BE49-F238E27FC236}">
                      <a16:creationId xmlns:a16="http://schemas.microsoft.com/office/drawing/2014/main" id="{D47BB34E-CFB4-B7FC-4C2A-15EC5D8553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05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11" name="Freeform 41">
                  <a:extLst>
                    <a:ext uri="{FF2B5EF4-FFF2-40B4-BE49-F238E27FC236}">
                      <a16:creationId xmlns:a16="http://schemas.microsoft.com/office/drawing/2014/main" id="{B9A457D8-6952-B181-6BAB-6747C53698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5" y="2463"/>
                  <a:ext cx="143" cy="91"/>
                </a:xfrm>
                <a:custGeom>
                  <a:avLst/>
                  <a:gdLst>
                    <a:gd name="T0" fmla="*/ 4 w 429"/>
                    <a:gd name="T1" fmla="*/ 241 h 274"/>
                    <a:gd name="T2" fmla="*/ 0 w 429"/>
                    <a:gd name="T3" fmla="*/ 247 h 274"/>
                    <a:gd name="T4" fmla="*/ 0 w 429"/>
                    <a:gd name="T5" fmla="*/ 252 h 274"/>
                    <a:gd name="T6" fmla="*/ 4 w 429"/>
                    <a:gd name="T7" fmla="*/ 261 h 274"/>
                    <a:gd name="T8" fmla="*/ 19 w 429"/>
                    <a:gd name="T9" fmla="*/ 265 h 274"/>
                    <a:gd name="T10" fmla="*/ 40 w 429"/>
                    <a:gd name="T11" fmla="*/ 268 h 274"/>
                    <a:gd name="T12" fmla="*/ 66 w 429"/>
                    <a:gd name="T13" fmla="*/ 271 h 274"/>
                    <a:gd name="T14" fmla="*/ 68 w 429"/>
                    <a:gd name="T15" fmla="*/ 271 h 274"/>
                    <a:gd name="T16" fmla="*/ 68 w 429"/>
                    <a:gd name="T17" fmla="*/ 271 h 274"/>
                    <a:gd name="T18" fmla="*/ 78 w 429"/>
                    <a:gd name="T19" fmla="*/ 270 h 274"/>
                    <a:gd name="T20" fmla="*/ 95 w 429"/>
                    <a:gd name="T21" fmla="*/ 254 h 274"/>
                    <a:gd name="T22" fmla="*/ 121 w 429"/>
                    <a:gd name="T23" fmla="*/ 210 h 274"/>
                    <a:gd name="T24" fmla="*/ 134 w 429"/>
                    <a:gd name="T25" fmla="*/ 179 h 274"/>
                    <a:gd name="T26" fmla="*/ 130 w 429"/>
                    <a:gd name="T27" fmla="*/ 208 h 274"/>
                    <a:gd name="T28" fmla="*/ 117 w 429"/>
                    <a:gd name="T29" fmla="*/ 274 h 274"/>
                    <a:gd name="T30" fmla="*/ 144 w 429"/>
                    <a:gd name="T31" fmla="*/ 274 h 274"/>
                    <a:gd name="T32" fmla="*/ 172 w 429"/>
                    <a:gd name="T33" fmla="*/ 274 h 274"/>
                    <a:gd name="T34" fmla="*/ 231 w 429"/>
                    <a:gd name="T35" fmla="*/ 274 h 274"/>
                    <a:gd name="T36" fmla="*/ 329 w 429"/>
                    <a:gd name="T37" fmla="*/ 267 h 274"/>
                    <a:gd name="T38" fmla="*/ 363 w 429"/>
                    <a:gd name="T39" fmla="*/ 260 h 274"/>
                    <a:gd name="T40" fmla="*/ 379 w 429"/>
                    <a:gd name="T41" fmla="*/ 255 h 274"/>
                    <a:gd name="T42" fmla="*/ 400 w 429"/>
                    <a:gd name="T43" fmla="*/ 235 h 274"/>
                    <a:gd name="T44" fmla="*/ 405 w 429"/>
                    <a:gd name="T45" fmla="*/ 222 h 274"/>
                    <a:gd name="T46" fmla="*/ 416 w 429"/>
                    <a:gd name="T47" fmla="*/ 164 h 274"/>
                    <a:gd name="T48" fmla="*/ 428 w 429"/>
                    <a:gd name="T49" fmla="*/ 36 h 274"/>
                    <a:gd name="T50" fmla="*/ 429 w 429"/>
                    <a:gd name="T51" fmla="*/ 0 h 274"/>
                    <a:gd name="T52" fmla="*/ 64 w 429"/>
                    <a:gd name="T53" fmla="*/ 0 h 274"/>
                    <a:gd name="T54" fmla="*/ 64 w 429"/>
                    <a:gd name="T55" fmla="*/ 46 h 274"/>
                    <a:gd name="T56" fmla="*/ 48 w 429"/>
                    <a:gd name="T57" fmla="*/ 159 h 274"/>
                    <a:gd name="T58" fmla="*/ 30 w 429"/>
                    <a:gd name="T59" fmla="*/ 208 h 274"/>
                    <a:gd name="T60" fmla="*/ 14 w 429"/>
                    <a:gd name="T61" fmla="*/ 234 h 274"/>
                    <a:gd name="T62" fmla="*/ 4 w 429"/>
                    <a:gd name="T63" fmla="*/ 241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29" h="274">
                      <a:moveTo>
                        <a:pt x="4" y="241"/>
                      </a:moveTo>
                      <a:lnTo>
                        <a:pt x="0" y="247"/>
                      </a:lnTo>
                      <a:lnTo>
                        <a:pt x="0" y="252"/>
                      </a:lnTo>
                      <a:lnTo>
                        <a:pt x="4" y="261"/>
                      </a:lnTo>
                      <a:lnTo>
                        <a:pt x="19" y="265"/>
                      </a:lnTo>
                      <a:lnTo>
                        <a:pt x="40" y="268"/>
                      </a:lnTo>
                      <a:lnTo>
                        <a:pt x="66" y="271"/>
                      </a:lnTo>
                      <a:lnTo>
                        <a:pt x="68" y="271"/>
                      </a:lnTo>
                      <a:lnTo>
                        <a:pt x="68" y="271"/>
                      </a:lnTo>
                      <a:lnTo>
                        <a:pt x="78" y="270"/>
                      </a:lnTo>
                      <a:lnTo>
                        <a:pt x="95" y="254"/>
                      </a:lnTo>
                      <a:lnTo>
                        <a:pt x="121" y="210"/>
                      </a:lnTo>
                      <a:lnTo>
                        <a:pt x="134" y="179"/>
                      </a:lnTo>
                      <a:lnTo>
                        <a:pt x="130" y="208"/>
                      </a:lnTo>
                      <a:lnTo>
                        <a:pt x="117" y="274"/>
                      </a:lnTo>
                      <a:lnTo>
                        <a:pt x="144" y="274"/>
                      </a:lnTo>
                      <a:lnTo>
                        <a:pt x="172" y="274"/>
                      </a:lnTo>
                      <a:lnTo>
                        <a:pt x="231" y="274"/>
                      </a:lnTo>
                      <a:lnTo>
                        <a:pt x="329" y="267"/>
                      </a:lnTo>
                      <a:lnTo>
                        <a:pt x="363" y="260"/>
                      </a:lnTo>
                      <a:lnTo>
                        <a:pt x="379" y="255"/>
                      </a:lnTo>
                      <a:lnTo>
                        <a:pt x="400" y="235"/>
                      </a:lnTo>
                      <a:lnTo>
                        <a:pt x="405" y="222"/>
                      </a:lnTo>
                      <a:lnTo>
                        <a:pt x="416" y="164"/>
                      </a:lnTo>
                      <a:lnTo>
                        <a:pt x="428" y="36"/>
                      </a:lnTo>
                      <a:lnTo>
                        <a:pt x="429" y="0"/>
                      </a:lnTo>
                      <a:lnTo>
                        <a:pt x="64" y="0"/>
                      </a:lnTo>
                      <a:lnTo>
                        <a:pt x="64" y="46"/>
                      </a:lnTo>
                      <a:lnTo>
                        <a:pt x="48" y="159"/>
                      </a:lnTo>
                      <a:lnTo>
                        <a:pt x="30" y="208"/>
                      </a:lnTo>
                      <a:lnTo>
                        <a:pt x="14" y="234"/>
                      </a:lnTo>
                      <a:lnTo>
                        <a:pt x="4" y="2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</p:grpSp>
          <p:sp>
            <p:nvSpPr>
              <p:cNvPr id="100" name="Freeform 6">
                <a:extLst>
                  <a:ext uri="{FF2B5EF4-FFF2-40B4-BE49-F238E27FC236}">
                    <a16:creationId xmlns:a16="http://schemas.microsoft.com/office/drawing/2014/main" id="{2915A58D-A89A-9161-240B-4B61079CA39D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05805" y="3690038"/>
                <a:ext cx="88761" cy="78696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srgbClr val="F9EFE5"/>
                  </a:solidFill>
                </a:endParaRPr>
              </a:p>
            </p:txBody>
          </p:sp>
          <p:grpSp>
            <p:nvGrpSpPr>
              <p:cNvPr id="101" name="Group 23">
                <a:extLst>
                  <a:ext uri="{FF2B5EF4-FFF2-40B4-BE49-F238E27FC236}">
                    <a16:creationId xmlns:a16="http://schemas.microsoft.com/office/drawing/2014/main" id="{2F1803F6-8E79-D18E-1FEF-D0023E99FAF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690" y="4510148"/>
                <a:ext cx="110991" cy="101876"/>
                <a:chOff x="2577" y="1104"/>
                <a:chExt cx="414" cy="380"/>
              </a:xfrm>
              <a:solidFill>
                <a:schemeClr val="bg1"/>
              </a:solidFill>
            </p:grpSpPr>
            <p:sp>
              <p:nvSpPr>
                <p:cNvPr id="102" name="Freeform 24">
                  <a:extLst>
                    <a:ext uri="{FF2B5EF4-FFF2-40B4-BE49-F238E27FC236}">
                      <a16:creationId xmlns:a16="http://schemas.microsoft.com/office/drawing/2014/main" id="{E6B41D87-9DD0-EFDA-2E8A-9AF866348B0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77" y="1104"/>
                  <a:ext cx="353" cy="380"/>
                </a:xfrm>
                <a:custGeom>
                  <a:avLst/>
                  <a:gdLst>
                    <a:gd name="T0" fmla="*/ 81 w 1058"/>
                    <a:gd name="T1" fmla="*/ 1141 h 1141"/>
                    <a:gd name="T2" fmla="*/ 91 w 1058"/>
                    <a:gd name="T3" fmla="*/ 1140 h 1141"/>
                    <a:gd name="T4" fmla="*/ 101 w 1058"/>
                    <a:gd name="T5" fmla="*/ 1131 h 1141"/>
                    <a:gd name="T6" fmla="*/ 206 w 1058"/>
                    <a:gd name="T7" fmla="*/ 1129 h 1141"/>
                    <a:gd name="T8" fmla="*/ 206 w 1058"/>
                    <a:gd name="T9" fmla="*/ 1115 h 1141"/>
                    <a:gd name="T10" fmla="*/ 120 w 1058"/>
                    <a:gd name="T11" fmla="*/ 1112 h 1141"/>
                    <a:gd name="T12" fmla="*/ 352 w 1058"/>
                    <a:gd name="T13" fmla="*/ 962 h 1141"/>
                    <a:gd name="T14" fmla="*/ 365 w 1058"/>
                    <a:gd name="T15" fmla="*/ 968 h 1141"/>
                    <a:gd name="T16" fmla="*/ 378 w 1058"/>
                    <a:gd name="T17" fmla="*/ 962 h 1141"/>
                    <a:gd name="T18" fmla="*/ 994 w 1058"/>
                    <a:gd name="T19" fmla="*/ 347 h 1141"/>
                    <a:gd name="T20" fmla="*/ 997 w 1058"/>
                    <a:gd name="T21" fmla="*/ 343 h 1141"/>
                    <a:gd name="T22" fmla="*/ 1015 w 1058"/>
                    <a:gd name="T23" fmla="*/ 325 h 1141"/>
                    <a:gd name="T24" fmla="*/ 1051 w 1058"/>
                    <a:gd name="T25" fmla="*/ 256 h 1141"/>
                    <a:gd name="T26" fmla="*/ 1058 w 1058"/>
                    <a:gd name="T27" fmla="*/ 180 h 1141"/>
                    <a:gd name="T28" fmla="*/ 1036 w 1058"/>
                    <a:gd name="T29" fmla="*/ 106 h 1141"/>
                    <a:gd name="T30" fmla="*/ 1000 w 1058"/>
                    <a:gd name="T31" fmla="*/ 59 h 1141"/>
                    <a:gd name="T32" fmla="*/ 954 w 1058"/>
                    <a:gd name="T33" fmla="*/ 23 h 1141"/>
                    <a:gd name="T34" fmla="*/ 879 w 1058"/>
                    <a:gd name="T35" fmla="*/ 1 h 1141"/>
                    <a:gd name="T36" fmla="*/ 840 w 1058"/>
                    <a:gd name="T37" fmla="*/ 1 h 1141"/>
                    <a:gd name="T38" fmla="*/ 765 w 1058"/>
                    <a:gd name="T39" fmla="*/ 23 h 1141"/>
                    <a:gd name="T40" fmla="*/ 719 w 1058"/>
                    <a:gd name="T41" fmla="*/ 59 h 1141"/>
                    <a:gd name="T42" fmla="*/ 713 w 1058"/>
                    <a:gd name="T43" fmla="*/ 64 h 1141"/>
                    <a:gd name="T44" fmla="*/ 710 w 1058"/>
                    <a:gd name="T45" fmla="*/ 66 h 1141"/>
                    <a:gd name="T46" fmla="*/ 92 w 1058"/>
                    <a:gd name="T47" fmla="*/ 687 h 1141"/>
                    <a:gd name="T48" fmla="*/ 97 w 1058"/>
                    <a:gd name="T49" fmla="*/ 707 h 1141"/>
                    <a:gd name="T50" fmla="*/ 6 w 1058"/>
                    <a:gd name="T51" fmla="*/ 880 h 1141"/>
                    <a:gd name="T52" fmla="*/ 1 w 1058"/>
                    <a:gd name="T53" fmla="*/ 899 h 1141"/>
                    <a:gd name="T54" fmla="*/ 69 w 1058"/>
                    <a:gd name="T55" fmla="*/ 1137 h 1141"/>
                    <a:gd name="T56" fmla="*/ 735 w 1058"/>
                    <a:gd name="T57" fmla="*/ 96 h 1141"/>
                    <a:gd name="T58" fmla="*/ 739 w 1058"/>
                    <a:gd name="T59" fmla="*/ 93 h 1141"/>
                    <a:gd name="T60" fmla="*/ 744 w 1058"/>
                    <a:gd name="T61" fmla="*/ 87 h 1141"/>
                    <a:gd name="T62" fmla="*/ 770 w 1058"/>
                    <a:gd name="T63" fmla="*/ 64 h 1141"/>
                    <a:gd name="T64" fmla="*/ 859 w 1058"/>
                    <a:gd name="T65" fmla="*/ 38 h 1141"/>
                    <a:gd name="T66" fmla="*/ 950 w 1058"/>
                    <a:gd name="T67" fmla="*/ 64 h 1141"/>
                    <a:gd name="T68" fmla="*/ 994 w 1058"/>
                    <a:gd name="T69" fmla="*/ 111 h 1141"/>
                    <a:gd name="T70" fmla="*/ 1019 w 1058"/>
                    <a:gd name="T71" fmla="*/ 230 h 1141"/>
                    <a:gd name="T72" fmla="*/ 973 w 1058"/>
                    <a:gd name="T73" fmla="*/ 312 h 1141"/>
                    <a:gd name="T74" fmla="*/ 968 w 1058"/>
                    <a:gd name="T75" fmla="*/ 318 h 1141"/>
                    <a:gd name="T76" fmla="*/ 964 w 1058"/>
                    <a:gd name="T77" fmla="*/ 321 h 1141"/>
                    <a:gd name="T78" fmla="*/ 365 w 1058"/>
                    <a:gd name="T79" fmla="*/ 922 h 1141"/>
                    <a:gd name="T80" fmla="*/ 177 w 1058"/>
                    <a:gd name="T81" fmla="*/ 735 h 1141"/>
                    <a:gd name="T82" fmla="*/ 735 w 1058"/>
                    <a:gd name="T83" fmla="*/ 96 h 1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058" h="1141">
                      <a:moveTo>
                        <a:pt x="78" y="1141"/>
                      </a:moveTo>
                      <a:lnTo>
                        <a:pt x="81" y="1141"/>
                      </a:lnTo>
                      <a:lnTo>
                        <a:pt x="84" y="1141"/>
                      </a:lnTo>
                      <a:lnTo>
                        <a:pt x="91" y="1140"/>
                      </a:lnTo>
                      <a:lnTo>
                        <a:pt x="97" y="1135"/>
                      </a:lnTo>
                      <a:lnTo>
                        <a:pt x="101" y="1131"/>
                      </a:lnTo>
                      <a:lnTo>
                        <a:pt x="199" y="1131"/>
                      </a:lnTo>
                      <a:lnTo>
                        <a:pt x="206" y="1129"/>
                      </a:lnTo>
                      <a:lnTo>
                        <a:pt x="208" y="1122"/>
                      </a:lnTo>
                      <a:lnTo>
                        <a:pt x="206" y="1115"/>
                      </a:lnTo>
                      <a:lnTo>
                        <a:pt x="199" y="1112"/>
                      </a:lnTo>
                      <a:lnTo>
                        <a:pt x="120" y="1112"/>
                      </a:lnTo>
                      <a:lnTo>
                        <a:pt x="310" y="922"/>
                      </a:lnTo>
                      <a:lnTo>
                        <a:pt x="352" y="962"/>
                      </a:lnTo>
                      <a:lnTo>
                        <a:pt x="357" y="967"/>
                      </a:lnTo>
                      <a:lnTo>
                        <a:pt x="365" y="968"/>
                      </a:lnTo>
                      <a:lnTo>
                        <a:pt x="372" y="967"/>
                      </a:lnTo>
                      <a:lnTo>
                        <a:pt x="378" y="962"/>
                      </a:lnTo>
                      <a:lnTo>
                        <a:pt x="993" y="348"/>
                      </a:lnTo>
                      <a:lnTo>
                        <a:pt x="994" y="347"/>
                      </a:lnTo>
                      <a:lnTo>
                        <a:pt x="994" y="345"/>
                      </a:lnTo>
                      <a:lnTo>
                        <a:pt x="997" y="343"/>
                      </a:lnTo>
                      <a:lnTo>
                        <a:pt x="1000" y="340"/>
                      </a:lnTo>
                      <a:lnTo>
                        <a:pt x="1015" y="325"/>
                      </a:lnTo>
                      <a:lnTo>
                        <a:pt x="1036" y="292"/>
                      </a:lnTo>
                      <a:lnTo>
                        <a:pt x="1051" y="256"/>
                      </a:lnTo>
                      <a:lnTo>
                        <a:pt x="1058" y="219"/>
                      </a:lnTo>
                      <a:lnTo>
                        <a:pt x="1058" y="180"/>
                      </a:lnTo>
                      <a:lnTo>
                        <a:pt x="1051" y="142"/>
                      </a:lnTo>
                      <a:lnTo>
                        <a:pt x="1036" y="106"/>
                      </a:lnTo>
                      <a:lnTo>
                        <a:pt x="1015" y="73"/>
                      </a:lnTo>
                      <a:lnTo>
                        <a:pt x="1000" y="59"/>
                      </a:lnTo>
                      <a:lnTo>
                        <a:pt x="986" y="44"/>
                      </a:lnTo>
                      <a:lnTo>
                        <a:pt x="954" y="23"/>
                      </a:lnTo>
                      <a:lnTo>
                        <a:pt x="918" y="8"/>
                      </a:lnTo>
                      <a:lnTo>
                        <a:pt x="879" y="1"/>
                      </a:lnTo>
                      <a:lnTo>
                        <a:pt x="859" y="0"/>
                      </a:lnTo>
                      <a:lnTo>
                        <a:pt x="840" y="1"/>
                      </a:lnTo>
                      <a:lnTo>
                        <a:pt x="801" y="8"/>
                      </a:lnTo>
                      <a:lnTo>
                        <a:pt x="765" y="23"/>
                      </a:lnTo>
                      <a:lnTo>
                        <a:pt x="734" y="44"/>
                      </a:lnTo>
                      <a:lnTo>
                        <a:pt x="719" y="59"/>
                      </a:lnTo>
                      <a:lnTo>
                        <a:pt x="716" y="62"/>
                      </a:lnTo>
                      <a:lnTo>
                        <a:pt x="713" y="64"/>
                      </a:lnTo>
                      <a:lnTo>
                        <a:pt x="712" y="64"/>
                      </a:lnTo>
                      <a:lnTo>
                        <a:pt x="710" y="66"/>
                      </a:lnTo>
                      <a:lnTo>
                        <a:pt x="97" y="680"/>
                      </a:lnTo>
                      <a:lnTo>
                        <a:pt x="92" y="687"/>
                      </a:lnTo>
                      <a:lnTo>
                        <a:pt x="92" y="701"/>
                      </a:lnTo>
                      <a:lnTo>
                        <a:pt x="97" y="707"/>
                      </a:lnTo>
                      <a:lnTo>
                        <a:pt x="137" y="748"/>
                      </a:lnTo>
                      <a:lnTo>
                        <a:pt x="6" y="880"/>
                      </a:lnTo>
                      <a:lnTo>
                        <a:pt x="0" y="889"/>
                      </a:lnTo>
                      <a:lnTo>
                        <a:pt x="1" y="899"/>
                      </a:lnTo>
                      <a:lnTo>
                        <a:pt x="65" y="1127"/>
                      </a:lnTo>
                      <a:lnTo>
                        <a:pt x="69" y="1137"/>
                      </a:lnTo>
                      <a:lnTo>
                        <a:pt x="78" y="1141"/>
                      </a:lnTo>
                      <a:close/>
                      <a:moveTo>
                        <a:pt x="735" y="96"/>
                      </a:moveTo>
                      <a:lnTo>
                        <a:pt x="736" y="95"/>
                      </a:lnTo>
                      <a:lnTo>
                        <a:pt x="739" y="93"/>
                      </a:lnTo>
                      <a:lnTo>
                        <a:pt x="741" y="90"/>
                      </a:lnTo>
                      <a:lnTo>
                        <a:pt x="744" y="87"/>
                      </a:lnTo>
                      <a:lnTo>
                        <a:pt x="746" y="85"/>
                      </a:lnTo>
                      <a:lnTo>
                        <a:pt x="770" y="64"/>
                      </a:lnTo>
                      <a:lnTo>
                        <a:pt x="827" y="40"/>
                      </a:lnTo>
                      <a:lnTo>
                        <a:pt x="859" y="38"/>
                      </a:lnTo>
                      <a:lnTo>
                        <a:pt x="892" y="40"/>
                      </a:lnTo>
                      <a:lnTo>
                        <a:pt x="950" y="64"/>
                      </a:lnTo>
                      <a:lnTo>
                        <a:pt x="973" y="85"/>
                      </a:lnTo>
                      <a:lnTo>
                        <a:pt x="994" y="111"/>
                      </a:lnTo>
                      <a:lnTo>
                        <a:pt x="1019" y="168"/>
                      </a:lnTo>
                      <a:lnTo>
                        <a:pt x="1019" y="230"/>
                      </a:lnTo>
                      <a:lnTo>
                        <a:pt x="994" y="288"/>
                      </a:lnTo>
                      <a:lnTo>
                        <a:pt x="973" y="312"/>
                      </a:lnTo>
                      <a:lnTo>
                        <a:pt x="971" y="315"/>
                      </a:lnTo>
                      <a:lnTo>
                        <a:pt x="968" y="318"/>
                      </a:lnTo>
                      <a:lnTo>
                        <a:pt x="966" y="319"/>
                      </a:lnTo>
                      <a:lnTo>
                        <a:pt x="964" y="321"/>
                      </a:lnTo>
                      <a:lnTo>
                        <a:pt x="963" y="324"/>
                      </a:lnTo>
                      <a:lnTo>
                        <a:pt x="365" y="922"/>
                      </a:lnTo>
                      <a:lnTo>
                        <a:pt x="324" y="880"/>
                      </a:lnTo>
                      <a:lnTo>
                        <a:pt x="177" y="735"/>
                      </a:lnTo>
                      <a:lnTo>
                        <a:pt x="137" y="694"/>
                      </a:lnTo>
                      <a:lnTo>
                        <a:pt x="735" y="9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3" name="Freeform 25">
                  <a:extLst>
                    <a:ext uri="{FF2B5EF4-FFF2-40B4-BE49-F238E27FC236}">
                      <a16:creationId xmlns:a16="http://schemas.microsoft.com/office/drawing/2014/main" id="{87838B75-A5FD-7542-C079-03A7D4DC986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43" y="1129"/>
                  <a:ext cx="261" cy="261"/>
                </a:xfrm>
                <a:custGeom>
                  <a:avLst/>
                  <a:gdLst>
                    <a:gd name="T0" fmla="*/ 153 w 781"/>
                    <a:gd name="T1" fmla="*/ 778 h 782"/>
                    <a:gd name="T2" fmla="*/ 158 w 781"/>
                    <a:gd name="T3" fmla="*/ 782 h 782"/>
                    <a:gd name="T4" fmla="*/ 166 w 781"/>
                    <a:gd name="T5" fmla="*/ 782 h 782"/>
                    <a:gd name="T6" fmla="*/ 173 w 781"/>
                    <a:gd name="T7" fmla="*/ 782 h 782"/>
                    <a:gd name="T8" fmla="*/ 179 w 781"/>
                    <a:gd name="T9" fmla="*/ 778 h 782"/>
                    <a:gd name="T10" fmla="*/ 572 w 781"/>
                    <a:gd name="T11" fmla="*/ 385 h 782"/>
                    <a:gd name="T12" fmla="*/ 576 w 781"/>
                    <a:gd name="T13" fmla="*/ 390 h 782"/>
                    <a:gd name="T14" fmla="*/ 584 w 781"/>
                    <a:gd name="T15" fmla="*/ 395 h 782"/>
                    <a:gd name="T16" fmla="*/ 591 w 781"/>
                    <a:gd name="T17" fmla="*/ 396 h 782"/>
                    <a:gd name="T18" fmla="*/ 598 w 781"/>
                    <a:gd name="T19" fmla="*/ 395 h 782"/>
                    <a:gd name="T20" fmla="*/ 604 w 781"/>
                    <a:gd name="T21" fmla="*/ 390 h 782"/>
                    <a:gd name="T22" fmla="*/ 735 w 781"/>
                    <a:gd name="T23" fmla="*/ 259 h 782"/>
                    <a:gd name="T24" fmla="*/ 741 w 781"/>
                    <a:gd name="T25" fmla="*/ 252 h 782"/>
                    <a:gd name="T26" fmla="*/ 741 w 781"/>
                    <a:gd name="T27" fmla="*/ 245 h 782"/>
                    <a:gd name="T28" fmla="*/ 741 w 781"/>
                    <a:gd name="T29" fmla="*/ 238 h 782"/>
                    <a:gd name="T30" fmla="*/ 735 w 781"/>
                    <a:gd name="T31" fmla="*/ 232 h 782"/>
                    <a:gd name="T32" fmla="*/ 729 w 781"/>
                    <a:gd name="T33" fmla="*/ 226 h 782"/>
                    <a:gd name="T34" fmla="*/ 748 w 781"/>
                    <a:gd name="T35" fmla="*/ 210 h 782"/>
                    <a:gd name="T36" fmla="*/ 764 w 781"/>
                    <a:gd name="T37" fmla="*/ 190 h 782"/>
                    <a:gd name="T38" fmla="*/ 781 w 781"/>
                    <a:gd name="T39" fmla="*/ 147 h 782"/>
                    <a:gd name="T40" fmla="*/ 781 w 781"/>
                    <a:gd name="T41" fmla="*/ 99 h 782"/>
                    <a:gd name="T42" fmla="*/ 764 w 781"/>
                    <a:gd name="T43" fmla="*/ 55 h 782"/>
                    <a:gd name="T44" fmla="*/ 748 w 781"/>
                    <a:gd name="T45" fmla="*/ 36 h 782"/>
                    <a:gd name="T46" fmla="*/ 729 w 781"/>
                    <a:gd name="T47" fmla="*/ 20 h 782"/>
                    <a:gd name="T48" fmla="*/ 684 w 781"/>
                    <a:gd name="T49" fmla="*/ 3 h 782"/>
                    <a:gd name="T50" fmla="*/ 660 w 781"/>
                    <a:gd name="T51" fmla="*/ 0 h 782"/>
                    <a:gd name="T52" fmla="*/ 637 w 781"/>
                    <a:gd name="T53" fmla="*/ 3 h 782"/>
                    <a:gd name="T54" fmla="*/ 592 w 781"/>
                    <a:gd name="T55" fmla="*/ 20 h 782"/>
                    <a:gd name="T56" fmla="*/ 573 w 781"/>
                    <a:gd name="T57" fmla="*/ 37 h 782"/>
                    <a:gd name="T58" fmla="*/ 558 w 781"/>
                    <a:gd name="T59" fmla="*/ 55 h 782"/>
                    <a:gd name="T60" fmla="*/ 547 w 781"/>
                    <a:gd name="T61" fmla="*/ 45 h 782"/>
                    <a:gd name="T62" fmla="*/ 542 w 781"/>
                    <a:gd name="T63" fmla="*/ 40 h 782"/>
                    <a:gd name="T64" fmla="*/ 527 w 781"/>
                    <a:gd name="T65" fmla="*/ 40 h 782"/>
                    <a:gd name="T66" fmla="*/ 520 w 781"/>
                    <a:gd name="T67" fmla="*/ 45 h 782"/>
                    <a:gd name="T68" fmla="*/ 389 w 781"/>
                    <a:gd name="T69" fmla="*/ 176 h 782"/>
                    <a:gd name="T70" fmla="*/ 385 w 781"/>
                    <a:gd name="T71" fmla="*/ 182 h 782"/>
                    <a:gd name="T72" fmla="*/ 385 w 781"/>
                    <a:gd name="T73" fmla="*/ 196 h 782"/>
                    <a:gd name="T74" fmla="*/ 389 w 781"/>
                    <a:gd name="T75" fmla="*/ 203 h 782"/>
                    <a:gd name="T76" fmla="*/ 399 w 781"/>
                    <a:gd name="T77" fmla="*/ 212 h 782"/>
                    <a:gd name="T78" fmla="*/ 6 w 781"/>
                    <a:gd name="T79" fmla="*/ 604 h 782"/>
                    <a:gd name="T80" fmla="*/ 1 w 781"/>
                    <a:gd name="T81" fmla="*/ 611 h 782"/>
                    <a:gd name="T82" fmla="*/ 0 w 781"/>
                    <a:gd name="T83" fmla="*/ 618 h 782"/>
                    <a:gd name="T84" fmla="*/ 1 w 781"/>
                    <a:gd name="T85" fmla="*/ 625 h 782"/>
                    <a:gd name="T86" fmla="*/ 6 w 781"/>
                    <a:gd name="T87" fmla="*/ 631 h 782"/>
                    <a:gd name="T88" fmla="*/ 153 w 781"/>
                    <a:gd name="T89" fmla="*/ 778 h 782"/>
                    <a:gd name="T90" fmla="*/ 535 w 781"/>
                    <a:gd name="T91" fmla="*/ 85 h 782"/>
                    <a:gd name="T92" fmla="*/ 615 w 781"/>
                    <a:gd name="T93" fmla="*/ 166 h 782"/>
                    <a:gd name="T94" fmla="*/ 687 w 781"/>
                    <a:gd name="T95" fmla="*/ 238 h 782"/>
                    <a:gd name="T96" fmla="*/ 687 w 781"/>
                    <a:gd name="T97" fmla="*/ 238 h 782"/>
                    <a:gd name="T98" fmla="*/ 694 w 781"/>
                    <a:gd name="T99" fmla="*/ 245 h 782"/>
                    <a:gd name="T100" fmla="*/ 591 w 781"/>
                    <a:gd name="T101" fmla="*/ 350 h 782"/>
                    <a:gd name="T102" fmla="*/ 431 w 781"/>
                    <a:gd name="T103" fmla="*/ 189 h 782"/>
                    <a:gd name="T104" fmla="*/ 535 w 781"/>
                    <a:gd name="T105" fmla="*/ 85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781" h="782">
                      <a:moveTo>
                        <a:pt x="153" y="778"/>
                      </a:moveTo>
                      <a:lnTo>
                        <a:pt x="158" y="782"/>
                      </a:lnTo>
                      <a:lnTo>
                        <a:pt x="166" y="782"/>
                      </a:lnTo>
                      <a:lnTo>
                        <a:pt x="173" y="782"/>
                      </a:lnTo>
                      <a:lnTo>
                        <a:pt x="179" y="778"/>
                      </a:lnTo>
                      <a:lnTo>
                        <a:pt x="572" y="385"/>
                      </a:lnTo>
                      <a:lnTo>
                        <a:pt x="576" y="390"/>
                      </a:lnTo>
                      <a:lnTo>
                        <a:pt x="584" y="395"/>
                      </a:lnTo>
                      <a:lnTo>
                        <a:pt x="591" y="396"/>
                      </a:lnTo>
                      <a:lnTo>
                        <a:pt x="598" y="395"/>
                      </a:lnTo>
                      <a:lnTo>
                        <a:pt x="604" y="390"/>
                      </a:lnTo>
                      <a:lnTo>
                        <a:pt x="735" y="259"/>
                      </a:lnTo>
                      <a:lnTo>
                        <a:pt x="741" y="252"/>
                      </a:lnTo>
                      <a:lnTo>
                        <a:pt x="741" y="245"/>
                      </a:lnTo>
                      <a:lnTo>
                        <a:pt x="741" y="238"/>
                      </a:lnTo>
                      <a:lnTo>
                        <a:pt x="735" y="232"/>
                      </a:lnTo>
                      <a:lnTo>
                        <a:pt x="729" y="226"/>
                      </a:lnTo>
                      <a:lnTo>
                        <a:pt x="748" y="210"/>
                      </a:lnTo>
                      <a:lnTo>
                        <a:pt x="764" y="190"/>
                      </a:lnTo>
                      <a:lnTo>
                        <a:pt x="781" y="147"/>
                      </a:lnTo>
                      <a:lnTo>
                        <a:pt x="781" y="99"/>
                      </a:lnTo>
                      <a:lnTo>
                        <a:pt x="764" y="55"/>
                      </a:lnTo>
                      <a:lnTo>
                        <a:pt x="748" y="36"/>
                      </a:lnTo>
                      <a:lnTo>
                        <a:pt x="729" y="20"/>
                      </a:lnTo>
                      <a:lnTo>
                        <a:pt x="684" y="3"/>
                      </a:lnTo>
                      <a:lnTo>
                        <a:pt x="660" y="0"/>
                      </a:lnTo>
                      <a:lnTo>
                        <a:pt x="637" y="3"/>
                      </a:lnTo>
                      <a:lnTo>
                        <a:pt x="592" y="20"/>
                      </a:lnTo>
                      <a:lnTo>
                        <a:pt x="573" y="37"/>
                      </a:lnTo>
                      <a:lnTo>
                        <a:pt x="558" y="55"/>
                      </a:lnTo>
                      <a:lnTo>
                        <a:pt x="547" y="45"/>
                      </a:lnTo>
                      <a:lnTo>
                        <a:pt x="542" y="40"/>
                      </a:lnTo>
                      <a:lnTo>
                        <a:pt x="527" y="40"/>
                      </a:lnTo>
                      <a:lnTo>
                        <a:pt x="520" y="45"/>
                      </a:lnTo>
                      <a:lnTo>
                        <a:pt x="389" y="176"/>
                      </a:lnTo>
                      <a:lnTo>
                        <a:pt x="385" y="182"/>
                      </a:lnTo>
                      <a:lnTo>
                        <a:pt x="385" y="196"/>
                      </a:lnTo>
                      <a:lnTo>
                        <a:pt x="389" y="203"/>
                      </a:lnTo>
                      <a:lnTo>
                        <a:pt x="399" y="212"/>
                      </a:lnTo>
                      <a:lnTo>
                        <a:pt x="6" y="604"/>
                      </a:lnTo>
                      <a:lnTo>
                        <a:pt x="1" y="611"/>
                      </a:lnTo>
                      <a:lnTo>
                        <a:pt x="0" y="618"/>
                      </a:lnTo>
                      <a:lnTo>
                        <a:pt x="1" y="625"/>
                      </a:lnTo>
                      <a:lnTo>
                        <a:pt x="6" y="631"/>
                      </a:lnTo>
                      <a:lnTo>
                        <a:pt x="153" y="778"/>
                      </a:lnTo>
                      <a:close/>
                      <a:moveTo>
                        <a:pt x="535" y="85"/>
                      </a:moveTo>
                      <a:lnTo>
                        <a:pt x="615" y="166"/>
                      </a:lnTo>
                      <a:lnTo>
                        <a:pt x="687" y="238"/>
                      </a:lnTo>
                      <a:lnTo>
                        <a:pt x="687" y="238"/>
                      </a:lnTo>
                      <a:lnTo>
                        <a:pt x="694" y="245"/>
                      </a:lnTo>
                      <a:lnTo>
                        <a:pt x="591" y="350"/>
                      </a:lnTo>
                      <a:lnTo>
                        <a:pt x="431" y="189"/>
                      </a:lnTo>
                      <a:lnTo>
                        <a:pt x="535" y="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4" name="Freeform 26">
                  <a:extLst>
                    <a:ext uri="{FF2B5EF4-FFF2-40B4-BE49-F238E27FC236}">
                      <a16:creationId xmlns:a16="http://schemas.microsoft.com/office/drawing/2014/main" id="{1E8904F1-47EC-DAFE-E325-FE6AC1A36E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01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2 w 203"/>
                    <a:gd name="T13" fmla="*/ 17 h 19"/>
                    <a:gd name="T14" fmla="*/ 203 w 203"/>
                    <a:gd name="T15" fmla="*/ 10 h 19"/>
                    <a:gd name="T16" fmla="*/ 202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2" y="17"/>
                      </a:lnTo>
                      <a:lnTo>
                        <a:pt x="203" y="10"/>
                      </a:lnTo>
                      <a:lnTo>
                        <a:pt x="202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5" name="Freeform 27">
                  <a:extLst>
                    <a:ext uri="{FF2B5EF4-FFF2-40B4-BE49-F238E27FC236}">
                      <a16:creationId xmlns:a16="http://schemas.microsoft.com/office/drawing/2014/main" id="{0C2BCD23-0890-BFA3-54E9-C86E7DA880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3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1 w 203"/>
                    <a:gd name="T13" fmla="*/ 17 h 19"/>
                    <a:gd name="T14" fmla="*/ 203 w 203"/>
                    <a:gd name="T15" fmla="*/ 10 h 19"/>
                    <a:gd name="T16" fmla="*/ 201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1" y="17"/>
                      </a:lnTo>
                      <a:lnTo>
                        <a:pt x="203" y="10"/>
                      </a:lnTo>
                      <a:lnTo>
                        <a:pt x="201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6" name="Freeform 28">
                  <a:extLst>
                    <a:ext uri="{FF2B5EF4-FFF2-40B4-BE49-F238E27FC236}">
                      <a16:creationId xmlns:a16="http://schemas.microsoft.com/office/drawing/2014/main" id="{1AB9EA63-42F4-3EA7-E873-53B3B81A9E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6" y="1475"/>
                  <a:ext cx="45" cy="6"/>
                </a:xfrm>
                <a:custGeom>
                  <a:avLst/>
                  <a:gdLst>
                    <a:gd name="T0" fmla="*/ 125 w 134"/>
                    <a:gd name="T1" fmla="*/ 0 h 19"/>
                    <a:gd name="T2" fmla="*/ 10 w 134"/>
                    <a:gd name="T3" fmla="*/ 0 h 19"/>
                    <a:gd name="T4" fmla="*/ 1 w 134"/>
                    <a:gd name="T5" fmla="*/ 3 h 19"/>
                    <a:gd name="T6" fmla="*/ 0 w 134"/>
                    <a:gd name="T7" fmla="*/ 10 h 19"/>
                    <a:gd name="T8" fmla="*/ 1 w 134"/>
                    <a:gd name="T9" fmla="*/ 17 h 19"/>
                    <a:gd name="T10" fmla="*/ 10 w 134"/>
                    <a:gd name="T11" fmla="*/ 19 h 19"/>
                    <a:gd name="T12" fmla="*/ 125 w 134"/>
                    <a:gd name="T13" fmla="*/ 19 h 19"/>
                    <a:gd name="T14" fmla="*/ 132 w 134"/>
                    <a:gd name="T15" fmla="*/ 17 h 19"/>
                    <a:gd name="T16" fmla="*/ 134 w 134"/>
                    <a:gd name="T17" fmla="*/ 10 h 19"/>
                    <a:gd name="T18" fmla="*/ 132 w 134"/>
                    <a:gd name="T19" fmla="*/ 3 h 19"/>
                    <a:gd name="T20" fmla="*/ 125 w 134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4" h="19">
                      <a:moveTo>
                        <a:pt x="125" y="0"/>
                      </a:moveTo>
                      <a:lnTo>
                        <a:pt x="10" y="0"/>
                      </a:lnTo>
                      <a:lnTo>
                        <a:pt x="1" y="3"/>
                      </a:lnTo>
                      <a:lnTo>
                        <a:pt x="0" y="10"/>
                      </a:lnTo>
                      <a:lnTo>
                        <a:pt x="1" y="17"/>
                      </a:lnTo>
                      <a:lnTo>
                        <a:pt x="10" y="19"/>
                      </a:lnTo>
                      <a:lnTo>
                        <a:pt x="125" y="19"/>
                      </a:lnTo>
                      <a:lnTo>
                        <a:pt x="132" y="17"/>
                      </a:lnTo>
                      <a:lnTo>
                        <a:pt x="134" y="10"/>
                      </a:lnTo>
                      <a:lnTo>
                        <a:pt x="132" y="3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</p:grp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E2BDD384-7126-4994-C9FF-A087A331BEAB}"/>
                </a:ext>
              </a:extLst>
            </p:cNvPr>
            <p:cNvGrpSpPr/>
            <p:nvPr/>
          </p:nvGrpSpPr>
          <p:grpSpPr>
            <a:xfrm>
              <a:off x="661827" y="662185"/>
              <a:ext cx="276544" cy="311257"/>
              <a:chOff x="5395274" y="2650519"/>
              <a:chExt cx="1459542" cy="1642754"/>
            </a:xfrm>
            <a:solidFill>
              <a:schemeClr val="bg1"/>
            </a:solidFill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06659EA-892C-A25F-F37F-A3E4EC138BC1}"/>
                  </a:ext>
                </a:extLst>
              </p:cNvPr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srgbClr val="F9EFE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F4E49BA-FE0B-27AC-6058-033517754FC3}"/>
                  </a:ext>
                </a:extLst>
              </p:cNvPr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srgbClr val="F9EFE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1DCE44D-2E10-9989-AEC5-A49FF8D66BFD}"/>
                  </a:ext>
                </a:extLst>
              </p:cNvPr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srgbClr val="F9EFE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CD216801-9B8E-642E-5B13-8915E15227B5}"/>
              </a:ext>
            </a:extLst>
          </p:cNvPr>
          <p:cNvSpPr txBox="1"/>
          <p:nvPr/>
        </p:nvSpPr>
        <p:spPr>
          <a:xfrm>
            <a:off x="1350721" y="589069"/>
            <a:ext cx="61007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524000" algn="l"/>
                <a:tab pos="2419350" algn="l"/>
              </a:tabLst>
              <a:defRPr/>
            </a:pPr>
            <a:r>
              <a:rPr lang="en-US" altLang="ko-KR" sz="2000" dirty="0"/>
              <a:t>Sample </a:t>
            </a:r>
            <a:r>
              <a:rPr lang="en-US" altLang="ko-KR" sz="2000" dirty="0" err="1"/>
              <a:t>Tamplate</a:t>
            </a:r>
            <a:endParaRPr lang="ko-KR" altLang="en-US" sz="2000" dirty="0"/>
          </a:p>
        </p:txBody>
      </p: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C5891C72-3F82-6BAA-9617-543B5407B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92099"/>
              </p:ext>
            </p:extLst>
          </p:nvPr>
        </p:nvGraphicFramePr>
        <p:xfrm>
          <a:off x="537533" y="1011544"/>
          <a:ext cx="631337" cy="3733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684A2471-5407-0B28-6B91-ABC5685E0CE2}"/>
              </a:ext>
            </a:extLst>
          </p:cNvPr>
          <p:cNvGrpSpPr/>
          <p:nvPr/>
        </p:nvGrpSpPr>
        <p:grpSpPr>
          <a:xfrm>
            <a:off x="10695698" y="5084200"/>
            <a:ext cx="1841911" cy="1674664"/>
            <a:chOff x="10695698" y="5084200"/>
            <a:chExt cx="1841911" cy="1674664"/>
          </a:xfrm>
        </p:grpSpPr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64A592F4-8D46-E9F1-7A78-EA61F23443F3}"/>
                </a:ext>
              </a:extLst>
            </p:cNvPr>
            <p:cNvSpPr/>
            <p:nvPr/>
          </p:nvSpPr>
          <p:spPr>
            <a:xfrm rot="6485858" flipH="1">
              <a:off x="11804488" y="5501141"/>
              <a:ext cx="483045" cy="465039"/>
            </a:xfrm>
            <a:custGeom>
              <a:avLst/>
              <a:gdLst>
                <a:gd name="connsiteX0" fmla="*/ 483045 w 483045"/>
                <a:gd name="connsiteY0" fmla="*/ 157861 h 465039"/>
                <a:gd name="connsiteX1" fmla="*/ 0 w 483045"/>
                <a:gd name="connsiteY1" fmla="*/ 0 h 465039"/>
                <a:gd name="connsiteX2" fmla="*/ 12 w 483045"/>
                <a:gd name="connsiteY2" fmla="*/ 70 h 465039"/>
                <a:gd name="connsiteX3" fmla="*/ 28057 w 483045"/>
                <a:gd name="connsiteY3" fmla="*/ 145479 h 465039"/>
                <a:gd name="connsiteX4" fmla="*/ 101165 w 483045"/>
                <a:gd name="connsiteY4" fmla="*/ 336955 h 465039"/>
                <a:gd name="connsiteX5" fmla="*/ 170511 w 483045"/>
                <a:gd name="connsiteY5" fmla="*/ 465039 h 465039"/>
                <a:gd name="connsiteX6" fmla="*/ 380761 w 483045"/>
                <a:gd name="connsiteY6" fmla="*/ 272919 h 465039"/>
                <a:gd name="connsiteX7" fmla="*/ 456722 w 483045"/>
                <a:gd name="connsiteY7" fmla="*/ 185807 h 465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3045" h="465039">
                  <a:moveTo>
                    <a:pt x="483045" y="157861"/>
                  </a:moveTo>
                  <a:lnTo>
                    <a:pt x="0" y="0"/>
                  </a:lnTo>
                  <a:lnTo>
                    <a:pt x="12" y="70"/>
                  </a:lnTo>
                  <a:cubicBezTo>
                    <a:pt x="8659" y="52940"/>
                    <a:pt x="17273" y="104765"/>
                    <a:pt x="28057" y="145479"/>
                  </a:cubicBezTo>
                  <a:cubicBezTo>
                    <a:pt x="49625" y="226906"/>
                    <a:pt x="63340" y="282862"/>
                    <a:pt x="101165" y="336955"/>
                  </a:cubicBezTo>
                  <a:lnTo>
                    <a:pt x="170511" y="465039"/>
                  </a:lnTo>
                  <a:lnTo>
                    <a:pt x="380761" y="272919"/>
                  </a:lnTo>
                  <a:cubicBezTo>
                    <a:pt x="373114" y="269773"/>
                    <a:pt x="402596" y="241936"/>
                    <a:pt x="456722" y="185807"/>
                  </a:cubicBezTo>
                  <a:close/>
                </a:path>
              </a:pathLst>
            </a:custGeom>
            <a:solidFill>
              <a:srgbClr val="FEBA8C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AAD66B49-B00F-F616-C365-97B653C23C88}"/>
                </a:ext>
              </a:extLst>
            </p:cNvPr>
            <p:cNvSpPr/>
            <p:nvPr/>
          </p:nvSpPr>
          <p:spPr>
            <a:xfrm rot="7294403" flipH="1">
              <a:off x="11719177" y="5556203"/>
              <a:ext cx="702792" cy="716959"/>
            </a:xfrm>
            <a:custGeom>
              <a:avLst/>
              <a:gdLst>
                <a:gd name="connsiteX0" fmla="*/ 702792 w 702792"/>
                <a:gd name="connsiteY0" fmla="*/ 431911 h 716959"/>
                <a:gd name="connsiteX1" fmla="*/ 0 w 702792"/>
                <a:gd name="connsiteY1" fmla="*/ 0 h 716959"/>
                <a:gd name="connsiteX2" fmla="*/ 26517 w 702792"/>
                <a:gd name="connsiteY2" fmla="*/ 84276 h 716959"/>
                <a:gd name="connsiteX3" fmla="*/ 82816 w 702792"/>
                <a:gd name="connsiteY3" fmla="*/ 381365 h 716959"/>
                <a:gd name="connsiteX4" fmla="*/ 155924 w 702792"/>
                <a:gd name="connsiteY4" fmla="*/ 572841 h 716959"/>
                <a:gd name="connsiteX5" fmla="*/ 283109 w 702792"/>
                <a:gd name="connsiteY5" fmla="*/ 716959 h 716959"/>
                <a:gd name="connsiteX6" fmla="*/ 468037 w 702792"/>
                <a:gd name="connsiteY6" fmla="*/ 645834 h 716959"/>
                <a:gd name="connsiteX7" fmla="*/ 629289 w 702792"/>
                <a:gd name="connsiteY7" fmla="*/ 501038 h 716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2792" h="716959">
                  <a:moveTo>
                    <a:pt x="702792" y="431911"/>
                  </a:moveTo>
                  <a:lnTo>
                    <a:pt x="0" y="0"/>
                  </a:lnTo>
                  <a:lnTo>
                    <a:pt x="26517" y="84276"/>
                  </a:lnTo>
                  <a:cubicBezTo>
                    <a:pt x="48363" y="174066"/>
                    <a:pt x="61248" y="299938"/>
                    <a:pt x="82816" y="381365"/>
                  </a:cubicBezTo>
                  <a:cubicBezTo>
                    <a:pt x="104383" y="462792"/>
                    <a:pt x="118099" y="518749"/>
                    <a:pt x="155924" y="572841"/>
                  </a:cubicBezTo>
                  <a:lnTo>
                    <a:pt x="283109" y="716959"/>
                  </a:lnTo>
                  <a:lnTo>
                    <a:pt x="468037" y="645834"/>
                  </a:lnTo>
                  <a:cubicBezTo>
                    <a:pt x="457841" y="641640"/>
                    <a:pt x="524912" y="595165"/>
                    <a:pt x="629289" y="501038"/>
                  </a:cubicBezTo>
                  <a:close/>
                </a:path>
              </a:pathLst>
            </a:custGeom>
            <a:solidFill>
              <a:srgbClr val="FEBD9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68BB21BD-1E04-9A13-85DC-D0214E9CCB8C}"/>
                </a:ext>
              </a:extLst>
            </p:cNvPr>
            <p:cNvSpPr/>
            <p:nvPr/>
          </p:nvSpPr>
          <p:spPr>
            <a:xfrm rot="7294403" flipH="1">
              <a:off x="11500500" y="5513625"/>
              <a:ext cx="1057535" cy="1016682"/>
            </a:xfrm>
            <a:custGeom>
              <a:avLst/>
              <a:gdLst>
                <a:gd name="connsiteX0" fmla="*/ 1057535 w 1057535"/>
                <a:gd name="connsiteY0" fmla="*/ 642296 h 1016682"/>
                <a:gd name="connsiteX1" fmla="*/ 762351 w 1057535"/>
                <a:gd name="connsiteY1" fmla="*/ 460887 h 1016682"/>
                <a:gd name="connsiteX2" fmla="*/ 761511 w 1057535"/>
                <a:gd name="connsiteY2" fmla="*/ 462187 h 1016682"/>
                <a:gd name="connsiteX3" fmla="*/ 728139 w 1057535"/>
                <a:gd name="connsiteY3" fmla="*/ 490078 h 1016682"/>
                <a:gd name="connsiteX4" fmla="*/ 524156 w 1057535"/>
                <a:gd name="connsiteY4" fmla="*/ 493011 h 1016682"/>
                <a:gd name="connsiteX5" fmla="*/ 456474 w 1057535"/>
                <a:gd name="connsiteY5" fmla="*/ 345315 h 1016682"/>
                <a:gd name="connsiteX6" fmla="*/ 426667 w 1057535"/>
                <a:gd name="connsiteY6" fmla="*/ 254587 h 1016682"/>
                <a:gd name="connsiteX7" fmla="*/ 250584 w 1057535"/>
                <a:gd name="connsiteY7" fmla="*/ 146373 h 1016682"/>
                <a:gd name="connsiteX8" fmla="*/ 186208 w 1057535"/>
                <a:gd name="connsiteY8" fmla="*/ 106810 h 1016682"/>
                <a:gd name="connsiteX9" fmla="*/ 178545 w 1057535"/>
                <a:gd name="connsiteY9" fmla="*/ 102100 h 1016682"/>
                <a:gd name="connsiteX10" fmla="*/ 12411 w 1057535"/>
                <a:gd name="connsiteY10" fmla="*/ 0 h 1016682"/>
                <a:gd name="connsiteX11" fmla="*/ 1394 w 1057535"/>
                <a:gd name="connsiteY11" fmla="*/ 13414 h 1016682"/>
                <a:gd name="connsiteX12" fmla="*/ 4771 w 1057535"/>
                <a:gd name="connsiteY12" fmla="*/ 71635 h 1016682"/>
                <a:gd name="connsiteX13" fmla="*/ 79549 w 1057535"/>
                <a:gd name="connsiteY13" fmla="*/ 313283 h 1016682"/>
                <a:gd name="connsiteX14" fmla="*/ 135848 w 1057535"/>
                <a:gd name="connsiteY14" fmla="*/ 610372 h 1016682"/>
                <a:gd name="connsiteX15" fmla="*/ 208956 w 1057535"/>
                <a:gd name="connsiteY15" fmla="*/ 801848 h 1016682"/>
                <a:gd name="connsiteX16" fmla="*/ 457597 w 1057535"/>
                <a:gd name="connsiteY16" fmla="*/ 1016682 h 1016682"/>
                <a:gd name="connsiteX17" fmla="*/ 569106 w 1057535"/>
                <a:gd name="connsiteY17" fmla="*/ 943628 h 1016682"/>
                <a:gd name="connsiteX18" fmla="*/ 1013909 w 1057535"/>
                <a:gd name="connsiteY18" fmla="*/ 693824 h 1016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57535" h="1016682">
                  <a:moveTo>
                    <a:pt x="1057535" y="642296"/>
                  </a:moveTo>
                  <a:lnTo>
                    <a:pt x="762351" y="460887"/>
                  </a:lnTo>
                  <a:lnTo>
                    <a:pt x="761511" y="462187"/>
                  </a:lnTo>
                  <a:cubicBezTo>
                    <a:pt x="750503" y="476064"/>
                    <a:pt x="739458" y="486042"/>
                    <a:pt x="728139" y="490078"/>
                  </a:cubicBezTo>
                  <a:cubicBezTo>
                    <a:pt x="637597" y="522357"/>
                    <a:pt x="580867" y="546052"/>
                    <a:pt x="524156" y="493011"/>
                  </a:cubicBezTo>
                  <a:cubicBezTo>
                    <a:pt x="495801" y="466491"/>
                    <a:pt x="476214" y="408052"/>
                    <a:pt x="456474" y="345315"/>
                  </a:cubicBezTo>
                  <a:lnTo>
                    <a:pt x="426667" y="254587"/>
                  </a:lnTo>
                  <a:lnTo>
                    <a:pt x="250584" y="146373"/>
                  </a:lnTo>
                  <a:lnTo>
                    <a:pt x="186208" y="106810"/>
                  </a:lnTo>
                  <a:lnTo>
                    <a:pt x="178545" y="102100"/>
                  </a:lnTo>
                  <a:lnTo>
                    <a:pt x="12411" y="0"/>
                  </a:lnTo>
                  <a:lnTo>
                    <a:pt x="1394" y="13414"/>
                  </a:lnTo>
                  <a:cubicBezTo>
                    <a:pt x="-1427" y="26362"/>
                    <a:pt x="202" y="44279"/>
                    <a:pt x="4771" y="71635"/>
                  </a:cubicBezTo>
                  <a:cubicBezTo>
                    <a:pt x="13908" y="126348"/>
                    <a:pt x="57703" y="223494"/>
                    <a:pt x="79549" y="313283"/>
                  </a:cubicBezTo>
                  <a:cubicBezTo>
                    <a:pt x="101395" y="403073"/>
                    <a:pt x="114280" y="528944"/>
                    <a:pt x="135848" y="610372"/>
                  </a:cubicBezTo>
                  <a:cubicBezTo>
                    <a:pt x="157415" y="691799"/>
                    <a:pt x="171130" y="747755"/>
                    <a:pt x="208956" y="801848"/>
                  </a:cubicBezTo>
                  <a:lnTo>
                    <a:pt x="457597" y="1016682"/>
                  </a:lnTo>
                  <a:lnTo>
                    <a:pt x="569106" y="943628"/>
                  </a:lnTo>
                  <a:cubicBezTo>
                    <a:pt x="556361" y="938385"/>
                    <a:pt x="851568" y="859434"/>
                    <a:pt x="1013909" y="693824"/>
                  </a:cubicBezTo>
                  <a:close/>
                </a:path>
              </a:pathLst>
            </a:custGeom>
            <a:solidFill>
              <a:srgbClr val="FEC198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자유형 21">
              <a:extLst>
                <a:ext uri="{FF2B5EF4-FFF2-40B4-BE49-F238E27FC236}">
                  <a16:creationId xmlns:a16="http://schemas.microsoft.com/office/drawing/2014/main" id="{7D544117-F0D2-3445-9AAA-8E4986B55AD5}"/>
                </a:ext>
              </a:extLst>
            </p:cNvPr>
            <p:cNvSpPr/>
            <p:nvPr/>
          </p:nvSpPr>
          <p:spPr>
            <a:xfrm rot="7294403" flipH="1">
              <a:off x="12021552" y="6439728"/>
              <a:ext cx="133474" cy="314347"/>
            </a:xfrm>
            <a:custGeom>
              <a:avLst/>
              <a:gdLst>
                <a:gd name="connsiteX0" fmla="*/ 16871 w 279835"/>
                <a:gd name="connsiteY0" fmla="*/ 0 h 659044"/>
                <a:gd name="connsiteX1" fmla="*/ 26901 w 279835"/>
                <a:gd name="connsiteY1" fmla="*/ 6615 h 659044"/>
                <a:gd name="connsiteX2" fmla="*/ 119770 w 279835"/>
                <a:gd name="connsiteY2" fmla="*/ 118534 h 659044"/>
                <a:gd name="connsiteX3" fmla="*/ 279790 w 279835"/>
                <a:gd name="connsiteY3" fmla="*/ 530014 h 659044"/>
                <a:gd name="connsiteX4" fmla="*/ 176206 w 279835"/>
                <a:gd name="connsiteY4" fmla="*/ 654494 h 659044"/>
                <a:gd name="connsiteX5" fmla="*/ 166973 w 279835"/>
                <a:gd name="connsiteY5" fmla="*/ 659044 h 659044"/>
                <a:gd name="connsiteX6" fmla="*/ 166778 w 279835"/>
                <a:gd name="connsiteY6" fmla="*/ 657905 h 659044"/>
                <a:gd name="connsiteX7" fmla="*/ 10002 w 279835"/>
                <a:gd name="connsiteY7" fmla="*/ 151278 h 659044"/>
                <a:gd name="connsiteX8" fmla="*/ 2923 w 279835"/>
                <a:gd name="connsiteY8" fmla="*/ 29215 h 659044"/>
                <a:gd name="connsiteX9" fmla="*/ 16871 w 279835"/>
                <a:gd name="connsiteY9" fmla="*/ 0 h 65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835" h="659044">
                  <a:moveTo>
                    <a:pt x="16871" y="0"/>
                  </a:moveTo>
                  <a:lnTo>
                    <a:pt x="26901" y="6615"/>
                  </a:lnTo>
                  <a:cubicBezTo>
                    <a:pt x="58175" y="31539"/>
                    <a:pt x="92465" y="74719"/>
                    <a:pt x="119770" y="118534"/>
                  </a:cubicBezTo>
                  <a:cubicBezTo>
                    <a:pt x="174380" y="206164"/>
                    <a:pt x="277250" y="437304"/>
                    <a:pt x="279790" y="530014"/>
                  </a:cubicBezTo>
                  <a:cubicBezTo>
                    <a:pt x="281695" y="599547"/>
                    <a:pt x="223593" y="631932"/>
                    <a:pt x="176206" y="654494"/>
                  </a:cubicBezTo>
                  <a:lnTo>
                    <a:pt x="166973" y="659044"/>
                  </a:lnTo>
                  <a:lnTo>
                    <a:pt x="166778" y="657905"/>
                  </a:lnTo>
                  <a:cubicBezTo>
                    <a:pt x="120977" y="469657"/>
                    <a:pt x="29159" y="265986"/>
                    <a:pt x="10002" y="151278"/>
                  </a:cubicBezTo>
                  <a:cubicBezTo>
                    <a:pt x="424" y="93925"/>
                    <a:pt x="-2993" y="56361"/>
                    <a:pt x="2923" y="29215"/>
                  </a:cubicBezTo>
                  <a:lnTo>
                    <a:pt x="16871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8363AAD3-0B3C-B433-57A3-B0F15B012FFD}"/>
                </a:ext>
              </a:extLst>
            </p:cNvPr>
            <p:cNvSpPr/>
            <p:nvPr/>
          </p:nvSpPr>
          <p:spPr>
            <a:xfrm rot="13036282" flipH="1">
              <a:off x="10993184" y="5084200"/>
              <a:ext cx="1018428" cy="1674664"/>
            </a:xfrm>
            <a:custGeom>
              <a:avLst/>
              <a:gdLst>
                <a:gd name="connsiteX0" fmla="*/ 738576 w 1018428"/>
                <a:gd name="connsiteY0" fmla="*/ 1674664 h 1674664"/>
                <a:gd name="connsiteX1" fmla="*/ 1018428 w 1018428"/>
                <a:gd name="connsiteY1" fmla="*/ 1306925 h 1674664"/>
                <a:gd name="connsiteX2" fmla="*/ 961275 w 1018428"/>
                <a:gd name="connsiteY2" fmla="*/ 1225185 h 1674664"/>
                <a:gd name="connsiteX3" fmla="*/ 844169 w 1018428"/>
                <a:gd name="connsiteY3" fmla="*/ 1052642 h 1674664"/>
                <a:gd name="connsiteX4" fmla="*/ 524156 w 1018428"/>
                <a:gd name="connsiteY4" fmla="*/ 528786 h 1674664"/>
                <a:gd name="connsiteX5" fmla="*/ 387873 w 1018428"/>
                <a:gd name="connsiteY5" fmla="*/ 207606 h 1674664"/>
                <a:gd name="connsiteX6" fmla="*/ 163599 w 1018428"/>
                <a:gd name="connsiteY6" fmla="*/ 17652 h 1674664"/>
                <a:gd name="connsiteX7" fmla="*/ 90057 w 1018428"/>
                <a:gd name="connsiteY7" fmla="*/ 17 h 1674664"/>
                <a:gd name="connsiteX8" fmla="*/ 24724 w 1018428"/>
                <a:gd name="connsiteY8" fmla="*/ 20783 h 1674664"/>
                <a:gd name="connsiteX9" fmla="*/ 4771 w 1018428"/>
                <a:gd name="connsiteY9" fmla="*/ 107410 h 1674664"/>
                <a:gd name="connsiteX10" fmla="*/ 79549 w 1018428"/>
                <a:gd name="connsiteY10" fmla="*/ 349059 h 1674664"/>
                <a:gd name="connsiteX11" fmla="*/ 135848 w 1018428"/>
                <a:gd name="connsiteY11" fmla="*/ 646146 h 1674664"/>
                <a:gd name="connsiteX12" fmla="*/ 208956 w 1018428"/>
                <a:gd name="connsiteY12" fmla="*/ 837622 h 1674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18428" h="1674664">
                  <a:moveTo>
                    <a:pt x="738576" y="1674664"/>
                  </a:moveTo>
                  <a:lnTo>
                    <a:pt x="1018428" y="1306925"/>
                  </a:lnTo>
                  <a:lnTo>
                    <a:pt x="961275" y="1225185"/>
                  </a:lnTo>
                  <a:cubicBezTo>
                    <a:pt x="919015" y="1164092"/>
                    <a:pt x="879443" y="1106003"/>
                    <a:pt x="844169" y="1052642"/>
                  </a:cubicBezTo>
                  <a:cubicBezTo>
                    <a:pt x="703074" y="839201"/>
                    <a:pt x="600206" y="669626"/>
                    <a:pt x="524156" y="528786"/>
                  </a:cubicBezTo>
                  <a:cubicBezTo>
                    <a:pt x="448108" y="387947"/>
                    <a:pt x="445808" y="295031"/>
                    <a:pt x="387873" y="207606"/>
                  </a:cubicBezTo>
                  <a:cubicBezTo>
                    <a:pt x="329936" y="120180"/>
                    <a:pt x="246839" y="51059"/>
                    <a:pt x="163599" y="17652"/>
                  </a:cubicBezTo>
                  <a:cubicBezTo>
                    <a:pt x="132383" y="5124"/>
                    <a:pt x="108772" y="328"/>
                    <a:pt x="90057" y="17"/>
                  </a:cubicBezTo>
                  <a:cubicBezTo>
                    <a:pt x="58864" y="-503"/>
                    <a:pt x="41269" y="11433"/>
                    <a:pt x="24724" y="20783"/>
                  </a:cubicBezTo>
                  <a:cubicBezTo>
                    <a:pt x="-1748" y="35743"/>
                    <a:pt x="-4367" y="52698"/>
                    <a:pt x="4771" y="107410"/>
                  </a:cubicBezTo>
                  <a:cubicBezTo>
                    <a:pt x="13908" y="162123"/>
                    <a:pt x="57702" y="259268"/>
                    <a:pt x="79549" y="349059"/>
                  </a:cubicBezTo>
                  <a:cubicBezTo>
                    <a:pt x="101395" y="438848"/>
                    <a:pt x="114280" y="564719"/>
                    <a:pt x="135848" y="646146"/>
                  </a:cubicBezTo>
                  <a:cubicBezTo>
                    <a:pt x="157416" y="727574"/>
                    <a:pt x="171131" y="783531"/>
                    <a:pt x="208956" y="837622"/>
                  </a:cubicBezTo>
                  <a:close/>
                </a:path>
              </a:pathLst>
            </a:custGeom>
            <a:solidFill>
              <a:srgbClr val="FEC8A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4" name="자유형 21">
              <a:extLst>
                <a:ext uri="{FF2B5EF4-FFF2-40B4-BE49-F238E27FC236}">
                  <a16:creationId xmlns:a16="http://schemas.microsoft.com/office/drawing/2014/main" id="{4820B6A0-E30D-DB11-D1F9-6CC8F0C6863D}"/>
                </a:ext>
              </a:extLst>
            </p:cNvPr>
            <p:cNvSpPr/>
            <p:nvPr/>
          </p:nvSpPr>
          <p:spPr>
            <a:xfrm rot="13036282" flipH="1">
              <a:off x="10695698" y="6011181"/>
              <a:ext cx="133474" cy="314347"/>
            </a:xfrm>
            <a:custGeom>
              <a:avLst/>
              <a:gdLst>
                <a:gd name="connsiteX0" fmla="*/ 16871 w 279835"/>
                <a:gd name="connsiteY0" fmla="*/ 0 h 659044"/>
                <a:gd name="connsiteX1" fmla="*/ 26901 w 279835"/>
                <a:gd name="connsiteY1" fmla="*/ 6615 h 659044"/>
                <a:gd name="connsiteX2" fmla="*/ 119770 w 279835"/>
                <a:gd name="connsiteY2" fmla="*/ 118534 h 659044"/>
                <a:gd name="connsiteX3" fmla="*/ 279790 w 279835"/>
                <a:gd name="connsiteY3" fmla="*/ 530014 h 659044"/>
                <a:gd name="connsiteX4" fmla="*/ 176206 w 279835"/>
                <a:gd name="connsiteY4" fmla="*/ 654494 h 659044"/>
                <a:gd name="connsiteX5" fmla="*/ 166973 w 279835"/>
                <a:gd name="connsiteY5" fmla="*/ 659044 h 659044"/>
                <a:gd name="connsiteX6" fmla="*/ 166778 w 279835"/>
                <a:gd name="connsiteY6" fmla="*/ 657905 h 659044"/>
                <a:gd name="connsiteX7" fmla="*/ 10002 w 279835"/>
                <a:gd name="connsiteY7" fmla="*/ 151278 h 659044"/>
                <a:gd name="connsiteX8" fmla="*/ 2923 w 279835"/>
                <a:gd name="connsiteY8" fmla="*/ 29215 h 659044"/>
                <a:gd name="connsiteX9" fmla="*/ 16871 w 279835"/>
                <a:gd name="connsiteY9" fmla="*/ 0 h 65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835" h="659044">
                  <a:moveTo>
                    <a:pt x="16871" y="0"/>
                  </a:moveTo>
                  <a:lnTo>
                    <a:pt x="26901" y="6615"/>
                  </a:lnTo>
                  <a:cubicBezTo>
                    <a:pt x="58175" y="31539"/>
                    <a:pt x="92465" y="74719"/>
                    <a:pt x="119770" y="118534"/>
                  </a:cubicBezTo>
                  <a:cubicBezTo>
                    <a:pt x="174380" y="206164"/>
                    <a:pt x="277250" y="437304"/>
                    <a:pt x="279790" y="530014"/>
                  </a:cubicBezTo>
                  <a:cubicBezTo>
                    <a:pt x="281695" y="599547"/>
                    <a:pt x="223593" y="631932"/>
                    <a:pt x="176206" y="654494"/>
                  </a:cubicBezTo>
                  <a:lnTo>
                    <a:pt x="166973" y="659044"/>
                  </a:lnTo>
                  <a:lnTo>
                    <a:pt x="166778" y="657905"/>
                  </a:lnTo>
                  <a:cubicBezTo>
                    <a:pt x="120977" y="469657"/>
                    <a:pt x="29159" y="265986"/>
                    <a:pt x="10002" y="151278"/>
                  </a:cubicBezTo>
                  <a:cubicBezTo>
                    <a:pt x="424" y="93925"/>
                    <a:pt x="-2993" y="56361"/>
                    <a:pt x="2923" y="29215"/>
                  </a:cubicBezTo>
                  <a:lnTo>
                    <a:pt x="16871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EB6BFE9D-08BA-BE20-E0E4-807E6038C79C}"/>
                </a:ext>
              </a:extLst>
            </p:cNvPr>
            <p:cNvSpPr/>
            <p:nvPr/>
          </p:nvSpPr>
          <p:spPr>
            <a:xfrm rot="18568943">
              <a:off x="11628196" y="5947757"/>
              <a:ext cx="676036" cy="667854"/>
            </a:xfrm>
            <a:custGeom>
              <a:avLst/>
              <a:gdLst>
                <a:gd name="connsiteX0" fmla="*/ 615633 w 676036"/>
                <a:gd name="connsiteY0" fmla="*/ 273357 h 667854"/>
                <a:gd name="connsiteX1" fmla="*/ 672587 w 676036"/>
                <a:gd name="connsiteY1" fmla="*/ 342864 h 667854"/>
                <a:gd name="connsiteX2" fmla="*/ 676036 w 676036"/>
                <a:gd name="connsiteY2" fmla="*/ 347997 h 667854"/>
                <a:gd name="connsiteX3" fmla="*/ 287776 w 676036"/>
                <a:gd name="connsiteY3" fmla="*/ 667854 h 667854"/>
                <a:gd name="connsiteX4" fmla="*/ 282480 w 676036"/>
                <a:gd name="connsiteY4" fmla="*/ 663554 h 667854"/>
                <a:gd name="connsiteX5" fmla="*/ 219816 w 676036"/>
                <a:gd name="connsiteY5" fmla="*/ 597338 h 667854"/>
                <a:gd name="connsiteX6" fmla="*/ 12210 w 676036"/>
                <a:gd name="connsiteY6" fmla="*/ 233130 h 667854"/>
                <a:gd name="connsiteX7" fmla="*/ 57108 w 676036"/>
                <a:gd name="connsiteY7" fmla="*/ 20495 h 667854"/>
                <a:gd name="connsiteX8" fmla="*/ 327929 w 676036"/>
                <a:gd name="connsiteY8" fmla="*/ 37016 h 667854"/>
                <a:gd name="connsiteX9" fmla="*/ 615633 w 676036"/>
                <a:gd name="connsiteY9" fmla="*/ 273357 h 66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76036" h="667854">
                  <a:moveTo>
                    <a:pt x="615633" y="273357"/>
                  </a:moveTo>
                  <a:cubicBezTo>
                    <a:pt x="636480" y="294938"/>
                    <a:pt x="655105" y="318479"/>
                    <a:pt x="672587" y="342864"/>
                  </a:cubicBezTo>
                  <a:lnTo>
                    <a:pt x="676036" y="347997"/>
                  </a:lnTo>
                  <a:lnTo>
                    <a:pt x="287776" y="667854"/>
                  </a:lnTo>
                  <a:lnTo>
                    <a:pt x="282480" y="663554"/>
                  </a:lnTo>
                  <a:cubicBezTo>
                    <a:pt x="260702" y="644103"/>
                    <a:pt x="239690" y="622720"/>
                    <a:pt x="219816" y="597338"/>
                  </a:cubicBezTo>
                  <a:cubicBezTo>
                    <a:pt x="140317" y="495810"/>
                    <a:pt x="39328" y="329269"/>
                    <a:pt x="12210" y="233130"/>
                  </a:cubicBezTo>
                  <a:cubicBezTo>
                    <a:pt x="-14909" y="136989"/>
                    <a:pt x="4487" y="53180"/>
                    <a:pt x="57108" y="20495"/>
                  </a:cubicBezTo>
                  <a:cubicBezTo>
                    <a:pt x="109728" y="-12192"/>
                    <a:pt x="234842" y="-5128"/>
                    <a:pt x="327929" y="37016"/>
                  </a:cubicBezTo>
                  <a:cubicBezTo>
                    <a:pt x="421017" y="79160"/>
                    <a:pt x="532243" y="187034"/>
                    <a:pt x="615633" y="273357"/>
                  </a:cubicBezTo>
                  <a:close/>
                </a:path>
              </a:pathLst>
            </a:custGeom>
            <a:solidFill>
              <a:srgbClr val="FEC8A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DDF5E5F1-0D29-318E-D0D5-7B8B84F46A7C}"/>
                </a:ext>
              </a:extLst>
            </p:cNvPr>
            <p:cNvSpPr/>
            <p:nvPr/>
          </p:nvSpPr>
          <p:spPr>
            <a:xfrm rot="18568943">
              <a:off x="11821156" y="6196173"/>
              <a:ext cx="227410" cy="201194"/>
            </a:xfrm>
            <a:custGeom>
              <a:avLst/>
              <a:gdLst>
                <a:gd name="connsiteX0" fmla="*/ 301531 w 301531"/>
                <a:gd name="connsiteY0" fmla="*/ 0 h 266771"/>
                <a:gd name="connsiteX1" fmla="*/ 301067 w 301531"/>
                <a:gd name="connsiteY1" fmla="*/ 25055 h 266771"/>
                <a:gd name="connsiteX2" fmla="*/ 263562 w 301531"/>
                <a:gd name="connsiteY2" fmla="*/ 135783 h 266771"/>
                <a:gd name="connsiteX3" fmla="*/ 115925 w 301531"/>
                <a:gd name="connsiteY3" fmla="*/ 252465 h 266771"/>
                <a:gd name="connsiteX4" fmla="*/ 35855 w 301531"/>
                <a:gd name="connsiteY4" fmla="*/ 266752 h 266771"/>
                <a:gd name="connsiteX5" fmla="*/ 0 w 301531"/>
                <a:gd name="connsiteY5" fmla="*/ 261941 h 266771"/>
                <a:gd name="connsiteX6" fmla="*/ 2368 w 301531"/>
                <a:gd name="connsiteY6" fmla="*/ 251869 h 266771"/>
                <a:gd name="connsiteX7" fmla="*/ 46868 w 301531"/>
                <a:gd name="connsiteY7" fmla="*/ 133402 h 266771"/>
                <a:gd name="connsiteX8" fmla="*/ 196887 w 301531"/>
                <a:gd name="connsiteY8" fmla="*/ 21483 h 266771"/>
                <a:gd name="connsiteX9" fmla="*/ 256549 w 301531"/>
                <a:gd name="connsiteY9" fmla="*/ 6637 h 266771"/>
                <a:gd name="connsiteX10" fmla="*/ 301531 w 301531"/>
                <a:gd name="connsiteY10" fmla="*/ 0 h 266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1531" h="266771">
                  <a:moveTo>
                    <a:pt x="301531" y="0"/>
                  </a:moveTo>
                  <a:lnTo>
                    <a:pt x="301067" y="25055"/>
                  </a:lnTo>
                  <a:cubicBezTo>
                    <a:pt x="297941" y="60402"/>
                    <a:pt x="286779" y="103339"/>
                    <a:pt x="263562" y="135783"/>
                  </a:cubicBezTo>
                  <a:cubicBezTo>
                    <a:pt x="232606" y="179043"/>
                    <a:pt x="166725" y="234209"/>
                    <a:pt x="115925" y="252465"/>
                  </a:cubicBezTo>
                  <a:cubicBezTo>
                    <a:pt x="90525" y="261593"/>
                    <a:pt x="62942" y="267149"/>
                    <a:pt x="35855" y="266752"/>
                  </a:cubicBezTo>
                  <a:lnTo>
                    <a:pt x="0" y="261941"/>
                  </a:lnTo>
                  <a:lnTo>
                    <a:pt x="2368" y="251869"/>
                  </a:lnTo>
                  <a:cubicBezTo>
                    <a:pt x="13828" y="207618"/>
                    <a:pt x="28612" y="161580"/>
                    <a:pt x="46868" y="133402"/>
                  </a:cubicBezTo>
                  <a:cubicBezTo>
                    <a:pt x="83380" y="77046"/>
                    <a:pt x="132593" y="41327"/>
                    <a:pt x="196887" y="21483"/>
                  </a:cubicBezTo>
                  <a:cubicBezTo>
                    <a:pt x="212961" y="16522"/>
                    <a:pt x="233822" y="11214"/>
                    <a:pt x="256549" y="6637"/>
                  </a:cubicBezTo>
                  <a:lnTo>
                    <a:pt x="30153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2E6E4CB1-3ABD-5D93-D4AE-9CAD68DA2D7B}"/>
                </a:ext>
              </a:extLst>
            </p:cNvPr>
            <p:cNvSpPr/>
            <p:nvPr/>
          </p:nvSpPr>
          <p:spPr>
            <a:xfrm rot="18568943">
              <a:off x="11577688" y="6092277"/>
              <a:ext cx="420238" cy="416274"/>
            </a:xfrm>
            <a:custGeom>
              <a:avLst/>
              <a:gdLst>
                <a:gd name="connsiteX0" fmla="*/ 235146 w 557209"/>
                <a:gd name="connsiteY0" fmla="*/ 920 h 551953"/>
                <a:gd name="connsiteX1" fmla="*/ 306952 w 557209"/>
                <a:gd name="connsiteY1" fmla="*/ 11602 h 551953"/>
                <a:gd name="connsiteX2" fmla="*/ 340515 w 557209"/>
                <a:gd name="connsiteY2" fmla="*/ 32889 h 551953"/>
                <a:gd name="connsiteX3" fmla="*/ 504822 w 557209"/>
                <a:gd name="connsiteY3" fmla="*/ 199577 h 551953"/>
                <a:gd name="connsiteX4" fmla="*/ 557209 w 557209"/>
                <a:gd name="connsiteY4" fmla="*/ 282920 h 551953"/>
                <a:gd name="connsiteX5" fmla="*/ 557078 w 557209"/>
                <a:gd name="connsiteY5" fmla="*/ 290012 h 551953"/>
                <a:gd name="connsiteX6" fmla="*/ 512096 w 557209"/>
                <a:gd name="connsiteY6" fmla="*/ 296649 h 551953"/>
                <a:gd name="connsiteX7" fmla="*/ 452434 w 557209"/>
                <a:gd name="connsiteY7" fmla="*/ 311495 h 551953"/>
                <a:gd name="connsiteX8" fmla="*/ 302415 w 557209"/>
                <a:gd name="connsiteY8" fmla="*/ 423414 h 551953"/>
                <a:gd name="connsiteX9" fmla="*/ 257915 w 557209"/>
                <a:gd name="connsiteY9" fmla="*/ 541881 h 551953"/>
                <a:gd name="connsiteX10" fmla="*/ 255547 w 557209"/>
                <a:gd name="connsiteY10" fmla="*/ 551953 h 551953"/>
                <a:gd name="connsiteX11" fmla="*/ 251479 w 557209"/>
                <a:gd name="connsiteY11" fmla="*/ 551407 h 551953"/>
                <a:gd name="connsiteX12" fmla="*/ 214309 w 557209"/>
                <a:gd name="connsiteY12" fmla="*/ 535333 h 551953"/>
                <a:gd name="connsiteX13" fmla="*/ 90484 w 557209"/>
                <a:gd name="connsiteY13" fmla="*/ 366264 h 551953"/>
                <a:gd name="connsiteX14" fmla="*/ 4759 w 557209"/>
                <a:gd name="connsiteY14" fmla="*/ 235295 h 551953"/>
                <a:gd name="connsiteX15" fmla="*/ 1974 w 557209"/>
                <a:gd name="connsiteY15" fmla="*/ 225940 h 551953"/>
                <a:gd name="connsiteX16" fmla="*/ 510 w 557209"/>
                <a:gd name="connsiteY16" fmla="*/ 217377 h 551953"/>
                <a:gd name="connsiteX17" fmla="*/ 75721 w 557209"/>
                <a:gd name="connsiteY17" fmla="*/ 27174 h 551953"/>
                <a:gd name="connsiteX18" fmla="*/ 235146 w 557209"/>
                <a:gd name="connsiteY18" fmla="*/ 920 h 551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7209" h="551953">
                  <a:moveTo>
                    <a:pt x="235146" y="920"/>
                  </a:moveTo>
                  <a:lnTo>
                    <a:pt x="306952" y="11602"/>
                  </a:lnTo>
                  <a:lnTo>
                    <a:pt x="340515" y="32889"/>
                  </a:lnTo>
                  <a:cubicBezTo>
                    <a:pt x="396078" y="73767"/>
                    <a:pt x="468706" y="157905"/>
                    <a:pt x="504822" y="199577"/>
                  </a:cubicBezTo>
                  <a:cubicBezTo>
                    <a:pt x="540938" y="241249"/>
                    <a:pt x="554828" y="245217"/>
                    <a:pt x="557209" y="282920"/>
                  </a:cubicBezTo>
                  <a:lnTo>
                    <a:pt x="557078" y="290012"/>
                  </a:lnTo>
                  <a:lnTo>
                    <a:pt x="512096" y="296649"/>
                  </a:lnTo>
                  <a:cubicBezTo>
                    <a:pt x="489369" y="301226"/>
                    <a:pt x="468508" y="306534"/>
                    <a:pt x="452434" y="311495"/>
                  </a:cubicBezTo>
                  <a:cubicBezTo>
                    <a:pt x="388140" y="331339"/>
                    <a:pt x="338927" y="367058"/>
                    <a:pt x="302415" y="423414"/>
                  </a:cubicBezTo>
                  <a:cubicBezTo>
                    <a:pt x="284159" y="451592"/>
                    <a:pt x="269375" y="497630"/>
                    <a:pt x="257915" y="541881"/>
                  </a:cubicBezTo>
                  <a:lnTo>
                    <a:pt x="255547" y="551953"/>
                  </a:lnTo>
                  <a:lnTo>
                    <a:pt x="251479" y="551407"/>
                  </a:lnTo>
                  <a:cubicBezTo>
                    <a:pt x="238519" y="547934"/>
                    <a:pt x="226017" y="542675"/>
                    <a:pt x="214309" y="535333"/>
                  </a:cubicBezTo>
                  <a:cubicBezTo>
                    <a:pt x="167478" y="505964"/>
                    <a:pt x="125409" y="416270"/>
                    <a:pt x="90484" y="366264"/>
                  </a:cubicBezTo>
                  <a:cubicBezTo>
                    <a:pt x="55559" y="316258"/>
                    <a:pt x="19840" y="273395"/>
                    <a:pt x="4759" y="235295"/>
                  </a:cubicBezTo>
                  <a:lnTo>
                    <a:pt x="1974" y="225940"/>
                  </a:lnTo>
                  <a:lnTo>
                    <a:pt x="510" y="217377"/>
                  </a:lnTo>
                  <a:cubicBezTo>
                    <a:pt x="-4156" y="130312"/>
                    <a:pt x="23393" y="59678"/>
                    <a:pt x="75721" y="27174"/>
                  </a:cubicBezTo>
                  <a:cubicBezTo>
                    <a:pt x="110607" y="5505"/>
                    <a:pt x="169523" y="-2989"/>
                    <a:pt x="235146" y="920"/>
                  </a:cubicBezTo>
                  <a:close/>
                </a:path>
              </a:pathLst>
            </a:custGeom>
            <a:solidFill>
              <a:srgbClr val="FFE6D5">
                <a:alpha val="5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4AC1EF1-29AE-FB4E-AC64-60810766A7CF}"/>
              </a:ext>
            </a:extLst>
          </p:cNvPr>
          <p:cNvGrpSpPr/>
          <p:nvPr/>
        </p:nvGrpSpPr>
        <p:grpSpPr>
          <a:xfrm>
            <a:off x="11461694" y="542184"/>
            <a:ext cx="184986" cy="896091"/>
            <a:chOff x="6823881" y="2181295"/>
            <a:chExt cx="628118" cy="3042657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9E4EC1DE-68EA-F268-F9D8-D0F07206E0F0}"/>
                </a:ext>
              </a:extLst>
            </p:cNvPr>
            <p:cNvGrpSpPr/>
            <p:nvPr/>
          </p:nvGrpSpPr>
          <p:grpSpPr>
            <a:xfrm>
              <a:off x="6823881" y="2181295"/>
              <a:ext cx="628118" cy="628118"/>
              <a:chOff x="1651388" y="2172798"/>
              <a:chExt cx="1083168" cy="1083168"/>
            </a:xfrm>
          </p:grpSpPr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036D5DB0-F5C7-4579-169A-151D89C1802B}"/>
                  </a:ext>
                </a:extLst>
              </p:cNvPr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1200" b="1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72" name="그림 71">
                <a:extLst>
                  <a:ext uri="{FF2B5EF4-FFF2-40B4-BE49-F238E27FC236}">
                    <a16:creationId xmlns:a16="http://schemas.microsoft.com/office/drawing/2014/main" id="{488AE2A3-65CD-A46E-59AD-B8CE5336F9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</p:spPr>
          </p:pic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E0F3557-1666-BFF5-24D7-ED05BA5AF0A2}"/>
                </a:ext>
              </a:extLst>
            </p:cNvPr>
            <p:cNvGrpSpPr/>
            <p:nvPr/>
          </p:nvGrpSpPr>
          <p:grpSpPr>
            <a:xfrm>
              <a:off x="6823881" y="4595834"/>
              <a:ext cx="628118" cy="628118"/>
              <a:chOff x="8846116" y="4168827"/>
              <a:chExt cx="1083168" cy="1083168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30B87EFC-11F0-A590-65D0-98EF611B7897}"/>
                  </a:ext>
                </a:extLst>
              </p:cNvPr>
              <p:cNvSpPr/>
              <p:nvPr/>
            </p:nvSpPr>
            <p:spPr>
              <a:xfrm>
                <a:off x="8846116" y="4168827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1200" b="1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75" name="그림 74">
                <a:extLst>
                  <a:ext uri="{FF2B5EF4-FFF2-40B4-BE49-F238E27FC236}">
                    <a16:creationId xmlns:a16="http://schemas.microsoft.com/office/drawing/2014/main" id="{5E6BF1AA-CF28-20EA-633D-F8EB748F68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36131" y="4358843"/>
                <a:ext cx="703135" cy="703135"/>
              </a:xfrm>
              <a:prstGeom prst="rect">
                <a:avLst/>
              </a:prstGeom>
            </p:spPr>
          </p:pic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4A78DCD6-4DB8-21DA-5A8C-74989D1012F0}"/>
                </a:ext>
              </a:extLst>
            </p:cNvPr>
            <p:cNvGrpSpPr/>
            <p:nvPr/>
          </p:nvGrpSpPr>
          <p:grpSpPr>
            <a:xfrm>
              <a:off x="6823881" y="2986141"/>
              <a:ext cx="628118" cy="628118"/>
              <a:chOff x="8723358" y="1778931"/>
              <a:chExt cx="1083168" cy="1083168"/>
            </a:xfrm>
          </p:grpSpPr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66FF7AFD-84AD-58D5-7D8C-E2BC068AAB4C}"/>
                  </a:ext>
                </a:extLst>
              </p:cNvPr>
              <p:cNvSpPr/>
              <p:nvPr/>
            </p:nvSpPr>
            <p:spPr>
              <a:xfrm>
                <a:off x="8723358" y="1778931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1200" b="1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78" name="그림 77">
                <a:extLst>
                  <a:ext uri="{FF2B5EF4-FFF2-40B4-BE49-F238E27FC236}">
                    <a16:creationId xmlns:a16="http://schemas.microsoft.com/office/drawing/2014/main" id="{51B636DE-395D-CC8F-05E7-E65403C679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96567" y="1952140"/>
                <a:ext cx="736749" cy="736749"/>
              </a:xfrm>
              <a:prstGeom prst="rect">
                <a:avLst/>
              </a:prstGeom>
            </p:spPr>
          </p:pic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AEF96A0A-D854-1046-6EA0-1151C6F0CAE8}"/>
                </a:ext>
              </a:extLst>
            </p:cNvPr>
            <p:cNvGrpSpPr/>
            <p:nvPr/>
          </p:nvGrpSpPr>
          <p:grpSpPr>
            <a:xfrm>
              <a:off x="6823881" y="3790987"/>
              <a:ext cx="628118" cy="628118"/>
              <a:chOff x="2899657" y="4303429"/>
              <a:chExt cx="1083168" cy="1083168"/>
            </a:xfrm>
          </p:grpSpPr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01669217-BC8A-37CD-BDC1-A54171F1F9AA}"/>
                  </a:ext>
                </a:extLst>
              </p:cNvPr>
              <p:cNvSpPr/>
              <p:nvPr/>
            </p:nvSpPr>
            <p:spPr>
              <a:xfrm>
                <a:off x="2899657" y="4303429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1200" b="1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81" name="그림 80">
                <a:extLst>
                  <a:ext uri="{FF2B5EF4-FFF2-40B4-BE49-F238E27FC236}">
                    <a16:creationId xmlns:a16="http://schemas.microsoft.com/office/drawing/2014/main" id="{58ADCF2F-0888-769E-078F-956E94879D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5175" y="4478947"/>
                <a:ext cx="732133" cy="73213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59248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20CBFAE1-DD73-93B3-AABE-B4A31CCA29CC}"/>
              </a:ext>
            </a:extLst>
          </p:cNvPr>
          <p:cNvGrpSpPr/>
          <p:nvPr/>
        </p:nvGrpSpPr>
        <p:grpSpPr>
          <a:xfrm>
            <a:off x="100012" y="266699"/>
            <a:ext cx="11991976" cy="6350002"/>
            <a:chOff x="100012" y="266699"/>
            <a:chExt cx="11991976" cy="6350002"/>
          </a:xfrm>
        </p:grpSpPr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4F7C81EA-0634-C034-C297-B67A892486AE}"/>
                </a:ext>
              </a:extLst>
            </p:cNvPr>
            <p:cNvSpPr/>
            <p:nvPr/>
          </p:nvSpPr>
          <p:spPr>
            <a:xfrm>
              <a:off x="290512" y="266699"/>
              <a:ext cx="11610976" cy="6123185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rgbClr val="F9EFE5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 dirty="0">
                <a:solidFill>
                  <a:srgbClr val="F9EFE5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50314E9-2551-2B72-55EA-7423A527B631}"/>
                </a:ext>
              </a:extLst>
            </p:cNvPr>
            <p:cNvSpPr/>
            <p:nvPr/>
          </p:nvSpPr>
          <p:spPr>
            <a:xfrm>
              <a:off x="435797" y="468117"/>
              <a:ext cx="11320406" cy="592176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 dirty="0">
                <a:solidFill>
                  <a:srgbClr val="F9EFE5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39FE7B2-DCD8-6BFA-5E7B-80A54431327C}"/>
                </a:ext>
              </a:extLst>
            </p:cNvPr>
            <p:cNvSpPr/>
            <p:nvPr/>
          </p:nvSpPr>
          <p:spPr>
            <a:xfrm>
              <a:off x="100012" y="6389885"/>
              <a:ext cx="11991976" cy="226816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rgbClr val="F9EFE5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 dirty="0">
                <a:solidFill>
                  <a:srgbClr val="F9EFE5"/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54E1D859-3279-7CAB-3C4F-4118A9EE3C3F}"/>
                </a:ext>
              </a:extLst>
            </p:cNvPr>
            <p:cNvSpPr/>
            <p:nvPr/>
          </p:nvSpPr>
          <p:spPr>
            <a:xfrm>
              <a:off x="5447506" y="6389885"/>
              <a:ext cx="1296988" cy="113408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rgbClr val="F9EFE5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 dirty="0">
                <a:solidFill>
                  <a:srgbClr val="F9EFE5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4D00C35-B11C-1BD6-DF8F-363DDD01DD36}"/>
                </a:ext>
              </a:extLst>
            </p:cNvPr>
            <p:cNvSpPr/>
            <p:nvPr/>
          </p:nvSpPr>
          <p:spPr>
            <a:xfrm>
              <a:off x="439513" y="468115"/>
              <a:ext cx="729357" cy="59217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  <a:defRPr/>
              </a:pPr>
              <a:endParaRPr lang="ko-KR" altLang="en-US" sz="600" dirty="0">
                <a:solidFill>
                  <a:srgbClr val="F9EFE5"/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2370F92-6548-BAD9-99D7-0F4BD5E19C9B}"/>
                </a:ext>
              </a:extLst>
            </p:cNvPr>
            <p:cNvSpPr/>
            <p:nvPr/>
          </p:nvSpPr>
          <p:spPr>
            <a:xfrm rot="10800000" flipV="1">
              <a:off x="435797" y="1104424"/>
              <a:ext cx="738883" cy="197396"/>
            </a:xfrm>
            <a:prstGeom prst="rect">
              <a:avLst/>
            </a:prstGeom>
            <a:solidFill>
              <a:srgbClr val="166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srgbClr val="F9EFE5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8702577-E712-2CA8-E65C-F8F8BCD997F6}"/>
                </a:ext>
              </a:extLst>
            </p:cNvPr>
            <p:cNvGrpSpPr/>
            <p:nvPr/>
          </p:nvGrpSpPr>
          <p:grpSpPr>
            <a:xfrm>
              <a:off x="467258" y="1197769"/>
              <a:ext cx="110991" cy="3414255"/>
              <a:chOff x="494690" y="1197769"/>
              <a:chExt cx="110991" cy="3414255"/>
            </a:xfrm>
          </p:grpSpPr>
          <p:sp>
            <p:nvSpPr>
              <p:cNvPr id="93" name="Freeform 9">
                <a:extLst>
                  <a:ext uri="{FF2B5EF4-FFF2-40B4-BE49-F238E27FC236}">
                    <a16:creationId xmlns:a16="http://schemas.microsoft.com/office/drawing/2014/main" id="{2DD0478C-4E3C-6E23-06B1-255F38A006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114" y="2402270"/>
                <a:ext cx="64143" cy="8465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srgbClr val="F9EFE5"/>
                  </a:solidFill>
                </a:endParaRPr>
              </a:p>
            </p:txBody>
          </p:sp>
          <p:sp>
            <p:nvSpPr>
              <p:cNvPr id="94" name="자유형 23">
                <a:extLst>
                  <a:ext uri="{FF2B5EF4-FFF2-40B4-BE49-F238E27FC236}">
                    <a16:creationId xmlns:a16="http://schemas.microsoft.com/office/drawing/2014/main" id="{D95AA9D8-E9A6-9583-2450-DC1BDCDA2B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400" y="1997402"/>
                <a:ext cx="89571" cy="78392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srgbClr val="F9EFE5"/>
                  </a:solidFill>
                </a:endParaRPr>
              </a:p>
            </p:txBody>
          </p:sp>
          <p:sp>
            <p:nvSpPr>
              <p:cNvPr id="95" name="말풍선: 타원형 11">
                <a:extLst>
                  <a:ext uri="{FF2B5EF4-FFF2-40B4-BE49-F238E27FC236}">
                    <a16:creationId xmlns:a16="http://schemas.microsoft.com/office/drawing/2014/main" id="{D02D7E95-DC35-4519-C614-9824E4CF4028}"/>
                  </a:ext>
                </a:extLst>
              </p:cNvPr>
              <p:cNvSpPr/>
              <p:nvPr/>
            </p:nvSpPr>
            <p:spPr>
              <a:xfrm>
                <a:off x="515252" y="1602563"/>
                <a:ext cx="69866" cy="68363"/>
              </a:xfrm>
              <a:prstGeom prst="wedgeEllipseCallout">
                <a:avLst>
                  <a:gd name="adj1" fmla="val -41938"/>
                  <a:gd name="adj2" fmla="val 5787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srgbClr val="F9EFE5"/>
                  </a:solidFill>
                </a:endParaRPr>
              </a:p>
            </p:txBody>
          </p:sp>
          <p:sp>
            <p:nvSpPr>
              <p:cNvPr id="96" name="하트 95">
                <a:extLst>
                  <a:ext uri="{FF2B5EF4-FFF2-40B4-BE49-F238E27FC236}">
                    <a16:creationId xmlns:a16="http://schemas.microsoft.com/office/drawing/2014/main" id="{1ADBE4C6-067A-6E90-E549-518DE29A6087}"/>
                  </a:ext>
                </a:extLst>
              </p:cNvPr>
              <p:cNvSpPr/>
              <p:nvPr/>
            </p:nvSpPr>
            <p:spPr>
              <a:xfrm>
                <a:off x="511026" y="1197769"/>
                <a:ext cx="78318" cy="78318"/>
              </a:xfrm>
              <a:prstGeom prst="hear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srgbClr val="F9EFE5"/>
                  </a:solidFill>
                </a:endParaRPr>
              </a:p>
            </p:txBody>
          </p:sp>
          <p:grpSp>
            <p:nvGrpSpPr>
              <p:cNvPr id="97" name="Group 16">
                <a:extLst>
                  <a:ext uri="{FF2B5EF4-FFF2-40B4-BE49-F238E27FC236}">
                    <a16:creationId xmlns:a16="http://schemas.microsoft.com/office/drawing/2014/main" id="{6B9305E6-B760-D8D9-C031-511F07C9009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05954" y="2813396"/>
                <a:ext cx="88463" cy="101679"/>
                <a:chOff x="1039" y="1681"/>
                <a:chExt cx="1071" cy="1231"/>
              </a:xfrm>
              <a:solidFill>
                <a:schemeClr val="bg1"/>
              </a:solidFill>
            </p:grpSpPr>
            <p:sp>
              <p:nvSpPr>
                <p:cNvPr id="112" name="Freeform 17">
                  <a:extLst>
                    <a:ext uri="{FF2B5EF4-FFF2-40B4-BE49-F238E27FC236}">
                      <a16:creationId xmlns:a16="http://schemas.microsoft.com/office/drawing/2014/main" id="{40FBD4BB-A88A-6335-9D08-D0D5E7292C0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13" name="Freeform 18">
                  <a:extLst>
                    <a:ext uri="{FF2B5EF4-FFF2-40B4-BE49-F238E27FC236}">
                      <a16:creationId xmlns:a16="http://schemas.microsoft.com/office/drawing/2014/main" id="{D3E4356E-DDB3-901E-209B-E14C272B55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14" name="Freeform 19">
                  <a:extLst>
                    <a:ext uri="{FF2B5EF4-FFF2-40B4-BE49-F238E27FC236}">
                      <a16:creationId xmlns:a16="http://schemas.microsoft.com/office/drawing/2014/main" id="{F97DFB48-2AA1-065D-30F2-90809F12C0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15" name="Freeform 20">
                  <a:extLst>
                    <a:ext uri="{FF2B5EF4-FFF2-40B4-BE49-F238E27FC236}">
                      <a16:creationId xmlns:a16="http://schemas.microsoft.com/office/drawing/2014/main" id="{AA9E9AB7-CFE3-58F7-5805-A05B1302A7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srgbClr val="F9EFE5"/>
                    </a:solidFill>
                  </a:endParaRPr>
                </a:p>
              </p:txBody>
            </p:sp>
          </p:grpSp>
          <p:sp>
            <p:nvSpPr>
              <p:cNvPr id="98" name="자유형 32">
                <a:extLst>
                  <a:ext uri="{FF2B5EF4-FFF2-40B4-BE49-F238E27FC236}">
                    <a16:creationId xmlns:a16="http://schemas.microsoft.com/office/drawing/2014/main" id="{86D5CF84-1061-6120-009F-FE2D7EFC7A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54" y="4095210"/>
                <a:ext cx="88463" cy="88463"/>
              </a:xfrm>
              <a:custGeom>
                <a:avLst/>
                <a:gdLst>
                  <a:gd name="connsiteX0" fmla="*/ 4509870 w 6502401"/>
                  <a:gd name="connsiteY0" fmla="*/ 1250950 h 6502400"/>
                  <a:gd name="connsiteX1" fmla="*/ 3460751 w 6502401"/>
                  <a:gd name="connsiteY1" fmla="*/ 2299449 h 6502400"/>
                  <a:gd name="connsiteX2" fmla="*/ 4204979 w 6502401"/>
                  <a:gd name="connsiteY2" fmla="*/ 3043238 h 6502400"/>
                  <a:gd name="connsiteX3" fmla="*/ 5253039 w 6502401"/>
                  <a:gd name="connsiteY3" fmla="*/ 1994739 h 6502400"/>
                  <a:gd name="connsiteX4" fmla="*/ 5487377 w 6502401"/>
                  <a:gd name="connsiteY4" fmla="*/ 0 h 6502400"/>
                  <a:gd name="connsiteX5" fmla="*/ 5557233 w 6502401"/>
                  <a:gd name="connsiteY5" fmla="*/ 0 h 6502400"/>
                  <a:gd name="connsiteX6" fmla="*/ 5626559 w 6502401"/>
                  <a:gd name="connsiteY6" fmla="*/ 6350 h 6502400"/>
                  <a:gd name="connsiteX7" fmla="*/ 5695356 w 6502401"/>
                  <a:gd name="connsiteY7" fmla="*/ 20108 h 6502400"/>
                  <a:gd name="connsiteX8" fmla="*/ 5763095 w 6502401"/>
                  <a:gd name="connsiteY8" fmla="*/ 39688 h 6502400"/>
                  <a:gd name="connsiteX9" fmla="*/ 5828717 w 6502401"/>
                  <a:gd name="connsiteY9" fmla="*/ 66675 h 6502400"/>
                  <a:gd name="connsiteX10" fmla="*/ 5891693 w 6502401"/>
                  <a:gd name="connsiteY10" fmla="*/ 100013 h 6502400"/>
                  <a:gd name="connsiteX11" fmla="*/ 5953081 w 6502401"/>
                  <a:gd name="connsiteY11" fmla="*/ 139700 h 6502400"/>
                  <a:gd name="connsiteX12" fmla="*/ 6010236 w 6502401"/>
                  <a:gd name="connsiteY12" fmla="*/ 186796 h 6502400"/>
                  <a:gd name="connsiteX13" fmla="*/ 6036697 w 6502401"/>
                  <a:gd name="connsiteY13" fmla="*/ 212725 h 6502400"/>
                  <a:gd name="connsiteX14" fmla="*/ 6289659 w 6502401"/>
                  <a:gd name="connsiteY14" fmla="*/ 465667 h 6502400"/>
                  <a:gd name="connsiteX15" fmla="*/ 6316649 w 6502401"/>
                  <a:gd name="connsiteY15" fmla="*/ 493183 h 6502400"/>
                  <a:gd name="connsiteX16" fmla="*/ 6362690 w 6502401"/>
                  <a:gd name="connsiteY16" fmla="*/ 550333 h 6502400"/>
                  <a:gd name="connsiteX17" fmla="*/ 6402381 w 6502401"/>
                  <a:gd name="connsiteY17" fmla="*/ 610658 h 6502400"/>
                  <a:gd name="connsiteX18" fmla="*/ 6436250 w 6502401"/>
                  <a:gd name="connsiteY18" fmla="*/ 674158 h 6502400"/>
                  <a:gd name="connsiteX19" fmla="*/ 6462711 w 6502401"/>
                  <a:gd name="connsiteY19" fmla="*/ 739246 h 6502400"/>
                  <a:gd name="connsiteX20" fmla="*/ 6482820 w 6502401"/>
                  <a:gd name="connsiteY20" fmla="*/ 807508 h 6502400"/>
                  <a:gd name="connsiteX21" fmla="*/ 6495522 w 6502401"/>
                  <a:gd name="connsiteY21" fmla="*/ 875771 h 6502400"/>
                  <a:gd name="connsiteX22" fmla="*/ 6502401 w 6502401"/>
                  <a:gd name="connsiteY22" fmla="*/ 946150 h 6502400"/>
                  <a:gd name="connsiteX23" fmla="*/ 6502401 w 6502401"/>
                  <a:gd name="connsiteY23" fmla="*/ 1015471 h 6502400"/>
                  <a:gd name="connsiteX24" fmla="*/ 6495522 w 6502401"/>
                  <a:gd name="connsiteY24" fmla="*/ 1085321 h 6502400"/>
                  <a:gd name="connsiteX25" fmla="*/ 6482820 w 6502401"/>
                  <a:gd name="connsiteY25" fmla="*/ 1154113 h 6502400"/>
                  <a:gd name="connsiteX26" fmla="*/ 6462711 w 6502401"/>
                  <a:gd name="connsiteY26" fmla="*/ 1221846 h 6502400"/>
                  <a:gd name="connsiteX27" fmla="*/ 6436250 w 6502401"/>
                  <a:gd name="connsiteY27" fmla="*/ 1287463 h 6502400"/>
                  <a:gd name="connsiteX28" fmla="*/ 6402381 w 6502401"/>
                  <a:gd name="connsiteY28" fmla="*/ 1350963 h 6502400"/>
                  <a:gd name="connsiteX29" fmla="*/ 6362690 w 6502401"/>
                  <a:gd name="connsiteY29" fmla="*/ 1410759 h 6502400"/>
                  <a:gd name="connsiteX30" fmla="*/ 6316649 w 6502401"/>
                  <a:gd name="connsiteY30" fmla="*/ 1467909 h 6502400"/>
                  <a:gd name="connsiteX31" fmla="*/ 6289659 w 6502401"/>
                  <a:gd name="connsiteY31" fmla="*/ 1495425 h 6502400"/>
                  <a:gd name="connsiteX32" fmla="*/ 5791143 w 6502401"/>
                  <a:gd name="connsiteY32" fmla="*/ 1993900 h 6502400"/>
                  <a:gd name="connsiteX33" fmla="*/ 6036697 w 6502401"/>
                  <a:gd name="connsiteY33" fmla="*/ 2239433 h 6502400"/>
                  <a:gd name="connsiteX34" fmla="*/ 6050456 w 6502401"/>
                  <a:gd name="connsiteY34" fmla="*/ 2253192 h 6502400"/>
                  <a:gd name="connsiteX35" fmla="*/ 6071095 w 6502401"/>
                  <a:gd name="connsiteY35" fmla="*/ 2284942 h 6502400"/>
                  <a:gd name="connsiteX36" fmla="*/ 6084855 w 6502401"/>
                  <a:gd name="connsiteY36" fmla="*/ 2319338 h 6502400"/>
                  <a:gd name="connsiteX37" fmla="*/ 6092264 w 6502401"/>
                  <a:gd name="connsiteY37" fmla="*/ 2355321 h 6502400"/>
                  <a:gd name="connsiteX38" fmla="*/ 6092264 w 6502401"/>
                  <a:gd name="connsiteY38" fmla="*/ 2391833 h 6502400"/>
                  <a:gd name="connsiteX39" fmla="*/ 6084855 w 6502401"/>
                  <a:gd name="connsiteY39" fmla="*/ 2428346 h 6502400"/>
                  <a:gd name="connsiteX40" fmla="*/ 6071095 w 6502401"/>
                  <a:gd name="connsiteY40" fmla="*/ 2462742 h 6502400"/>
                  <a:gd name="connsiteX41" fmla="*/ 6050456 w 6502401"/>
                  <a:gd name="connsiteY41" fmla="*/ 2493963 h 6502400"/>
                  <a:gd name="connsiteX42" fmla="*/ 6036697 w 6502401"/>
                  <a:gd name="connsiteY42" fmla="*/ 2508250 h 6502400"/>
                  <a:gd name="connsiteX43" fmla="*/ 6022408 w 6502401"/>
                  <a:gd name="connsiteY43" fmla="*/ 2522008 h 6502400"/>
                  <a:gd name="connsiteX44" fmla="*/ 5991185 w 6502401"/>
                  <a:gd name="connsiteY44" fmla="*/ 2542646 h 6502400"/>
                  <a:gd name="connsiteX45" fmla="*/ 5956786 w 6502401"/>
                  <a:gd name="connsiteY45" fmla="*/ 2556933 h 6502400"/>
                  <a:gd name="connsiteX46" fmla="*/ 5920270 w 6502401"/>
                  <a:gd name="connsiteY46" fmla="*/ 2563813 h 6502400"/>
                  <a:gd name="connsiteX47" fmla="*/ 5883755 w 6502401"/>
                  <a:gd name="connsiteY47" fmla="*/ 2563813 h 6502400"/>
                  <a:gd name="connsiteX48" fmla="*/ 5847769 w 6502401"/>
                  <a:gd name="connsiteY48" fmla="*/ 2556933 h 6502400"/>
                  <a:gd name="connsiteX49" fmla="*/ 5813370 w 6502401"/>
                  <a:gd name="connsiteY49" fmla="*/ 2542646 h 6502400"/>
                  <a:gd name="connsiteX50" fmla="*/ 5781617 w 6502401"/>
                  <a:gd name="connsiteY50" fmla="*/ 2522008 h 6502400"/>
                  <a:gd name="connsiteX51" fmla="*/ 5767858 w 6502401"/>
                  <a:gd name="connsiteY51" fmla="*/ 2508250 h 6502400"/>
                  <a:gd name="connsiteX52" fmla="*/ 5522305 w 6502401"/>
                  <a:gd name="connsiteY52" fmla="*/ 2263775 h 6502400"/>
                  <a:gd name="connsiteX53" fmla="*/ 3771678 w 6502401"/>
                  <a:gd name="connsiteY53" fmla="*/ 4014258 h 6502400"/>
                  <a:gd name="connsiteX54" fmla="*/ 2034283 w 6502401"/>
                  <a:gd name="connsiteY54" fmla="*/ 5750454 h 6502400"/>
                  <a:gd name="connsiteX55" fmla="*/ 2004118 w 6502401"/>
                  <a:gd name="connsiteY55" fmla="*/ 5780088 h 6502400"/>
                  <a:gd name="connsiteX56" fmla="*/ 1936908 w 6502401"/>
                  <a:gd name="connsiteY56" fmla="*/ 5832475 h 6502400"/>
                  <a:gd name="connsiteX57" fmla="*/ 1865465 w 6502401"/>
                  <a:gd name="connsiteY57" fmla="*/ 5876925 h 6502400"/>
                  <a:gd name="connsiteX58" fmla="*/ 1789259 w 6502401"/>
                  <a:gd name="connsiteY58" fmla="*/ 5911850 h 6502400"/>
                  <a:gd name="connsiteX59" fmla="*/ 1709877 w 6502401"/>
                  <a:gd name="connsiteY59" fmla="*/ 5938838 h 6502400"/>
                  <a:gd name="connsiteX60" fmla="*/ 1627320 w 6502401"/>
                  <a:gd name="connsiteY60" fmla="*/ 5955242 h 6502400"/>
                  <a:gd name="connsiteX61" fmla="*/ 1543705 w 6502401"/>
                  <a:gd name="connsiteY61" fmla="*/ 5963709 h 6502400"/>
                  <a:gd name="connsiteX62" fmla="*/ 1459032 w 6502401"/>
                  <a:gd name="connsiteY62" fmla="*/ 5961592 h 6502400"/>
                  <a:gd name="connsiteX63" fmla="*/ 1417224 w 6502401"/>
                  <a:gd name="connsiteY63" fmla="*/ 5956300 h 6502400"/>
                  <a:gd name="connsiteX64" fmla="*/ 890660 w 6502401"/>
                  <a:gd name="connsiteY64" fmla="*/ 5881688 h 6502400"/>
                  <a:gd name="connsiteX65" fmla="*/ 324935 w 6502401"/>
                  <a:gd name="connsiteY65" fmla="*/ 6446838 h 6502400"/>
                  <a:gd name="connsiteX66" fmla="*/ 310646 w 6502401"/>
                  <a:gd name="connsiteY66" fmla="*/ 6460596 h 6502400"/>
                  <a:gd name="connsiteX67" fmla="*/ 278364 w 6502401"/>
                  <a:gd name="connsiteY67" fmla="*/ 6481234 h 6502400"/>
                  <a:gd name="connsiteX68" fmla="*/ 243966 w 6502401"/>
                  <a:gd name="connsiteY68" fmla="*/ 6494992 h 6502400"/>
                  <a:gd name="connsiteX69" fmla="*/ 208509 w 6502401"/>
                  <a:gd name="connsiteY69" fmla="*/ 6502400 h 6502400"/>
                  <a:gd name="connsiteX70" fmla="*/ 171464 w 6502401"/>
                  <a:gd name="connsiteY70" fmla="*/ 6502400 h 6502400"/>
                  <a:gd name="connsiteX71" fmla="*/ 136007 w 6502401"/>
                  <a:gd name="connsiteY71" fmla="*/ 6494992 h 6502400"/>
                  <a:gd name="connsiteX72" fmla="*/ 101608 w 6502401"/>
                  <a:gd name="connsiteY72" fmla="*/ 6481234 h 6502400"/>
                  <a:gd name="connsiteX73" fmla="*/ 69856 w 6502401"/>
                  <a:gd name="connsiteY73" fmla="*/ 6460596 h 6502400"/>
                  <a:gd name="connsiteX74" fmla="*/ 55038 w 6502401"/>
                  <a:gd name="connsiteY74" fmla="*/ 6446838 h 6502400"/>
                  <a:gd name="connsiteX75" fmla="*/ 42337 w 6502401"/>
                  <a:gd name="connsiteY75" fmla="*/ 6432550 h 6502400"/>
                  <a:gd name="connsiteX76" fmla="*/ 20639 w 6502401"/>
                  <a:gd name="connsiteY76" fmla="*/ 6401329 h 6502400"/>
                  <a:gd name="connsiteX77" fmla="*/ 6880 w 6502401"/>
                  <a:gd name="connsiteY77" fmla="*/ 6366934 h 6502400"/>
                  <a:gd name="connsiteX78" fmla="*/ 0 w 6502401"/>
                  <a:gd name="connsiteY78" fmla="*/ 6330421 h 6502400"/>
                  <a:gd name="connsiteX79" fmla="*/ 0 w 6502401"/>
                  <a:gd name="connsiteY79" fmla="*/ 6293909 h 6502400"/>
                  <a:gd name="connsiteX80" fmla="*/ 6880 w 6502401"/>
                  <a:gd name="connsiteY80" fmla="*/ 6257925 h 6502400"/>
                  <a:gd name="connsiteX81" fmla="*/ 20639 w 6502401"/>
                  <a:gd name="connsiteY81" fmla="*/ 6223529 h 6502400"/>
                  <a:gd name="connsiteX82" fmla="*/ 42337 w 6502401"/>
                  <a:gd name="connsiteY82" fmla="*/ 6191779 h 6502400"/>
                  <a:gd name="connsiteX83" fmla="*/ 55038 w 6502401"/>
                  <a:gd name="connsiteY83" fmla="*/ 6178021 h 6502400"/>
                  <a:gd name="connsiteX84" fmla="*/ 621292 w 6502401"/>
                  <a:gd name="connsiteY84" fmla="*/ 5611813 h 6502400"/>
                  <a:gd name="connsiteX85" fmla="*/ 546145 w 6502401"/>
                  <a:gd name="connsiteY85" fmla="*/ 5085821 h 6502400"/>
                  <a:gd name="connsiteX86" fmla="*/ 540853 w 6502401"/>
                  <a:gd name="connsiteY86" fmla="*/ 5042959 h 6502400"/>
                  <a:gd name="connsiteX87" fmla="*/ 539265 w 6502401"/>
                  <a:gd name="connsiteY87" fmla="*/ 4958821 h 6502400"/>
                  <a:gd name="connsiteX88" fmla="*/ 546674 w 6502401"/>
                  <a:gd name="connsiteY88" fmla="*/ 4874684 h 6502400"/>
                  <a:gd name="connsiteX89" fmla="*/ 564138 w 6502401"/>
                  <a:gd name="connsiteY89" fmla="*/ 4792663 h 6502400"/>
                  <a:gd name="connsiteX90" fmla="*/ 590069 w 6502401"/>
                  <a:gd name="connsiteY90" fmla="*/ 4713288 h 6502400"/>
                  <a:gd name="connsiteX91" fmla="*/ 626055 w 6502401"/>
                  <a:gd name="connsiteY91" fmla="*/ 4637088 h 6502400"/>
                  <a:gd name="connsiteX92" fmla="*/ 669980 w 6502401"/>
                  <a:gd name="connsiteY92" fmla="*/ 4565121 h 6502400"/>
                  <a:gd name="connsiteX93" fmla="*/ 721842 w 6502401"/>
                  <a:gd name="connsiteY93" fmla="*/ 4498975 h 6502400"/>
                  <a:gd name="connsiteX94" fmla="*/ 752007 w 6502401"/>
                  <a:gd name="connsiteY94" fmla="*/ 4467754 h 6502400"/>
                  <a:gd name="connsiteX95" fmla="*/ 2468235 w 6502401"/>
                  <a:gd name="connsiteY95" fmla="*/ 2752196 h 6502400"/>
                  <a:gd name="connsiteX96" fmla="*/ 4239500 w 6502401"/>
                  <a:gd name="connsiteY96" fmla="*/ 981075 h 6502400"/>
                  <a:gd name="connsiteX97" fmla="*/ 3993947 w 6502401"/>
                  <a:gd name="connsiteY97" fmla="*/ 735542 h 6502400"/>
                  <a:gd name="connsiteX98" fmla="*/ 3981246 w 6502401"/>
                  <a:gd name="connsiteY98" fmla="*/ 721254 h 6502400"/>
                  <a:gd name="connsiteX99" fmla="*/ 3959548 w 6502401"/>
                  <a:gd name="connsiteY99" fmla="*/ 688975 h 6502400"/>
                  <a:gd name="connsiteX100" fmla="*/ 3945789 w 6502401"/>
                  <a:gd name="connsiteY100" fmla="*/ 655108 h 6502400"/>
                  <a:gd name="connsiteX101" fmla="*/ 3939438 w 6502401"/>
                  <a:gd name="connsiteY101" fmla="*/ 619125 h 6502400"/>
                  <a:gd name="connsiteX102" fmla="*/ 3939438 w 6502401"/>
                  <a:gd name="connsiteY102" fmla="*/ 582613 h 6502400"/>
                  <a:gd name="connsiteX103" fmla="*/ 3945789 w 6502401"/>
                  <a:gd name="connsiteY103" fmla="*/ 546629 h 6502400"/>
                  <a:gd name="connsiteX104" fmla="*/ 3959548 w 6502401"/>
                  <a:gd name="connsiteY104" fmla="*/ 512233 h 6502400"/>
                  <a:gd name="connsiteX105" fmla="*/ 3981246 w 6502401"/>
                  <a:gd name="connsiteY105" fmla="*/ 480483 h 6502400"/>
                  <a:gd name="connsiteX106" fmla="*/ 3993947 w 6502401"/>
                  <a:gd name="connsiteY106" fmla="*/ 465667 h 6502400"/>
                  <a:gd name="connsiteX107" fmla="*/ 4008764 w 6502401"/>
                  <a:gd name="connsiteY107" fmla="*/ 452967 h 6502400"/>
                  <a:gd name="connsiteX108" fmla="*/ 4039988 w 6502401"/>
                  <a:gd name="connsiteY108" fmla="*/ 431800 h 6502400"/>
                  <a:gd name="connsiteX109" fmla="*/ 4074916 w 6502401"/>
                  <a:gd name="connsiteY109" fmla="*/ 418042 h 6502400"/>
                  <a:gd name="connsiteX110" fmla="*/ 4110902 w 6502401"/>
                  <a:gd name="connsiteY110" fmla="*/ 411163 h 6502400"/>
                  <a:gd name="connsiteX111" fmla="*/ 4147417 w 6502401"/>
                  <a:gd name="connsiteY111" fmla="*/ 411163 h 6502400"/>
                  <a:gd name="connsiteX112" fmla="*/ 4182875 w 6502401"/>
                  <a:gd name="connsiteY112" fmla="*/ 418042 h 6502400"/>
                  <a:gd name="connsiteX113" fmla="*/ 4217273 w 6502401"/>
                  <a:gd name="connsiteY113" fmla="*/ 431800 h 6502400"/>
                  <a:gd name="connsiteX114" fmla="*/ 4249555 w 6502401"/>
                  <a:gd name="connsiteY114" fmla="*/ 452967 h 6502400"/>
                  <a:gd name="connsiteX115" fmla="*/ 4263844 w 6502401"/>
                  <a:gd name="connsiteY115" fmla="*/ 465667 h 6502400"/>
                  <a:gd name="connsiteX116" fmla="*/ 4508339 w 6502401"/>
                  <a:gd name="connsiteY116" fmla="*/ 711200 h 6502400"/>
                  <a:gd name="connsiteX117" fmla="*/ 5007913 w 6502401"/>
                  <a:gd name="connsiteY117" fmla="*/ 212725 h 6502400"/>
                  <a:gd name="connsiteX118" fmla="*/ 5034373 w 6502401"/>
                  <a:gd name="connsiteY118" fmla="*/ 186796 h 6502400"/>
                  <a:gd name="connsiteX119" fmla="*/ 5091528 w 6502401"/>
                  <a:gd name="connsiteY119" fmla="*/ 139700 h 6502400"/>
                  <a:gd name="connsiteX120" fmla="*/ 5152387 w 6502401"/>
                  <a:gd name="connsiteY120" fmla="*/ 100013 h 6502400"/>
                  <a:gd name="connsiteX121" fmla="*/ 5215892 w 6502401"/>
                  <a:gd name="connsiteY121" fmla="*/ 66675 h 6502400"/>
                  <a:gd name="connsiteX122" fmla="*/ 5281514 w 6502401"/>
                  <a:gd name="connsiteY122" fmla="*/ 39688 h 6502400"/>
                  <a:gd name="connsiteX123" fmla="*/ 5348195 w 6502401"/>
                  <a:gd name="connsiteY123" fmla="*/ 20108 h 6502400"/>
                  <a:gd name="connsiteX124" fmla="*/ 5418050 w 6502401"/>
                  <a:gd name="connsiteY124" fmla="*/ 6350 h 650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6502401" h="6502400">
                    <a:moveTo>
                      <a:pt x="4509870" y="1250950"/>
                    </a:moveTo>
                    <a:lnTo>
                      <a:pt x="3460751" y="2299449"/>
                    </a:lnTo>
                    <a:lnTo>
                      <a:pt x="4204979" y="3043238"/>
                    </a:lnTo>
                    <a:lnTo>
                      <a:pt x="5253039" y="1994739"/>
                    </a:lnTo>
                    <a:close/>
                    <a:moveTo>
                      <a:pt x="5487377" y="0"/>
                    </a:moveTo>
                    <a:lnTo>
                      <a:pt x="5557233" y="0"/>
                    </a:lnTo>
                    <a:lnTo>
                      <a:pt x="5626559" y="6350"/>
                    </a:lnTo>
                    <a:lnTo>
                      <a:pt x="5695356" y="20108"/>
                    </a:lnTo>
                    <a:lnTo>
                      <a:pt x="5763095" y="39688"/>
                    </a:lnTo>
                    <a:lnTo>
                      <a:pt x="5828717" y="66675"/>
                    </a:lnTo>
                    <a:lnTo>
                      <a:pt x="5891693" y="100013"/>
                    </a:lnTo>
                    <a:lnTo>
                      <a:pt x="5953081" y="139700"/>
                    </a:lnTo>
                    <a:lnTo>
                      <a:pt x="6010236" y="186796"/>
                    </a:lnTo>
                    <a:lnTo>
                      <a:pt x="6036697" y="212725"/>
                    </a:lnTo>
                    <a:lnTo>
                      <a:pt x="6289659" y="465667"/>
                    </a:lnTo>
                    <a:lnTo>
                      <a:pt x="6316649" y="493183"/>
                    </a:lnTo>
                    <a:lnTo>
                      <a:pt x="6362690" y="550333"/>
                    </a:lnTo>
                    <a:lnTo>
                      <a:pt x="6402381" y="610658"/>
                    </a:lnTo>
                    <a:lnTo>
                      <a:pt x="6436250" y="674158"/>
                    </a:lnTo>
                    <a:lnTo>
                      <a:pt x="6462711" y="739246"/>
                    </a:lnTo>
                    <a:lnTo>
                      <a:pt x="6482820" y="807508"/>
                    </a:lnTo>
                    <a:lnTo>
                      <a:pt x="6495522" y="875771"/>
                    </a:lnTo>
                    <a:lnTo>
                      <a:pt x="6502401" y="946150"/>
                    </a:lnTo>
                    <a:lnTo>
                      <a:pt x="6502401" y="1015471"/>
                    </a:lnTo>
                    <a:lnTo>
                      <a:pt x="6495522" y="1085321"/>
                    </a:lnTo>
                    <a:lnTo>
                      <a:pt x="6482820" y="1154113"/>
                    </a:lnTo>
                    <a:lnTo>
                      <a:pt x="6462711" y="1221846"/>
                    </a:lnTo>
                    <a:lnTo>
                      <a:pt x="6436250" y="1287463"/>
                    </a:lnTo>
                    <a:lnTo>
                      <a:pt x="6402381" y="1350963"/>
                    </a:lnTo>
                    <a:lnTo>
                      <a:pt x="6362690" y="1410759"/>
                    </a:lnTo>
                    <a:lnTo>
                      <a:pt x="6316649" y="1467909"/>
                    </a:lnTo>
                    <a:lnTo>
                      <a:pt x="6289659" y="1495425"/>
                    </a:lnTo>
                    <a:lnTo>
                      <a:pt x="5791143" y="1993900"/>
                    </a:lnTo>
                    <a:lnTo>
                      <a:pt x="6036697" y="2239433"/>
                    </a:lnTo>
                    <a:lnTo>
                      <a:pt x="6050456" y="2253192"/>
                    </a:lnTo>
                    <a:lnTo>
                      <a:pt x="6071095" y="2284942"/>
                    </a:lnTo>
                    <a:lnTo>
                      <a:pt x="6084855" y="2319338"/>
                    </a:lnTo>
                    <a:lnTo>
                      <a:pt x="6092264" y="2355321"/>
                    </a:lnTo>
                    <a:lnTo>
                      <a:pt x="6092264" y="2391833"/>
                    </a:lnTo>
                    <a:lnTo>
                      <a:pt x="6084855" y="2428346"/>
                    </a:lnTo>
                    <a:lnTo>
                      <a:pt x="6071095" y="2462742"/>
                    </a:lnTo>
                    <a:lnTo>
                      <a:pt x="6050456" y="2493963"/>
                    </a:lnTo>
                    <a:lnTo>
                      <a:pt x="6036697" y="2508250"/>
                    </a:lnTo>
                    <a:lnTo>
                      <a:pt x="6022408" y="2522008"/>
                    </a:lnTo>
                    <a:lnTo>
                      <a:pt x="5991185" y="2542646"/>
                    </a:lnTo>
                    <a:lnTo>
                      <a:pt x="5956786" y="2556933"/>
                    </a:lnTo>
                    <a:lnTo>
                      <a:pt x="5920270" y="2563813"/>
                    </a:lnTo>
                    <a:lnTo>
                      <a:pt x="5883755" y="2563813"/>
                    </a:lnTo>
                    <a:lnTo>
                      <a:pt x="5847769" y="2556933"/>
                    </a:lnTo>
                    <a:lnTo>
                      <a:pt x="5813370" y="2542646"/>
                    </a:lnTo>
                    <a:lnTo>
                      <a:pt x="5781617" y="2522008"/>
                    </a:lnTo>
                    <a:lnTo>
                      <a:pt x="5767858" y="2508250"/>
                    </a:lnTo>
                    <a:lnTo>
                      <a:pt x="5522305" y="2263775"/>
                    </a:lnTo>
                    <a:lnTo>
                      <a:pt x="3771678" y="4014258"/>
                    </a:lnTo>
                    <a:lnTo>
                      <a:pt x="2034283" y="5750454"/>
                    </a:lnTo>
                    <a:lnTo>
                      <a:pt x="2004118" y="5780088"/>
                    </a:lnTo>
                    <a:lnTo>
                      <a:pt x="1936908" y="5832475"/>
                    </a:lnTo>
                    <a:lnTo>
                      <a:pt x="1865465" y="5876925"/>
                    </a:lnTo>
                    <a:lnTo>
                      <a:pt x="1789259" y="5911850"/>
                    </a:lnTo>
                    <a:lnTo>
                      <a:pt x="1709877" y="5938838"/>
                    </a:lnTo>
                    <a:lnTo>
                      <a:pt x="1627320" y="5955242"/>
                    </a:lnTo>
                    <a:lnTo>
                      <a:pt x="1543705" y="5963709"/>
                    </a:lnTo>
                    <a:lnTo>
                      <a:pt x="1459032" y="5961592"/>
                    </a:lnTo>
                    <a:lnTo>
                      <a:pt x="1417224" y="5956300"/>
                    </a:lnTo>
                    <a:lnTo>
                      <a:pt x="890660" y="5881688"/>
                    </a:lnTo>
                    <a:lnTo>
                      <a:pt x="324935" y="6446838"/>
                    </a:lnTo>
                    <a:lnTo>
                      <a:pt x="310646" y="6460596"/>
                    </a:lnTo>
                    <a:lnTo>
                      <a:pt x="278364" y="6481234"/>
                    </a:lnTo>
                    <a:lnTo>
                      <a:pt x="243966" y="6494992"/>
                    </a:lnTo>
                    <a:lnTo>
                      <a:pt x="208509" y="6502400"/>
                    </a:lnTo>
                    <a:lnTo>
                      <a:pt x="171464" y="6502400"/>
                    </a:lnTo>
                    <a:lnTo>
                      <a:pt x="136007" y="6494992"/>
                    </a:lnTo>
                    <a:lnTo>
                      <a:pt x="101608" y="6481234"/>
                    </a:lnTo>
                    <a:lnTo>
                      <a:pt x="69856" y="6460596"/>
                    </a:lnTo>
                    <a:lnTo>
                      <a:pt x="55038" y="6446838"/>
                    </a:lnTo>
                    <a:lnTo>
                      <a:pt x="42337" y="6432550"/>
                    </a:lnTo>
                    <a:lnTo>
                      <a:pt x="20639" y="6401329"/>
                    </a:lnTo>
                    <a:lnTo>
                      <a:pt x="6880" y="6366934"/>
                    </a:lnTo>
                    <a:lnTo>
                      <a:pt x="0" y="6330421"/>
                    </a:lnTo>
                    <a:lnTo>
                      <a:pt x="0" y="6293909"/>
                    </a:lnTo>
                    <a:lnTo>
                      <a:pt x="6880" y="6257925"/>
                    </a:lnTo>
                    <a:lnTo>
                      <a:pt x="20639" y="6223529"/>
                    </a:lnTo>
                    <a:lnTo>
                      <a:pt x="42337" y="6191779"/>
                    </a:lnTo>
                    <a:lnTo>
                      <a:pt x="55038" y="6178021"/>
                    </a:lnTo>
                    <a:lnTo>
                      <a:pt x="621292" y="5611813"/>
                    </a:lnTo>
                    <a:lnTo>
                      <a:pt x="546145" y="5085821"/>
                    </a:lnTo>
                    <a:lnTo>
                      <a:pt x="540853" y="5042959"/>
                    </a:lnTo>
                    <a:lnTo>
                      <a:pt x="539265" y="4958821"/>
                    </a:lnTo>
                    <a:lnTo>
                      <a:pt x="546674" y="4874684"/>
                    </a:lnTo>
                    <a:lnTo>
                      <a:pt x="564138" y="4792663"/>
                    </a:lnTo>
                    <a:lnTo>
                      <a:pt x="590069" y="4713288"/>
                    </a:lnTo>
                    <a:lnTo>
                      <a:pt x="626055" y="4637088"/>
                    </a:lnTo>
                    <a:lnTo>
                      <a:pt x="669980" y="4565121"/>
                    </a:lnTo>
                    <a:lnTo>
                      <a:pt x="721842" y="4498975"/>
                    </a:lnTo>
                    <a:lnTo>
                      <a:pt x="752007" y="4467754"/>
                    </a:lnTo>
                    <a:lnTo>
                      <a:pt x="2468235" y="2752196"/>
                    </a:lnTo>
                    <a:lnTo>
                      <a:pt x="4239500" y="981075"/>
                    </a:lnTo>
                    <a:lnTo>
                      <a:pt x="3993947" y="735542"/>
                    </a:lnTo>
                    <a:lnTo>
                      <a:pt x="3981246" y="721254"/>
                    </a:lnTo>
                    <a:lnTo>
                      <a:pt x="3959548" y="688975"/>
                    </a:lnTo>
                    <a:lnTo>
                      <a:pt x="3945789" y="655108"/>
                    </a:lnTo>
                    <a:lnTo>
                      <a:pt x="3939438" y="619125"/>
                    </a:lnTo>
                    <a:lnTo>
                      <a:pt x="3939438" y="582613"/>
                    </a:lnTo>
                    <a:lnTo>
                      <a:pt x="3945789" y="546629"/>
                    </a:lnTo>
                    <a:lnTo>
                      <a:pt x="3959548" y="512233"/>
                    </a:lnTo>
                    <a:lnTo>
                      <a:pt x="3981246" y="480483"/>
                    </a:lnTo>
                    <a:lnTo>
                      <a:pt x="3993947" y="465667"/>
                    </a:lnTo>
                    <a:lnTo>
                      <a:pt x="4008764" y="452967"/>
                    </a:lnTo>
                    <a:lnTo>
                      <a:pt x="4039988" y="431800"/>
                    </a:lnTo>
                    <a:lnTo>
                      <a:pt x="4074916" y="418042"/>
                    </a:lnTo>
                    <a:lnTo>
                      <a:pt x="4110902" y="411163"/>
                    </a:lnTo>
                    <a:lnTo>
                      <a:pt x="4147417" y="411163"/>
                    </a:lnTo>
                    <a:lnTo>
                      <a:pt x="4182875" y="418042"/>
                    </a:lnTo>
                    <a:lnTo>
                      <a:pt x="4217273" y="431800"/>
                    </a:lnTo>
                    <a:lnTo>
                      <a:pt x="4249555" y="452967"/>
                    </a:lnTo>
                    <a:lnTo>
                      <a:pt x="4263844" y="465667"/>
                    </a:lnTo>
                    <a:lnTo>
                      <a:pt x="4508339" y="711200"/>
                    </a:lnTo>
                    <a:lnTo>
                      <a:pt x="5007913" y="212725"/>
                    </a:lnTo>
                    <a:lnTo>
                      <a:pt x="5034373" y="186796"/>
                    </a:lnTo>
                    <a:lnTo>
                      <a:pt x="5091528" y="139700"/>
                    </a:lnTo>
                    <a:lnTo>
                      <a:pt x="5152387" y="100013"/>
                    </a:lnTo>
                    <a:lnTo>
                      <a:pt x="5215892" y="66675"/>
                    </a:lnTo>
                    <a:lnTo>
                      <a:pt x="5281514" y="39688"/>
                    </a:lnTo>
                    <a:lnTo>
                      <a:pt x="5348195" y="20108"/>
                    </a:lnTo>
                    <a:lnTo>
                      <a:pt x="5418050" y="63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srgbClr val="F9EFE5"/>
                  </a:solidFill>
                </a:endParaRPr>
              </a:p>
            </p:txBody>
          </p:sp>
          <p:grpSp>
            <p:nvGrpSpPr>
              <p:cNvPr id="99" name="Group 36">
                <a:extLst>
                  <a:ext uri="{FF2B5EF4-FFF2-40B4-BE49-F238E27FC236}">
                    <a16:creationId xmlns:a16="http://schemas.microsoft.com/office/drawing/2014/main" id="{F6DBBC10-5692-FA45-2483-69C4E15AF70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26570" y="3241551"/>
                <a:ext cx="47230" cy="122011"/>
                <a:chOff x="2375" y="2182"/>
                <a:chExt cx="144" cy="372"/>
              </a:xfrm>
              <a:solidFill>
                <a:schemeClr val="bg1"/>
              </a:solidFill>
            </p:grpSpPr>
            <p:sp>
              <p:nvSpPr>
                <p:cNvPr id="107" name="Freeform 37">
                  <a:extLst>
                    <a:ext uri="{FF2B5EF4-FFF2-40B4-BE49-F238E27FC236}">
                      <a16:creationId xmlns:a16="http://schemas.microsoft.com/office/drawing/2014/main" id="{F496A1A4-2A81-C73B-B6F6-C946B4DD3C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09" y="2182"/>
                  <a:ext cx="99" cy="210"/>
                </a:xfrm>
                <a:custGeom>
                  <a:avLst/>
                  <a:gdLst>
                    <a:gd name="T0" fmla="*/ 0 w 296"/>
                    <a:gd name="T1" fmla="*/ 631 h 631"/>
                    <a:gd name="T2" fmla="*/ 296 w 296"/>
                    <a:gd name="T3" fmla="*/ 631 h 631"/>
                    <a:gd name="T4" fmla="*/ 270 w 296"/>
                    <a:gd name="T5" fmla="*/ 612 h 631"/>
                    <a:gd name="T6" fmla="*/ 232 w 296"/>
                    <a:gd name="T7" fmla="*/ 568 h 631"/>
                    <a:gd name="T8" fmla="*/ 209 w 296"/>
                    <a:gd name="T9" fmla="*/ 517 h 631"/>
                    <a:gd name="T10" fmla="*/ 199 w 296"/>
                    <a:gd name="T11" fmla="*/ 467 h 631"/>
                    <a:gd name="T12" fmla="*/ 198 w 296"/>
                    <a:gd name="T13" fmla="*/ 442 h 631"/>
                    <a:gd name="T14" fmla="*/ 200 w 296"/>
                    <a:gd name="T15" fmla="*/ 370 h 631"/>
                    <a:gd name="T16" fmla="*/ 208 w 296"/>
                    <a:gd name="T17" fmla="*/ 279 h 631"/>
                    <a:gd name="T18" fmla="*/ 213 w 296"/>
                    <a:gd name="T19" fmla="*/ 207 h 631"/>
                    <a:gd name="T20" fmla="*/ 215 w 296"/>
                    <a:gd name="T21" fmla="*/ 157 h 631"/>
                    <a:gd name="T22" fmla="*/ 215 w 296"/>
                    <a:gd name="T23" fmla="*/ 132 h 631"/>
                    <a:gd name="T24" fmla="*/ 205 w 296"/>
                    <a:gd name="T25" fmla="*/ 79 h 631"/>
                    <a:gd name="T26" fmla="*/ 189 w 296"/>
                    <a:gd name="T27" fmla="*/ 31 h 631"/>
                    <a:gd name="T28" fmla="*/ 172 w 296"/>
                    <a:gd name="T29" fmla="*/ 8 h 631"/>
                    <a:gd name="T30" fmla="*/ 159 w 296"/>
                    <a:gd name="T31" fmla="*/ 0 h 631"/>
                    <a:gd name="T32" fmla="*/ 151 w 296"/>
                    <a:gd name="T33" fmla="*/ 0 h 631"/>
                    <a:gd name="T34" fmla="*/ 138 w 296"/>
                    <a:gd name="T35" fmla="*/ 1 h 631"/>
                    <a:gd name="T36" fmla="*/ 127 w 296"/>
                    <a:gd name="T37" fmla="*/ 11 h 631"/>
                    <a:gd name="T38" fmla="*/ 114 w 296"/>
                    <a:gd name="T39" fmla="*/ 27 h 631"/>
                    <a:gd name="T40" fmla="*/ 98 w 296"/>
                    <a:gd name="T41" fmla="*/ 75 h 631"/>
                    <a:gd name="T42" fmla="*/ 89 w 296"/>
                    <a:gd name="T43" fmla="*/ 145 h 631"/>
                    <a:gd name="T44" fmla="*/ 89 w 296"/>
                    <a:gd name="T45" fmla="*/ 160 h 631"/>
                    <a:gd name="T46" fmla="*/ 92 w 296"/>
                    <a:gd name="T47" fmla="*/ 253 h 631"/>
                    <a:gd name="T48" fmla="*/ 101 w 296"/>
                    <a:gd name="T49" fmla="*/ 310 h 631"/>
                    <a:gd name="T50" fmla="*/ 105 w 296"/>
                    <a:gd name="T51" fmla="*/ 337 h 631"/>
                    <a:gd name="T52" fmla="*/ 111 w 296"/>
                    <a:gd name="T53" fmla="*/ 400 h 631"/>
                    <a:gd name="T54" fmla="*/ 109 w 296"/>
                    <a:gd name="T55" fmla="*/ 442 h 631"/>
                    <a:gd name="T56" fmla="*/ 105 w 296"/>
                    <a:gd name="T57" fmla="*/ 480 h 631"/>
                    <a:gd name="T58" fmla="*/ 83 w 296"/>
                    <a:gd name="T59" fmla="*/ 542 h 631"/>
                    <a:gd name="T60" fmla="*/ 50 w 296"/>
                    <a:gd name="T61" fmla="*/ 588 h 631"/>
                    <a:gd name="T62" fmla="*/ 15 w 296"/>
                    <a:gd name="T63" fmla="*/ 621 h 631"/>
                    <a:gd name="T64" fmla="*/ 0 w 296"/>
                    <a:gd name="T65" fmla="*/ 631 h 6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96" h="631">
                      <a:moveTo>
                        <a:pt x="0" y="631"/>
                      </a:moveTo>
                      <a:lnTo>
                        <a:pt x="296" y="631"/>
                      </a:lnTo>
                      <a:lnTo>
                        <a:pt x="270" y="612"/>
                      </a:lnTo>
                      <a:lnTo>
                        <a:pt x="232" y="568"/>
                      </a:lnTo>
                      <a:lnTo>
                        <a:pt x="209" y="517"/>
                      </a:lnTo>
                      <a:lnTo>
                        <a:pt x="199" y="467"/>
                      </a:lnTo>
                      <a:lnTo>
                        <a:pt x="198" y="442"/>
                      </a:lnTo>
                      <a:lnTo>
                        <a:pt x="200" y="370"/>
                      </a:lnTo>
                      <a:lnTo>
                        <a:pt x="208" y="279"/>
                      </a:lnTo>
                      <a:lnTo>
                        <a:pt x="213" y="207"/>
                      </a:lnTo>
                      <a:lnTo>
                        <a:pt x="215" y="157"/>
                      </a:lnTo>
                      <a:lnTo>
                        <a:pt x="215" y="132"/>
                      </a:lnTo>
                      <a:lnTo>
                        <a:pt x="205" y="79"/>
                      </a:lnTo>
                      <a:lnTo>
                        <a:pt x="189" y="31"/>
                      </a:lnTo>
                      <a:lnTo>
                        <a:pt x="172" y="8"/>
                      </a:lnTo>
                      <a:lnTo>
                        <a:pt x="159" y="0"/>
                      </a:lnTo>
                      <a:lnTo>
                        <a:pt x="151" y="0"/>
                      </a:lnTo>
                      <a:lnTo>
                        <a:pt x="138" y="1"/>
                      </a:lnTo>
                      <a:lnTo>
                        <a:pt x="127" y="11"/>
                      </a:lnTo>
                      <a:lnTo>
                        <a:pt x="114" y="27"/>
                      </a:lnTo>
                      <a:lnTo>
                        <a:pt x="98" y="75"/>
                      </a:lnTo>
                      <a:lnTo>
                        <a:pt x="89" y="145"/>
                      </a:lnTo>
                      <a:lnTo>
                        <a:pt x="89" y="160"/>
                      </a:lnTo>
                      <a:lnTo>
                        <a:pt x="92" y="253"/>
                      </a:lnTo>
                      <a:lnTo>
                        <a:pt x="101" y="310"/>
                      </a:lnTo>
                      <a:lnTo>
                        <a:pt x="105" y="337"/>
                      </a:lnTo>
                      <a:lnTo>
                        <a:pt x="111" y="400"/>
                      </a:lnTo>
                      <a:lnTo>
                        <a:pt x="109" y="442"/>
                      </a:lnTo>
                      <a:lnTo>
                        <a:pt x="105" y="480"/>
                      </a:lnTo>
                      <a:lnTo>
                        <a:pt x="83" y="542"/>
                      </a:lnTo>
                      <a:lnTo>
                        <a:pt x="50" y="588"/>
                      </a:lnTo>
                      <a:lnTo>
                        <a:pt x="15" y="621"/>
                      </a:lnTo>
                      <a:lnTo>
                        <a:pt x="0" y="6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8" name="Rectangle 38">
                  <a:extLst>
                    <a:ext uri="{FF2B5EF4-FFF2-40B4-BE49-F238E27FC236}">
                      <a16:creationId xmlns:a16="http://schemas.microsoft.com/office/drawing/2014/main" id="{81858EA3-527F-8DF1-027A-E2FD61A296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25"/>
                  <a:ext cx="123" cy="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9" name="Rectangle 39">
                  <a:extLst>
                    <a:ext uri="{FF2B5EF4-FFF2-40B4-BE49-F238E27FC236}">
                      <a16:creationId xmlns:a16="http://schemas.microsoft.com/office/drawing/2014/main" id="{969F2FAE-F8BC-B631-C123-66BF0A36E5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37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10" name="Rectangle 40">
                  <a:extLst>
                    <a:ext uri="{FF2B5EF4-FFF2-40B4-BE49-F238E27FC236}">
                      <a16:creationId xmlns:a16="http://schemas.microsoft.com/office/drawing/2014/main" id="{D47BB34E-CFB4-B7FC-4C2A-15EC5D8553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05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11" name="Freeform 41">
                  <a:extLst>
                    <a:ext uri="{FF2B5EF4-FFF2-40B4-BE49-F238E27FC236}">
                      <a16:creationId xmlns:a16="http://schemas.microsoft.com/office/drawing/2014/main" id="{B9A457D8-6952-B181-6BAB-6747C53698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5" y="2463"/>
                  <a:ext cx="143" cy="91"/>
                </a:xfrm>
                <a:custGeom>
                  <a:avLst/>
                  <a:gdLst>
                    <a:gd name="T0" fmla="*/ 4 w 429"/>
                    <a:gd name="T1" fmla="*/ 241 h 274"/>
                    <a:gd name="T2" fmla="*/ 0 w 429"/>
                    <a:gd name="T3" fmla="*/ 247 h 274"/>
                    <a:gd name="T4" fmla="*/ 0 w 429"/>
                    <a:gd name="T5" fmla="*/ 252 h 274"/>
                    <a:gd name="T6" fmla="*/ 4 w 429"/>
                    <a:gd name="T7" fmla="*/ 261 h 274"/>
                    <a:gd name="T8" fmla="*/ 19 w 429"/>
                    <a:gd name="T9" fmla="*/ 265 h 274"/>
                    <a:gd name="T10" fmla="*/ 40 w 429"/>
                    <a:gd name="T11" fmla="*/ 268 h 274"/>
                    <a:gd name="T12" fmla="*/ 66 w 429"/>
                    <a:gd name="T13" fmla="*/ 271 h 274"/>
                    <a:gd name="T14" fmla="*/ 68 w 429"/>
                    <a:gd name="T15" fmla="*/ 271 h 274"/>
                    <a:gd name="T16" fmla="*/ 68 w 429"/>
                    <a:gd name="T17" fmla="*/ 271 h 274"/>
                    <a:gd name="T18" fmla="*/ 78 w 429"/>
                    <a:gd name="T19" fmla="*/ 270 h 274"/>
                    <a:gd name="T20" fmla="*/ 95 w 429"/>
                    <a:gd name="T21" fmla="*/ 254 h 274"/>
                    <a:gd name="T22" fmla="*/ 121 w 429"/>
                    <a:gd name="T23" fmla="*/ 210 h 274"/>
                    <a:gd name="T24" fmla="*/ 134 w 429"/>
                    <a:gd name="T25" fmla="*/ 179 h 274"/>
                    <a:gd name="T26" fmla="*/ 130 w 429"/>
                    <a:gd name="T27" fmla="*/ 208 h 274"/>
                    <a:gd name="T28" fmla="*/ 117 w 429"/>
                    <a:gd name="T29" fmla="*/ 274 h 274"/>
                    <a:gd name="T30" fmla="*/ 144 w 429"/>
                    <a:gd name="T31" fmla="*/ 274 h 274"/>
                    <a:gd name="T32" fmla="*/ 172 w 429"/>
                    <a:gd name="T33" fmla="*/ 274 h 274"/>
                    <a:gd name="T34" fmla="*/ 231 w 429"/>
                    <a:gd name="T35" fmla="*/ 274 h 274"/>
                    <a:gd name="T36" fmla="*/ 329 w 429"/>
                    <a:gd name="T37" fmla="*/ 267 h 274"/>
                    <a:gd name="T38" fmla="*/ 363 w 429"/>
                    <a:gd name="T39" fmla="*/ 260 h 274"/>
                    <a:gd name="T40" fmla="*/ 379 w 429"/>
                    <a:gd name="T41" fmla="*/ 255 h 274"/>
                    <a:gd name="T42" fmla="*/ 400 w 429"/>
                    <a:gd name="T43" fmla="*/ 235 h 274"/>
                    <a:gd name="T44" fmla="*/ 405 w 429"/>
                    <a:gd name="T45" fmla="*/ 222 h 274"/>
                    <a:gd name="T46" fmla="*/ 416 w 429"/>
                    <a:gd name="T47" fmla="*/ 164 h 274"/>
                    <a:gd name="T48" fmla="*/ 428 w 429"/>
                    <a:gd name="T49" fmla="*/ 36 h 274"/>
                    <a:gd name="T50" fmla="*/ 429 w 429"/>
                    <a:gd name="T51" fmla="*/ 0 h 274"/>
                    <a:gd name="T52" fmla="*/ 64 w 429"/>
                    <a:gd name="T53" fmla="*/ 0 h 274"/>
                    <a:gd name="T54" fmla="*/ 64 w 429"/>
                    <a:gd name="T55" fmla="*/ 46 h 274"/>
                    <a:gd name="T56" fmla="*/ 48 w 429"/>
                    <a:gd name="T57" fmla="*/ 159 h 274"/>
                    <a:gd name="T58" fmla="*/ 30 w 429"/>
                    <a:gd name="T59" fmla="*/ 208 h 274"/>
                    <a:gd name="T60" fmla="*/ 14 w 429"/>
                    <a:gd name="T61" fmla="*/ 234 h 274"/>
                    <a:gd name="T62" fmla="*/ 4 w 429"/>
                    <a:gd name="T63" fmla="*/ 241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29" h="274">
                      <a:moveTo>
                        <a:pt x="4" y="241"/>
                      </a:moveTo>
                      <a:lnTo>
                        <a:pt x="0" y="247"/>
                      </a:lnTo>
                      <a:lnTo>
                        <a:pt x="0" y="252"/>
                      </a:lnTo>
                      <a:lnTo>
                        <a:pt x="4" y="261"/>
                      </a:lnTo>
                      <a:lnTo>
                        <a:pt x="19" y="265"/>
                      </a:lnTo>
                      <a:lnTo>
                        <a:pt x="40" y="268"/>
                      </a:lnTo>
                      <a:lnTo>
                        <a:pt x="66" y="271"/>
                      </a:lnTo>
                      <a:lnTo>
                        <a:pt x="68" y="271"/>
                      </a:lnTo>
                      <a:lnTo>
                        <a:pt x="68" y="271"/>
                      </a:lnTo>
                      <a:lnTo>
                        <a:pt x="78" y="270"/>
                      </a:lnTo>
                      <a:lnTo>
                        <a:pt x="95" y="254"/>
                      </a:lnTo>
                      <a:lnTo>
                        <a:pt x="121" y="210"/>
                      </a:lnTo>
                      <a:lnTo>
                        <a:pt x="134" y="179"/>
                      </a:lnTo>
                      <a:lnTo>
                        <a:pt x="130" y="208"/>
                      </a:lnTo>
                      <a:lnTo>
                        <a:pt x="117" y="274"/>
                      </a:lnTo>
                      <a:lnTo>
                        <a:pt x="144" y="274"/>
                      </a:lnTo>
                      <a:lnTo>
                        <a:pt x="172" y="274"/>
                      </a:lnTo>
                      <a:lnTo>
                        <a:pt x="231" y="274"/>
                      </a:lnTo>
                      <a:lnTo>
                        <a:pt x="329" y="267"/>
                      </a:lnTo>
                      <a:lnTo>
                        <a:pt x="363" y="260"/>
                      </a:lnTo>
                      <a:lnTo>
                        <a:pt x="379" y="255"/>
                      </a:lnTo>
                      <a:lnTo>
                        <a:pt x="400" y="235"/>
                      </a:lnTo>
                      <a:lnTo>
                        <a:pt x="405" y="222"/>
                      </a:lnTo>
                      <a:lnTo>
                        <a:pt x="416" y="164"/>
                      </a:lnTo>
                      <a:lnTo>
                        <a:pt x="428" y="36"/>
                      </a:lnTo>
                      <a:lnTo>
                        <a:pt x="429" y="0"/>
                      </a:lnTo>
                      <a:lnTo>
                        <a:pt x="64" y="0"/>
                      </a:lnTo>
                      <a:lnTo>
                        <a:pt x="64" y="46"/>
                      </a:lnTo>
                      <a:lnTo>
                        <a:pt x="48" y="159"/>
                      </a:lnTo>
                      <a:lnTo>
                        <a:pt x="30" y="208"/>
                      </a:lnTo>
                      <a:lnTo>
                        <a:pt x="14" y="234"/>
                      </a:lnTo>
                      <a:lnTo>
                        <a:pt x="4" y="2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srgbClr val="F9EFE5"/>
                    </a:solidFill>
                  </a:endParaRPr>
                </a:p>
              </p:txBody>
            </p:sp>
          </p:grpSp>
          <p:sp>
            <p:nvSpPr>
              <p:cNvPr id="100" name="Freeform 6">
                <a:extLst>
                  <a:ext uri="{FF2B5EF4-FFF2-40B4-BE49-F238E27FC236}">
                    <a16:creationId xmlns:a16="http://schemas.microsoft.com/office/drawing/2014/main" id="{2915A58D-A89A-9161-240B-4B61079CA39D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05805" y="3690038"/>
                <a:ext cx="88761" cy="78696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srgbClr val="F9EFE5"/>
                  </a:solidFill>
                </a:endParaRPr>
              </a:p>
            </p:txBody>
          </p:sp>
          <p:grpSp>
            <p:nvGrpSpPr>
              <p:cNvPr id="101" name="Group 23">
                <a:extLst>
                  <a:ext uri="{FF2B5EF4-FFF2-40B4-BE49-F238E27FC236}">
                    <a16:creationId xmlns:a16="http://schemas.microsoft.com/office/drawing/2014/main" id="{2F1803F6-8E79-D18E-1FEF-D0023E99FAF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690" y="4510148"/>
                <a:ext cx="110991" cy="101876"/>
                <a:chOff x="2577" y="1104"/>
                <a:chExt cx="414" cy="380"/>
              </a:xfrm>
              <a:solidFill>
                <a:schemeClr val="bg1"/>
              </a:solidFill>
            </p:grpSpPr>
            <p:sp>
              <p:nvSpPr>
                <p:cNvPr id="102" name="Freeform 24">
                  <a:extLst>
                    <a:ext uri="{FF2B5EF4-FFF2-40B4-BE49-F238E27FC236}">
                      <a16:creationId xmlns:a16="http://schemas.microsoft.com/office/drawing/2014/main" id="{E6B41D87-9DD0-EFDA-2E8A-9AF866348B0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77" y="1104"/>
                  <a:ext cx="353" cy="380"/>
                </a:xfrm>
                <a:custGeom>
                  <a:avLst/>
                  <a:gdLst>
                    <a:gd name="T0" fmla="*/ 81 w 1058"/>
                    <a:gd name="T1" fmla="*/ 1141 h 1141"/>
                    <a:gd name="T2" fmla="*/ 91 w 1058"/>
                    <a:gd name="T3" fmla="*/ 1140 h 1141"/>
                    <a:gd name="T4" fmla="*/ 101 w 1058"/>
                    <a:gd name="T5" fmla="*/ 1131 h 1141"/>
                    <a:gd name="T6" fmla="*/ 206 w 1058"/>
                    <a:gd name="T7" fmla="*/ 1129 h 1141"/>
                    <a:gd name="T8" fmla="*/ 206 w 1058"/>
                    <a:gd name="T9" fmla="*/ 1115 h 1141"/>
                    <a:gd name="T10" fmla="*/ 120 w 1058"/>
                    <a:gd name="T11" fmla="*/ 1112 h 1141"/>
                    <a:gd name="T12" fmla="*/ 352 w 1058"/>
                    <a:gd name="T13" fmla="*/ 962 h 1141"/>
                    <a:gd name="T14" fmla="*/ 365 w 1058"/>
                    <a:gd name="T15" fmla="*/ 968 h 1141"/>
                    <a:gd name="T16" fmla="*/ 378 w 1058"/>
                    <a:gd name="T17" fmla="*/ 962 h 1141"/>
                    <a:gd name="T18" fmla="*/ 994 w 1058"/>
                    <a:gd name="T19" fmla="*/ 347 h 1141"/>
                    <a:gd name="T20" fmla="*/ 997 w 1058"/>
                    <a:gd name="T21" fmla="*/ 343 h 1141"/>
                    <a:gd name="T22" fmla="*/ 1015 w 1058"/>
                    <a:gd name="T23" fmla="*/ 325 h 1141"/>
                    <a:gd name="T24" fmla="*/ 1051 w 1058"/>
                    <a:gd name="T25" fmla="*/ 256 h 1141"/>
                    <a:gd name="T26" fmla="*/ 1058 w 1058"/>
                    <a:gd name="T27" fmla="*/ 180 h 1141"/>
                    <a:gd name="T28" fmla="*/ 1036 w 1058"/>
                    <a:gd name="T29" fmla="*/ 106 h 1141"/>
                    <a:gd name="T30" fmla="*/ 1000 w 1058"/>
                    <a:gd name="T31" fmla="*/ 59 h 1141"/>
                    <a:gd name="T32" fmla="*/ 954 w 1058"/>
                    <a:gd name="T33" fmla="*/ 23 h 1141"/>
                    <a:gd name="T34" fmla="*/ 879 w 1058"/>
                    <a:gd name="T35" fmla="*/ 1 h 1141"/>
                    <a:gd name="T36" fmla="*/ 840 w 1058"/>
                    <a:gd name="T37" fmla="*/ 1 h 1141"/>
                    <a:gd name="T38" fmla="*/ 765 w 1058"/>
                    <a:gd name="T39" fmla="*/ 23 h 1141"/>
                    <a:gd name="T40" fmla="*/ 719 w 1058"/>
                    <a:gd name="T41" fmla="*/ 59 h 1141"/>
                    <a:gd name="T42" fmla="*/ 713 w 1058"/>
                    <a:gd name="T43" fmla="*/ 64 h 1141"/>
                    <a:gd name="T44" fmla="*/ 710 w 1058"/>
                    <a:gd name="T45" fmla="*/ 66 h 1141"/>
                    <a:gd name="T46" fmla="*/ 92 w 1058"/>
                    <a:gd name="T47" fmla="*/ 687 h 1141"/>
                    <a:gd name="T48" fmla="*/ 97 w 1058"/>
                    <a:gd name="T49" fmla="*/ 707 h 1141"/>
                    <a:gd name="T50" fmla="*/ 6 w 1058"/>
                    <a:gd name="T51" fmla="*/ 880 h 1141"/>
                    <a:gd name="T52" fmla="*/ 1 w 1058"/>
                    <a:gd name="T53" fmla="*/ 899 h 1141"/>
                    <a:gd name="T54" fmla="*/ 69 w 1058"/>
                    <a:gd name="T55" fmla="*/ 1137 h 1141"/>
                    <a:gd name="T56" fmla="*/ 735 w 1058"/>
                    <a:gd name="T57" fmla="*/ 96 h 1141"/>
                    <a:gd name="T58" fmla="*/ 739 w 1058"/>
                    <a:gd name="T59" fmla="*/ 93 h 1141"/>
                    <a:gd name="T60" fmla="*/ 744 w 1058"/>
                    <a:gd name="T61" fmla="*/ 87 h 1141"/>
                    <a:gd name="T62" fmla="*/ 770 w 1058"/>
                    <a:gd name="T63" fmla="*/ 64 h 1141"/>
                    <a:gd name="T64" fmla="*/ 859 w 1058"/>
                    <a:gd name="T65" fmla="*/ 38 h 1141"/>
                    <a:gd name="T66" fmla="*/ 950 w 1058"/>
                    <a:gd name="T67" fmla="*/ 64 h 1141"/>
                    <a:gd name="T68" fmla="*/ 994 w 1058"/>
                    <a:gd name="T69" fmla="*/ 111 h 1141"/>
                    <a:gd name="T70" fmla="*/ 1019 w 1058"/>
                    <a:gd name="T71" fmla="*/ 230 h 1141"/>
                    <a:gd name="T72" fmla="*/ 973 w 1058"/>
                    <a:gd name="T73" fmla="*/ 312 h 1141"/>
                    <a:gd name="T74" fmla="*/ 968 w 1058"/>
                    <a:gd name="T75" fmla="*/ 318 h 1141"/>
                    <a:gd name="T76" fmla="*/ 964 w 1058"/>
                    <a:gd name="T77" fmla="*/ 321 h 1141"/>
                    <a:gd name="T78" fmla="*/ 365 w 1058"/>
                    <a:gd name="T79" fmla="*/ 922 h 1141"/>
                    <a:gd name="T80" fmla="*/ 177 w 1058"/>
                    <a:gd name="T81" fmla="*/ 735 h 1141"/>
                    <a:gd name="T82" fmla="*/ 735 w 1058"/>
                    <a:gd name="T83" fmla="*/ 96 h 1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058" h="1141">
                      <a:moveTo>
                        <a:pt x="78" y="1141"/>
                      </a:moveTo>
                      <a:lnTo>
                        <a:pt x="81" y="1141"/>
                      </a:lnTo>
                      <a:lnTo>
                        <a:pt x="84" y="1141"/>
                      </a:lnTo>
                      <a:lnTo>
                        <a:pt x="91" y="1140"/>
                      </a:lnTo>
                      <a:lnTo>
                        <a:pt x="97" y="1135"/>
                      </a:lnTo>
                      <a:lnTo>
                        <a:pt x="101" y="1131"/>
                      </a:lnTo>
                      <a:lnTo>
                        <a:pt x="199" y="1131"/>
                      </a:lnTo>
                      <a:lnTo>
                        <a:pt x="206" y="1129"/>
                      </a:lnTo>
                      <a:lnTo>
                        <a:pt x="208" y="1122"/>
                      </a:lnTo>
                      <a:lnTo>
                        <a:pt x="206" y="1115"/>
                      </a:lnTo>
                      <a:lnTo>
                        <a:pt x="199" y="1112"/>
                      </a:lnTo>
                      <a:lnTo>
                        <a:pt x="120" y="1112"/>
                      </a:lnTo>
                      <a:lnTo>
                        <a:pt x="310" y="922"/>
                      </a:lnTo>
                      <a:lnTo>
                        <a:pt x="352" y="962"/>
                      </a:lnTo>
                      <a:lnTo>
                        <a:pt x="357" y="967"/>
                      </a:lnTo>
                      <a:lnTo>
                        <a:pt x="365" y="968"/>
                      </a:lnTo>
                      <a:lnTo>
                        <a:pt x="372" y="967"/>
                      </a:lnTo>
                      <a:lnTo>
                        <a:pt x="378" y="962"/>
                      </a:lnTo>
                      <a:lnTo>
                        <a:pt x="993" y="348"/>
                      </a:lnTo>
                      <a:lnTo>
                        <a:pt x="994" y="347"/>
                      </a:lnTo>
                      <a:lnTo>
                        <a:pt x="994" y="345"/>
                      </a:lnTo>
                      <a:lnTo>
                        <a:pt x="997" y="343"/>
                      </a:lnTo>
                      <a:lnTo>
                        <a:pt x="1000" y="340"/>
                      </a:lnTo>
                      <a:lnTo>
                        <a:pt x="1015" y="325"/>
                      </a:lnTo>
                      <a:lnTo>
                        <a:pt x="1036" y="292"/>
                      </a:lnTo>
                      <a:lnTo>
                        <a:pt x="1051" y="256"/>
                      </a:lnTo>
                      <a:lnTo>
                        <a:pt x="1058" y="219"/>
                      </a:lnTo>
                      <a:lnTo>
                        <a:pt x="1058" y="180"/>
                      </a:lnTo>
                      <a:lnTo>
                        <a:pt x="1051" y="142"/>
                      </a:lnTo>
                      <a:lnTo>
                        <a:pt x="1036" y="106"/>
                      </a:lnTo>
                      <a:lnTo>
                        <a:pt x="1015" y="73"/>
                      </a:lnTo>
                      <a:lnTo>
                        <a:pt x="1000" y="59"/>
                      </a:lnTo>
                      <a:lnTo>
                        <a:pt x="986" y="44"/>
                      </a:lnTo>
                      <a:lnTo>
                        <a:pt x="954" y="23"/>
                      </a:lnTo>
                      <a:lnTo>
                        <a:pt x="918" y="8"/>
                      </a:lnTo>
                      <a:lnTo>
                        <a:pt x="879" y="1"/>
                      </a:lnTo>
                      <a:lnTo>
                        <a:pt x="859" y="0"/>
                      </a:lnTo>
                      <a:lnTo>
                        <a:pt x="840" y="1"/>
                      </a:lnTo>
                      <a:lnTo>
                        <a:pt x="801" y="8"/>
                      </a:lnTo>
                      <a:lnTo>
                        <a:pt x="765" y="23"/>
                      </a:lnTo>
                      <a:lnTo>
                        <a:pt x="734" y="44"/>
                      </a:lnTo>
                      <a:lnTo>
                        <a:pt x="719" y="59"/>
                      </a:lnTo>
                      <a:lnTo>
                        <a:pt x="716" y="62"/>
                      </a:lnTo>
                      <a:lnTo>
                        <a:pt x="713" y="64"/>
                      </a:lnTo>
                      <a:lnTo>
                        <a:pt x="712" y="64"/>
                      </a:lnTo>
                      <a:lnTo>
                        <a:pt x="710" y="66"/>
                      </a:lnTo>
                      <a:lnTo>
                        <a:pt x="97" y="680"/>
                      </a:lnTo>
                      <a:lnTo>
                        <a:pt x="92" y="687"/>
                      </a:lnTo>
                      <a:lnTo>
                        <a:pt x="92" y="701"/>
                      </a:lnTo>
                      <a:lnTo>
                        <a:pt x="97" y="707"/>
                      </a:lnTo>
                      <a:lnTo>
                        <a:pt x="137" y="748"/>
                      </a:lnTo>
                      <a:lnTo>
                        <a:pt x="6" y="880"/>
                      </a:lnTo>
                      <a:lnTo>
                        <a:pt x="0" y="889"/>
                      </a:lnTo>
                      <a:lnTo>
                        <a:pt x="1" y="899"/>
                      </a:lnTo>
                      <a:lnTo>
                        <a:pt x="65" y="1127"/>
                      </a:lnTo>
                      <a:lnTo>
                        <a:pt x="69" y="1137"/>
                      </a:lnTo>
                      <a:lnTo>
                        <a:pt x="78" y="1141"/>
                      </a:lnTo>
                      <a:close/>
                      <a:moveTo>
                        <a:pt x="735" y="96"/>
                      </a:moveTo>
                      <a:lnTo>
                        <a:pt x="736" y="95"/>
                      </a:lnTo>
                      <a:lnTo>
                        <a:pt x="739" y="93"/>
                      </a:lnTo>
                      <a:lnTo>
                        <a:pt x="741" y="90"/>
                      </a:lnTo>
                      <a:lnTo>
                        <a:pt x="744" y="87"/>
                      </a:lnTo>
                      <a:lnTo>
                        <a:pt x="746" y="85"/>
                      </a:lnTo>
                      <a:lnTo>
                        <a:pt x="770" y="64"/>
                      </a:lnTo>
                      <a:lnTo>
                        <a:pt x="827" y="40"/>
                      </a:lnTo>
                      <a:lnTo>
                        <a:pt x="859" y="38"/>
                      </a:lnTo>
                      <a:lnTo>
                        <a:pt x="892" y="40"/>
                      </a:lnTo>
                      <a:lnTo>
                        <a:pt x="950" y="64"/>
                      </a:lnTo>
                      <a:lnTo>
                        <a:pt x="973" y="85"/>
                      </a:lnTo>
                      <a:lnTo>
                        <a:pt x="994" y="111"/>
                      </a:lnTo>
                      <a:lnTo>
                        <a:pt x="1019" y="168"/>
                      </a:lnTo>
                      <a:lnTo>
                        <a:pt x="1019" y="230"/>
                      </a:lnTo>
                      <a:lnTo>
                        <a:pt x="994" y="288"/>
                      </a:lnTo>
                      <a:lnTo>
                        <a:pt x="973" y="312"/>
                      </a:lnTo>
                      <a:lnTo>
                        <a:pt x="971" y="315"/>
                      </a:lnTo>
                      <a:lnTo>
                        <a:pt x="968" y="318"/>
                      </a:lnTo>
                      <a:lnTo>
                        <a:pt x="966" y="319"/>
                      </a:lnTo>
                      <a:lnTo>
                        <a:pt x="964" y="321"/>
                      </a:lnTo>
                      <a:lnTo>
                        <a:pt x="963" y="324"/>
                      </a:lnTo>
                      <a:lnTo>
                        <a:pt x="365" y="922"/>
                      </a:lnTo>
                      <a:lnTo>
                        <a:pt x="324" y="880"/>
                      </a:lnTo>
                      <a:lnTo>
                        <a:pt x="177" y="735"/>
                      </a:lnTo>
                      <a:lnTo>
                        <a:pt x="137" y="694"/>
                      </a:lnTo>
                      <a:lnTo>
                        <a:pt x="735" y="9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3" name="Freeform 25">
                  <a:extLst>
                    <a:ext uri="{FF2B5EF4-FFF2-40B4-BE49-F238E27FC236}">
                      <a16:creationId xmlns:a16="http://schemas.microsoft.com/office/drawing/2014/main" id="{87838B75-A5FD-7542-C079-03A7D4DC986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43" y="1129"/>
                  <a:ext cx="261" cy="261"/>
                </a:xfrm>
                <a:custGeom>
                  <a:avLst/>
                  <a:gdLst>
                    <a:gd name="T0" fmla="*/ 153 w 781"/>
                    <a:gd name="T1" fmla="*/ 778 h 782"/>
                    <a:gd name="T2" fmla="*/ 158 w 781"/>
                    <a:gd name="T3" fmla="*/ 782 h 782"/>
                    <a:gd name="T4" fmla="*/ 166 w 781"/>
                    <a:gd name="T5" fmla="*/ 782 h 782"/>
                    <a:gd name="T6" fmla="*/ 173 w 781"/>
                    <a:gd name="T7" fmla="*/ 782 h 782"/>
                    <a:gd name="T8" fmla="*/ 179 w 781"/>
                    <a:gd name="T9" fmla="*/ 778 h 782"/>
                    <a:gd name="T10" fmla="*/ 572 w 781"/>
                    <a:gd name="T11" fmla="*/ 385 h 782"/>
                    <a:gd name="T12" fmla="*/ 576 w 781"/>
                    <a:gd name="T13" fmla="*/ 390 h 782"/>
                    <a:gd name="T14" fmla="*/ 584 w 781"/>
                    <a:gd name="T15" fmla="*/ 395 h 782"/>
                    <a:gd name="T16" fmla="*/ 591 w 781"/>
                    <a:gd name="T17" fmla="*/ 396 h 782"/>
                    <a:gd name="T18" fmla="*/ 598 w 781"/>
                    <a:gd name="T19" fmla="*/ 395 h 782"/>
                    <a:gd name="T20" fmla="*/ 604 w 781"/>
                    <a:gd name="T21" fmla="*/ 390 h 782"/>
                    <a:gd name="T22" fmla="*/ 735 w 781"/>
                    <a:gd name="T23" fmla="*/ 259 h 782"/>
                    <a:gd name="T24" fmla="*/ 741 w 781"/>
                    <a:gd name="T25" fmla="*/ 252 h 782"/>
                    <a:gd name="T26" fmla="*/ 741 w 781"/>
                    <a:gd name="T27" fmla="*/ 245 h 782"/>
                    <a:gd name="T28" fmla="*/ 741 w 781"/>
                    <a:gd name="T29" fmla="*/ 238 h 782"/>
                    <a:gd name="T30" fmla="*/ 735 w 781"/>
                    <a:gd name="T31" fmla="*/ 232 h 782"/>
                    <a:gd name="T32" fmla="*/ 729 w 781"/>
                    <a:gd name="T33" fmla="*/ 226 h 782"/>
                    <a:gd name="T34" fmla="*/ 748 w 781"/>
                    <a:gd name="T35" fmla="*/ 210 h 782"/>
                    <a:gd name="T36" fmla="*/ 764 w 781"/>
                    <a:gd name="T37" fmla="*/ 190 h 782"/>
                    <a:gd name="T38" fmla="*/ 781 w 781"/>
                    <a:gd name="T39" fmla="*/ 147 h 782"/>
                    <a:gd name="T40" fmla="*/ 781 w 781"/>
                    <a:gd name="T41" fmla="*/ 99 h 782"/>
                    <a:gd name="T42" fmla="*/ 764 w 781"/>
                    <a:gd name="T43" fmla="*/ 55 h 782"/>
                    <a:gd name="T44" fmla="*/ 748 w 781"/>
                    <a:gd name="T45" fmla="*/ 36 h 782"/>
                    <a:gd name="T46" fmla="*/ 729 w 781"/>
                    <a:gd name="T47" fmla="*/ 20 h 782"/>
                    <a:gd name="T48" fmla="*/ 684 w 781"/>
                    <a:gd name="T49" fmla="*/ 3 h 782"/>
                    <a:gd name="T50" fmla="*/ 660 w 781"/>
                    <a:gd name="T51" fmla="*/ 0 h 782"/>
                    <a:gd name="T52" fmla="*/ 637 w 781"/>
                    <a:gd name="T53" fmla="*/ 3 h 782"/>
                    <a:gd name="T54" fmla="*/ 592 w 781"/>
                    <a:gd name="T55" fmla="*/ 20 h 782"/>
                    <a:gd name="T56" fmla="*/ 573 w 781"/>
                    <a:gd name="T57" fmla="*/ 37 h 782"/>
                    <a:gd name="T58" fmla="*/ 558 w 781"/>
                    <a:gd name="T59" fmla="*/ 55 h 782"/>
                    <a:gd name="T60" fmla="*/ 547 w 781"/>
                    <a:gd name="T61" fmla="*/ 45 h 782"/>
                    <a:gd name="T62" fmla="*/ 542 w 781"/>
                    <a:gd name="T63" fmla="*/ 40 h 782"/>
                    <a:gd name="T64" fmla="*/ 527 w 781"/>
                    <a:gd name="T65" fmla="*/ 40 h 782"/>
                    <a:gd name="T66" fmla="*/ 520 w 781"/>
                    <a:gd name="T67" fmla="*/ 45 h 782"/>
                    <a:gd name="T68" fmla="*/ 389 w 781"/>
                    <a:gd name="T69" fmla="*/ 176 h 782"/>
                    <a:gd name="T70" fmla="*/ 385 w 781"/>
                    <a:gd name="T71" fmla="*/ 182 h 782"/>
                    <a:gd name="T72" fmla="*/ 385 w 781"/>
                    <a:gd name="T73" fmla="*/ 196 h 782"/>
                    <a:gd name="T74" fmla="*/ 389 w 781"/>
                    <a:gd name="T75" fmla="*/ 203 h 782"/>
                    <a:gd name="T76" fmla="*/ 399 w 781"/>
                    <a:gd name="T77" fmla="*/ 212 h 782"/>
                    <a:gd name="T78" fmla="*/ 6 w 781"/>
                    <a:gd name="T79" fmla="*/ 604 h 782"/>
                    <a:gd name="T80" fmla="*/ 1 w 781"/>
                    <a:gd name="T81" fmla="*/ 611 h 782"/>
                    <a:gd name="T82" fmla="*/ 0 w 781"/>
                    <a:gd name="T83" fmla="*/ 618 h 782"/>
                    <a:gd name="T84" fmla="*/ 1 w 781"/>
                    <a:gd name="T85" fmla="*/ 625 h 782"/>
                    <a:gd name="T86" fmla="*/ 6 w 781"/>
                    <a:gd name="T87" fmla="*/ 631 h 782"/>
                    <a:gd name="T88" fmla="*/ 153 w 781"/>
                    <a:gd name="T89" fmla="*/ 778 h 782"/>
                    <a:gd name="T90" fmla="*/ 535 w 781"/>
                    <a:gd name="T91" fmla="*/ 85 h 782"/>
                    <a:gd name="T92" fmla="*/ 615 w 781"/>
                    <a:gd name="T93" fmla="*/ 166 h 782"/>
                    <a:gd name="T94" fmla="*/ 687 w 781"/>
                    <a:gd name="T95" fmla="*/ 238 h 782"/>
                    <a:gd name="T96" fmla="*/ 687 w 781"/>
                    <a:gd name="T97" fmla="*/ 238 h 782"/>
                    <a:gd name="T98" fmla="*/ 694 w 781"/>
                    <a:gd name="T99" fmla="*/ 245 h 782"/>
                    <a:gd name="T100" fmla="*/ 591 w 781"/>
                    <a:gd name="T101" fmla="*/ 350 h 782"/>
                    <a:gd name="T102" fmla="*/ 431 w 781"/>
                    <a:gd name="T103" fmla="*/ 189 h 782"/>
                    <a:gd name="T104" fmla="*/ 535 w 781"/>
                    <a:gd name="T105" fmla="*/ 85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781" h="782">
                      <a:moveTo>
                        <a:pt x="153" y="778"/>
                      </a:moveTo>
                      <a:lnTo>
                        <a:pt x="158" y="782"/>
                      </a:lnTo>
                      <a:lnTo>
                        <a:pt x="166" y="782"/>
                      </a:lnTo>
                      <a:lnTo>
                        <a:pt x="173" y="782"/>
                      </a:lnTo>
                      <a:lnTo>
                        <a:pt x="179" y="778"/>
                      </a:lnTo>
                      <a:lnTo>
                        <a:pt x="572" y="385"/>
                      </a:lnTo>
                      <a:lnTo>
                        <a:pt x="576" y="390"/>
                      </a:lnTo>
                      <a:lnTo>
                        <a:pt x="584" y="395"/>
                      </a:lnTo>
                      <a:lnTo>
                        <a:pt x="591" y="396"/>
                      </a:lnTo>
                      <a:lnTo>
                        <a:pt x="598" y="395"/>
                      </a:lnTo>
                      <a:lnTo>
                        <a:pt x="604" y="390"/>
                      </a:lnTo>
                      <a:lnTo>
                        <a:pt x="735" y="259"/>
                      </a:lnTo>
                      <a:lnTo>
                        <a:pt x="741" y="252"/>
                      </a:lnTo>
                      <a:lnTo>
                        <a:pt x="741" y="245"/>
                      </a:lnTo>
                      <a:lnTo>
                        <a:pt x="741" y="238"/>
                      </a:lnTo>
                      <a:lnTo>
                        <a:pt x="735" y="232"/>
                      </a:lnTo>
                      <a:lnTo>
                        <a:pt x="729" y="226"/>
                      </a:lnTo>
                      <a:lnTo>
                        <a:pt x="748" y="210"/>
                      </a:lnTo>
                      <a:lnTo>
                        <a:pt x="764" y="190"/>
                      </a:lnTo>
                      <a:lnTo>
                        <a:pt x="781" y="147"/>
                      </a:lnTo>
                      <a:lnTo>
                        <a:pt x="781" y="99"/>
                      </a:lnTo>
                      <a:lnTo>
                        <a:pt x="764" y="55"/>
                      </a:lnTo>
                      <a:lnTo>
                        <a:pt x="748" y="36"/>
                      </a:lnTo>
                      <a:lnTo>
                        <a:pt x="729" y="20"/>
                      </a:lnTo>
                      <a:lnTo>
                        <a:pt x="684" y="3"/>
                      </a:lnTo>
                      <a:lnTo>
                        <a:pt x="660" y="0"/>
                      </a:lnTo>
                      <a:lnTo>
                        <a:pt x="637" y="3"/>
                      </a:lnTo>
                      <a:lnTo>
                        <a:pt x="592" y="20"/>
                      </a:lnTo>
                      <a:lnTo>
                        <a:pt x="573" y="37"/>
                      </a:lnTo>
                      <a:lnTo>
                        <a:pt x="558" y="55"/>
                      </a:lnTo>
                      <a:lnTo>
                        <a:pt x="547" y="45"/>
                      </a:lnTo>
                      <a:lnTo>
                        <a:pt x="542" y="40"/>
                      </a:lnTo>
                      <a:lnTo>
                        <a:pt x="527" y="40"/>
                      </a:lnTo>
                      <a:lnTo>
                        <a:pt x="520" y="45"/>
                      </a:lnTo>
                      <a:lnTo>
                        <a:pt x="389" y="176"/>
                      </a:lnTo>
                      <a:lnTo>
                        <a:pt x="385" y="182"/>
                      </a:lnTo>
                      <a:lnTo>
                        <a:pt x="385" y="196"/>
                      </a:lnTo>
                      <a:lnTo>
                        <a:pt x="389" y="203"/>
                      </a:lnTo>
                      <a:lnTo>
                        <a:pt x="399" y="212"/>
                      </a:lnTo>
                      <a:lnTo>
                        <a:pt x="6" y="604"/>
                      </a:lnTo>
                      <a:lnTo>
                        <a:pt x="1" y="611"/>
                      </a:lnTo>
                      <a:lnTo>
                        <a:pt x="0" y="618"/>
                      </a:lnTo>
                      <a:lnTo>
                        <a:pt x="1" y="625"/>
                      </a:lnTo>
                      <a:lnTo>
                        <a:pt x="6" y="631"/>
                      </a:lnTo>
                      <a:lnTo>
                        <a:pt x="153" y="778"/>
                      </a:lnTo>
                      <a:close/>
                      <a:moveTo>
                        <a:pt x="535" y="85"/>
                      </a:moveTo>
                      <a:lnTo>
                        <a:pt x="615" y="166"/>
                      </a:lnTo>
                      <a:lnTo>
                        <a:pt x="687" y="238"/>
                      </a:lnTo>
                      <a:lnTo>
                        <a:pt x="687" y="238"/>
                      </a:lnTo>
                      <a:lnTo>
                        <a:pt x="694" y="245"/>
                      </a:lnTo>
                      <a:lnTo>
                        <a:pt x="591" y="350"/>
                      </a:lnTo>
                      <a:lnTo>
                        <a:pt x="431" y="189"/>
                      </a:lnTo>
                      <a:lnTo>
                        <a:pt x="535" y="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4" name="Freeform 26">
                  <a:extLst>
                    <a:ext uri="{FF2B5EF4-FFF2-40B4-BE49-F238E27FC236}">
                      <a16:creationId xmlns:a16="http://schemas.microsoft.com/office/drawing/2014/main" id="{1E8904F1-47EC-DAFE-E325-FE6AC1A36E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01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2 w 203"/>
                    <a:gd name="T13" fmla="*/ 17 h 19"/>
                    <a:gd name="T14" fmla="*/ 203 w 203"/>
                    <a:gd name="T15" fmla="*/ 10 h 19"/>
                    <a:gd name="T16" fmla="*/ 202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2" y="17"/>
                      </a:lnTo>
                      <a:lnTo>
                        <a:pt x="203" y="10"/>
                      </a:lnTo>
                      <a:lnTo>
                        <a:pt x="202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5" name="Freeform 27">
                  <a:extLst>
                    <a:ext uri="{FF2B5EF4-FFF2-40B4-BE49-F238E27FC236}">
                      <a16:creationId xmlns:a16="http://schemas.microsoft.com/office/drawing/2014/main" id="{0C2BCD23-0890-BFA3-54E9-C86E7DA880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3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1 w 203"/>
                    <a:gd name="T13" fmla="*/ 17 h 19"/>
                    <a:gd name="T14" fmla="*/ 203 w 203"/>
                    <a:gd name="T15" fmla="*/ 10 h 19"/>
                    <a:gd name="T16" fmla="*/ 201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1" y="17"/>
                      </a:lnTo>
                      <a:lnTo>
                        <a:pt x="203" y="10"/>
                      </a:lnTo>
                      <a:lnTo>
                        <a:pt x="201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6" name="Freeform 28">
                  <a:extLst>
                    <a:ext uri="{FF2B5EF4-FFF2-40B4-BE49-F238E27FC236}">
                      <a16:creationId xmlns:a16="http://schemas.microsoft.com/office/drawing/2014/main" id="{1AB9EA63-42F4-3EA7-E873-53B3B81A9E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6" y="1475"/>
                  <a:ext cx="45" cy="6"/>
                </a:xfrm>
                <a:custGeom>
                  <a:avLst/>
                  <a:gdLst>
                    <a:gd name="T0" fmla="*/ 125 w 134"/>
                    <a:gd name="T1" fmla="*/ 0 h 19"/>
                    <a:gd name="T2" fmla="*/ 10 w 134"/>
                    <a:gd name="T3" fmla="*/ 0 h 19"/>
                    <a:gd name="T4" fmla="*/ 1 w 134"/>
                    <a:gd name="T5" fmla="*/ 3 h 19"/>
                    <a:gd name="T6" fmla="*/ 0 w 134"/>
                    <a:gd name="T7" fmla="*/ 10 h 19"/>
                    <a:gd name="T8" fmla="*/ 1 w 134"/>
                    <a:gd name="T9" fmla="*/ 17 h 19"/>
                    <a:gd name="T10" fmla="*/ 10 w 134"/>
                    <a:gd name="T11" fmla="*/ 19 h 19"/>
                    <a:gd name="T12" fmla="*/ 125 w 134"/>
                    <a:gd name="T13" fmla="*/ 19 h 19"/>
                    <a:gd name="T14" fmla="*/ 132 w 134"/>
                    <a:gd name="T15" fmla="*/ 17 h 19"/>
                    <a:gd name="T16" fmla="*/ 134 w 134"/>
                    <a:gd name="T17" fmla="*/ 10 h 19"/>
                    <a:gd name="T18" fmla="*/ 132 w 134"/>
                    <a:gd name="T19" fmla="*/ 3 h 19"/>
                    <a:gd name="T20" fmla="*/ 125 w 134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4" h="19">
                      <a:moveTo>
                        <a:pt x="125" y="0"/>
                      </a:moveTo>
                      <a:lnTo>
                        <a:pt x="10" y="0"/>
                      </a:lnTo>
                      <a:lnTo>
                        <a:pt x="1" y="3"/>
                      </a:lnTo>
                      <a:lnTo>
                        <a:pt x="0" y="10"/>
                      </a:lnTo>
                      <a:lnTo>
                        <a:pt x="1" y="17"/>
                      </a:lnTo>
                      <a:lnTo>
                        <a:pt x="10" y="19"/>
                      </a:lnTo>
                      <a:lnTo>
                        <a:pt x="125" y="19"/>
                      </a:lnTo>
                      <a:lnTo>
                        <a:pt x="132" y="17"/>
                      </a:lnTo>
                      <a:lnTo>
                        <a:pt x="134" y="10"/>
                      </a:lnTo>
                      <a:lnTo>
                        <a:pt x="132" y="3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srgbClr val="F9EFE5"/>
                    </a:solidFill>
                  </a:endParaRPr>
                </a:p>
              </p:txBody>
            </p:sp>
          </p:grp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E2BDD384-7126-4994-C9FF-A087A331BEAB}"/>
                </a:ext>
              </a:extLst>
            </p:cNvPr>
            <p:cNvGrpSpPr/>
            <p:nvPr/>
          </p:nvGrpSpPr>
          <p:grpSpPr>
            <a:xfrm>
              <a:off x="661827" y="662185"/>
              <a:ext cx="276544" cy="311257"/>
              <a:chOff x="5395274" y="2650519"/>
              <a:chExt cx="1459542" cy="1642754"/>
            </a:xfrm>
            <a:solidFill>
              <a:schemeClr val="bg1"/>
            </a:solidFill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06659EA-892C-A25F-F37F-A3E4EC138BC1}"/>
                  </a:ext>
                </a:extLst>
              </p:cNvPr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srgbClr val="F9EFE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F4E49BA-FE0B-27AC-6058-033517754FC3}"/>
                  </a:ext>
                </a:extLst>
              </p:cNvPr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srgbClr val="F9EFE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1DCE44D-2E10-9989-AEC5-A49FF8D66BFD}"/>
                  </a:ext>
                </a:extLst>
              </p:cNvPr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srgbClr val="F9EFE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CD216801-9B8E-642E-5B13-8915E15227B5}"/>
              </a:ext>
            </a:extLst>
          </p:cNvPr>
          <p:cNvSpPr txBox="1"/>
          <p:nvPr/>
        </p:nvSpPr>
        <p:spPr>
          <a:xfrm>
            <a:off x="1350721" y="589069"/>
            <a:ext cx="6100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524000" algn="l"/>
                <a:tab pos="2419350" algn="l"/>
              </a:tabLst>
              <a:defRPr/>
            </a:pPr>
            <a:r>
              <a:rPr lang="ko-KR" altLang="en-US" sz="2400" b="1" i="1" kern="0" dirty="0">
                <a:ln w="15875">
                  <a:noFill/>
                </a:ln>
                <a:solidFill>
                  <a:srgbClr val="FF6600"/>
                </a:solidFill>
                <a:ea typeface="Tmon몬소리 Black" panose="02000A03000000000000" pitchFamily="2" charset="-127"/>
              </a:rPr>
              <a:t>현행 </a:t>
            </a:r>
            <a:r>
              <a:rPr lang="ko-KR" altLang="en-US" sz="2400" b="1" i="1" kern="0" dirty="0">
                <a:ln w="15875">
                  <a:noFill/>
                </a:ln>
                <a:ea typeface="Tmon몬소리 Black" panose="02000A03000000000000" pitchFamily="2" charset="-127"/>
              </a:rPr>
              <a:t>시스템 파악 </a:t>
            </a:r>
            <a:r>
              <a:rPr lang="en-US" altLang="ko-KR" sz="2400" b="1" i="1" kern="0" dirty="0">
                <a:ln w="15875">
                  <a:noFill/>
                </a:ln>
                <a:ea typeface="Tmon몬소리 Black" panose="02000A03000000000000" pitchFamily="2" charset="-127"/>
              </a:rPr>
              <a:t>&amp; </a:t>
            </a:r>
            <a:r>
              <a:rPr lang="ko-KR" altLang="en-US" sz="2400" b="1" i="1" kern="0" dirty="0">
                <a:ln w="15875">
                  <a:noFill/>
                </a:ln>
                <a:ea typeface="Tmon몬소리 Black" panose="02000A03000000000000" pitchFamily="2" charset="-127"/>
              </a:rPr>
              <a:t>개발환경 조사</a:t>
            </a:r>
            <a:endParaRPr lang="ko-KR" altLang="en-US" sz="2400" dirty="0"/>
          </a:p>
        </p:txBody>
      </p: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C5891C72-3F82-6BAA-9617-543B5407BF73}"/>
              </a:ext>
            </a:extLst>
          </p:cNvPr>
          <p:cNvGraphicFramePr>
            <a:graphicFrameLocks noGrp="1"/>
          </p:cNvGraphicFramePr>
          <p:nvPr/>
        </p:nvGraphicFramePr>
        <p:xfrm>
          <a:off x="537533" y="1011544"/>
          <a:ext cx="631337" cy="3733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684A2471-5407-0B28-6B91-ABC5685E0CE2}"/>
              </a:ext>
            </a:extLst>
          </p:cNvPr>
          <p:cNvGrpSpPr/>
          <p:nvPr/>
        </p:nvGrpSpPr>
        <p:grpSpPr>
          <a:xfrm>
            <a:off x="10695698" y="5084200"/>
            <a:ext cx="1841911" cy="1674664"/>
            <a:chOff x="10695698" y="5084200"/>
            <a:chExt cx="1841911" cy="1674664"/>
          </a:xfrm>
        </p:grpSpPr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64A592F4-8D46-E9F1-7A78-EA61F23443F3}"/>
                </a:ext>
              </a:extLst>
            </p:cNvPr>
            <p:cNvSpPr/>
            <p:nvPr/>
          </p:nvSpPr>
          <p:spPr>
            <a:xfrm rot="6485858" flipH="1">
              <a:off x="11804488" y="5501141"/>
              <a:ext cx="483045" cy="465039"/>
            </a:xfrm>
            <a:custGeom>
              <a:avLst/>
              <a:gdLst>
                <a:gd name="connsiteX0" fmla="*/ 483045 w 483045"/>
                <a:gd name="connsiteY0" fmla="*/ 157861 h 465039"/>
                <a:gd name="connsiteX1" fmla="*/ 0 w 483045"/>
                <a:gd name="connsiteY1" fmla="*/ 0 h 465039"/>
                <a:gd name="connsiteX2" fmla="*/ 12 w 483045"/>
                <a:gd name="connsiteY2" fmla="*/ 70 h 465039"/>
                <a:gd name="connsiteX3" fmla="*/ 28057 w 483045"/>
                <a:gd name="connsiteY3" fmla="*/ 145479 h 465039"/>
                <a:gd name="connsiteX4" fmla="*/ 101165 w 483045"/>
                <a:gd name="connsiteY4" fmla="*/ 336955 h 465039"/>
                <a:gd name="connsiteX5" fmla="*/ 170511 w 483045"/>
                <a:gd name="connsiteY5" fmla="*/ 465039 h 465039"/>
                <a:gd name="connsiteX6" fmla="*/ 380761 w 483045"/>
                <a:gd name="connsiteY6" fmla="*/ 272919 h 465039"/>
                <a:gd name="connsiteX7" fmla="*/ 456722 w 483045"/>
                <a:gd name="connsiteY7" fmla="*/ 185807 h 465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3045" h="465039">
                  <a:moveTo>
                    <a:pt x="483045" y="157861"/>
                  </a:moveTo>
                  <a:lnTo>
                    <a:pt x="0" y="0"/>
                  </a:lnTo>
                  <a:lnTo>
                    <a:pt x="12" y="70"/>
                  </a:lnTo>
                  <a:cubicBezTo>
                    <a:pt x="8659" y="52940"/>
                    <a:pt x="17273" y="104765"/>
                    <a:pt x="28057" y="145479"/>
                  </a:cubicBezTo>
                  <a:cubicBezTo>
                    <a:pt x="49625" y="226906"/>
                    <a:pt x="63340" y="282862"/>
                    <a:pt x="101165" y="336955"/>
                  </a:cubicBezTo>
                  <a:lnTo>
                    <a:pt x="170511" y="465039"/>
                  </a:lnTo>
                  <a:lnTo>
                    <a:pt x="380761" y="272919"/>
                  </a:lnTo>
                  <a:cubicBezTo>
                    <a:pt x="373114" y="269773"/>
                    <a:pt x="402596" y="241936"/>
                    <a:pt x="456722" y="185807"/>
                  </a:cubicBezTo>
                  <a:close/>
                </a:path>
              </a:pathLst>
            </a:custGeom>
            <a:solidFill>
              <a:srgbClr val="FEBA8C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AAD66B49-B00F-F616-C365-97B653C23C88}"/>
                </a:ext>
              </a:extLst>
            </p:cNvPr>
            <p:cNvSpPr/>
            <p:nvPr/>
          </p:nvSpPr>
          <p:spPr>
            <a:xfrm rot="7294403" flipH="1">
              <a:off x="11719177" y="5556203"/>
              <a:ext cx="702792" cy="716959"/>
            </a:xfrm>
            <a:custGeom>
              <a:avLst/>
              <a:gdLst>
                <a:gd name="connsiteX0" fmla="*/ 702792 w 702792"/>
                <a:gd name="connsiteY0" fmla="*/ 431911 h 716959"/>
                <a:gd name="connsiteX1" fmla="*/ 0 w 702792"/>
                <a:gd name="connsiteY1" fmla="*/ 0 h 716959"/>
                <a:gd name="connsiteX2" fmla="*/ 26517 w 702792"/>
                <a:gd name="connsiteY2" fmla="*/ 84276 h 716959"/>
                <a:gd name="connsiteX3" fmla="*/ 82816 w 702792"/>
                <a:gd name="connsiteY3" fmla="*/ 381365 h 716959"/>
                <a:gd name="connsiteX4" fmla="*/ 155924 w 702792"/>
                <a:gd name="connsiteY4" fmla="*/ 572841 h 716959"/>
                <a:gd name="connsiteX5" fmla="*/ 283109 w 702792"/>
                <a:gd name="connsiteY5" fmla="*/ 716959 h 716959"/>
                <a:gd name="connsiteX6" fmla="*/ 468037 w 702792"/>
                <a:gd name="connsiteY6" fmla="*/ 645834 h 716959"/>
                <a:gd name="connsiteX7" fmla="*/ 629289 w 702792"/>
                <a:gd name="connsiteY7" fmla="*/ 501038 h 716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2792" h="716959">
                  <a:moveTo>
                    <a:pt x="702792" y="431911"/>
                  </a:moveTo>
                  <a:lnTo>
                    <a:pt x="0" y="0"/>
                  </a:lnTo>
                  <a:lnTo>
                    <a:pt x="26517" y="84276"/>
                  </a:lnTo>
                  <a:cubicBezTo>
                    <a:pt x="48363" y="174066"/>
                    <a:pt x="61248" y="299938"/>
                    <a:pt x="82816" y="381365"/>
                  </a:cubicBezTo>
                  <a:cubicBezTo>
                    <a:pt x="104383" y="462792"/>
                    <a:pt x="118099" y="518749"/>
                    <a:pt x="155924" y="572841"/>
                  </a:cubicBezTo>
                  <a:lnTo>
                    <a:pt x="283109" y="716959"/>
                  </a:lnTo>
                  <a:lnTo>
                    <a:pt x="468037" y="645834"/>
                  </a:lnTo>
                  <a:cubicBezTo>
                    <a:pt x="457841" y="641640"/>
                    <a:pt x="524912" y="595165"/>
                    <a:pt x="629289" y="501038"/>
                  </a:cubicBezTo>
                  <a:close/>
                </a:path>
              </a:pathLst>
            </a:custGeom>
            <a:solidFill>
              <a:srgbClr val="FEBD9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68BB21BD-1E04-9A13-85DC-D0214E9CCB8C}"/>
                </a:ext>
              </a:extLst>
            </p:cNvPr>
            <p:cNvSpPr/>
            <p:nvPr/>
          </p:nvSpPr>
          <p:spPr>
            <a:xfrm rot="7294403" flipH="1">
              <a:off x="11500500" y="5513625"/>
              <a:ext cx="1057535" cy="1016682"/>
            </a:xfrm>
            <a:custGeom>
              <a:avLst/>
              <a:gdLst>
                <a:gd name="connsiteX0" fmla="*/ 1057535 w 1057535"/>
                <a:gd name="connsiteY0" fmla="*/ 642296 h 1016682"/>
                <a:gd name="connsiteX1" fmla="*/ 762351 w 1057535"/>
                <a:gd name="connsiteY1" fmla="*/ 460887 h 1016682"/>
                <a:gd name="connsiteX2" fmla="*/ 761511 w 1057535"/>
                <a:gd name="connsiteY2" fmla="*/ 462187 h 1016682"/>
                <a:gd name="connsiteX3" fmla="*/ 728139 w 1057535"/>
                <a:gd name="connsiteY3" fmla="*/ 490078 h 1016682"/>
                <a:gd name="connsiteX4" fmla="*/ 524156 w 1057535"/>
                <a:gd name="connsiteY4" fmla="*/ 493011 h 1016682"/>
                <a:gd name="connsiteX5" fmla="*/ 456474 w 1057535"/>
                <a:gd name="connsiteY5" fmla="*/ 345315 h 1016682"/>
                <a:gd name="connsiteX6" fmla="*/ 426667 w 1057535"/>
                <a:gd name="connsiteY6" fmla="*/ 254587 h 1016682"/>
                <a:gd name="connsiteX7" fmla="*/ 250584 w 1057535"/>
                <a:gd name="connsiteY7" fmla="*/ 146373 h 1016682"/>
                <a:gd name="connsiteX8" fmla="*/ 186208 w 1057535"/>
                <a:gd name="connsiteY8" fmla="*/ 106810 h 1016682"/>
                <a:gd name="connsiteX9" fmla="*/ 178545 w 1057535"/>
                <a:gd name="connsiteY9" fmla="*/ 102100 h 1016682"/>
                <a:gd name="connsiteX10" fmla="*/ 12411 w 1057535"/>
                <a:gd name="connsiteY10" fmla="*/ 0 h 1016682"/>
                <a:gd name="connsiteX11" fmla="*/ 1394 w 1057535"/>
                <a:gd name="connsiteY11" fmla="*/ 13414 h 1016682"/>
                <a:gd name="connsiteX12" fmla="*/ 4771 w 1057535"/>
                <a:gd name="connsiteY12" fmla="*/ 71635 h 1016682"/>
                <a:gd name="connsiteX13" fmla="*/ 79549 w 1057535"/>
                <a:gd name="connsiteY13" fmla="*/ 313283 h 1016682"/>
                <a:gd name="connsiteX14" fmla="*/ 135848 w 1057535"/>
                <a:gd name="connsiteY14" fmla="*/ 610372 h 1016682"/>
                <a:gd name="connsiteX15" fmla="*/ 208956 w 1057535"/>
                <a:gd name="connsiteY15" fmla="*/ 801848 h 1016682"/>
                <a:gd name="connsiteX16" fmla="*/ 457597 w 1057535"/>
                <a:gd name="connsiteY16" fmla="*/ 1016682 h 1016682"/>
                <a:gd name="connsiteX17" fmla="*/ 569106 w 1057535"/>
                <a:gd name="connsiteY17" fmla="*/ 943628 h 1016682"/>
                <a:gd name="connsiteX18" fmla="*/ 1013909 w 1057535"/>
                <a:gd name="connsiteY18" fmla="*/ 693824 h 1016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57535" h="1016682">
                  <a:moveTo>
                    <a:pt x="1057535" y="642296"/>
                  </a:moveTo>
                  <a:lnTo>
                    <a:pt x="762351" y="460887"/>
                  </a:lnTo>
                  <a:lnTo>
                    <a:pt x="761511" y="462187"/>
                  </a:lnTo>
                  <a:cubicBezTo>
                    <a:pt x="750503" y="476064"/>
                    <a:pt x="739458" y="486042"/>
                    <a:pt x="728139" y="490078"/>
                  </a:cubicBezTo>
                  <a:cubicBezTo>
                    <a:pt x="637597" y="522357"/>
                    <a:pt x="580867" y="546052"/>
                    <a:pt x="524156" y="493011"/>
                  </a:cubicBezTo>
                  <a:cubicBezTo>
                    <a:pt x="495801" y="466491"/>
                    <a:pt x="476214" y="408052"/>
                    <a:pt x="456474" y="345315"/>
                  </a:cubicBezTo>
                  <a:lnTo>
                    <a:pt x="426667" y="254587"/>
                  </a:lnTo>
                  <a:lnTo>
                    <a:pt x="250584" y="146373"/>
                  </a:lnTo>
                  <a:lnTo>
                    <a:pt x="186208" y="106810"/>
                  </a:lnTo>
                  <a:lnTo>
                    <a:pt x="178545" y="102100"/>
                  </a:lnTo>
                  <a:lnTo>
                    <a:pt x="12411" y="0"/>
                  </a:lnTo>
                  <a:lnTo>
                    <a:pt x="1394" y="13414"/>
                  </a:lnTo>
                  <a:cubicBezTo>
                    <a:pt x="-1427" y="26362"/>
                    <a:pt x="202" y="44279"/>
                    <a:pt x="4771" y="71635"/>
                  </a:cubicBezTo>
                  <a:cubicBezTo>
                    <a:pt x="13908" y="126348"/>
                    <a:pt x="57703" y="223494"/>
                    <a:pt x="79549" y="313283"/>
                  </a:cubicBezTo>
                  <a:cubicBezTo>
                    <a:pt x="101395" y="403073"/>
                    <a:pt x="114280" y="528944"/>
                    <a:pt x="135848" y="610372"/>
                  </a:cubicBezTo>
                  <a:cubicBezTo>
                    <a:pt x="157415" y="691799"/>
                    <a:pt x="171130" y="747755"/>
                    <a:pt x="208956" y="801848"/>
                  </a:cubicBezTo>
                  <a:lnTo>
                    <a:pt x="457597" y="1016682"/>
                  </a:lnTo>
                  <a:lnTo>
                    <a:pt x="569106" y="943628"/>
                  </a:lnTo>
                  <a:cubicBezTo>
                    <a:pt x="556361" y="938385"/>
                    <a:pt x="851568" y="859434"/>
                    <a:pt x="1013909" y="693824"/>
                  </a:cubicBezTo>
                  <a:close/>
                </a:path>
              </a:pathLst>
            </a:custGeom>
            <a:solidFill>
              <a:srgbClr val="FEC198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자유형 21">
              <a:extLst>
                <a:ext uri="{FF2B5EF4-FFF2-40B4-BE49-F238E27FC236}">
                  <a16:creationId xmlns:a16="http://schemas.microsoft.com/office/drawing/2014/main" id="{7D544117-F0D2-3445-9AAA-8E4986B55AD5}"/>
                </a:ext>
              </a:extLst>
            </p:cNvPr>
            <p:cNvSpPr/>
            <p:nvPr/>
          </p:nvSpPr>
          <p:spPr>
            <a:xfrm rot="7294403" flipH="1">
              <a:off x="12021552" y="6439728"/>
              <a:ext cx="133474" cy="314347"/>
            </a:xfrm>
            <a:custGeom>
              <a:avLst/>
              <a:gdLst>
                <a:gd name="connsiteX0" fmla="*/ 16871 w 279835"/>
                <a:gd name="connsiteY0" fmla="*/ 0 h 659044"/>
                <a:gd name="connsiteX1" fmla="*/ 26901 w 279835"/>
                <a:gd name="connsiteY1" fmla="*/ 6615 h 659044"/>
                <a:gd name="connsiteX2" fmla="*/ 119770 w 279835"/>
                <a:gd name="connsiteY2" fmla="*/ 118534 h 659044"/>
                <a:gd name="connsiteX3" fmla="*/ 279790 w 279835"/>
                <a:gd name="connsiteY3" fmla="*/ 530014 h 659044"/>
                <a:gd name="connsiteX4" fmla="*/ 176206 w 279835"/>
                <a:gd name="connsiteY4" fmla="*/ 654494 h 659044"/>
                <a:gd name="connsiteX5" fmla="*/ 166973 w 279835"/>
                <a:gd name="connsiteY5" fmla="*/ 659044 h 659044"/>
                <a:gd name="connsiteX6" fmla="*/ 166778 w 279835"/>
                <a:gd name="connsiteY6" fmla="*/ 657905 h 659044"/>
                <a:gd name="connsiteX7" fmla="*/ 10002 w 279835"/>
                <a:gd name="connsiteY7" fmla="*/ 151278 h 659044"/>
                <a:gd name="connsiteX8" fmla="*/ 2923 w 279835"/>
                <a:gd name="connsiteY8" fmla="*/ 29215 h 659044"/>
                <a:gd name="connsiteX9" fmla="*/ 16871 w 279835"/>
                <a:gd name="connsiteY9" fmla="*/ 0 h 65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835" h="659044">
                  <a:moveTo>
                    <a:pt x="16871" y="0"/>
                  </a:moveTo>
                  <a:lnTo>
                    <a:pt x="26901" y="6615"/>
                  </a:lnTo>
                  <a:cubicBezTo>
                    <a:pt x="58175" y="31539"/>
                    <a:pt x="92465" y="74719"/>
                    <a:pt x="119770" y="118534"/>
                  </a:cubicBezTo>
                  <a:cubicBezTo>
                    <a:pt x="174380" y="206164"/>
                    <a:pt x="277250" y="437304"/>
                    <a:pt x="279790" y="530014"/>
                  </a:cubicBezTo>
                  <a:cubicBezTo>
                    <a:pt x="281695" y="599547"/>
                    <a:pt x="223593" y="631932"/>
                    <a:pt x="176206" y="654494"/>
                  </a:cubicBezTo>
                  <a:lnTo>
                    <a:pt x="166973" y="659044"/>
                  </a:lnTo>
                  <a:lnTo>
                    <a:pt x="166778" y="657905"/>
                  </a:lnTo>
                  <a:cubicBezTo>
                    <a:pt x="120977" y="469657"/>
                    <a:pt x="29159" y="265986"/>
                    <a:pt x="10002" y="151278"/>
                  </a:cubicBezTo>
                  <a:cubicBezTo>
                    <a:pt x="424" y="93925"/>
                    <a:pt x="-2993" y="56361"/>
                    <a:pt x="2923" y="29215"/>
                  </a:cubicBezTo>
                  <a:lnTo>
                    <a:pt x="16871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8363AAD3-0B3C-B433-57A3-B0F15B012FFD}"/>
                </a:ext>
              </a:extLst>
            </p:cNvPr>
            <p:cNvSpPr/>
            <p:nvPr/>
          </p:nvSpPr>
          <p:spPr>
            <a:xfrm rot="13036282" flipH="1">
              <a:off x="10993184" y="5084200"/>
              <a:ext cx="1018428" cy="1674664"/>
            </a:xfrm>
            <a:custGeom>
              <a:avLst/>
              <a:gdLst>
                <a:gd name="connsiteX0" fmla="*/ 738576 w 1018428"/>
                <a:gd name="connsiteY0" fmla="*/ 1674664 h 1674664"/>
                <a:gd name="connsiteX1" fmla="*/ 1018428 w 1018428"/>
                <a:gd name="connsiteY1" fmla="*/ 1306925 h 1674664"/>
                <a:gd name="connsiteX2" fmla="*/ 961275 w 1018428"/>
                <a:gd name="connsiteY2" fmla="*/ 1225185 h 1674664"/>
                <a:gd name="connsiteX3" fmla="*/ 844169 w 1018428"/>
                <a:gd name="connsiteY3" fmla="*/ 1052642 h 1674664"/>
                <a:gd name="connsiteX4" fmla="*/ 524156 w 1018428"/>
                <a:gd name="connsiteY4" fmla="*/ 528786 h 1674664"/>
                <a:gd name="connsiteX5" fmla="*/ 387873 w 1018428"/>
                <a:gd name="connsiteY5" fmla="*/ 207606 h 1674664"/>
                <a:gd name="connsiteX6" fmla="*/ 163599 w 1018428"/>
                <a:gd name="connsiteY6" fmla="*/ 17652 h 1674664"/>
                <a:gd name="connsiteX7" fmla="*/ 90057 w 1018428"/>
                <a:gd name="connsiteY7" fmla="*/ 17 h 1674664"/>
                <a:gd name="connsiteX8" fmla="*/ 24724 w 1018428"/>
                <a:gd name="connsiteY8" fmla="*/ 20783 h 1674664"/>
                <a:gd name="connsiteX9" fmla="*/ 4771 w 1018428"/>
                <a:gd name="connsiteY9" fmla="*/ 107410 h 1674664"/>
                <a:gd name="connsiteX10" fmla="*/ 79549 w 1018428"/>
                <a:gd name="connsiteY10" fmla="*/ 349059 h 1674664"/>
                <a:gd name="connsiteX11" fmla="*/ 135848 w 1018428"/>
                <a:gd name="connsiteY11" fmla="*/ 646146 h 1674664"/>
                <a:gd name="connsiteX12" fmla="*/ 208956 w 1018428"/>
                <a:gd name="connsiteY12" fmla="*/ 837622 h 1674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18428" h="1674664">
                  <a:moveTo>
                    <a:pt x="738576" y="1674664"/>
                  </a:moveTo>
                  <a:lnTo>
                    <a:pt x="1018428" y="1306925"/>
                  </a:lnTo>
                  <a:lnTo>
                    <a:pt x="961275" y="1225185"/>
                  </a:lnTo>
                  <a:cubicBezTo>
                    <a:pt x="919015" y="1164092"/>
                    <a:pt x="879443" y="1106003"/>
                    <a:pt x="844169" y="1052642"/>
                  </a:cubicBezTo>
                  <a:cubicBezTo>
                    <a:pt x="703074" y="839201"/>
                    <a:pt x="600206" y="669626"/>
                    <a:pt x="524156" y="528786"/>
                  </a:cubicBezTo>
                  <a:cubicBezTo>
                    <a:pt x="448108" y="387947"/>
                    <a:pt x="445808" y="295031"/>
                    <a:pt x="387873" y="207606"/>
                  </a:cubicBezTo>
                  <a:cubicBezTo>
                    <a:pt x="329936" y="120180"/>
                    <a:pt x="246839" y="51059"/>
                    <a:pt x="163599" y="17652"/>
                  </a:cubicBezTo>
                  <a:cubicBezTo>
                    <a:pt x="132383" y="5124"/>
                    <a:pt x="108772" y="328"/>
                    <a:pt x="90057" y="17"/>
                  </a:cubicBezTo>
                  <a:cubicBezTo>
                    <a:pt x="58864" y="-503"/>
                    <a:pt x="41269" y="11433"/>
                    <a:pt x="24724" y="20783"/>
                  </a:cubicBezTo>
                  <a:cubicBezTo>
                    <a:pt x="-1748" y="35743"/>
                    <a:pt x="-4367" y="52698"/>
                    <a:pt x="4771" y="107410"/>
                  </a:cubicBezTo>
                  <a:cubicBezTo>
                    <a:pt x="13908" y="162123"/>
                    <a:pt x="57702" y="259268"/>
                    <a:pt x="79549" y="349059"/>
                  </a:cubicBezTo>
                  <a:cubicBezTo>
                    <a:pt x="101395" y="438848"/>
                    <a:pt x="114280" y="564719"/>
                    <a:pt x="135848" y="646146"/>
                  </a:cubicBezTo>
                  <a:cubicBezTo>
                    <a:pt x="157416" y="727574"/>
                    <a:pt x="171131" y="783531"/>
                    <a:pt x="208956" y="837622"/>
                  </a:cubicBezTo>
                  <a:close/>
                </a:path>
              </a:pathLst>
            </a:custGeom>
            <a:solidFill>
              <a:srgbClr val="FEC8A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4" name="자유형 21">
              <a:extLst>
                <a:ext uri="{FF2B5EF4-FFF2-40B4-BE49-F238E27FC236}">
                  <a16:creationId xmlns:a16="http://schemas.microsoft.com/office/drawing/2014/main" id="{4820B6A0-E30D-DB11-D1F9-6CC8F0C6863D}"/>
                </a:ext>
              </a:extLst>
            </p:cNvPr>
            <p:cNvSpPr/>
            <p:nvPr/>
          </p:nvSpPr>
          <p:spPr>
            <a:xfrm rot="13036282" flipH="1">
              <a:off x="10695698" y="6011181"/>
              <a:ext cx="133474" cy="314347"/>
            </a:xfrm>
            <a:custGeom>
              <a:avLst/>
              <a:gdLst>
                <a:gd name="connsiteX0" fmla="*/ 16871 w 279835"/>
                <a:gd name="connsiteY0" fmla="*/ 0 h 659044"/>
                <a:gd name="connsiteX1" fmla="*/ 26901 w 279835"/>
                <a:gd name="connsiteY1" fmla="*/ 6615 h 659044"/>
                <a:gd name="connsiteX2" fmla="*/ 119770 w 279835"/>
                <a:gd name="connsiteY2" fmla="*/ 118534 h 659044"/>
                <a:gd name="connsiteX3" fmla="*/ 279790 w 279835"/>
                <a:gd name="connsiteY3" fmla="*/ 530014 h 659044"/>
                <a:gd name="connsiteX4" fmla="*/ 176206 w 279835"/>
                <a:gd name="connsiteY4" fmla="*/ 654494 h 659044"/>
                <a:gd name="connsiteX5" fmla="*/ 166973 w 279835"/>
                <a:gd name="connsiteY5" fmla="*/ 659044 h 659044"/>
                <a:gd name="connsiteX6" fmla="*/ 166778 w 279835"/>
                <a:gd name="connsiteY6" fmla="*/ 657905 h 659044"/>
                <a:gd name="connsiteX7" fmla="*/ 10002 w 279835"/>
                <a:gd name="connsiteY7" fmla="*/ 151278 h 659044"/>
                <a:gd name="connsiteX8" fmla="*/ 2923 w 279835"/>
                <a:gd name="connsiteY8" fmla="*/ 29215 h 659044"/>
                <a:gd name="connsiteX9" fmla="*/ 16871 w 279835"/>
                <a:gd name="connsiteY9" fmla="*/ 0 h 65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835" h="659044">
                  <a:moveTo>
                    <a:pt x="16871" y="0"/>
                  </a:moveTo>
                  <a:lnTo>
                    <a:pt x="26901" y="6615"/>
                  </a:lnTo>
                  <a:cubicBezTo>
                    <a:pt x="58175" y="31539"/>
                    <a:pt x="92465" y="74719"/>
                    <a:pt x="119770" y="118534"/>
                  </a:cubicBezTo>
                  <a:cubicBezTo>
                    <a:pt x="174380" y="206164"/>
                    <a:pt x="277250" y="437304"/>
                    <a:pt x="279790" y="530014"/>
                  </a:cubicBezTo>
                  <a:cubicBezTo>
                    <a:pt x="281695" y="599547"/>
                    <a:pt x="223593" y="631932"/>
                    <a:pt x="176206" y="654494"/>
                  </a:cubicBezTo>
                  <a:lnTo>
                    <a:pt x="166973" y="659044"/>
                  </a:lnTo>
                  <a:lnTo>
                    <a:pt x="166778" y="657905"/>
                  </a:lnTo>
                  <a:cubicBezTo>
                    <a:pt x="120977" y="469657"/>
                    <a:pt x="29159" y="265986"/>
                    <a:pt x="10002" y="151278"/>
                  </a:cubicBezTo>
                  <a:cubicBezTo>
                    <a:pt x="424" y="93925"/>
                    <a:pt x="-2993" y="56361"/>
                    <a:pt x="2923" y="29215"/>
                  </a:cubicBezTo>
                  <a:lnTo>
                    <a:pt x="16871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EB6BFE9D-08BA-BE20-E0E4-807E6038C79C}"/>
                </a:ext>
              </a:extLst>
            </p:cNvPr>
            <p:cNvSpPr/>
            <p:nvPr/>
          </p:nvSpPr>
          <p:spPr>
            <a:xfrm rot="18568943">
              <a:off x="11628196" y="5947757"/>
              <a:ext cx="676036" cy="667854"/>
            </a:xfrm>
            <a:custGeom>
              <a:avLst/>
              <a:gdLst>
                <a:gd name="connsiteX0" fmla="*/ 615633 w 676036"/>
                <a:gd name="connsiteY0" fmla="*/ 273357 h 667854"/>
                <a:gd name="connsiteX1" fmla="*/ 672587 w 676036"/>
                <a:gd name="connsiteY1" fmla="*/ 342864 h 667854"/>
                <a:gd name="connsiteX2" fmla="*/ 676036 w 676036"/>
                <a:gd name="connsiteY2" fmla="*/ 347997 h 667854"/>
                <a:gd name="connsiteX3" fmla="*/ 287776 w 676036"/>
                <a:gd name="connsiteY3" fmla="*/ 667854 h 667854"/>
                <a:gd name="connsiteX4" fmla="*/ 282480 w 676036"/>
                <a:gd name="connsiteY4" fmla="*/ 663554 h 667854"/>
                <a:gd name="connsiteX5" fmla="*/ 219816 w 676036"/>
                <a:gd name="connsiteY5" fmla="*/ 597338 h 667854"/>
                <a:gd name="connsiteX6" fmla="*/ 12210 w 676036"/>
                <a:gd name="connsiteY6" fmla="*/ 233130 h 667854"/>
                <a:gd name="connsiteX7" fmla="*/ 57108 w 676036"/>
                <a:gd name="connsiteY7" fmla="*/ 20495 h 667854"/>
                <a:gd name="connsiteX8" fmla="*/ 327929 w 676036"/>
                <a:gd name="connsiteY8" fmla="*/ 37016 h 667854"/>
                <a:gd name="connsiteX9" fmla="*/ 615633 w 676036"/>
                <a:gd name="connsiteY9" fmla="*/ 273357 h 66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76036" h="667854">
                  <a:moveTo>
                    <a:pt x="615633" y="273357"/>
                  </a:moveTo>
                  <a:cubicBezTo>
                    <a:pt x="636480" y="294938"/>
                    <a:pt x="655105" y="318479"/>
                    <a:pt x="672587" y="342864"/>
                  </a:cubicBezTo>
                  <a:lnTo>
                    <a:pt x="676036" y="347997"/>
                  </a:lnTo>
                  <a:lnTo>
                    <a:pt x="287776" y="667854"/>
                  </a:lnTo>
                  <a:lnTo>
                    <a:pt x="282480" y="663554"/>
                  </a:lnTo>
                  <a:cubicBezTo>
                    <a:pt x="260702" y="644103"/>
                    <a:pt x="239690" y="622720"/>
                    <a:pt x="219816" y="597338"/>
                  </a:cubicBezTo>
                  <a:cubicBezTo>
                    <a:pt x="140317" y="495810"/>
                    <a:pt x="39328" y="329269"/>
                    <a:pt x="12210" y="233130"/>
                  </a:cubicBezTo>
                  <a:cubicBezTo>
                    <a:pt x="-14909" y="136989"/>
                    <a:pt x="4487" y="53180"/>
                    <a:pt x="57108" y="20495"/>
                  </a:cubicBezTo>
                  <a:cubicBezTo>
                    <a:pt x="109728" y="-12192"/>
                    <a:pt x="234842" y="-5128"/>
                    <a:pt x="327929" y="37016"/>
                  </a:cubicBezTo>
                  <a:cubicBezTo>
                    <a:pt x="421017" y="79160"/>
                    <a:pt x="532243" y="187034"/>
                    <a:pt x="615633" y="273357"/>
                  </a:cubicBezTo>
                  <a:close/>
                </a:path>
              </a:pathLst>
            </a:custGeom>
            <a:solidFill>
              <a:srgbClr val="FEC8A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DDF5E5F1-0D29-318E-D0D5-7B8B84F46A7C}"/>
                </a:ext>
              </a:extLst>
            </p:cNvPr>
            <p:cNvSpPr/>
            <p:nvPr/>
          </p:nvSpPr>
          <p:spPr>
            <a:xfrm rot="18568943">
              <a:off x="11821156" y="6196173"/>
              <a:ext cx="227410" cy="201194"/>
            </a:xfrm>
            <a:custGeom>
              <a:avLst/>
              <a:gdLst>
                <a:gd name="connsiteX0" fmla="*/ 301531 w 301531"/>
                <a:gd name="connsiteY0" fmla="*/ 0 h 266771"/>
                <a:gd name="connsiteX1" fmla="*/ 301067 w 301531"/>
                <a:gd name="connsiteY1" fmla="*/ 25055 h 266771"/>
                <a:gd name="connsiteX2" fmla="*/ 263562 w 301531"/>
                <a:gd name="connsiteY2" fmla="*/ 135783 h 266771"/>
                <a:gd name="connsiteX3" fmla="*/ 115925 w 301531"/>
                <a:gd name="connsiteY3" fmla="*/ 252465 h 266771"/>
                <a:gd name="connsiteX4" fmla="*/ 35855 w 301531"/>
                <a:gd name="connsiteY4" fmla="*/ 266752 h 266771"/>
                <a:gd name="connsiteX5" fmla="*/ 0 w 301531"/>
                <a:gd name="connsiteY5" fmla="*/ 261941 h 266771"/>
                <a:gd name="connsiteX6" fmla="*/ 2368 w 301531"/>
                <a:gd name="connsiteY6" fmla="*/ 251869 h 266771"/>
                <a:gd name="connsiteX7" fmla="*/ 46868 w 301531"/>
                <a:gd name="connsiteY7" fmla="*/ 133402 h 266771"/>
                <a:gd name="connsiteX8" fmla="*/ 196887 w 301531"/>
                <a:gd name="connsiteY8" fmla="*/ 21483 h 266771"/>
                <a:gd name="connsiteX9" fmla="*/ 256549 w 301531"/>
                <a:gd name="connsiteY9" fmla="*/ 6637 h 266771"/>
                <a:gd name="connsiteX10" fmla="*/ 301531 w 301531"/>
                <a:gd name="connsiteY10" fmla="*/ 0 h 266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1531" h="266771">
                  <a:moveTo>
                    <a:pt x="301531" y="0"/>
                  </a:moveTo>
                  <a:lnTo>
                    <a:pt x="301067" y="25055"/>
                  </a:lnTo>
                  <a:cubicBezTo>
                    <a:pt x="297941" y="60402"/>
                    <a:pt x="286779" y="103339"/>
                    <a:pt x="263562" y="135783"/>
                  </a:cubicBezTo>
                  <a:cubicBezTo>
                    <a:pt x="232606" y="179043"/>
                    <a:pt x="166725" y="234209"/>
                    <a:pt x="115925" y="252465"/>
                  </a:cubicBezTo>
                  <a:cubicBezTo>
                    <a:pt x="90525" y="261593"/>
                    <a:pt x="62942" y="267149"/>
                    <a:pt x="35855" y="266752"/>
                  </a:cubicBezTo>
                  <a:lnTo>
                    <a:pt x="0" y="261941"/>
                  </a:lnTo>
                  <a:lnTo>
                    <a:pt x="2368" y="251869"/>
                  </a:lnTo>
                  <a:cubicBezTo>
                    <a:pt x="13828" y="207618"/>
                    <a:pt x="28612" y="161580"/>
                    <a:pt x="46868" y="133402"/>
                  </a:cubicBezTo>
                  <a:cubicBezTo>
                    <a:pt x="83380" y="77046"/>
                    <a:pt x="132593" y="41327"/>
                    <a:pt x="196887" y="21483"/>
                  </a:cubicBezTo>
                  <a:cubicBezTo>
                    <a:pt x="212961" y="16522"/>
                    <a:pt x="233822" y="11214"/>
                    <a:pt x="256549" y="6637"/>
                  </a:cubicBezTo>
                  <a:lnTo>
                    <a:pt x="30153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2E6E4CB1-3ABD-5D93-D4AE-9CAD68DA2D7B}"/>
                </a:ext>
              </a:extLst>
            </p:cNvPr>
            <p:cNvSpPr/>
            <p:nvPr/>
          </p:nvSpPr>
          <p:spPr>
            <a:xfrm rot="18568943">
              <a:off x="11577688" y="6092277"/>
              <a:ext cx="420238" cy="416274"/>
            </a:xfrm>
            <a:custGeom>
              <a:avLst/>
              <a:gdLst>
                <a:gd name="connsiteX0" fmla="*/ 235146 w 557209"/>
                <a:gd name="connsiteY0" fmla="*/ 920 h 551953"/>
                <a:gd name="connsiteX1" fmla="*/ 306952 w 557209"/>
                <a:gd name="connsiteY1" fmla="*/ 11602 h 551953"/>
                <a:gd name="connsiteX2" fmla="*/ 340515 w 557209"/>
                <a:gd name="connsiteY2" fmla="*/ 32889 h 551953"/>
                <a:gd name="connsiteX3" fmla="*/ 504822 w 557209"/>
                <a:gd name="connsiteY3" fmla="*/ 199577 h 551953"/>
                <a:gd name="connsiteX4" fmla="*/ 557209 w 557209"/>
                <a:gd name="connsiteY4" fmla="*/ 282920 h 551953"/>
                <a:gd name="connsiteX5" fmla="*/ 557078 w 557209"/>
                <a:gd name="connsiteY5" fmla="*/ 290012 h 551953"/>
                <a:gd name="connsiteX6" fmla="*/ 512096 w 557209"/>
                <a:gd name="connsiteY6" fmla="*/ 296649 h 551953"/>
                <a:gd name="connsiteX7" fmla="*/ 452434 w 557209"/>
                <a:gd name="connsiteY7" fmla="*/ 311495 h 551953"/>
                <a:gd name="connsiteX8" fmla="*/ 302415 w 557209"/>
                <a:gd name="connsiteY8" fmla="*/ 423414 h 551953"/>
                <a:gd name="connsiteX9" fmla="*/ 257915 w 557209"/>
                <a:gd name="connsiteY9" fmla="*/ 541881 h 551953"/>
                <a:gd name="connsiteX10" fmla="*/ 255547 w 557209"/>
                <a:gd name="connsiteY10" fmla="*/ 551953 h 551953"/>
                <a:gd name="connsiteX11" fmla="*/ 251479 w 557209"/>
                <a:gd name="connsiteY11" fmla="*/ 551407 h 551953"/>
                <a:gd name="connsiteX12" fmla="*/ 214309 w 557209"/>
                <a:gd name="connsiteY12" fmla="*/ 535333 h 551953"/>
                <a:gd name="connsiteX13" fmla="*/ 90484 w 557209"/>
                <a:gd name="connsiteY13" fmla="*/ 366264 h 551953"/>
                <a:gd name="connsiteX14" fmla="*/ 4759 w 557209"/>
                <a:gd name="connsiteY14" fmla="*/ 235295 h 551953"/>
                <a:gd name="connsiteX15" fmla="*/ 1974 w 557209"/>
                <a:gd name="connsiteY15" fmla="*/ 225940 h 551953"/>
                <a:gd name="connsiteX16" fmla="*/ 510 w 557209"/>
                <a:gd name="connsiteY16" fmla="*/ 217377 h 551953"/>
                <a:gd name="connsiteX17" fmla="*/ 75721 w 557209"/>
                <a:gd name="connsiteY17" fmla="*/ 27174 h 551953"/>
                <a:gd name="connsiteX18" fmla="*/ 235146 w 557209"/>
                <a:gd name="connsiteY18" fmla="*/ 920 h 551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7209" h="551953">
                  <a:moveTo>
                    <a:pt x="235146" y="920"/>
                  </a:moveTo>
                  <a:lnTo>
                    <a:pt x="306952" y="11602"/>
                  </a:lnTo>
                  <a:lnTo>
                    <a:pt x="340515" y="32889"/>
                  </a:lnTo>
                  <a:cubicBezTo>
                    <a:pt x="396078" y="73767"/>
                    <a:pt x="468706" y="157905"/>
                    <a:pt x="504822" y="199577"/>
                  </a:cubicBezTo>
                  <a:cubicBezTo>
                    <a:pt x="540938" y="241249"/>
                    <a:pt x="554828" y="245217"/>
                    <a:pt x="557209" y="282920"/>
                  </a:cubicBezTo>
                  <a:lnTo>
                    <a:pt x="557078" y="290012"/>
                  </a:lnTo>
                  <a:lnTo>
                    <a:pt x="512096" y="296649"/>
                  </a:lnTo>
                  <a:cubicBezTo>
                    <a:pt x="489369" y="301226"/>
                    <a:pt x="468508" y="306534"/>
                    <a:pt x="452434" y="311495"/>
                  </a:cubicBezTo>
                  <a:cubicBezTo>
                    <a:pt x="388140" y="331339"/>
                    <a:pt x="338927" y="367058"/>
                    <a:pt x="302415" y="423414"/>
                  </a:cubicBezTo>
                  <a:cubicBezTo>
                    <a:pt x="284159" y="451592"/>
                    <a:pt x="269375" y="497630"/>
                    <a:pt x="257915" y="541881"/>
                  </a:cubicBezTo>
                  <a:lnTo>
                    <a:pt x="255547" y="551953"/>
                  </a:lnTo>
                  <a:lnTo>
                    <a:pt x="251479" y="551407"/>
                  </a:lnTo>
                  <a:cubicBezTo>
                    <a:pt x="238519" y="547934"/>
                    <a:pt x="226017" y="542675"/>
                    <a:pt x="214309" y="535333"/>
                  </a:cubicBezTo>
                  <a:cubicBezTo>
                    <a:pt x="167478" y="505964"/>
                    <a:pt x="125409" y="416270"/>
                    <a:pt x="90484" y="366264"/>
                  </a:cubicBezTo>
                  <a:cubicBezTo>
                    <a:pt x="55559" y="316258"/>
                    <a:pt x="19840" y="273395"/>
                    <a:pt x="4759" y="235295"/>
                  </a:cubicBezTo>
                  <a:lnTo>
                    <a:pt x="1974" y="225940"/>
                  </a:lnTo>
                  <a:lnTo>
                    <a:pt x="510" y="217377"/>
                  </a:lnTo>
                  <a:cubicBezTo>
                    <a:pt x="-4156" y="130312"/>
                    <a:pt x="23393" y="59678"/>
                    <a:pt x="75721" y="27174"/>
                  </a:cubicBezTo>
                  <a:cubicBezTo>
                    <a:pt x="110607" y="5505"/>
                    <a:pt x="169523" y="-2989"/>
                    <a:pt x="235146" y="920"/>
                  </a:cubicBezTo>
                  <a:close/>
                </a:path>
              </a:pathLst>
            </a:custGeom>
            <a:solidFill>
              <a:srgbClr val="FFE6D5">
                <a:alpha val="5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4AC1EF1-29AE-FB4E-AC64-60810766A7CF}"/>
              </a:ext>
            </a:extLst>
          </p:cNvPr>
          <p:cNvGrpSpPr/>
          <p:nvPr/>
        </p:nvGrpSpPr>
        <p:grpSpPr>
          <a:xfrm>
            <a:off x="11461694" y="542184"/>
            <a:ext cx="184986" cy="896091"/>
            <a:chOff x="6823881" y="2181295"/>
            <a:chExt cx="628118" cy="3042657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9E4EC1DE-68EA-F268-F9D8-D0F07206E0F0}"/>
                </a:ext>
              </a:extLst>
            </p:cNvPr>
            <p:cNvGrpSpPr/>
            <p:nvPr/>
          </p:nvGrpSpPr>
          <p:grpSpPr>
            <a:xfrm>
              <a:off x="6823881" y="2181295"/>
              <a:ext cx="628118" cy="628118"/>
              <a:chOff x="1651388" y="2172798"/>
              <a:chExt cx="1083168" cy="1083168"/>
            </a:xfrm>
          </p:grpSpPr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036D5DB0-F5C7-4579-169A-151D89C1802B}"/>
                  </a:ext>
                </a:extLst>
              </p:cNvPr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72" name="그림 71">
                <a:extLst>
                  <a:ext uri="{FF2B5EF4-FFF2-40B4-BE49-F238E27FC236}">
                    <a16:creationId xmlns:a16="http://schemas.microsoft.com/office/drawing/2014/main" id="{488AE2A3-65CD-A46E-59AD-B8CE5336F9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</p:spPr>
          </p:pic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E0F3557-1666-BFF5-24D7-ED05BA5AF0A2}"/>
                </a:ext>
              </a:extLst>
            </p:cNvPr>
            <p:cNvGrpSpPr/>
            <p:nvPr/>
          </p:nvGrpSpPr>
          <p:grpSpPr>
            <a:xfrm>
              <a:off x="6823881" y="4595834"/>
              <a:ext cx="628118" cy="628118"/>
              <a:chOff x="8846116" y="4168827"/>
              <a:chExt cx="1083168" cy="1083168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30B87EFC-11F0-A590-65D0-98EF611B7897}"/>
                  </a:ext>
                </a:extLst>
              </p:cNvPr>
              <p:cNvSpPr/>
              <p:nvPr/>
            </p:nvSpPr>
            <p:spPr>
              <a:xfrm>
                <a:off x="8846116" y="4168827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75" name="그림 74">
                <a:extLst>
                  <a:ext uri="{FF2B5EF4-FFF2-40B4-BE49-F238E27FC236}">
                    <a16:creationId xmlns:a16="http://schemas.microsoft.com/office/drawing/2014/main" id="{5E6BF1AA-CF28-20EA-633D-F8EB748F68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36131" y="4358843"/>
                <a:ext cx="703135" cy="703135"/>
              </a:xfrm>
              <a:prstGeom prst="rect">
                <a:avLst/>
              </a:prstGeom>
            </p:spPr>
          </p:pic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4A78DCD6-4DB8-21DA-5A8C-74989D1012F0}"/>
                </a:ext>
              </a:extLst>
            </p:cNvPr>
            <p:cNvGrpSpPr/>
            <p:nvPr/>
          </p:nvGrpSpPr>
          <p:grpSpPr>
            <a:xfrm>
              <a:off x="6823881" y="2986141"/>
              <a:ext cx="628118" cy="628118"/>
              <a:chOff x="8723358" y="1778931"/>
              <a:chExt cx="1083168" cy="1083168"/>
            </a:xfrm>
          </p:grpSpPr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66FF7AFD-84AD-58D5-7D8C-E2BC068AAB4C}"/>
                  </a:ext>
                </a:extLst>
              </p:cNvPr>
              <p:cNvSpPr/>
              <p:nvPr/>
            </p:nvSpPr>
            <p:spPr>
              <a:xfrm>
                <a:off x="8723358" y="1778931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78" name="그림 77">
                <a:extLst>
                  <a:ext uri="{FF2B5EF4-FFF2-40B4-BE49-F238E27FC236}">
                    <a16:creationId xmlns:a16="http://schemas.microsoft.com/office/drawing/2014/main" id="{51B636DE-395D-CC8F-05E7-E65403C679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96567" y="1952140"/>
                <a:ext cx="736749" cy="736749"/>
              </a:xfrm>
              <a:prstGeom prst="rect">
                <a:avLst/>
              </a:prstGeom>
            </p:spPr>
          </p:pic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AEF96A0A-D854-1046-6EA0-1151C6F0CAE8}"/>
                </a:ext>
              </a:extLst>
            </p:cNvPr>
            <p:cNvGrpSpPr/>
            <p:nvPr/>
          </p:nvGrpSpPr>
          <p:grpSpPr>
            <a:xfrm>
              <a:off x="6823881" y="3790987"/>
              <a:ext cx="628118" cy="628118"/>
              <a:chOff x="2899657" y="4303429"/>
              <a:chExt cx="1083168" cy="1083168"/>
            </a:xfrm>
          </p:grpSpPr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01669217-BC8A-37CD-BDC1-A54171F1F9AA}"/>
                  </a:ext>
                </a:extLst>
              </p:cNvPr>
              <p:cNvSpPr/>
              <p:nvPr/>
            </p:nvSpPr>
            <p:spPr>
              <a:xfrm>
                <a:off x="2899657" y="4303429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81" name="그림 80">
                <a:extLst>
                  <a:ext uri="{FF2B5EF4-FFF2-40B4-BE49-F238E27FC236}">
                    <a16:creationId xmlns:a16="http://schemas.microsoft.com/office/drawing/2014/main" id="{58ADCF2F-0888-769E-078F-956E94879D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5175" y="4478947"/>
                <a:ext cx="732133" cy="732133"/>
              </a:xfrm>
              <a:prstGeom prst="rect">
                <a:avLst/>
              </a:prstGeom>
            </p:spPr>
          </p:pic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934D59-C237-AC15-FA3C-DD8EC7F18E02}"/>
              </a:ext>
            </a:extLst>
          </p:cNvPr>
          <p:cNvSpPr/>
          <p:nvPr/>
        </p:nvSpPr>
        <p:spPr>
          <a:xfrm>
            <a:off x="1917251" y="1371446"/>
            <a:ext cx="2622734" cy="55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소프트웨어 환경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Software Environment</a:t>
            </a:r>
            <a:endParaRPr lang="ko-KR" altLang="en-US" sz="7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FBC13504-2528-AA26-4809-B4A0BCEB9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589533"/>
              </p:ext>
            </p:extLst>
          </p:nvPr>
        </p:nvGraphicFramePr>
        <p:xfrm>
          <a:off x="1941243" y="2193329"/>
          <a:ext cx="9074529" cy="2938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60">
                  <a:extLst>
                    <a:ext uri="{9D8B030D-6E8A-4147-A177-3AD203B41FA5}">
                      <a16:colId xmlns:a16="http://schemas.microsoft.com/office/drawing/2014/main" val="4064156269"/>
                    </a:ext>
                  </a:extLst>
                </a:gridCol>
                <a:gridCol w="1006460">
                  <a:extLst>
                    <a:ext uri="{9D8B030D-6E8A-4147-A177-3AD203B41FA5}">
                      <a16:colId xmlns:a16="http://schemas.microsoft.com/office/drawing/2014/main" val="199108720"/>
                    </a:ext>
                  </a:extLst>
                </a:gridCol>
                <a:gridCol w="2392785">
                  <a:extLst>
                    <a:ext uri="{9D8B030D-6E8A-4147-A177-3AD203B41FA5}">
                      <a16:colId xmlns:a16="http://schemas.microsoft.com/office/drawing/2014/main" val="3096285707"/>
                    </a:ext>
                  </a:extLst>
                </a:gridCol>
                <a:gridCol w="1520735">
                  <a:extLst>
                    <a:ext uri="{9D8B030D-6E8A-4147-A177-3AD203B41FA5}">
                      <a16:colId xmlns:a16="http://schemas.microsoft.com/office/drawing/2014/main" val="2679923682"/>
                    </a:ext>
                  </a:extLst>
                </a:gridCol>
                <a:gridCol w="1795701">
                  <a:extLst>
                    <a:ext uri="{9D8B030D-6E8A-4147-A177-3AD203B41FA5}">
                      <a16:colId xmlns:a16="http://schemas.microsoft.com/office/drawing/2014/main" val="3221483201"/>
                    </a:ext>
                  </a:extLst>
                </a:gridCol>
                <a:gridCol w="1352388">
                  <a:extLst>
                    <a:ext uri="{9D8B030D-6E8A-4147-A177-3AD203B41FA5}">
                      <a16:colId xmlns:a16="http://schemas.microsoft.com/office/drawing/2014/main" val="106722201"/>
                    </a:ext>
                  </a:extLst>
                </a:gridCol>
              </a:tblGrid>
              <a:tr h="626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시스템명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SW 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제품명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용도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라이선스 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적용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라이선스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F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581510"/>
                  </a:ext>
                </a:extLst>
              </a:tr>
              <a:tr h="115642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기간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업무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시스템 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</a:rPr>
                        <a:t>Apach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 Tomcat 9.0.64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서버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모든 오픈소스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</a:rPr>
                        <a:t>Apach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 License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13859"/>
                  </a:ext>
                </a:extLst>
              </a:tr>
              <a:tr h="11564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MySQL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데이터베이스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GPL 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또는 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4594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559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20CBFAE1-DD73-93B3-AABE-B4A31CCA29CC}"/>
              </a:ext>
            </a:extLst>
          </p:cNvPr>
          <p:cNvGrpSpPr/>
          <p:nvPr/>
        </p:nvGrpSpPr>
        <p:grpSpPr>
          <a:xfrm>
            <a:off x="100012" y="266699"/>
            <a:ext cx="11991976" cy="6350002"/>
            <a:chOff x="100012" y="266699"/>
            <a:chExt cx="11991976" cy="6350002"/>
          </a:xfrm>
        </p:grpSpPr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4F7C81EA-0634-C034-C297-B67A892486AE}"/>
                </a:ext>
              </a:extLst>
            </p:cNvPr>
            <p:cNvSpPr/>
            <p:nvPr/>
          </p:nvSpPr>
          <p:spPr>
            <a:xfrm>
              <a:off x="290512" y="266699"/>
              <a:ext cx="11610976" cy="6123185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rgbClr val="F9EFE5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 dirty="0">
                <a:solidFill>
                  <a:srgbClr val="F9EFE5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50314E9-2551-2B72-55EA-7423A527B631}"/>
                </a:ext>
              </a:extLst>
            </p:cNvPr>
            <p:cNvSpPr/>
            <p:nvPr/>
          </p:nvSpPr>
          <p:spPr>
            <a:xfrm>
              <a:off x="435797" y="468117"/>
              <a:ext cx="11320406" cy="592176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 dirty="0">
                <a:solidFill>
                  <a:srgbClr val="F9EFE5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39FE7B2-DCD8-6BFA-5E7B-80A54431327C}"/>
                </a:ext>
              </a:extLst>
            </p:cNvPr>
            <p:cNvSpPr/>
            <p:nvPr/>
          </p:nvSpPr>
          <p:spPr>
            <a:xfrm>
              <a:off x="100012" y="6389885"/>
              <a:ext cx="11991976" cy="226816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rgbClr val="F9EFE5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 dirty="0">
                <a:solidFill>
                  <a:srgbClr val="F9EFE5"/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54E1D859-3279-7CAB-3C4F-4118A9EE3C3F}"/>
                </a:ext>
              </a:extLst>
            </p:cNvPr>
            <p:cNvSpPr/>
            <p:nvPr/>
          </p:nvSpPr>
          <p:spPr>
            <a:xfrm>
              <a:off x="5447506" y="6389885"/>
              <a:ext cx="1296988" cy="113408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rgbClr val="F9EFE5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 dirty="0">
                <a:solidFill>
                  <a:srgbClr val="F9EFE5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4D00C35-B11C-1BD6-DF8F-363DDD01DD36}"/>
                </a:ext>
              </a:extLst>
            </p:cNvPr>
            <p:cNvSpPr/>
            <p:nvPr/>
          </p:nvSpPr>
          <p:spPr>
            <a:xfrm>
              <a:off x="439513" y="468115"/>
              <a:ext cx="729357" cy="59217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  <a:defRPr/>
              </a:pPr>
              <a:endParaRPr lang="ko-KR" altLang="en-US" sz="600" dirty="0">
                <a:solidFill>
                  <a:srgbClr val="F9EFE5"/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2370F92-6548-BAD9-99D7-0F4BD5E19C9B}"/>
                </a:ext>
              </a:extLst>
            </p:cNvPr>
            <p:cNvSpPr/>
            <p:nvPr/>
          </p:nvSpPr>
          <p:spPr>
            <a:xfrm rot="10800000" flipV="1">
              <a:off x="435797" y="1104424"/>
              <a:ext cx="738883" cy="197396"/>
            </a:xfrm>
            <a:prstGeom prst="rect">
              <a:avLst/>
            </a:prstGeom>
            <a:solidFill>
              <a:srgbClr val="166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srgbClr val="F9EFE5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8702577-E712-2CA8-E65C-F8F8BCD997F6}"/>
                </a:ext>
              </a:extLst>
            </p:cNvPr>
            <p:cNvGrpSpPr/>
            <p:nvPr/>
          </p:nvGrpSpPr>
          <p:grpSpPr>
            <a:xfrm>
              <a:off x="467258" y="1197769"/>
              <a:ext cx="110991" cy="3414255"/>
              <a:chOff x="494690" y="1197769"/>
              <a:chExt cx="110991" cy="3414255"/>
            </a:xfrm>
          </p:grpSpPr>
          <p:sp>
            <p:nvSpPr>
              <p:cNvPr id="93" name="Freeform 9">
                <a:extLst>
                  <a:ext uri="{FF2B5EF4-FFF2-40B4-BE49-F238E27FC236}">
                    <a16:creationId xmlns:a16="http://schemas.microsoft.com/office/drawing/2014/main" id="{2DD0478C-4E3C-6E23-06B1-255F38A006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114" y="2402270"/>
                <a:ext cx="64143" cy="8465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srgbClr val="F9EFE5"/>
                  </a:solidFill>
                </a:endParaRPr>
              </a:p>
            </p:txBody>
          </p:sp>
          <p:sp>
            <p:nvSpPr>
              <p:cNvPr id="94" name="자유형 23">
                <a:extLst>
                  <a:ext uri="{FF2B5EF4-FFF2-40B4-BE49-F238E27FC236}">
                    <a16:creationId xmlns:a16="http://schemas.microsoft.com/office/drawing/2014/main" id="{D95AA9D8-E9A6-9583-2450-DC1BDCDA2B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400" y="1997402"/>
                <a:ext cx="89571" cy="78392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srgbClr val="F9EFE5"/>
                  </a:solidFill>
                </a:endParaRPr>
              </a:p>
            </p:txBody>
          </p:sp>
          <p:sp>
            <p:nvSpPr>
              <p:cNvPr id="95" name="말풍선: 타원형 11">
                <a:extLst>
                  <a:ext uri="{FF2B5EF4-FFF2-40B4-BE49-F238E27FC236}">
                    <a16:creationId xmlns:a16="http://schemas.microsoft.com/office/drawing/2014/main" id="{D02D7E95-DC35-4519-C614-9824E4CF4028}"/>
                  </a:ext>
                </a:extLst>
              </p:cNvPr>
              <p:cNvSpPr/>
              <p:nvPr/>
            </p:nvSpPr>
            <p:spPr>
              <a:xfrm>
                <a:off x="515252" y="1602563"/>
                <a:ext cx="69866" cy="68363"/>
              </a:xfrm>
              <a:prstGeom prst="wedgeEllipseCallout">
                <a:avLst>
                  <a:gd name="adj1" fmla="val -41938"/>
                  <a:gd name="adj2" fmla="val 5787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srgbClr val="F9EFE5"/>
                  </a:solidFill>
                </a:endParaRPr>
              </a:p>
            </p:txBody>
          </p:sp>
          <p:sp>
            <p:nvSpPr>
              <p:cNvPr id="96" name="하트 95">
                <a:extLst>
                  <a:ext uri="{FF2B5EF4-FFF2-40B4-BE49-F238E27FC236}">
                    <a16:creationId xmlns:a16="http://schemas.microsoft.com/office/drawing/2014/main" id="{1ADBE4C6-067A-6E90-E549-518DE29A6087}"/>
                  </a:ext>
                </a:extLst>
              </p:cNvPr>
              <p:cNvSpPr/>
              <p:nvPr/>
            </p:nvSpPr>
            <p:spPr>
              <a:xfrm>
                <a:off x="511026" y="1197769"/>
                <a:ext cx="78318" cy="78318"/>
              </a:xfrm>
              <a:prstGeom prst="hear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srgbClr val="F9EFE5"/>
                  </a:solidFill>
                </a:endParaRPr>
              </a:p>
            </p:txBody>
          </p:sp>
          <p:grpSp>
            <p:nvGrpSpPr>
              <p:cNvPr id="97" name="Group 16">
                <a:extLst>
                  <a:ext uri="{FF2B5EF4-FFF2-40B4-BE49-F238E27FC236}">
                    <a16:creationId xmlns:a16="http://schemas.microsoft.com/office/drawing/2014/main" id="{6B9305E6-B760-D8D9-C031-511F07C9009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05954" y="2813396"/>
                <a:ext cx="88463" cy="101679"/>
                <a:chOff x="1039" y="1681"/>
                <a:chExt cx="1071" cy="1231"/>
              </a:xfrm>
              <a:solidFill>
                <a:schemeClr val="bg1"/>
              </a:solidFill>
            </p:grpSpPr>
            <p:sp>
              <p:nvSpPr>
                <p:cNvPr id="112" name="Freeform 17">
                  <a:extLst>
                    <a:ext uri="{FF2B5EF4-FFF2-40B4-BE49-F238E27FC236}">
                      <a16:creationId xmlns:a16="http://schemas.microsoft.com/office/drawing/2014/main" id="{40FBD4BB-A88A-6335-9D08-D0D5E7292C0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13" name="Freeform 18">
                  <a:extLst>
                    <a:ext uri="{FF2B5EF4-FFF2-40B4-BE49-F238E27FC236}">
                      <a16:creationId xmlns:a16="http://schemas.microsoft.com/office/drawing/2014/main" id="{D3E4356E-DDB3-901E-209B-E14C272B55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14" name="Freeform 19">
                  <a:extLst>
                    <a:ext uri="{FF2B5EF4-FFF2-40B4-BE49-F238E27FC236}">
                      <a16:creationId xmlns:a16="http://schemas.microsoft.com/office/drawing/2014/main" id="{F97DFB48-2AA1-065D-30F2-90809F12C0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15" name="Freeform 20">
                  <a:extLst>
                    <a:ext uri="{FF2B5EF4-FFF2-40B4-BE49-F238E27FC236}">
                      <a16:creationId xmlns:a16="http://schemas.microsoft.com/office/drawing/2014/main" id="{AA9E9AB7-CFE3-58F7-5805-A05B1302A7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</p:grpSp>
          <p:sp>
            <p:nvSpPr>
              <p:cNvPr id="98" name="자유형 32">
                <a:extLst>
                  <a:ext uri="{FF2B5EF4-FFF2-40B4-BE49-F238E27FC236}">
                    <a16:creationId xmlns:a16="http://schemas.microsoft.com/office/drawing/2014/main" id="{86D5CF84-1061-6120-009F-FE2D7EFC7A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54" y="4095210"/>
                <a:ext cx="88463" cy="88463"/>
              </a:xfrm>
              <a:custGeom>
                <a:avLst/>
                <a:gdLst>
                  <a:gd name="connsiteX0" fmla="*/ 4509870 w 6502401"/>
                  <a:gd name="connsiteY0" fmla="*/ 1250950 h 6502400"/>
                  <a:gd name="connsiteX1" fmla="*/ 3460751 w 6502401"/>
                  <a:gd name="connsiteY1" fmla="*/ 2299449 h 6502400"/>
                  <a:gd name="connsiteX2" fmla="*/ 4204979 w 6502401"/>
                  <a:gd name="connsiteY2" fmla="*/ 3043238 h 6502400"/>
                  <a:gd name="connsiteX3" fmla="*/ 5253039 w 6502401"/>
                  <a:gd name="connsiteY3" fmla="*/ 1994739 h 6502400"/>
                  <a:gd name="connsiteX4" fmla="*/ 5487377 w 6502401"/>
                  <a:gd name="connsiteY4" fmla="*/ 0 h 6502400"/>
                  <a:gd name="connsiteX5" fmla="*/ 5557233 w 6502401"/>
                  <a:gd name="connsiteY5" fmla="*/ 0 h 6502400"/>
                  <a:gd name="connsiteX6" fmla="*/ 5626559 w 6502401"/>
                  <a:gd name="connsiteY6" fmla="*/ 6350 h 6502400"/>
                  <a:gd name="connsiteX7" fmla="*/ 5695356 w 6502401"/>
                  <a:gd name="connsiteY7" fmla="*/ 20108 h 6502400"/>
                  <a:gd name="connsiteX8" fmla="*/ 5763095 w 6502401"/>
                  <a:gd name="connsiteY8" fmla="*/ 39688 h 6502400"/>
                  <a:gd name="connsiteX9" fmla="*/ 5828717 w 6502401"/>
                  <a:gd name="connsiteY9" fmla="*/ 66675 h 6502400"/>
                  <a:gd name="connsiteX10" fmla="*/ 5891693 w 6502401"/>
                  <a:gd name="connsiteY10" fmla="*/ 100013 h 6502400"/>
                  <a:gd name="connsiteX11" fmla="*/ 5953081 w 6502401"/>
                  <a:gd name="connsiteY11" fmla="*/ 139700 h 6502400"/>
                  <a:gd name="connsiteX12" fmla="*/ 6010236 w 6502401"/>
                  <a:gd name="connsiteY12" fmla="*/ 186796 h 6502400"/>
                  <a:gd name="connsiteX13" fmla="*/ 6036697 w 6502401"/>
                  <a:gd name="connsiteY13" fmla="*/ 212725 h 6502400"/>
                  <a:gd name="connsiteX14" fmla="*/ 6289659 w 6502401"/>
                  <a:gd name="connsiteY14" fmla="*/ 465667 h 6502400"/>
                  <a:gd name="connsiteX15" fmla="*/ 6316649 w 6502401"/>
                  <a:gd name="connsiteY15" fmla="*/ 493183 h 6502400"/>
                  <a:gd name="connsiteX16" fmla="*/ 6362690 w 6502401"/>
                  <a:gd name="connsiteY16" fmla="*/ 550333 h 6502400"/>
                  <a:gd name="connsiteX17" fmla="*/ 6402381 w 6502401"/>
                  <a:gd name="connsiteY17" fmla="*/ 610658 h 6502400"/>
                  <a:gd name="connsiteX18" fmla="*/ 6436250 w 6502401"/>
                  <a:gd name="connsiteY18" fmla="*/ 674158 h 6502400"/>
                  <a:gd name="connsiteX19" fmla="*/ 6462711 w 6502401"/>
                  <a:gd name="connsiteY19" fmla="*/ 739246 h 6502400"/>
                  <a:gd name="connsiteX20" fmla="*/ 6482820 w 6502401"/>
                  <a:gd name="connsiteY20" fmla="*/ 807508 h 6502400"/>
                  <a:gd name="connsiteX21" fmla="*/ 6495522 w 6502401"/>
                  <a:gd name="connsiteY21" fmla="*/ 875771 h 6502400"/>
                  <a:gd name="connsiteX22" fmla="*/ 6502401 w 6502401"/>
                  <a:gd name="connsiteY22" fmla="*/ 946150 h 6502400"/>
                  <a:gd name="connsiteX23" fmla="*/ 6502401 w 6502401"/>
                  <a:gd name="connsiteY23" fmla="*/ 1015471 h 6502400"/>
                  <a:gd name="connsiteX24" fmla="*/ 6495522 w 6502401"/>
                  <a:gd name="connsiteY24" fmla="*/ 1085321 h 6502400"/>
                  <a:gd name="connsiteX25" fmla="*/ 6482820 w 6502401"/>
                  <a:gd name="connsiteY25" fmla="*/ 1154113 h 6502400"/>
                  <a:gd name="connsiteX26" fmla="*/ 6462711 w 6502401"/>
                  <a:gd name="connsiteY26" fmla="*/ 1221846 h 6502400"/>
                  <a:gd name="connsiteX27" fmla="*/ 6436250 w 6502401"/>
                  <a:gd name="connsiteY27" fmla="*/ 1287463 h 6502400"/>
                  <a:gd name="connsiteX28" fmla="*/ 6402381 w 6502401"/>
                  <a:gd name="connsiteY28" fmla="*/ 1350963 h 6502400"/>
                  <a:gd name="connsiteX29" fmla="*/ 6362690 w 6502401"/>
                  <a:gd name="connsiteY29" fmla="*/ 1410759 h 6502400"/>
                  <a:gd name="connsiteX30" fmla="*/ 6316649 w 6502401"/>
                  <a:gd name="connsiteY30" fmla="*/ 1467909 h 6502400"/>
                  <a:gd name="connsiteX31" fmla="*/ 6289659 w 6502401"/>
                  <a:gd name="connsiteY31" fmla="*/ 1495425 h 6502400"/>
                  <a:gd name="connsiteX32" fmla="*/ 5791143 w 6502401"/>
                  <a:gd name="connsiteY32" fmla="*/ 1993900 h 6502400"/>
                  <a:gd name="connsiteX33" fmla="*/ 6036697 w 6502401"/>
                  <a:gd name="connsiteY33" fmla="*/ 2239433 h 6502400"/>
                  <a:gd name="connsiteX34" fmla="*/ 6050456 w 6502401"/>
                  <a:gd name="connsiteY34" fmla="*/ 2253192 h 6502400"/>
                  <a:gd name="connsiteX35" fmla="*/ 6071095 w 6502401"/>
                  <a:gd name="connsiteY35" fmla="*/ 2284942 h 6502400"/>
                  <a:gd name="connsiteX36" fmla="*/ 6084855 w 6502401"/>
                  <a:gd name="connsiteY36" fmla="*/ 2319338 h 6502400"/>
                  <a:gd name="connsiteX37" fmla="*/ 6092264 w 6502401"/>
                  <a:gd name="connsiteY37" fmla="*/ 2355321 h 6502400"/>
                  <a:gd name="connsiteX38" fmla="*/ 6092264 w 6502401"/>
                  <a:gd name="connsiteY38" fmla="*/ 2391833 h 6502400"/>
                  <a:gd name="connsiteX39" fmla="*/ 6084855 w 6502401"/>
                  <a:gd name="connsiteY39" fmla="*/ 2428346 h 6502400"/>
                  <a:gd name="connsiteX40" fmla="*/ 6071095 w 6502401"/>
                  <a:gd name="connsiteY40" fmla="*/ 2462742 h 6502400"/>
                  <a:gd name="connsiteX41" fmla="*/ 6050456 w 6502401"/>
                  <a:gd name="connsiteY41" fmla="*/ 2493963 h 6502400"/>
                  <a:gd name="connsiteX42" fmla="*/ 6036697 w 6502401"/>
                  <a:gd name="connsiteY42" fmla="*/ 2508250 h 6502400"/>
                  <a:gd name="connsiteX43" fmla="*/ 6022408 w 6502401"/>
                  <a:gd name="connsiteY43" fmla="*/ 2522008 h 6502400"/>
                  <a:gd name="connsiteX44" fmla="*/ 5991185 w 6502401"/>
                  <a:gd name="connsiteY44" fmla="*/ 2542646 h 6502400"/>
                  <a:gd name="connsiteX45" fmla="*/ 5956786 w 6502401"/>
                  <a:gd name="connsiteY45" fmla="*/ 2556933 h 6502400"/>
                  <a:gd name="connsiteX46" fmla="*/ 5920270 w 6502401"/>
                  <a:gd name="connsiteY46" fmla="*/ 2563813 h 6502400"/>
                  <a:gd name="connsiteX47" fmla="*/ 5883755 w 6502401"/>
                  <a:gd name="connsiteY47" fmla="*/ 2563813 h 6502400"/>
                  <a:gd name="connsiteX48" fmla="*/ 5847769 w 6502401"/>
                  <a:gd name="connsiteY48" fmla="*/ 2556933 h 6502400"/>
                  <a:gd name="connsiteX49" fmla="*/ 5813370 w 6502401"/>
                  <a:gd name="connsiteY49" fmla="*/ 2542646 h 6502400"/>
                  <a:gd name="connsiteX50" fmla="*/ 5781617 w 6502401"/>
                  <a:gd name="connsiteY50" fmla="*/ 2522008 h 6502400"/>
                  <a:gd name="connsiteX51" fmla="*/ 5767858 w 6502401"/>
                  <a:gd name="connsiteY51" fmla="*/ 2508250 h 6502400"/>
                  <a:gd name="connsiteX52" fmla="*/ 5522305 w 6502401"/>
                  <a:gd name="connsiteY52" fmla="*/ 2263775 h 6502400"/>
                  <a:gd name="connsiteX53" fmla="*/ 3771678 w 6502401"/>
                  <a:gd name="connsiteY53" fmla="*/ 4014258 h 6502400"/>
                  <a:gd name="connsiteX54" fmla="*/ 2034283 w 6502401"/>
                  <a:gd name="connsiteY54" fmla="*/ 5750454 h 6502400"/>
                  <a:gd name="connsiteX55" fmla="*/ 2004118 w 6502401"/>
                  <a:gd name="connsiteY55" fmla="*/ 5780088 h 6502400"/>
                  <a:gd name="connsiteX56" fmla="*/ 1936908 w 6502401"/>
                  <a:gd name="connsiteY56" fmla="*/ 5832475 h 6502400"/>
                  <a:gd name="connsiteX57" fmla="*/ 1865465 w 6502401"/>
                  <a:gd name="connsiteY57" fmla="*/ 5876925 h 6502400"/>
                  <a:gd name="connsiteX58" fmla="*/ 1789259 w 6502401"/>
                  <a:gd name="connsiteY58" fmla="*/ 5911850 h 6502400"/>
                  <a:gd name="connsiteX59" fmla="*/ 1709877 w 6502401"/>
                  <a:gd name="connsiteY59" fmla="*/ 5938838 h 6502400"/>
                  <a:gd name="connsiteX60" fmla="*/ 1627320 w 6502401"/>
                  <a:gd name="connsiteY60" fmla="*/ 5955242 h 6502400"/>
                  <a:gd name="connsiteX61" fmla="*/ 1543705 w 6502401"/>
                  <a:gd name="connsiteY61" fmla="*/ 5963709 h 6502400"/>
                  <a:gd name="connsiteX62" fmla="*/ 1459032 w 6502401"/>
                  <a:gd name="connsiteY62" fmla="*/ 5961592 h 6502400"/>
                  <a:gd name="connsiteX63" fmla="*/ 1417224 w 6502401"/>
                  <a:gd name="connsiteY63" fmla="*/ 5956300 h 6502400"/>
                  <a:gd name="connsiteX64" fmla="*/ 890660 w 6502401"/>
                  <a:gd name="connsiteY64" fmla="*/ 5881688 h 6502400"/>
                  <a:gd name="connsiteX65" fmla="*/ 324935 w 6502401"/>
                  <a:gd name="connsiteY65" fmla="*/ 6446838 h 6502400"/>
                  <a:gd name="connsiteX66" fmla="*/ 310646 w 6502401"/>
                  <a:gd name="connsiteY66" fmla="*/ 6460596 h 6502400"/>
                  <a:gd name="connsiteX67" fmla="*/ 278364 w 6502401"/>
                  <a:gd name="connsiteY67" fmla="*/ 6481234 h 6502400"/>
                  <a:gd name="connsiteX68" fmla="*/ 243966 w 6502401"/>
                  <a:gd name="connsiteY68" fmla="*/ 6494992 h 6502400"/>
                  <a:gd name="connsiteX69" fmla="*/ 208509 w 6502401"/>
                  <a:gd name="connsiteY69" fmla="*/ 6502400 h 6502400"/>
                  <a:gd name="connsiteX70" fmla="*/ 171464 w 6502401"/>
                  <a:gd name="connsiteY70" fmla="*/ 6502400 h 6502400"/>
                  <a:gd name="connsiteX71" fmla="*/ 136007 w 6502401"/>
                  <a:gd name="connsiteY71" fmla="*/ 6494992 h 6502400"/>
                  <a:gd name="connsiteX72" fmla="*/ 101608 w 6502401"/>
                  <a:gd name="connsiteY72" fmla="*/ 6481234 h 6502400"/>
                  <a:gd name="connsiteX73" fmla="*/ 69856 w 6502401"/>
                  <a:gd name="connsiteY73" fmla="*/ 6460596 h 6502400"/>
                  <a:gd name="connsiteX74" fmla="*/ 55038 w 6502401"/>
                  <a:gd name="connsiteY74" fmla="*/ 6446838 h 6502400"/>
                  <a:gd name="connsiteX75" fmla="*/ 42337 w 6502401"/>
                  <a:gd name="connsiteY75" fmla="*/ 6432550 h 6502400"/>
                  <a:gd name="connsiteX76" fmla="*/ 20639 w 6502401"/>
                  <a:gd name="connsiteY76" fmla="*/ 6401329 h 6502400"/>
                  <a:gd name="connsiteX77" fmla="*/ 6880 w 6502401"/>
                  <a:gd name="connsiteY77" fmla="*/ 6366934 h 6502400"/>
                  <a:gd name="connsiteX78" fmla="*/ 0 w 6502401"/>
                  <a:gd name="connsiteY78" fmla="*/ 6330421 h 6502400"/>
                  <a:gd name="connsiteX79" fmla="*/ 0 w 6502401"/>
                  <a:gd name="connsiteY79" fmla="*/ 6293909 h 6502400"/>
                  <a:gd name="connsiteX80" fmla="*/ 6880 w 6502401"/>
                  <a:gd name="connsiteY80" fmla="*/ 6257925 h 6502400"/>
                  <a:gd name="connsiteX81" fmla="*/ 20639 w 6502401"/>
                  <a:gd name="connsiteY81" fmla="*/ 6223529 h 6502400"/>
                  <a:gd name="connsiteX82" fmla="*/ 42337 w 6502401"/>
                  <a:gd name="connsiteY82" fmla="*/ 6191779 h 6502400"/>
                  <a:gd name="connsiteX83" fmla="*/ 55038 w 6502401"/>
                  <a:gd name="connsiteY83" fmla="*/ 6178021 h 6502400"/>
                  <a:gd name="connsiteX84" fmla="*/ 621292 w 6502401"/>
                  <a:gd name="connsiteY84" fmla="*/ 5611813 h 6502400"/>
                  <a:gd name="connsiteX85" fmla="*/ 546145 w 6502401"/>
                  <a:gd name="connsiteY85" fmla="*/ 5085821 h 6502400"/>
                  <a:gd name="connsiteX86" fmla="*/ 540853 w 6502401"/>
                  <a:gd name="connsiteY86" fmla="*/ 5042959 h 6502400"/>
                  <a:gd name="connsiteX87" fmla="*/ 539265 w 6502401"/>
                  <a:gd name="connsiteY87" fmla="*/ 4958821 h 6502400"/>
                  <a:gd name="connsiteX88" fmla="*/ 546674 w 6502401"/>
                  <a:gd name="connsiteY88" fmla="*/ 4874684 h 6502400"/>
                  <a:gd name="connsiteX89" fmla="*/ 564138 w 6502401"/>
                  <a:gd name="connsiteY89" fmla="*/ 4792663 h 6502400"/>
                  <a:gd name="connsiteX90" fmla="*/ 590069 w 6502401"/>
                  <a:gd name="connsiteY90" fmla="*/ 4713288 h 6502400"/>
                  <a:gd name="connsiteX91" fmla="*/ 626055 w 6502401"/>
                  <a:gd name="connsiteY91" fmla="*/ 4637088 h 6502400"/>
                  <a:gd name="connsiteX92" fmla="*/ 669980 w 6502401"/>
                  <a:gd name="connsiteY92" fmla="*/ 4565121 h 6502400"/>
                  <a:gd name="connsiteX93" fmla="*/ 721842 w 6502401"/>
                  <a:gd name="connsiteY93" fmla="*/ 4498975 h 6502400"/>
                  <a:gd name="connsiteX94" fmla="*/ 752007 w 6502401"/>
                  <a:gd name="connsiteY94" fmla="*/ 4467754 h 6502400"/>
                  <a:gd name="connsiteX95" fmla="*/ 2468235 w 6502401"/>
                  <a:gd name="connsiteY95" fmla="*/ 2752196 h 6502400"/>
                  <a:gd name="connsiteX96" fmla="*/ 4239500 w 6502401"/>
                  <a:gd name="connsiteY96" fmla="*/ 981075 h 6502400"/>
                  <a:gd name="connsiteX97" fmla="*/ 3993947 w 6502401"/>
                  <a:gd name="connsiteY97" fmla="*/ 735542 h 6502400"/>
                  <a:gd name="connsiteX98" fmla="*/ 3981246 w 6502401"/>
                  <a:gd name="connsiteY98" fmla="*/ 721254 h 6502400"/>
                  <a:gd name="connsiteX99" fmla="*/ 3959548 w 6502401"/>
                  <a:gd name="connsiteY99" fmla="*/ 688975 h 6502400"/>
                  <a:gd name="connsiteX100" fmla="*/ 3945789 w 6502401"/>
                  <a:gd name="connsiteY100" fmla="*/ 655108 h 6502400"/>
                  <a:gd name="connsiteX101" fmla="*/ 3939438 w 6502401"/>
                  <a:gd name="connsiteY101" fmla="*/ 619125 h 6502400"/>
                  <a:gd name="connsiteX102" fmla="*/ 3939438 w 6502401"/>
                  <a:gd name="connsiteY102" fmla="*/ 582613 h 6502400"/>
                  <a:gd name="connsiteX103" fmla="*/ 3945789 w 6502401"/>
                  <a:gd name="connsiteY103" fmla="*/ 546629 h 6502400"/>
                  <a:gd name="connsiteX104" fmla="*/ 3959548 w 6502401"/>
                  <a:gd name="connsiteY104" fmla="*/ 512233 h 6502400"/>
                  <a:gd name="connsiteX105" fmla="*/ 3981246 w 6502401"/>
                  <a:gd name="connsiteY105" fmla="*/ 480483 h 6502400"/>
                  <a:gd name="connsiteX106" fmla="*/ 3993947 w 6502401"/>
                  <a:gd name="connsiteY106" fmla="*/ 465667 h 6502400"/>
                  <a:gd name="connsiteX107" fmla="*/ 4008764 w 6502401"/>
                  <a:gd name="connsiteY107" fmla="*/ 452967 h 6502400"/>
                  <a:gd name="connsiteX108" fmla="*/ 4039988 w 6502401"/>
                  <a:gd name="connsiteY108" fmla="*/ 431800 h 6502400"/>
                  <a:gd name="connsiteX109" fmla="*/ 4074916 w 6502401"/>
                  <a:gd name="connsiteY109" fmla="*/ 418042 h 6502400"/>
                  <a:gd name="connsiteX110" fmla="*/ 4110902 w 6502401"/>
                  <a:gd name="connsiteY110" fmla="*/ 411163 h 6502400"/>
                  <a:gd name="connsiteX111" fmla="*/ 4147417 w 6502401"/>
                  <a:gd name="connsiteY111" fmla="*/ 411163 h 6502400"/>
                  <a:gd name="connsiteX112" fmla="*/ 4182875 w 6502401"/>
                  <a:gd name="connsiteY112" fmla="*/ 418042 h 6502400"/>
                  <a:gd name="connsiteX113" fmla="*/ 4217273 w 6502401"/>
                  <a:gd name="connsiteY113" fmla="*/ 431800 h 6502400"/>
                  <a:gd name="connsiteX114" fmla="*/ 4249555 w 6502401"/>
                  <a:gd name="connsiteY114" fmla="*/ 452967 h 6502400"/>
                  <a:gd name="connsiteX115" fmla="*/ 4263844 w 6502401"/>
                  <a:gd name="connsiteY115" fmla="*/ 465667 h 6502400"/>
                  <a:gd name="connsiteX116" fmla="*/ 4508339 w 6502401"/>
                  <a:gd name="connsiteY116" fmla="*/ 711200 h 6502400"/>
                  <a:gd name="connsiteX117" fmla="*/ 5007913 w 6502401"/>
                  <a:gd name="connsiteY117" fmla="*/ 212725 h 6502400"/>
                  <a:gd name="connsiteX118" fmla="*/ 5034373 w 6502401"/>
                  <a:gd name="connsiteY118" fmla="*/ 186796 h 6502400"/>
                  <a:gd name="connsiteX119" fmla="*/ 5091528 w 6502401"/>
                  <a:gd name="connsiteY119" fmla="*/ 139700 h 6502400"/>
                  <a:gd name="connsiteX120" fmla="*/ 5152387 w 6502401"/>
                  <a:gd name="connsiteY120" fmla="*/ 100013 h 6502400"/>
                  <a:gd name="connsiteX121" fmla="*/ 5215892 w 6502401"/>
                  <a:gd name="connsiteY121" fmla="*/ 66675 h 6502400"/>
                  <a:gd name="connsiteX122" fmla="*/ 5281514 w 6502401"/>
                  <a:gd name="connsiteY122" fmla="*/ 39688 h 6502400"/>
                  <a:gd name="connsiteX123" fmla="*/ 5348195 w 6502401"/>
                  <a:gd name="connsiteY123" fmla="*/ 20108 h 6502400"/>
                  <a:gd name="connsiteX124" fmla="*/ 5418050 w 6502401"/>
                  <a:gd name="connsiteY124" fmla="*/ 6350 h 650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6502401" h="6502400">
                    <a:moveTo>
                      <a:pt x="4509870" y="1250950"/>
                    </a:moveTo>
                    <a:lnTo>
                      <a:pt x="3460751" y="2299449"/>
                    </a:lnTo>
                    <a:lnTo>
                      <a:pt x="4204979" y="3043238"/>
                    </a:lnTo>
                    <a:lnTo>
                      <a:pt x="5253039" y="1994739"/>
                    </a:lnTo>
                    <a:close/>
                    <a:moveTo>
                      <a:pt x="5487377" y="0"/>
                    </a:moveTo>
                    <a:lnTo>
                      <a:pt x="5557233" y="0"/>
                    </a:lnTo>
                    <a:lnTo>
                      <a:pt x="5626559" y="6350"/>
                    </a:lnTo>
                    <a:lnTo>
                      <a:pt x="5695356" y="20108"/>
                    </a:lnTo>
                    <a:lnTo>
                      <a:pt x="5763095" y="39688"/>
                    </a:lnTo>
                    <a:lnTo>
                      <a:pt x="5828717" y="66675"/>
                    </a:lnTo>
                    <a:lnTo>
                      <a:pt x="5891693" y="100013"/>
                    </a:lnTo>
                    <a:lnTo>
                      <a:pt x="5953081" y="139700"/>
                    </a:lnTo>
                    <a:lnTo>
                      <a:pt x="6010236" y="186796"/>
                    </a:lnTo>
                    <a:lnTo>
                      <a:pt x="6036697" y="212725"/>
                    </a:lnTo>
                    <a:lnTo>
                      <a:pt x="6289659" y="465667"/>
                    </a:lnTo>
                    <a:lnTo>
                      <a:pt x="6316649" y="493183"/>
                    </a:lnTo>
                    <a:lnTo>
                      <a:pt x="6362690" y="550333"/>
                    </a:lnTo>
                    <a:lnTo>
                      <a:pt x="6402381" y="610658"/>
                    </a:lnTo>
                    <a:lnTo>
                      <a:pt x="6436250" y="674158"/>
                    </a:lnTo>
                    <a:lnTo>
                      <a:pt x="6462711" y="739246"/>
                    </a:lnTo>
                    <a:lnTo>
                      <a:pt x="6482820" y="807508"/>
                    </a:lnTo>
                    <a:lnTo>
                      <a:pt x="6495522" y="875771"/>
                    </a:lnTo>
                    <a:lnTo>
                      <a:pt x="6502401" y="946150"/>
                    </a:lnTo>
                    <a:lnTo>
                      <a:pt x="6502401" y="1015471"/>
                    </a:lnTo>
                    <a:lnTo>
                      <a:pt x="6495522" y="1085321"/>
                    </a:lnTo>
                    <a:lnTo>
                      <a:pt x="6482820" y="1154113"/>
                    </a:lnTo>
                    <a:lnTo>
                      <a:pt x="6462711" y="1221846"/>
                    </a:lnTo>
                    <a:lnTo>
                      <a:pt x="6436250" y="1287463"/>
                    </a:lnTo>
                    <a:lnTo>
                      <a:pt x="6402381" y="1350963"/>
                    </a:lnTo>
                    <a:lnTo>
                      <a:pt x="6362690" y="1410759"/>
                    </a:lnTo>
                    <a:lnTo>
                      <a:pt x="6316649" y="1467909"/>
                    </a:lnTo>
                    <a:lnTo>
                      <a:pt x="6289659" y="1495425"/>
                    </a:lnTo>
                    <a:lnTo>
                      <a:pt x="5791143" y="1993900"/>
                    </a:lnTo>
                    <a:lnTo>
                      <a:pt x="6036697" y="2239433"/>
                    </a:lnTo>
                    <a:lnTo>
                      <a:pt x="6050456" y="2253192"/>
                    </a:lnTo>
                    <a:lnTo>
                      <a:pt x="6071095" y="2284942"/>
                    </a:lnTo>
                    <a:lnTo>
                      <a:pt x="6084855" y="2319338"/>
                    </a:lnTo>
                    <a:lnTo>
                      <a:pt x="6092264" y="2355321"/>
                    </a:lnTo>
                    <a:lnTo>
                      <a:pt x="6092264" y="2391833"/>
                    </a:lnTo>
                    <a:lnTo>
                      <a:pt x="6084855" y="2428346"/>
                    </a:lnTo>
                    <a:lnTo>
                      <a:pt x="6071095" y="2462742"/>
                    </a:lnTo>
                    <a:lnTo>
                      <a:pt x="6050456" y="2493963"/>
                    </a:lnTo>
                    <a:lnTo>
                      <a:pt x="6036697" y="2508250"/>
                    </a:lnTo>
                    <a:lnTo>
                      <a:pt x="6022408" y="2522008"/>
                    </a:lnTo>
                    <a:lnTo>
                      <a:pt x="5991185" y="2542646"/>
                    </a:lnTo>
                    <a:lnTo>
                      <a:pt x="5956786" y="2556933"/>
                    </a:lnTo>
                    <a:lnTo>
                      <a:pt x="5920270" y="2563813"/>
                    </a:lnTo>
                    <a:lnTo>
                      <a:pt x="5883755" y="2563813"/>
                    </a:lnTo>
                    <a:lnTo>
                      <a:pt x="5847769" y="2556933"/>
                    </a:lnTo>
                    <a:lnTo>
                      <a:pt x="5813370" y="2542646"/>
                    </a:lnTo>
                    <a:lnTo>
                      <a:pt x="5781617" y="2522008"/>
                    </a:lnTo>
                    <a:lnTo>
                      <a:pt x="5767858" y="2508250"/>
                    </a:lnTo>
                    <a:lnTo>
                      <a:pt x="5522305" y="2263775"/>
                    </a:lnTo>
                    <a:lnTo>
                      <a:pt x="3771678" y="4014258"/>
                    </a:lnTo>
                    <a:lnTo>
                      <a:pt x="2034283" y="5750454"/>
                    </a:lnTo>
                    <a:lnTo>
                      <a:pt x="2004118" y="5780088"/>
                    </a:lnTo>
                    <a:lnTo>
                      <a:pt x="1936908" y="5832475"/>
                    </a:lnTo>
                    <a:lnTo>
                      <a:pt x="1865465" y="5876925"/>
                    </a:lnTo>
                    <a:lnTo>
                      <a:pt x="1789259" y="5911850"/>
                    </a:lnTo>
                    <a:lnTo>
                      <a:pt x="1709877" y="5938838"/>
                    </a:lnTo>
                    <a:lnTo>
                      <a:pt x="1627320" y="5955242"/>
                    </a:lnTo>
                    <a:lnTo>
                      <a:pt x="1543705" y="5963709"/>
                    </a:lnTo>
                    <a:lnTo>
                      <a:pt x="1459032" y="5961592"/>
                    </a:lnTo>
                    <a:lnTo>
                      <a:pt x="1417224" y="5956300"/>
                    </a:lnTo>
                    <a:lnTo>
                      <a:pt x="890660" y="5881688"/>
                    </a:lnTo>
                    <a:lnTo>
                      <a:pt x="324935" y="6446838"/>
                    </a:lnTo>
                    <a:lnTo>
                      <a:pt x="310646" y="6460596"/>
                    </a:lnTo>
                    <a:lnTo>
                      <a:pt x="278364" y="6481234"/>
                    </a:lnTo>
                    <a:lnTo>
                      <a:pt x="243966" y="6494992"/>
                    </a:lnTo>
                    <a:lnTo>
                      <a:pt x="208509" y="6502400"/>
                    </a:lnTo>
                    <a:lnTo>
                      <a:pt x="171464" y="6502400"/>
                    </a:lnTo>
                    <a:lnTo>
                      <a:pt x="136007" y="6494992"/>
                    </a:lnTo>
                    <a:lnTo>
                      <a:pt x="101608" y="6481234"/>
                    </a:lnTo>
                    <a:lnTo>
                      <a:pt x="69856" y="6460596"/>
                    </a:lnTo>
                    <a:lnTo>
                      <a:pt x="55038" y="6446838"/>
                    </a:lnTo>
                    <a:lnTo>
                      <a:pt x="42337" y="6432550"/>
                    </a:lnTo>
                    <a:lnTo>
                      <a:pt x="20639" y="6401329"/>
                    </a:lnTo>
                    <a:lnTo>
                      <a:pt x="6880" y="6366934"/>
                    </a:lnTo>
                    <a:lnTo>
                      <a:pt x="0" y="6330421"/>
                    </a:lnTo>
                    <a:lnTo>
                      <a:pt x="0" y="6293909"/>
                    </a:lnTo>
                    <a:lnTo>
                      <a:pt x="6880" y="6257925"/>
                    </a:lnTo>
                    <a:lnTo>
                      <a:pt x="20639" y="6223529"/>
                    </a:lnTo>
                    <a:lnTo>
                      <a:pt x="42337" y="6191779"/>
                    </a:lnTo>
                    <a:lnTo>
                      <a:pt x="55038" y="6178021"/>
                    </a:lnTo>
                    <a:lnTo>
                      <a:pt x="621292" y="5611813"/>
                    </a:lnTo>
                    <a:lnTo>
                      <a:pt x="546145" y="5085821"/>
                    </a:lnTo>
                    <a:lnTo>
                      <a:pt x="540853" y="5042959"/>
                    </a:lnTo>
                    <a:lnTo>
                      <a:pt x="539265" y="4958821"/>
                    </a:lnTo>
                    <a:lnTo>
                      <a:pt x="546674" y="4874684"/>
                    </a:lnTo>
                    <a:lnTo>
                      <a:pt x="564138" y="4792663"/>
                    </a:lnTo>
                    <a:lnTo>
                      <a:pt x="590069" y="4713288"/>
                    </a:lnTo>
                    <a:lnTo>
                      <a:pt x="626055" y="4637088"/>
                    </a:lnTo>
                    <a:lnTo>
                      <a:pt x="669980" y="4565121"/>
                    </a:lnTo>
                    <a:lnTo>
                      <a:pt x="721842" y="4498975"/>
                    </a:lnTo>
                    <a:lnTo>
                      <a:pt x="752007" y="4467754"/>
                    </a:lnTo>
                    <a:lnTo>
                      <a:pt x="2468235" y="2752196"/>
                    </a:lnTo>
                    <a:lnTo>
                      <a:pt x="4239500" y="981075"/>
                    </a:lnTo>
                    <a:lnTo>
                      <a:pt x="3993947" y="735542"/>
                    </a:lnTo>
                    <a:lnTo>
                      <a:pt x="3981246" y="721254"/>
                    </a:lnTo>
                    <a:lnTo>
                      <a:pt x="3959548" y="688975"/>
                    </a:lnTo>
                    <a:lnTo>
                      <a:pt x="3945789" y="655108"/>
                    </a:lnTo>
                    <a:lnTo>
                      <a:pt x="3939438" y="619125"/>
                    </a:lnTo>
                    <a:lnTo>
                      <a:pt x="3939438" y="582613"/>
                    </a:lnTo>
                    <a:lnTo>
                      <a:pt x="3945789" y="546629"/>
                    </a:lnTo>
                    <a:lnTo>
                      <a:pt x="3959548" y="512233"/>
                    </a:lnTo>
                    <a:lnTo>
                      <a:pt x="3981246" y="480483"/>
                    </a:lnTo>
                    <a:lnTo>
                      <a:pt x="3993947" y="465667"/>
                    </a:lnTo>
                    <a:lnTo>
                      <a:pt x="4008764" y="452967"/>
                    </a:lnTo>
                    <a:lnTo>
                      <a:pt x="4039988" y="431800"/>
                    </a:lnTo>
                    <a:lnTo>
                      <a:pt x="4074916" y="418042"/>
                    </a:lnTo>
                    <a:lnTo>
                      <a:pt x="4110902" y="411163"/>
                    </a:lnTo>
                    <a:lnTo>
                      <a:pt x="4147417" y="411163"/>
                    </a:lnTo>
                    <a:lnTo>
                      <a:pt x="4182875" y="418042"/>
                    </a:lnTo>
                    <a:lnTo>
                      <a:pt x="4217273" y="431800"/>
                    </a:lnTo>
                    <a:lnTo>
                      <a:pt x="4249555" y="452967"/>
                    </a:lnTo>
                    <a:lnTo>
                      <a:pt x="4263844" y="465667"/>
                    </a:lnTo>
                    <a:lnTo>
                      <a:pt x="4508339" y="711200"/>
                    </a:lnTo>
                    <a:lnTo>
                      <a:pt x="5007913" y="212725"/>
                    </a:lnTo>
                    <a:lnTo>
                      <a:pt x="5034373" y="186796"/>
                    </a:lnTo>
                    <a:lnTo>
                      <a:pt x="5091528" y="139700"/>
                    </a:lnTo>
                    <a:lnTo>
                      <a:pt x="5152387" y="100013"/>
                    </a:lnTo>
                    <a:lnTo>
                      <a:pt x="5215892" y="66675"/>
                    </a:lnTo>
                    <a:lnTo>
                      <a:pt x="5281514" y="39688"/>
                    </a:lnTo>
                    <a:lnTo>
                      <a:pt x="5348195" y="20108"/>
                    </a:lnTo>
                    <a:lnTo>
                      <a:pt x="5418050" y="63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srgbClr val="F9EFE5"/>
                  </a:solidFill>
                </a:endParaRPr>
              </a:p>
            </p:txBody>
          </p:sp>
          <p:grpSp>
            <p:nvGrpSpPr>
              <p:cNvPr id="99" name="Group 36">
                <a:extLst>
                  <a:ext uri="{FF2B5EF4-FFF2-40B4-BE49-F238E27FC236}">
                    <a16:creationId xmlns:a16="http://schemas.microsoft.com/office/drawing/2014/main" id="{F6DBBC10-5692-FA45-2483-69C4E15AF70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26570" y="3241551"/>
                <a:ext cx="47230" cy="122011"/>
                <a:chOff x="2375" y="2182"/>
                <a:chExt cx="144" cy="372"/>
              </a:xfrm>
              <a:solidFill>
                <a:schemeClr val="bg1"/>
              </a:solidFill>
            </p:grpSpPr>
            <p:sp>
              <p:nvSpPr>
                <p:cNvPr id="107" name="Freeform 37">
                  <a:extLst>
                    <a:ext uri="{FF2B5EF4-FFF2-40B4-BE49-F238E27FC236}">
                      <a16:creationId xmlns:a16="http://schemas.microsoft.com/office/drawing/2014/main" id="{F496A1A4-2A81-C73B-B6F6-C946B4DD3C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09" y="2182"/>
                  <a:ext cx="99" cy="210"/>
                </a:xfrm>
                <a:custGeom>
                  <a:avLst/>
                  <a:gdLst>
                    <a:gd name="T0" fmla="*/ 0 w 296"/>
                    <a:gd name="T1" fmla="*/ 631 h 631"/>
                    <a:gd name="T2" fmla="*/ 296 w 296"/>
                    <a:gd name="T3" fmla="*/ 631 h 631"/>
                    <a:gd name="T4" fmla="*/ 270 w 296"/>
                    <a:gd name="T5" fmla="*/ 612 h 631"/>
                    <a:gd name="T6" fmla="*/ 232 w 296"/>
                    <a:gd name="T7" fmla="*/ 568 h 631"/>
                    <a:gd name="T8" fmla="*/ 209 w 296"/>
                    <a:gd name="T9" fmla="*/ 517 h 631"/>
                    <a:gd name="T10" fmla="*/ 199 w 296"/>
                    <a:gd name="T11" fmla="*/ 467 h 631"/>
                    <a:gd name="T12" fmla="*/ 198 w 296"/>
                    <a:gd name="T13" fmla="*/ 442 h 631"/>
                    <a:gd name="T14" fmla="*/ 200 w 296"/>
                    <a:gd name="T15" fmla="*/ 370 h 631"/>
                    <a:gd name="T16" fmla="*/ 208 w 296"/>
                    <a:gd name="T17" fmla="*/ 279 h 631"/>
                    <a:gd name="T18" fmla="*/ 213 w 296"/>
                    <a:gd name="T19" fmla="*/ 207 h 631"/>
                    <a:gd name="T20" fmla="*/ 215 w 296"/>
                    <a:gd name="T21" fmla="*/ 157 h 631"/>
                    <a:gd name="T22" fmla="*/ 215 w 296"/>
                    <a:gd name="T23" fmla="*/ 132 h 631"/>
                    <a:gd name="T24" fmla="*/ 205 w 296"/>
                    <a:gd name="T25" fmla="*/ 79 h 631"/>
                    <a:gd name="T26" fmla="*/ 189 w 296"/>
                    <a:gd name="T27" fmla="*/ 31 h 631"/>
                    <a:gd name="T28" fmla="*/ 172 w 296"/>
                    <a:gd name="T29" fmla="*/ 8 h 631"/>
                    <a:gd name="T30" fmla="*/ 159 w 296"/>
                    <a:gd name="T31" fmla="*/ 0 h 631"/>
                    <a:gd name="T32" fmla="*/ 151 w 296"/>
                    <a:gd name="T33" fmla="*/ 0 h 631"/>
                    <a:gd name="T34" fmla="*/ 138 w 296"/>
                    <a:gd name="T35" fmla="*/ 1 h 631"/>
                    <a:gd name="T36" fmla="*/ 127 w 296"/>
                    <a:gd name="T37" fmla="*/ 11 h 631"/>
                    <a:gd name="T38" fmla="*/ 114 w 296"/>
                    <a:gd name="T39" fmla="*/ 27 h 631"/>
                    <a:gd name="T40" fmla="*/ 98 w 296"/>
                    <a:gd name="T41" fmla="*/ 75 h 631"/>
                    <a:gd name="T42" fmla="*/ 89 w 296"/>
                    <a:gd name="T43" fmla="*/ 145 h 631"/>
                    <a:gd name="T44" fmla="*/ 89 w 296"/>
                    <a:gd name="T45" fmla="*/ 160 h 631"/>
                    <a:gd name="T46" fmla="*/ 92 w 296"/>
                    <a:gd name="T47" fmla="*/ 253 h 631"/>
                    <a:gd name="T48" fmla="*/ 101 w 296"/>
                    <a:gd name="T49" fmla="*/ 310 h 631"/>
                    <a:gd name="T50" fmla="*/ 105 w 296"/>
                    <a:gd name="T51" fmla="*/ 337 h 631"/>
                    <a:gd name="T52" fmla="*/ 111 w 296"/>
                    <a:gd name="T53" fmla="*/ 400 h 631"/>
                    <a:gd name="T54" fmla="*/ 109 w 296"/>
                    <a:gd name="T55" fmla="*/ 442 h 631"/>
                    <a:gd name="T56" fmla="*/ 105 w 296"/>
                    <a:gd name="T57" fmla="*/ 480 h 631"/>
                    <a:gd name="T58" fmla="*/ 83 w 296"/>
                    <a:gd name="T59" fmla="*/ 542 h 631"/>
                    <a:gd name="T60" fmla="*/ 50 w 296"/>
                    <a:gd name="T61" fmla="*/ 588 h 631"/>
                    <a:gd name="T62" fmla="*/ 15 w 296"/>
                    <a:gd name="T63" fmla="*/ 621 h 631"/>
                    <a:gd name="T64" fmla="*/ 0 w 296"/>
                    <a:gd name="T65" fmla="*/ 631 h 6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96" h="631">
                      <a:moveTo>
                        <a:pt x="0" y="631"/>
                      </a:moveTo>
                      <a:lnTo>
                        <a:pt x="296" y="631"/>
                      </a:lnTo>
                      <a:lnTo>
                        <a:pt x="270" y="612"/>
                      </a:lnTo>
                      <a:lnTo>
                        <a:pt x="232" y="568"/>
                      </a:lnTo>
                      <a:lnTo>
                        <a:pt x="209" y="517"/>
                      </a:lnTo>
                      <a:lnTo>
                        <a:pt x="199" y="467"/>
                      </a:lnTo>
                      <a:lnTo>
                        <a:pt x="198" y="442"/>
                      </a:lnTo>
                      <a:lnTo>
                        <a:pt x="200" y="370"/>
                      </a:lnTo>
                      <a:lnTo>
                        <a:pt x="208" y="279"/>
                      </a:lnTo>
                      <a:lnTo>
                        <a:pt x="213" y="207"/>
                      </a:lnTo>
                      <a:lnTo>
                        <a:pt x="215" y="157"/>
                      </a:lnTo>
                      <a:lnTo>
                        <a:pt x="215" y="132"/>
                      </a:lnTo>
                      <a:lnTo>
                        <a:pt x="205" y="79"/>
                      </a:lnTo>
                      <a:lnTo>
                        <a:pt x="189" y="31"/>
                      </a:lnTo>
                      <a:lnTo>
                        <a:pt x="172" y="8"/>
                      </a:lnTo>
                      <a:lnTo>
                        <a:pt x="159" y="0"/>
                      </a:lnTo>
                      <a:lnTo>
                        <a:pt x="151" y="0"/>
                      </a:lnTo>
                      <a:lnTo>
                        <a:pt x="138" y="1"/>
                      </a:lnTo>
                      <a:lnTo>
                        <a:pt x="127" y="11"/>
                      </a:lnTo>
                      <a:lnTo>
                        <a:pt x="114" y="27"/>
                      </a:lnTo>
                      <a:lnTo>
                        <a:pt x="98" y="75"/>
                      </a:lnTo>
                      <a:lnTo>
                        <a:pt x="89" y="145"/>
                      </a:lnTo>
                      <a:lnTo>
                        <a:pt x="89" y="160"/>
                      </a:lnTo>
                      <a:lnTo>
                        <a:pt x="92" y="253"/>
                      </a:lnTo>
                      <a:lnTo>
                        <a:pt x="101" y="310"/>
                      </a:lnTo>
                      <a:lnTo>
                        <a:pt x="105" y="337"/>
                      </a:lnTo>
                      <a:lnTo>
                        <a:pt x="111" y="400"/>
                      </a:lnTo>
                      <a:lnTo>
                        <a:pt x="109" y="442"/>
                      </a:lnTo>
                      <a:lnTo>
                        <a:pt x="105" y="480"/>
                      </a:lnTo>
                      <a:lnTo>
                        <a:pt x="83" y="542"/>
                      </a:lnTo>
                      <a:lnTo>
                        <a:pt x="50" y="588"/>
                      </a:lnTo>
                      <a:lnTo>
                        <a:pt x="15" y="621"/>
                      </a:lnTo>
                      <a:lnTo>
                        <a:pt x="0" y="6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8" name="Rectangle 38">
                  <a:extLst>
                    <a:ext uri="{FF2B5EF4-FFF2-40B4-BE49-F238E27FC236}">
                      <a16:creationId xmlns:a16="http://schemas.microsoft.com/office/drawing/2014/main" id="{81858EA3-527F-8DF1-027A-E2FD61A296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25"/>
                  <a:ext cx="123" cy="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9" name="Rectangle 39">
                  <a:extLst>
                    <a:ext uri="{FF2B5EF4-FFF2-40B4-BE49-F238E27FC236}">
                      <a16:creationId xmlns:a16="http://schemas.microsoft.com/office/drawing/2014/main" id="{969F2FAE-F8BC-B631-C123-66BF0A36E5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37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10" name="Rectangle 40">
                  <a:extLst>
                    <a:ext uri="{FF2B5EF4-FFF2-40B4-BE49-F238E27FC236}">
                      <a16:creationId xmlns:a16="http://schemas.microsoft.com/office/drawing/2014/main" id="{D47BB34E-CFB4-B7FC-4C2A-15EC5D8553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05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11" name="Freeform 41">
                  <a:extLst>
                    <a:ext uri="{FF2B5EF4-FFF2-40B4-BE49-F238E27FC236}">
                      <a16:creationId xmlns:a16="http://schemas.microsoft.com/office/drawing/2014/main" id="{B9A457D8-6952-B181-6BAB-6747C53698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5" y="2463"/>
                  <a:ext cx="143" cy="91"/>
                </a:xfrm>
                <a:custGeom>
                  <a:avLst/>
                  <a:gdLst>
                    <a:gd name="T0" fmla="*/ 4 w 429"/>
                    <a:gd name="T1" fmla="*/ 241 h 274"/>
                    <a:gd name="T2" fmla="*/ 0 w 429"/>
                    <a:gd name="T3" fmla="*/ 247 h 274"/>
                    <a:gd name="T4" fmla="*/ 0 w 429"/>
                    <a:gd name="T5" fmla="*/ 252 h 274"/>
                    <a:gd name="T6" fmla="*/ 4 w 429"/>
                    <a:gd name="T7" fmla="*/ 261 h 274"/>
                    <a:gd name="T8" fmla="*/ 19 w 429"/>
                    <a:gd name="T9" fmla="*/ 265 h 274"/>
                    <a:gd name="T10" fmla="*/ 40 w 429"/>
                    <a:gd name="T11" fmla="*/ 268 h 274"/>
                    <a:gd name="T12" fmla="*/ 66 w 429"/>
                    <a:gd name="T13" fmla="*/ 271 h 274"/>
                    <a:gd name="T14" fmla="*/ 68 w 429"/>
                    <a:gd name="T15" fmla="*/ 271 h 274"/>
                    <a:gd name="T16" fmla="*/ 68 w 429"/>
                    <a:gd name="T17" fmla="*/ 271 h 274"/>
                    <a:gd name="T18" fmla="*/ 78 w 429"/>
                    <a:gd name="T19" fmla="*/ 270 h 274"/>
                    <a:gd name="T20" fmla="*/ 95 w 429"/>
                    <a:gd name="T21" fmla="*/ 254 h 274"/>
                    <a:gd name="T22" fmla="*/ 121 w 429"/>
                    <a:gd name="T23" fmla="*/ 210 h 274"/>
                    <a:gd name="T24" fmla="*/ 134 w 429"/>
                    <a:gd name="T25" fmla="*/ 179 h 274"/>
                    <a:gd name="T26" fmla="*/ 130 w 429"/>
                    <a:gd name="T27" fmla="*/ 208 h 274"/>
                    <a:gd name="T28" fmla="*/ 117 w 429"/>
                    <a:gd name="T29" fmla="*/ 274 h 274"/>
                    <a:gd name="T30" fmla="*/ 144 w 429"/>
                    <a:gd name="T31" fmla="*/ 274 h 274"/>
                    <a:gd name="T32" fmla="*/ 172 w 429"/>
                    <a:gd name="T33" fmla="*/ 274 h 274"/>
                    <a:gd name="T34" fmla="*/ 231 w 429"/>
                    <a:gd name="T35" fmla="*/ 274 h 274"/>
                    <a:gd name="T36" fmla="*/ 329 w 429"/>
                    <a:gd name="T37" fmla="*/ 267 h 274"/>
                    <a:gd name="T38" fmla="*/ 363 w 429"/>
                    <a:gd name="T39" fmla="*/ 260 h 274"/>
                    <a:gd name="T40" fmla="*/ 379 w 429"/>
                    <a:gd name="T41" fmla="*/ 255 h 274"/>
                    <a:gd name="T42" fmla="*/ 400 w 429"/>
                    <a:gd name="T43" fmla="*/ 235 h 274"/>
                    <a:gd name="T44" fmla="*/ 405 w 429"/>
                    <a:gd name="T45" fmla="*/ 222 h 274"/>
                    <a:gd name="T46" fmla="*/ 416 w 429"/>
                    <a:gd name="T47" fmla="*/ 164 h 274"/>
                    <a:gd name="T48" fmla="*/ 428 w 429"/>
                    <a:gd name="T49" fmla="*/ 36 h 274"/>
                    <a:gd name="T50" fmla="*/ 429 w 429"/>
                    <a:gd name="T51" fmla="*/ 0 h 274"/>
                    <a:gd name="T52" fmla="*/ 64 w 429"/>
                    <a:gd name="T53" fmla="*/ 0 h 274"/>
                    <a:gd name="T54" fmla="*/ 64 w 429"/>
                    <a:gd name="T55" fmla="*/ 46 h 274"/>
                    <a:gd name="T56" fmla="*/ 48 w 429"/>
                    <a:gd name="T57" fmla="*/ 159 h 274"/>
                    <a:gd name="T58" fmla="*/ 30 w 429"/>
                    <a:gd name="T59" fmla="*/ 208 h 274"/>
                    <a:gd name="T60" fmla="*/ 14 w 429"/>
                    <a:gd name="T61" fmla="*/ 234 h 274"/>
                    <a:gd name="T62" fmla="*/ 4 w 429"/>
                    <a:gd name="T63" fmla="*/ 241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29" h="274">
                      <a:moveTo>
                        <a:pt x="4" y="241"/>
                      </a:moveTo>
                      <a:lnTo>
                        <a:pt x="0" y="247"/>
                      </a:lnTo>
                      <a:lnTo>
                        <a:pt x="0" y="252"/>
                      </a:lnTo>
                      <a:lnTo>
                        <a:pt x="4" y="261"/>
                      </a:lnTo>
                      <a:lnTo>
                        <a:pt x="19" y="265"/>
                      </a:lnTo>
                      <a:lnTo>
                        <a:pt x="40" y="268"/>
                      </a:lnTo>
                      <a:lnTo>
                        <a:pt x="66" y="271"/>
                      </a:lnTo>
                      <a:lnTo>
                        <a:pt x="68" y="271"/>
                      </a:lnTo>
                      <a:lnTo>
                        <a:pt x="68" y="271"/>
                      </a:lnTo>
                      <a:lnTo>
                        <a:pt x="78" y="270"/>
                      </a:lnTo>
                      <a:lnTo>
                        <a:pt x="95" y="254"/>
                      </a:lnTo>
                      <a:lnTo>
                        <a:pt x="121" y="210"/>
                      </a:lnTo>
                      <a:lnTo>
                        <a:pt x="134" y="179"/>
                      </a:lnTo>
                      <a:lnTo>
                        <a:pt x="130" y="208"/>
                      </a:lnTo>
                      <a:lnTo>
                        <a:pt x="117" y="274"/>
                      </a:lnTo>
                      <a:lnTo>
                        <a:pt x="144" y="274"/>
                      </a:lnTo>
                      <a:lnTo>
                        <a:pt x="172" y="274"/>
                      </a:lnTo>
                      <a:lnTo>
                        <a:pt x="231" y="274"/>
                      </a:lnTo>
                      <a:lnTo>
                        <a:pt x="329" y="267"/>
                      </a:lnTo>
                      <a:lnTo>
                        <a:pt x="363" y="260"/>
                      </a:lnTo>
                      <a:lnTo>
                        <a:pt x="379" y="255"/>
                      </a:lnTo>
                      <a:lnTo>
                        <a:pt x="400" y="235"/>
                      </a:lnTo>
                      <a:lnTo>
                        <a:pt x="405" y="222"/>
                      </a:lnTo>
                      <a:lnTo>
                        <a:pt x="416" y="164"/>
                      </a:lnTo>
                      <a:lnTo>
                        <a:pt x="428" y="36"/>
                      </a:lnTo>
                      <a:lnTo>
                        <a:pt x="429" y="0"/>
                      </a:lnTo>
                      <a:lnTo>
                        <a:pt x="64" y="0"/>
                      </a:lnTo>
                      <a:lnTo>
                        <a:pt x="64" y="46"/>
                      </a:lnTo>
                      <a:lnTo>
                        <a:pt x="48" y="159"/>
                      </a:lnTo>
                      <a:lnTo>
                        <a:pt x="30" y="208"/>
                      </a:lnTo>
                      <a:lnTo>
                        <a:pt x="14" y="234"/>
                      </a:lnTo>
                      <a:lnTo>
                        <a:pt x="4" y="2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</p:grpSp>
          <p:sp>
            <p:nvSpPr>
              <p:cNvPr id="100" name="Freeform 6">
                <a:extLst>
                  <a:ext uri="{FF2B5EF4-FFF2-40B4-BE49-F238E27FC236}">
                    <a16:creationId xmlns:a16="http://schemas.microsoft.com/office/drawing/2014/main" id="{2915A58D-A89A-9161-240B-4B61079CA39D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05805" y="3690038"/>
                <a:ext cx="88761" cy="78696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srgbClr val="F9EFE5"/>
                  </a:solidFill>
                </a:endParaRPr>
              </a:p>
            </p:txBody>
          </p:sp>
          <p:grpSp>
            <p:nvGrpSpPr>
              <p:cNvPr id="101" name="Group 23">
                <a:extLst>
                  <a:ext uri="{FF2B5EF4-FFF2-40B4-BE49-F238E27FC236}">
                    <a16:creationId xmlns:a16="http://schemas.microsoft.com/office/drawing/2014/main" id="{2F1803F6-8E79-D18E-1FEF-D0023E99FAF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690" y="4510148"/>
                <a:ext cx="110991" cy="101876"/>
                <a:chOff x="2577" y="1104"/>
                <a:chExt cx="414" cy="380"/>
              </a:xfrm>
              <a:solidFill>
                <a:schemeClr val="bg1"/>
              </a:solidFill>
            </p:grpSpPr>
            <p:sp>
              <p:nvSpPr>
                <p:cNvPr id="102" name="Freeform 24">
                  <a:extLst>
                    <a:ext uri="{FF2B5EF4-FFF2-40B4-BE49-F238E27FC236}">
                      <a16:creationId xmlns:a16="http://schemas.microsoft.com/office/drawing/2014/main" id="{E6B41D87-9DD0-EFDA-2E8A-9AF866348B0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77" y="1104"/>
                  <a:ext cx="353" cy="380"/>
                </a:xfrm>
                <a:custGeom>
                  <a:avLst/>
                  <a:gdLst>
                    <a:gd name="T0" fmla="*/ 81 w 1058"/>
                    <a:gd name="T1" fmla="*/ 1141 h 1141"/>
                    <a:gd name="T2" fmla="*/ 91 w 1058"/>
                    <a:gd name="T3" fmla="*/ 1140 h 1141"/>
                    <a:gd name="T4" fmla="*/ 101 w 1058"/>
                    <a:gd name="T5" fmla="*/ 1131 h 1141"/>
                    <a:gd name="T6" fmla="*/ 206 w 1058"/>
                    <a:gd name="T7" fmla="*/ 1129 h 1141"/>
                    <a:gd name="T8" fmla="*/ 206 w 1058"/>
                    <a:gd name="T9" fmla="*/ 1115 h 1141"/>
                    <a:gd name="T10" fmla="*/ 120 w 1058"/>
                    <a:gd name="T11" fmla="*/ 1112 h 1141"/>
                    <a:gd name="T12" fmla="*/ 352 w 1058"/>
                    <a:gd name="T13" fmla="*/ 962 h 1141"/>
                    <a:gd name="T14" fmla="*/ 365 w 1058"/>
                    <a:gd name="T15" fmla="*/ 968 h 1141"/>
                    <a:gd name="T16" fmla="*/ 378 w 1058"/>
                    <a:gd name="T17" fmla="*/ 962 h 1141"/>
                    <a:gd name="T18" fmla="*/ 994 w 1058"/>
                    <a:gd name="T19" fmla="*/ 347 h 1141"/>
                    <a:gd name="T20" fmla="*/ 997 w 1058"/>
                    <a:gd name="T21" fmla="*/ 343 h 1141"/>
                    <a:gd name="T22" fmla="*/ 1015 w 1058"/>
                    <a:gd name="T23" fmla="*/ 325 h 1141"/>
                    <a:gd name="T24" fmla="*/ 1051 w 1058"/>
                    <a:gd name="T25" fmla="*/ 256 h 1141"/>
                    <a:gd name="T26" fmla="*/ 1058 w 1058"/>
                    <a:gd name="T27" fmla="*/ 180 h 1141"/>
                    <a:gd name="T28" fmla="*/ 1036 w 1058"/>
                    <a:gd name="T29" fmla="*/ 106 h 1141"/>
                    <a:gd name="T30" fmla="*/ 1000 w 1058"/>
                    <a:gd name="T31" fmla="*/ 59 h 1141"/>
                    <a:gd name="T32" fmla="*/ 954 w 1058"/>
                    <a:gd name="T33" fmla="*/ 23 h 1141"/>
                    <a:gd name="T34" fmla="*/ 879 w 1058"/>
                    <a:gd name="T35" fmla="*/ 1 h 1141"/>
                    <a:gd name="T36" fmla="*/ 840 w 1058"/>
                    <a:gd name="T37" fmla="*/ 1 h 1141"/>
                    <a:gd name="T38" fmla="*/ 765 w 1058"/>
                    <a:gd name="T39" fmla="*/ 23 h 1141"/>
                    <a:gd name="T40" fmla="*/ 719 w 1058"/>
                    <a:gd name="T41" fmla="*/ 59 h 1141"/>
                    <a:gd name="T42" fmla="*/ 713 w 1058"/>
                    <a:gd name="T43" fmla="*/ 64 h 1141"/>
                    <a:gd name="T44" fmla="*/ 710 w 1058"/>
                    <a:gd name="T45" fmla="*/ 66 h 1141"/>
                    <a:gd name="T46" fmla="*/ 92 w 1058"/>
                    <a:gd name="T47" fmla="*/ 687 h 1141"/>
                    <a:gd name="T48" fmla="*/ 97 w 1058"/>
                    <a:gd name="T49" fmla="*/ 707 h 1141"/>
                    <a:gd name="T50" fmla="*/ 6 w 1058"/>
                    <a:gd name="T51" fmla="*/ 880 h 1141"/>
                    <a:gd name="T52" fmla="*/ 1 w 1058"/>
                    <a:gd name="T53" fmla="*/ 899 h 1141"/>
                    <a:gd name="T54" fmla="*/ 69 w 1058"/>
                    <a:gd name="T55" fmla="*/ 1137 h 1141"/>
                    <a:gd name="T56" fmla="*/ 735 w 1058"/>
                    <a:gd name="T57" fmla="*/ 96 h 1141"/>
                    <a:gd name="T58" fmla="*/ 739 w 1058"/>
                    <a:gd name="T59" fmla="*/ 93 h 1141"/>
                    <a:gd name="T60" fmla="*/ 744 w 1058"/>
                    <a:gd name="T61" fmla="*/ 87 h 1141"/>
                    <a:gd name="T62" fmla="*/ 770 w 1058"/>
                    <a:gd name="T63" fmla="*/ 64 h 1141"/>
                    <a:gd name="T64" fmla="*/ 859 w 1058"/>
                    <a:gd name="T65" fmla="*/ 38 h 1141"/>
                    <a:gd name="T66" fmla="*/ 950 w 1058"/>
                    <a:gd name="T67" fmla="*/ 64 h 1141"/>
                    <a:gd name="T68" fmla="*/ 994 w 1058"/>
                    <a:gd name="T69" fmla="*/ 111 h 1141"/>
                    <a:gd name="T70" fmla="*/ 1019 w 1058"/>
                    <a:gd name="T71" fmla="*/ 230 h 1141"/>
                    <a:gd name="T72" fmla="*/ 973 w 1058"/>
                    <a:gd name="T73" fmla="*/ 312 h 1141"/>
                    <a:gd name="T74" fmla="*/ 968 w 1058"/>
                    <a:gd name="T75" fmla="*/ 318 h 1141"/>
                    <a:gd name="T76" fmla="*/ 964 w 1058"/>
                    <a:gd name="T77" fmla="*/ 321 h 1141"/>
                    <a:gd name="T78" fmla="*/ 365 w 1058"/>
                    <a:gd name="T79" fmla="*/ 922 h 1141"/>
                    <a:gd name="T80" fmla="*/ 177 w 1058"/>
                    <a:gd name="T81" fmla="*/ 735 h 1141"/>
                    <a:gd name="T82" fmla="*/ 735 w 1058"/>
                    <a:gd name="T83" fmla="*/ 96 h 1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058" h="1141">
                      <a:moveTo>
                        <a:pt x="78" y="1141"/>
                      </a:moveTo>
                      <a:lnTo>
                        <a:pt x="81" y="1141"/>
                      </a:lnTo>
                      <a:lnTo>
                        <a:pt x="84" y="1141"/>
                      </a:lnTo>
                      <a:lnTo>
                        <a:pt x="91" y="1140"/>
                      </a:lnTo>
                      <a:lnTo>
                        <a:pt x="97" y="1135"/>
                      </a:lnTo>
                      <a:lnTo>
                        <a:pt x="101" y="1131"/>
                      </a:lnTo>
                      <a:lnTo>
                        <a:pt x="199" y="1131"/>
                      </a:lnTo>
                      <a:lnTo>
                        <a:pt x="206" y="1129"/>
                      </a:lnTo>
                      <a:lnTo>
                        <a:pt x="208" y="1122"/>
                      </a:lnTo>
                      <a:lnTo>
                        <a:pt x="206" y="1115"/>
                      </a:lnTo>
                      <a:lnTo>
                        <a:pt x="199" y="1112"/>
                      </a:lnTo>
                      <a:lnTo>
                        <a:pt x="120" y="1112"/>
                      </a:lnTo>
                      <a:lnTo>
                        <a:pt x="310" y="922"/>
                      </a:lnTo>
                      <a:lnTo>
                        <a:pt x="352" y="962"/>
                      </a:lnTo>
                      <a:lnTo>
                        <a:pt x="357" y="967"/>
                      </a:lnTo>
                      <a:lnTo>
                        <a:pt x="365" y="968"/>
                      </a:lnTo>
                      <a:lnTo>
                        <a:pt x="372" y="967"/>
                      </a:lnTo>
                      <a:lnTo>
                        <a:pt x="378" y="962"/>
                      </a:lnTo>
                      <a:lnTo>
                        <a:pt x="993" y="348"/>
                      </a:lnTo>
                      <a:lnTo>
                        <a:pt x="994" y="347"/>
                      </a:lnTo>
                      <a:lnTo>
                        <a:pt x="994" y="345"/>
                      </a:lnTo>
                      <a:lnTo>
                        <a:pt x="997" y="343"/>
                      </a:lnTo>
                      <a:lnTo>
                        <a:pt x="1000" y="340"/>
                      </a:lnTo>
                      <a:lnTo>
                        <a:pt x="1015" y="325"/>
                      </a:lnTo>
                      <a:lnTo>
                        <a:pt x="1036" y="292"/>
                      </a:lnTo>
                      <a:lnTo>
                        <a:pt x="1051" y="256"/>
                      </a:lnTo>
                      <a:lnTo>
                        <a:pt x="1058" y="219"/>
                      </a:lnTo>
                      <a:lnTo>
                        <a:pt x="1058" y="180"/>
                      </a:lnTo>
                      <a:lnTo>
                        <a:pt x="1051" y="142"/>
                      </a:lnTo>
                      <a:lnTo>
                        <a:pt x="1036" y="106"/>
                      </a:lnTo>
                      <a:lnTo>
                        <a:pt x="1015" y="73"/>
                      </a:lnTo>
                      <a:lnTo>
                        <a:pt x="1000" y="59"/>
                      </a:lnTo>
                      <a:lnTo>
                        <a:pt x="986" y="44"/>
                      </a:lnTo>
                      <a:lnTo>
                        <a:pt x="954" y="23"/>
                      </a:lnTo>
                      <a:lnTo>
                        <a:pt x="918" y="8"/>
                      </a:lnTo>
                      <a:lnTo>
                        <a:pt x="879" y="1"/>
                      </a:lnTo>
                      <a:lnTo>
                        <a:pt x="859" y="0"/>
                      </a:lnTo>
                      <a:lnTo>
                        <a:pt x="840" y="1"/>
                      </a:lnTo>
                      <a:lnTo>
                        <a:pt x="801" y="8"/>
                      </a:lnTo>
                      <a:lnTo>
                        <a:pt x="765" y="23"/>
                      </a:lnTo>
                      <a:lnTo>
                        <a:pt x="734" y="44"/>
                      </a:lnTo>
                      <a:lnTo>
                        <a:pt x="719" y="59"/>
                      </a:lnTo>
                      <a:lnTo>
                        <a:pt x="716" y="62"/>
                      </a:lnTo>
                      <a:lnTo>
                        <a:pt x="713" y="64"/>
                      </a:lnTo>
                      <a:lnTo>
                        <a:pt x="712" y="64"/>
                      </a:lnTo>
                      <a:lnTo>
                        <a:pt x="710" y="66"/>
                      </a:lnTo>
                      <a:lnTo>
                        <a:pt x="97" y="680"/>
                      </a:lnTo>
                      <a:lnTo>
                        <a:pt x="92" y="687"/>
                      </a:lnTo>
                      <a:lnTo>
                        <a:pt x="92" y="701"/>
                      </a:lnTo>
                      <a:lnTo>
                        <a:pt x="97" y="707"/>
                      </a:lnTo>
                      <a:lnTo>
                        <a:pt x="137" y="748"/>
                      </a:lnTo>
                      <a:lnTo>
                        <a:pt x="6" y="880"/>
                      </a:lnTo>
                      <a:lnTo>
                        <a:pt x="0" y="889"/>
                      </a:lnTo>
                      <a:lnTo>
                        <a:pt x="1" y="899"/>
                      </a:lnTo>
                      <a:lnTo>
                        <a:pt x="65" y="1127"/>
                      </a:lnTo>
                      <a:lnTo>
                        <a:pt x="69" y="1137"/>
                      </a:lnTo>
                      <a:lnTo>
                        <a:pt x="78" y="1141"/>
                      </a:lnTo>
                      <a:close/>
                      <a:moveTo>
                        <a:pt x="735" y="96"/>
                      </a:moveTo>
                      <a:lnTo>
                        <a:pt x="736" y="95"/>
                      </a:lnTo>
                      <a:lnTo>
                        <a:pt x="739" y="93"/>
                      </a:lnTo>
                      <a:lnTo>
                        <a:pt x="741" y="90"/>
                      </a:lnTo>
                      <a:lnTo>
                        <a:pt x="744" y="87"/>
                      </a:lnTo>
                      <a:lnTo>
                        <a:pt x="746" y="85"/>
                      </a:lnTo>
                      <a:lnTo>
                        <a:pt x="770" y="64"/>
                      </a:lnTo>
                      <a:lnTo>
                        <a:pt x="827" y="40"/>
                      </a:lnTo>
                      <a:lnTo>
                        <a:pt x="859" y="38"/>
                      </a:lnTo>
                      <a:lnTo>
                        <a:pt x="892" y="40"/>
                      </a:lnTo>
                      <a:lnTo>
                        <a:pt x="950" y="64"/>
                      </a:lnTo>
                      <a:lnTo>
                        <a:pt x="973" y="85"/>
                      </a:lnTo>
                      <a:lnTo>
                        <a:pt x="994" y="111"/>
                      </a:lnTo>
                      <a:lnTo>
                        <a:pt x="1019" y="168"/>
                      </a:lnTo>
                      <a:lnTo>
                        <a:pt x="1019" y="230"/>
                      </a:lnTo>
                      <a:lnTo>
                        <a:pt x="994" y="288"/>
                      </a:lnTo>
                      <a:lnTo>
                        <a:pt x="973" y="312"/>
                      </a:lnTo>
                      <a:lnTo>
                        <a:pt x="971" y="315"/>
                      </a:lnTo>
                      <a:lnTo>
                        <a:pt x="968" y="318"/>
                      </a:lnTo>
                      <a:lnTo>
                        <a:pt x="966" y="319"/>
                      </a:lnTo>
                      <a:lnTo>
                        <a:pt x="964" y="321"/>
                      </a:lnTo>
                      <a:lnTo>
                        <a:pt x="963" y="324"/>
                      </a:lnTo>
                      <a:lnTo>
                        <a:pt x="365" y="922"/>
                      </a:lnTo>
                      <a:lnTo>
                        <a:pt x="324" y="880"/>
                      </a:lnTo>
                      <a:lnTo>
                        <a:pt x="177" y="735"/>
                      </a:lnTo>
                      <a:lnTo>
                        <a:pt x="137" y="694"/>
                      </a:lnTo>
                      <a:lnTo>
                        <a:pt x="735" y="9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3" name="Freeform 25">
                  <a:extLst>
                    <a:ext uri="{FF2B5EF4-FFF2-40B4-BE49-F238E27FC236}">
                      <a16:creationId xmlns:a16="http://schemas.microsoft.com/office/drawing/2014/main" id="{87838B75-A5FD-7542-C079-03A7D4DC986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43" y="1129"/>
                  <a:ext cx="261" cy="261"/>
                </a:xfrm>
                <a:custGeom>
                  <a:avLst/>
                  <a:gdLst>
                    <a:gd name="T0" fmla="*/ 153 w 781"/>
                    <a:gd name="T1" fmla="*/ 778 h 782"/>
                    <a:gd name="T2" fmla="*/ 158 w 781"/>
                    <a:gd name="T3" fmla="*/ 782 h 782"/>
                    <a:gd name="T4" fmla="*/ 166 w 781"/>
                    <a:gd name="T5" fmla="*/ 782 h 782"/>
                    <a:gd name="T6" fmla="*/ 173 w 781"/>
                    <a:gd name="T7" fmla="*/ 782 h 782"/>
                    <a:gd name="T8" fmla="*/ 179 w 781"/>
                    <a:gd name="T9" fmla="*/ 778 h 782"/>
                    <a:gd name="T10" fmla="*/ 572 w 781"/>
                    <a:gd name="T11" fmla="*/ 385 h 782"/>
                    <a:gd name="T12" fmla="*/ 576 w 781"/>
                    <a:gd name="T13" fmla="*/ 390 h 782"/>
                    <a:gd name="T14" fmla="*/ 584 w 781"/>
                    <a:gd name="T15" fmla="*/ 395 h 782"/>
                    <a:gd name="T16" fmla="*/ 591 w 781"/>
                    <a:gd name="T17" fmla="*/ 396 h 782"/>
                    <a:gd name="T18" fmla="*/ 598 w 781"/>
                    <a:gd name="T19" fmla="*/ 395 h 782"/>
                    <a:gd name="T20" fmla="*/ 604 w 781"/>
                    <a:gd name="T21" fmla="*/ 390 h 782"/>
                    <a:gd name="T22" fmla="*/ 735 w 781"/>
                    <a:gd name="T23" fmla="*/ 259 h 782"/>
                    <a:gd name="T24" fmla="*/ 741 w 781"/>
                    <a:gd name="T25" fmla="*/ 252 h 782"/>
                    <a:gd name="T26" fmla="*/ 741 w 781"/>
                    <a:gd name="T27" fmla="*/ 245 h 782"/>
                    <a:gd name="T28" fmla="*/ 741 w 781"/>
                    <a:gd name="T29" fmla="*/ 238 h 782"/>
                    <a:gd name="T30" fmla="*/ 735 w 781"/>
                    <a:gd name="T31" fmla="*/ 232 h 782"/>
                    <a:gd name="T32" fmla="*/ 729 w 781"/>
                    <a:gd name="T33" fmla="*/ 226 h 782"/>
                    <a:gd name="T34" fmla="*/ 748 w 781"/>
                    <a:gd name="T35" fmla="*/ 210 h 782"/>
                    <a:gd name="T36" fmla="*/ 764 w 781"/>
                    <a:gd name="T37" fmla="*/ 190 h 782"/>
                    <a:gd name="T38" fmla="*/ 781 w 781"/>
                    <a:gd name="T39" fmla="*/ 147 h 782"/>
                    <a:gd name="T40" fmla="*/ 781 w 781"/>
                    <a:gd name="T41" fmla="*/ 99 h 782"/>
                    <a:gd name="T42" fmla="*/ 764 w 781"/>
                    <a:gd name="T43" fmla="*/ 55 h 782"/>
                    <a:gd name="T44" fmla="*/ 748 w 781"/>
                    <a:gd name="T45" fmla="*/ 36 h 782"/>
                    <a:gd name="T46" fmla="*/ 729 w 781"/>
                    <a:gd name="T47" fmla="*/ 20 h 782"/>
                    <a:gd name="T48" fmla="*/ 684 w 781"/>
                    <a:gd name="T49" fmla="*/ 3 h 782"/>
                    <a:gd name="T50" fmla="*/ 660 w 781"/>
                    <a:gd name="T51" fmla="*/ 0 h 782"/>
                    <a:gd name="T52" fmla="*/ 637 w 781"/>
                    <a:gd name="T53" fmla="*/ 3 h 782"/>
                    <a:gd name="T54" fmla="*/ 592 w 781"/>
                    <a:gd name="T55" fmla="*/ 20 h 782"/>
                    <a:gd name="T56" fmla="*/ 573 w 781"/>
                    <a:gd name="T57" fmla="*/ 37 h 782"/>
                    <a:gd name="T58" fmla="*/ 558 w 781"/>
                    <a:gd name="T59" fmla="*/ 55 h 782"/>
                    <a:gd name="T60" fmla="*/ 547 w 781"/>
                    <a:gd name="T61" fmla="*/ 45 h 782"/>
                    <a:gd name="T62" fmla="*/ 542 w 781"/>
                    <a:gd name="T63" fmla="*/ 40 h 782"/>
                    <a:gd name="T64" fmla="*/ 527 w 781"/>
                    <a:gd name="T65" fmla="*/ 40 h 782"/>
                    <a:gd name="T66" fmla="*/ 520 w 781"/>
                    <a:gd name="T67" fmla="*/ 45 h 782"/>
                    <a:gd name="T68" fmla="*/ 389 w 781"/>
                    <a:gd name="T69" fmla="*/ 176 h 782"/>
                    <a:gd name="T70" fmla="*/ 385 w 781"/>
                    <a:gd name="T71" fmla="*/ 182 h 782"/>
                    <a:gd name="T72" fmla="*/ 385 w 781"/>
                    <a:gd name="T73" fmla="*/ 196 h 782"/>
                    <a:gd name="T74" fmla="*/ 389 w 781"/>
                    <a:gd name="T75" fmla="*/ 203 h 782"/>
                    <a:gd name="T76" fmla="*/ 399 w 781"/>
                    <a:gd name="T77" fmla="*/ 212 h 782"/>
                    <a:gd name="T78" fmla="*/ 6 w 781"/>
                    <a:gd name="T79" fmla="*/ 604 h 782"/>
                    <a:gd name="T80" fmla="*/ 1 w 781"/>
                    <a:gd name="T81" fmla="*/ 611 h 782"/>
                    <a:gd name="T82" fmla="*/ 0 w 781"/>
                    <a:gd name="T83" fmla="*/ 618 h 782"/>
                    <a:gd name="T84" fmla="*/ 1 w 781"/>
                    <a:gd name="T85" fmla="*/ 625 h 782"/>
                    <a:gd name="T86" fmla="*/ 6 w 781"/>
                    <a:gd name="T87" fmla="*/ 631 h 782"/>
                    <a:gd name="T88" fmla="*/ 153 w 781"/>
                    <a:gd name="T89" fmla="*/ 778 h 782"/>
                    <a:gd name="T90" fmla="*/ 535 w 781"/>
                    <a:gd name="T91" fmla="*/ 85 h 782"/>
                    <a:gd name="T92" fmla="*/ 615 w 781"/>
                    <a:gd name="T93" fmla="*/ 166 h 782"/>
                    <a:gd name="T94" fmla="*/ 687 w 781"/>
                    <a:gd name="T95" fmla="*/ 238 h 782"/>
                    <a:gd name="T96" fmla="*/ 687 w 781"/>
                    <a:gd name="T97" fmla="*/ 238 h 782"/>
                    <a:gd name="T98" fmla="*/ 694 w 781"/>
                    <a:gd name="T99" fmla="*/ 245 h 782"/>
                    <a:gd name="T100" fmla="*/ 591 w 781"/>
                    <a:gd name="T101" fmla="*/ 350 h 782"/>
                    <a:gd name="T102" fmla="*/ 431 w 781"/>
                    <a:gd name="T103" fmla="*/ 189 h 782"/>
                    <a:gd name="T104" fmla="*/ 535 w 781"/>
                    <a:gd name="T105" fmla="*/ 85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781" h="782">
                      <a:moveTo>
                        <a:pt x="153" y="778"/>
                      </a:moveTo>
                      <a:lnTo>
                        <a:pt x="158" y="782"/>
                      </a:lnTo>
                      <a:lnTo>
                        <a:pt x="166" y="782"/>
                      </a:lnTo>
                      <a:lnTo>
                        <a:pt x="173" y="782"/>
                      </a:lnTo>
                      <a:lnTo>
                        <a:pt x="179" y="778"/>
                      </a:lnTo>
                      <a:lnTo>
                        <a:pt x="572" y="385"/>
                      </a:lnTo>
                      <a:lnTo>
                        <a:pt x="576" y="390"/>
                      </a:lnTo>
                      <a:lnTo>
                        <a:pt x="584" y="395"/>
                      </a:lnTo>
                      <a:lnTo>
                        <a:pt x="591" y="396"/>
                      </a:lnTo>
                      <a:lnTo>
                        <a:pt x="598" y="395"/>
                      </a:lnTo>
                      <a:lnTo>
                        <a:pt x="604" y="390"/>
                      </a:lnTo>
                      <a:lnTo>
                        <a:pt x="735" y="259"/>
                      </a:lnTo>
                      <a:lnTo>
                        <a:pt x="741" y="252"/>
                      </a:lnTo>
                      <a:lnTo>
                        <a:pt x="741" y="245"/>
                      </a:lnTo>
                      <a:lnTo>
                        <a:pt x="741" y="238"/>
                      </a:lnTo>
                      <a:lnTo>
                        <a:pt x="735" y="232"/>
                      </a:lnTo>
                      <a:lnTo>
                        <a:pt x="729" y="226"/>
                      </a:lnTo>
                      <a:lnTo>
                        <a:pt x="748" y="210"/>
                      </a:lnTo>
                      <a:lnTo>
                        <a:pt x="764" y="190"/>
                      </a:lnTo>
                      <a:lnTo>
                        <a:pt x="781" y="147"/>
                      </a:lnTo>
                      <a:lnTo>
                        <a:pt x="781" y="99"/>
                      </a:lnTo>
                      <a:lnTo>
                        <a:pt x="764" y="55"/>
                      </a:lnTo>
                      <a:lnTo>
                        <a:pt x="748" y="36"/>
                      </a:lnTo>
                      <a:lnTo>
                        <a:pt x="729" y="20"/>
                      </a:lnTo>
                      <a:lnTo>
                        <a:pt x="684" y="3"/>
                      </a:lnTo>
                      <a:lnTo>
                        <a:pt x="660" y="0"/>
                      </a:lnTo>
                      <a:lnTo>
                        <a:pt x="637" y="3"/>
                      </a:lnTo>
                      <a:lnTo>
                        <a:pt x="592" y="20"/>
                      </a:lnTo>
                      <a:lnTo>
                        <a:pt x="573" y="37"/>
                      </a:lnTo>
                      <a:lnTo>
                        <a:pt x="558" y="55"/>
                      </a:lnTo>
                      <a:lnTo>
                        <a:pt x="547" y="45"/>
                      </a:lnTo>
                      <a:lnTo>
                        <a:pt x="542" y="40"/>
                      </a:lnTo>
                      <a:lnTo>
                        <a:pt x="527" y="40"/>
                      </a:lnTo>
                      <a:lnTo>
                        <a:pt x="520" y="45"/>
                      </a:lnTo>
                      <a:lnTo>
                        <a:pt x="389" y="176"/>
                      </a:lnTo>
                      <a:lnTo>
                        <a:pt x="385" y="182"/>
                      </a:lnTo>
                      <a:lnTo>
                        <a:pt x="385" y="196"/>
                      </a:lnTo>
                      <a:lnTo>
                        <a:pt x="389" y="203"/>
                      </a:lnTo>
                      <a:lnTo>
                        <a:pt x="399" y="212"/>
                      </a:lnTo>
                      <a:lnTo>
                        <a:pt x="6" y="604"/>
                      </a:lnTo>
                      <a:lnTo>
                        <a:pt x="1" y="611"/>
                      </a:lnTo>
                      <a:lnTo>
                        <a:pt x="0" y="618"/>
                      </a:lnTo>
                      <a:lnTo>
                        <a:pt x="1" y="625"/>
                      </a:lnTo>
                      <a:lnTo>
                        <a:pt x="6" y="631"/>
                      </a:lnTo>
                      <a:lnTo>
                        <a:pt x="153" y="778"/>
                      </a:lnTo>
                      <a:close/>
                      <a:moveTo>
                        <a:pt x="535" y="85"/>
                      </a:moveTo>
                      <a:lnTo>
                        <a:pt x="615" y="166"/>
                      </a:lnTo>
                      <a:lnTo>
                        <a:pt x="687" y="238"/>
                      </a:lnTo>
                      <a:lnTo>
                        <a:pt x="687" y="238"/>
                      </a:lnTo>
                      <a:lnTo>
                        <a:pt x="694" y="245"/>
                      </a:lnTo>
                      <a:lnTo>
                        <a:pt x="591" y="350"/>
                      </a:lnTo>
                      <a:lnTo>
                        <a:pt x="431" y="189"/>
                      </a:lnTo>
                      <a:lnTo>
                        <a:pt x="535" y="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4" name="Freeform 26">
                  <a:extLst>
                    <a:ext uri="{FF2B5EF4-FFF2-40B4-BE49-F238E27FC236}">
                      <a16:creationId xmlns:a16="http://schemas.microsoft.com/office/drawing/2014/main" id="{1E8904F1-47EC-DAFE-E325-FE6AC1A36E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01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2 w 203"/>
                    <a:gd name="T13" fmla="*/ 17 h 19"/>
                    <a:gd name="T14" fmla="*/ 203 w 203"/>
                    <a:gd name="T15" fmla="*/ 10 h 19"/>
                    <a:gd name="T16" fmla="*/ 202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2" y="17"/>
                      </a:lnTo>
                      <a:lnTo>
                        <a:pt x="203" y="10"/>
                      </a:lnTo>
                      <a:lnTo>
                        <a:pt x="202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5" name="Freeform 27">
                  <a:extLst>
                    <a:ext uri="{FF2B5EF4-FFF2-40B4-BE49-F238E27FC236}">
                      <a16:creationId xmlns:a16="http://schemas.microsoft.com/office/drawing/2014/main" id="{0C2BCD23-0890-BFA3-54E9-C86E7DA880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3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1 w 203"/>
                    <a:gd name="T13" fmla="*/ 17 h 19"/>
                    <a:gd name="T14" fmla="*/ 203 w 203"/>
                    <a:gd name="T15" fmla="*/ 10 h 19"/>
                    <a:gd name="T16" fmla="*/ 201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1" y="17"/>
                      </a:lnTo>
                      <a:lnTo>
                        <a:pt x="203" y="10"/>
                      </a:lnTo>
                      <a:lnTo>
                        <a:pt x="201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6" name="Freeform 28">
                  <a:extLst>
                    <a:ext uri="{FF2B5EF4-FFF2-40B4-BE49-F238E27FC236}">
                      <a16:creationId xmlns:a16="http://schemas.microsoft.com/office/drawing/2014/main" id="{1AB9EA63-42F4-3EA7-E873-53B3B81A9E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6" y="1475"/>
                  <a:ext cx="45" cy="6"/>
                </a:xfrm>
                <a:custGeom>
                  <a:avLst/>
                  <a:gdLst>
                    <a:gd name="T0" fmla="*/ 125 w 134"/>
                    <a:gd name="T1" fmla="*/ 0 h 19"/>
                    <a:gd name="T2" fmla="*/ 10 w 134"/>
                    <a:gd name="T3" fmla="*/ 0 h 19"/>
                    <a:gd name="T4" fmla="*/ 1 w 134"/>
                    <a:gd name="T5" fmla="*/ 3 h 19"/>
                    <a:gd name="T6" fmla="*/ 0 w 134"/>
                    <a:gd name="T7" fmla="*/ 10 h 19"/>
                    <a:gd name="T8" fmla="*/ 1 w 134"/>
                    <a:gd name="T9" fmla="*/ 17 h 19"/>
                    <a:gd name="T10" fmla="*/ 10 w 134"/>
                    <a:gd name="T11" fmla="*/ 19 h 19"/>
                    <a:gd name="T12" fmla="*/ 125 w 134"/>
                    <a:gd name="T13" fmla="*/ 19 h 19"/>
                    <a:gd name="T14" fmla="*/ 132 w 134"/>
                    <a:gd name="T15" fmla="*/ 17 h 19"/>
                    <a:gd name="T16" fmla="*/ 134 w 134"/>
                    <a:gd name="T17" fmla="*/ 10 h 19"/>
                    <a:gd name="T18" fmla="*/ 132 w 134"/>
                    <a:gd name="T19" fmla="*/ 3 h 19"/>
                    <a:gd name="T20" fmla="*/ 125 w 134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4" h="19">
                      <a:moveTo>
                        <a:pt x="125" y="0"/>
                      </a:moveTo>
                      <a:lnTo>
                        <a:pt x="10" y="0"/>
                      </a:lnTo>
                      <a:lnTo>
                        <a:pt x="1" y="3"/>
                      </a:lnTo>
                      <a:lnTo>
                        <a:pt x="0" y="10"/>
                      </a:lnTo>
                      <a:lnTo>
                        <a:pt x="1" y="17"/>
                      </a:lnTo>
                      <a:lnTo>
                        <a:pt x="10" y="19"/>
                      </a:lnTo>
                      <a:lnTo>
                        <a:pt x="125" y="19"/>
                      </a:lnTo>
                      <a:lnTo>
                        <a:pt x="132" y="17"/>
                      </a:lnTo>
                      <a:lnTo>
                        <a:pt x="134" y="10"/>
                      </a:lnTo>
                      <a:lnTo>
                        <a:pt x="132" y="3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</p:grp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E2BDD384-7126-4994-C9FF-A087A331BEAB}"/>
                </a:ext>
              </a:extLst>
            </p:cNvPr>
            <p:cNvGrpSpPr/>
            <p:nvPr/>
          </p:nvGrpSpPr>
          <p:grpSpPr>
            <a:xfrm>
              <a:off x="661827" y="662185"/>
              <a:ext cx="276544" cy="311257"/>
              <a:chOff x="5395274" y="2650519"/>
              <a:chExt cx="1459542" cy="1642754"/>
            </a:xfrm>
            <a:solidFill>
              <a:schemeClr val="bg1"/>
            </a:solidFill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06659EA-892C-A25F-F37F-A3E4EC138BC1}"/>
                  </a:ext>
                </a:extLst>
              </p:cNvPr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srgbClr val="F9EFE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F4E49BA-FE0B-27AC-6058-033517754FC3}"/>
                  </a:ext>
                </a:extLst>
              </p:cNvPr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srgbClr val="F9EFE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1DCE44D-2E10-9989-AEC5-A49FF8D66BFD}"/>
                  </a:ext>
                </a:extLst>
              </p:cNvPr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srgbClr val="F9EFE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CD216801-9B8E-642E-5B13-8915E15227B5}"/>
              </a:ext>
            </a:extLst>
          </p:cNvPr>
          <p:cNvSpPr txBox="1"/>
          <p:nvPr/>
        </p:nvSpPr>
        <p:spPr>
          <a:xfrm>
            <a:off x="1350721" y="589069"/>
            <a:ext cx="6100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524000" algn="l"/>
                <a:tab pos="2419350" algn="l"/>
              </a:tabLst>
              <a:defRPr/>
            </a:pPr>
            <a:r>
              <a:rPr lang="ko-KR" altLang="en-US" sz="2400" b="1" i="1" kern="0" dirty="0">
                <a:ln w="15875">
                  <a:noFill/>
                </a:ln>
                <a:solidFill>
                  <a:srgbClr val="FF6600"/>
                </a:solidFill>
                <a:ea typeface="Tmon몬소리 Black" panose="02000A03000000000000" pitchFamily="2" charset="-127"/>
              </a:rPr>
              <a:t>현행 </a:t>
            </a:r>
            <a:r>
              <a:rPr lang="ko-KR" altLang="en-US" sz="2400" b="1" i="1" kern="0" dirty="0">
                <a:ln w="15875">
                  <a:noFill/>
                </a:ln>
                <a:ea typeface="Tmon몬소리 Black" panose="02000A03000000000000" pitchFamily="2" charset="-127"/>
              </a:rPr>
              <a:t>시스템 파악 </a:t>
            </a:r>
            <a:r>
              <a:rPr lang="en-US" altLang="ko-KR" sz="2400" b="1" i="1" kern="0" dirty="0">
                <a:ln w="15875">
                  <a:noFill/>
                </a:ln>
                <a:ea typeface="Tmon몬소리 Black" panose="02000A03000000000000" pitchFamily="2" charset="-127"/>
              </a:rPr>
              <a:t>&amp; </a:t>
            </a:r>
            <a:r>
              <a:rPr lang="ko-KR" altLang="en-US" sz="2400" b="1" i="1" kern="0" dirty="0">
                <a:ln w="15875">
                  <a:noFill/>
                </a:ln>
                <a:ea typeface="Tmon몬소리 Black" panose="02000A03000000000000" pitchFamily="2" charset="-127"/>
              </a:rPr>
              <a:t>개발환경 조사</a:t>
            </a:r>
            <a:endParaRPr lang="ko-KR" altLang="en-US" sz="2400" dirty="0"/>
          </a:p>
        </p:txBody>
      </p: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C5891C72-3F82-6BAA-9617-543B5407BF73}"/>
              </a:ext>
            </a:extLst>
          </p:cNvPr>
          <p:cNvGraphicFramePr>
            <a:graphicFrameLocks noGrp="1"/>
          </p:cNvGraphicFramePr>
          <p:nvPr/>
        </p:nvGraphicFramePr>
        <p:xfrm>
          <a:off x="537533" y="1011544"/>
          <a:ext cx="631337" cy="3733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684A2471-5407-0B28-6B91-ABC5685E0CE2}"/>
              </a:ext>
            </a:extLst>
          </p:cNvPr>
          <p:cNvGrpSpPr/>
          <p:nvPr/>
        </p:nvGrpSpPr>
        <p:grpSpPr>
          <a:xfrm>
            <a:off x="10695698" y="5084200"/>
            <a:ext cx="1841911" cy="1674664"/>
            <a:chOff x="10695698" y="5084200"/>
            <a:chExt cx="1841911" cy="1674664"/>
          </a:xfrm>
        </p:grpSpPr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64A592F4-8D46-E9F1-7A78-EA61F23443F3}"/>
                </a:ext>
              </a:extLst>
            </p:cNvPr>
            <p:cNvSpPr/>
            <p:nvPr/>
          </p:nvSpPr>
          <p:spPr>
            <a:xfrm rot="6485858" flipH="1">
              <a:off x="11804488" y="5501141"/>
              <a:ext cx="483045" cy="465039"/>
            </a:xfrm>
            <a:custGeom>
              <a:avLst/>
              <a:gdLst>
                <a:gd name="connsiteX0" fmla="*/ 483045 w 483045"/>
                <a:gd name="connsiteY0" fmla="*/ 157861 h 465039"/>
                <a:gd name="connsiteX1" fmla="*/ 0 w 483045"/>
                <a:gd name="connsiteY1" fmla="*/ 0 h 465039"/>
                <a:gd name="connsiteX2" fmla="*/ 12 w 483045"/>
                <a:gd name="connsiteY2" fmla="*/ 70 h 465039"/>
                <a:gd name="connsiteX3" fmla="*/ 28057 w 483045"/>
                <a:gd name="connsiteY3" fmla="*/ 145479 h 465039"/>
                <a:gd name="connsiteX4" fmla="*/ 101165 w 483045"/>
                <a:gd name="connsiteY4" fmla="*/ 336955 h 465039"/>
                <a:gd name="connsiteX5" fmla="*/ 170511 w 483045"/>
                <a:gd name="connsiteY5" fmla="*/ 465039 h 465039"/>
                <a:gd name="connsiteX6" fmla="*/ 380761 w 483045"/>
                <a:gd name="connsiteY6" fmla="*/ 272919 h 465039"/>
                <a:gd name="connsiteX7" fmla="*/ 456722 w 483045"/>
                <a:gd name="connsiteY7" fmla="*/ 185807 h 465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3045" h="465039">
                  <a:moveTo>
                    <a:pt x="483045" y="157861"/>
                  </a:moveTo>
                  <a:lnTo>
                    <a:pt x="0" y="0"/>
                  </a:lnTo>
                  <a:lnTo>
                    <a:pt x="12" y="70"/>
                  </a:lnTo>
                  <a:cubicBezTo>
                    <a:pt x="8659" y="52940"/>
                    <a:pt x="17273" y="104765"/>
                    <a:pt x="28057" y="145479"/>
                  </a:cubicBezTo>
                  <a:cubicBezTo>
                    <a:pt x="49625" y="226906"/>
                    <a:pt x="63340" y="282862"/>
                    <a:pt x="101165" y="336955"/>
                  </a:cubicBezTo>
                  <a:lnTo>
                    <a:pt x="170511" y="465039"/>
                  </a:lnTo>
                  <a:lnTo>
                    <a:pt x="380761" y="272919"/>
                  </a:lnTo>
                  <a:cubicBezTo>
                    <a:pt x="373114" y="269773"/>
                    <a:pt x="402596" y="241936"/>
                    <a:pt x="456722" y="185807"/>
                  </a:cubicBezTo>
                  <a:close/>
                </a:path>
              </a:pathLst>
            </a:custGeom>
            <a:solidFill>
              <a:srgbClr val="FEBA8C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AAD66B49-B00F-F616-C365-97B653C23C88}"/>
                </a:ext>
              </a:extLst>
            </p:cNvPr>
            <p:cNvSpPr/>
            <p:nvPr/>
          </p:nvSpPr>
          <p:spPr>
            <a:xfrm rot="7294403" flipH="1">
              <a:off x="11719177" y="5556203"/>
              <a:ext cx="702792" cy="716959"/>
            </a:xfrm>
            <a:custGeom>
              <a:avLst/>
              <a:gdLst>
                <a:gd name="connsiteX0" fmla="*/ 702792 w 702792"/>
                <a:gd name="connsiteY0" fmla="*/ 431911 h 716959"/>
                <a:gd name="connsiteX1" fmla="*/ 0 w 702792"/>
                <a:gd name="connsiteY1" fmla="*/ 0 h 716959"/>
                <a:gd name="connsiteX2" fmla="*/ 26517 w 702792"/>
                <a:gd name="connsiteY2" fmla="*/ 84276 h 716959"/>
                <a:gd name="connsiteX3" fmla="*/ 82816 w 702792"/>
                <a:gd name="connsiteY3" fmla="*/ 381365 h 716959"/>
                <a:gd name="connsiteX4" fmla="*/ 155924 w 702792"/>
                <a:gd name="connsiteY4" fmla="*/ 572841 h 716959"/>
                <a:gd name="connsiteX5" fmla="*/ 283109 w 702792"/>
                <a:gd name="connsiteY5" fmla="*/ 716959 h 716959"/>
                <a:gd name="connsiteX6" fmla="*/ 468037 w 702792"/>
                <a:gd name="connsiteY6" fmla="*/ 645834 h 716959"/>
                <a:gd name="connsiteX7" fmla="*/ 629289 w 702792"/>
                <a:gd name="connsiteY7" fmla="*/ 501038 h 716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2792" h="716959">
                  <a:moveTo>
                    <a:pt x="702792" y="431911"/>
                  </a:moveTo>
                  <a:lnTo>
                    <a:pt x="0" y="0"/>
                  </a:lnTo>
                  <a:lnTo>
                    <a:pt x="26517" y="84276"/>
                  </a:lnTo>
                  <a:cubicBezTo>
                    <a:pt x="48363" y="174066"/>
                    <a:pt x="61248" y="299938"/>
                    <a:pt x="82816" y="381365"/>
                  </a:cubicBezTo>
                  <a:cubicBezTo>
                    <a:pt x="104383" y="462792"/>
                    <a:pt x="118099" y="518749"/>
                    <a:pt x="155924" y="572841"/>
                  </a:cubicBezTo>
                  <a:lnTo>
                    <a:pt x="283109" y="716959"/>
                  </a:lnTo>
                  <a:lnTo>
                    <a:pt x="468037" y="645834"/>
                  </a:lnTo>
                  <a:cubicBezTo>
                    <a:pt x="457841" y="641640"/>
                    <a:pt x="524912" y="595165"/>
                    <a:pt x="629289" y="501038"/>
                  </a:cubicBezTo>
                  <a:close/>
                </a:path>
              </a:pathLst>
            </a:custGeom>
            <a:solidFill>
              <a:srgbClr val="FEBD9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68BB21BD-1E04-9A13-85DC-D0214E9CCB8C}"/>
                </a:ext>
              </a:extLst>
            </p:cNvPr>
            <p:cNvSpPr/>
            <p:nvPr/>
          </p:nvSpPr>
          <p:spPr>
            <a:xfrm rot="7294403" flipH="1">
              <a:off x="11500500" y="5513625"/>
              <a:ext cx="1057535" cy="1016682"/>
            </a:xfrm>
            <a:custGeom>
              <a:avLst/>
              <a:gdLst>
                <a:gd name="connsiteX0" fmla="*/ 1057535 w 1057535"/>
                <a:gd name="connsiteY0" fmla="*/ 642296 h 1016682"/>
                <a:gd name="connsiteX1" fmla="*/ 762351 w 1057535"/>
                <a:gd name="connsiteY1" fmla="*/ 460887 h 1016682"/>
                <a:gd name="connsiteX2" fmla="*/ 761511 w 1057535"/>
                <a:gd name="connsiteY2" fmla="*/ 462187 h 1016682"/>
                <a:gd name="connsiteX3" fmla="*/ 728139 w 1057535"/>
                <a:gd name="connsiteY3" fmla="*/ 490078 h 1016682"/>
                <a:gd name="connsiteX4" fmla="*/ 524156 w 1057535"/>
                <a:gd name="connsiteY4" fmla="*/ 493011 h 1016682"/>
                <a:gd name="connsiteX5" fmla="*/ 456474 w 1057535"/>
                <a:gd name="connsiteY5" fmla="*/ 345315 h 1016682"/>
                <a:gd name="connsiteX6" fmla="*/ 426667 w 1057535"/>
                <a:gd name="connsiteY6" fmla="*/ 254587 h 1016682"/>
                <a:gd name="connsiteX7" fmla="*/ 250584 w 1057535"/>
                <a:gd name="connsiteY7" fmla="*/ 146373 h 1016682"/>
                <a:gd name="connsiteX8" fmla="*/ 186208 w 1057535"/>
                <a:gd name="connsiteY8" fmla="*/ 106810 h 1016682"/>
                <a:gd name="connsiteX9" fmla="*/ 178545 w 1057535"/>
                <a:gd name="connsiteY9" fmla="*/ 102100 h 1016682"/>
                <a:gd name="connsiteX10" fmla="*/ 12411 w 1057535"/>
                <a:gd name="connsiteY10" fmla="*/ 0 h 1016682"/>
                <a:gd name="connsiteX11" fmla="*/ 1394 w 1057535"/>
                <a:gd name="connsiteY11" fmla="*/ 13414 h 1016682"/>
                <a:gd name="connsiteX12" fmla="*/ 4771 w 1057535"/>
                <a:gd name="connsiteY12" fmla="*/ 71635 h 1016682"/>
                <a:gd name="connsiteX13" fmla="*/ 79549 w 1057535"/>
                <a:gd name="connsiteY13" fmla="*/ 313283 h 1016682"/>
                <a:gd name="connsiteX14" fmla="*/ 135848 w 1057535"/>
                <a:gd name="connsiteY14" fmla="*/ 610372 h 1016682"/>
                <a:gd name="connsiteX15" fmla="*/ 208956 w 1057535"/>
                <a:gd name="connsiteY15" fmla="*/ 801848 h 1016682"/>
                <a:gd name="connsiteX16" fmla="*/ 457597 w 1057535"/>
                <a:gd name="connsiteY16" fmla="*/ 1016682 h 1016682"/>
                <a:gd name="connsiteX17" fmla="*/ 569106 w 1057535"/>
                <a:gd name="connsiteY17" fmla="*/ 943628 h 1016682"/>
                <a:gd name="connsiteX18" fmla="*/ 1013909 w 1057535"/>
                <a:gd name="connsiteY18" fmla="*/ 693824 h 1016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57535" h="1016682">
                  <a:moveTo>
                    <a:pt x="1057535" y="642296"/>
                  </a:moveTo>
                  <a:lnTo>
                    <a:pt x="762351" y="460887"/>
                  </a:lnTo>
                  <a:lnTo>
                    <a:pt x="761511" y="462187"/>
                  </a:lnTo>
                  <a:cubicBezTo>
                    <a:pt x="750503" y="476064"/>
                    <a:pt x="739458" y="486042"/>
                    <a:pt x="728139" y="490078"/>
                  </a:cubicBezTo>
                  <a:cubicBezTo>
                    <a:pt x="637597" y="522357"/>
                    <a:pt x="580867" y="546052"/>
                    <a:pt x="524156" y="493011"/>
                  </a:cubicBezTo>
                  <a:cubicBezTo>
                    <a:pt x="495801" y="466491"/>
                    <a:pt x="476214" y="408052"/>
                    <a:pt x="456474" y="345315"/>
                  </a:cubicBezTo>
                  <a:lnTo>
                    <a:pt x="426667" y="254587"/>
                  </a:lnTo>
                  <a:lnTo>
                    <a:pt x="250584" y="146373"/>
                  </a:lnTo>
                  <a:lnTo>
                    <a:pt x="186208" y="106810"/>
                  </a:lnTo>
                  <a:lnTo>
                    <a:pt x="178545" y="102100"/>
                  </a:lnTo>
                  <a:lnTo>
                    <a:pt x="12411" y="0"/>
                  </a:lnTo>
                  <a:lnTo>
                    <a:pt x="1394" y="13414"/>
                  </a:lnTo>
                  <a:cubicBezTo>
                    <a:pt x="-1427" y="26362"/>
                    <a:pt x="202" y="44279"/>
                    <a:pt x="4771" y="71635"/>
                  </a:cubicBezTo>
                  <a:cubicBezTo>
                    <a:pt x="13908" y="126348"/>
                    <a:pt x="57703" y="223494"/>
                    <a:pt x="79549" y="313283"/>
                  </a:cubicBezTo>
                  <a:cubicBezTo>
                    <a:pt x="101395" y="403073"/>
                    <a:pt x="114280" y="528944"/>
                    <a:pt x="135848" y="610372"/>
                  </a:cubicBezTo>
                  <a:cubicBezTo>
                    <a:pt x="157415" y="691799"/>
                    <a:pt x="171130" y="747755"/>
                    <a:pt x="208956" y="801848"/>
                  </a:cubicBezTo>
                  <a:lnTo>
                    <a:pt x="457597" y="1016682"/>
                  </a:lnTo>
                  <a:lnTo>
                    <a:pt x="569106" y="943628"/>
                  </a:lnTo>
                  <a:cubicBezTo>
                    <a:pt x="556361" y="938385"/>
                    <a:pt x="851568" y="859434"/>
                    <a:pt x="1013909" y="693824"/>
                  </a:cubicBezTo>
                  <a:close/>
                </a:path>
              </a:pathLst>
            </a:custGeom>
            <a:solidFill>
              <a:srgbClr val="FEC198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자유형 21">
              <a:extLst>
                <a:ext uri="{FF2B5EF4-FFF2-40B4-BE49-F238E27FC236}">
                  <a16:creationId xmlns:a16="http://schemas.microsoft.com/office/drawing/2014/main" id="{7D544117-F0D2-3445-9AAA-8E4986B55AD5}"/>
                </a:ext>
              </a:extLst>
            </p:cNvPr>
            <p:cNvSpPr/>
            <p:nvPr/>
          </p:nvSpPr>
          <p:spPr>
            <a:xfrm rot="7294403" flipH="1">
              <a:off x="12021552" y="6439728"/>
              <a:ext cx="133474" cy="314347"/>
            </a:xfrm>
            <a:custGeom>
              <a:avLst/>
              <a:gdLst>
                <a:gd name="connsiteX0" fmla="*/ 16871 w 279835"/>
                <a:gd name="connsiteY0" fmla="*/ 0 h 659044"/>
                <a:gd name="connsiteX1" fmla="*/ 26901 w 279835"/>
                <a:gd name="connsiteY1" fmla="*/ 6615 h 659044"/>
                <a:gd name="connsiteX2" fmla="*/ 119770 w 279835"/>
                <a:gd name="connsiteY2" fmla="*/ 118534 h 659044"/>
                <a:gd name="connsiteX3" fmla="*/ 279790 w 279835"/>
                <a:gd name="connsiteY3" fmla="*/ 530014 h 659044"/>
                <a:gd name="connsiteX4" fmla="*/ 176206 w 279835"/>
                <a:gd name="connsiteY4" fmla="*/ 654494 h 659044"/>
                <a:gd name="connsiteX5" fmla="*/ 166973 w 279835"/>
                <a:gd name="connsiteY5" fmla="*/ 659044 h 659044"/>
                <a:gd name="connsiteX6" fmla="*/ 166778 w 279835"/>
                <a:gd name="connsiteY6" fmla="*/ 657905 h 659044"/>
                <a:gd name="connsiteX7" fmla="*/ 10002 w 279835"/>
                <a:gd name="connsiteY7" fmla="*/ 151278 h 659044"/>
                <a:gd name="connsiteX8" fmla="*/ 2923 w 279835"/>
                <a:gd name="connsiteY8" fmla="*/ 29215 h 659044"/>
                <a:gd name="connsiteX9" fmla="*/ 16871 w 279835"/>
                <a:gd name="connsiteY9" fmla="*/ 0 h 65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835" h="659044">
                  <a:moveTo>
                    <a:pt x="16871" y="0"/>
                  </a:moveTo>
                  <a:lnTo>
                    <a:pt x="26901" y="6615"/>
                  </a:lnTo>
                  <a:cubicBezTo>
                    <a:pt x="58175" y="31539"/>
                    <a:pt x="92465" y="74719"/>
                    <a:pt x="119770" y="118534"/>
                  </a:cubicBezTo>
                  <a:cubicBezTo>
                    <a:pt x="174380" y="206164"/>
                    <a:pt x="277250" y="437304"/>
                    <a:pt x="279790" y="530014"/>
                  </a:cubicBezTo>
                  <a:cubicBezTo>
                    <a:pt x="281695" y="599547"/>
                    <a:pt x="223593" y="631932"/>
                    <a:pt x="176206" y="654494"/>
                  </a:cubicBezTo>
                  <a:lnTo>
                    <a:pt x="166973" y="659044"/>
                  </a:lnTo>
                  <a:lnTo>
                    <a:pt x="166778" y="657905"/>
                  </a:lnTo>
                  <a:cubicBezTo>
                    <a:pt x="120977" y="469657"/>
                    <a:pt x="29159" y="265986"/>
                    <a:pt x="10002" y="151278"/>
                  </a:cubicBezTo>
                  <a:cubicBezTo>
                    <a:pt x="424" y="93925"/>
                    <a:pt x="-2993" y="56361"/>
                    <a:pt x="2923" y="29215"/>
                  </a:cubicBezTo>
                  <a:lnTo>
                    <a:pt x="16871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8363AAD3-0B3C-B433-57A3-B0F15B012FFD}"/>
                </a:ext>
              </a:extLst>
            </p:cNvPr>
            <p:cNvSpPr/>
            <p:nvPr/>
          </p:nvSpPr>
          <p:spPr>
            <a:xfrm rot="13036282" flipH="1">
              <a:off x="10993184" y="5084200"/>
              <a:ext cx="1018428" cy="1674664"/>
            </a:xfrm>
            <a:custGeom>
              <a:avLst/>
              <a:gdLst>
                <a:gd name="connsiteX0" fmla="*/ 738576 w 1018428"/>
                <a:gd name="connsiteY0" fmla="*/ 1674664 h 1674664"/>
                <a:gd name="connsiteX1" fmla="*/ 1018428 w 1018428"/>
                <a:gd name="connsiteY1" fmla="*/ 1306925 h 1674664"/>
                <a:gd name="connsiteX2" fmla="*/ 961275 w 1018428"/>
                <a:gd name="connsiteY2" fmla="*/ 1225185 h 1674664"/>
                <a:gd name="connsiteX3" fmla="*/ 844169 w 1018428"/>
                <a:gd name="connsiteY3" fmla="*/ 1052642 h 1674664"/>
                <a:gd name="connsiteX4" fmla="*/ 524156 w 1018428"/>
                <a:gd name="connsiteY4" fmla="*/ 528786 h 1674664"/>
                <a:gd name="connsiteX5" fmla="*/ 387873 w 1018428"/>
                <a:gd name="connsiteY5" fmla="*/ 207606 h 1674664"/>
                <a:gd name="connsiteX6" fmla="*/ 163599 w 1018428"/>
                <a:gd name="connsiteY6" fmla="*/ 17652 h 1674664"/>
                <a:gd name="connsiteX7" fmla="*/ 90057 w 1018428"/>
                <a:gd name="connsiteY7" fmla="*/ 17 h 1674664"/>
                <a:gd name="connsiteX8" fmla="*/ 24724 w 1018428"/>
                <a:gd name="connsiteY8" fmla="*/ 20783 h 1674664"/>
                <a:gd name="connsiteX9" fmla="*/ 4771 w 1018428"/>
                <a:gd name="connsiteY9" fmla="*/ 107410 h 1674664"/>
                <a:gd name="connsiteX10" fmla="*/ 79549 w 1018428"/>
                <a:gd name="connsiteY10" fmla="*/ 349059 h 1674664"/>
                <a:gd name="connsiteX11" fmla="*/ 135848 w 1018428"/>
                <a:gd name="connsiteY11" fmla="*/ 646146 h 1674664"/>
                <a:gd name="connsiteX12" fmla="*/ 208956 w 1018428"/>
                <a:gd name="connsiteY12" fmla="*/ 837622 h 1674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18428" h="1674664">
                  <a:moveTo>
                    <a:pt x="738576" y="1674664"/>
                  </a:moveTo>
                  <a:lnTo>
                    <a:pt x="1018428" y="1306925"/>
                  </a:lnTo>
                  <a:lnTo>
                    <a:pt x="961275" y="1225185"/>
                  </a:lnTo>
                  <a:cubicBezTo>
                    <a:pt x="919015" y="1164092"/>
                    <a:pt x="879443" y="1106003"/>
                    <a:pt x="844169" y="1052642"/>
                  </a:cubicBezTo>
                  <a:cubicBezTo>
                    <a:pt x="703074" y="839201"/>
                    <a:pt x="600206" y="669626"/>
                    <a:pt x="524156" y="528786"/>
                  </a:cubicBezTo>
                  <a:cubicBezTo>
                    <a:pt x="448108" y="387947"/>
                    <a:pt x="445808" y="295031"/>
                    <a:pt x="387873" y="207606"/>
                  </a:cubicBezTo>
                  <a:cubicBezTo>
                    <a:pt x="329936" y="120180"/>
                    <a:pt x="246839" y="51059"/>
                    <a:pt x="163599" y="17652"/>
                  </a:cubicBezTo>
                  <a:cubicBezTo>
                    <a:pt x="132383" y="5124"/>
                    <a:pt x="108772" y="328"/>
                    <a:pt x="90057" y="17"/>
                  </a:cubicBezTo>
                  <a:cubicBezTo>
                    <a:pt x="58864" y="-503"/>
                    <a:pt x="41269" y="11433"/>
                    <a:pt x="24724" y="20783"/>
                  </a:cubicBezTo>
                  <a:cubicBezTo>
                    <a:pt x="-1748" y="35743"/>
                    <a:pt x="-4367" y="52698"/>
                    <a:pt x="4771" y="107410"/>
                  </a:cubicBezTo>
                  <a:cubicBezTo>
                    <a:pt x="13908" y="162123"/>
                    <a:pt x="57702" y="259268"/>
                    <a:pt x="79549" y="349059"/>
                  </a:cubicBezTo>
                  <a:cubicBezTo>
                    <a:pt x="101395" y="438848"/>
                    <a:pt x="114280" y="564719"/>
                    <a:pt x="135848" y="646146"/>
                  </a:cubicBezTo>
                  <a:cubicBezTo>
                    <a:pt x="157416" y="727574"/>
                    <a:pt x="171131" y="783531"/>
                    <a:pt x="208956" y="837622"/>
                  </a:cubicBezTo>
                  <a:close/>
                </a:path>
              </a:pathLst>
            </a:custGeom>
            <a:solidFill>
              <a:srgbClr val="FEC8A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4" name="자유형 21">
              <a:extLst>
                <a:ext uri="{FF2B5EF4-FFF2-40B4-BE49-F238E27FC236}">
                  <a16:creationId xmlns:a16="http://schemas.microsoft.com/office/drawing/2014/main" id="{4820B6A0-E30D-DB11-D1F9-6CC8F0C6863D}"/>
                </a:ext>
              </a:extLst>
            </p:cNvPr>
            <p:cNvSpPr/>
            <p:nvPr/>
          </p:nvSpPr>
          <p:spPr>
            <a:xfrm rot="13036282" flipH="1">
              <a:off x="10695698" y="6011181"/>
              <a:ext cx="133474" cy="314347"/>
            </a:xfrm>
            <a:custGeom>
              <a:avLst/>
              <a:gdLst>
                <a:gd name="connsiteX0" fmla="*/ 16871 w 279835"/>
                <a:gd name="connsiteY0" fmla="*/ 0 h 659044"/>
                <a:gd name="connsiteX1" fmla="*/ 26901 w 279835"/>
                <a:gd name="connsiteY1" fmla="*/ 6615 h 659044"/>
                <a:gd name="connsiteX2" fmla="*/ 119770 w 279835"/>
                <a:gd name="connsiteY2" fmla="*/ 118534 h 659044"/>
                <a:gd name="connsiteX3" fmla="*/ 279790 w 279835"/>
                <a:gd name="connsiteY3" fmla="*/ 530014 h 659044"/>
                <a:gd name="connsiteX4" fmla="*/ 176206 w 279835"/>
                <a:gd name="connsiteY4" fmla="*/ 654494 h 659044"/>
                <a:gd name="connsiteX5" fmla="*/ 166973 w 279835"/>
                <a:gd name="connsiteY5" fmla="*/ 659044 h 659044"/>
                <a:gd name="connsiteX6" fmla="*/ 166778 w 279835"/>
                <a:gd name="connsiteY6" fmla="*/ 657905 h 659044"/>
                <a:gd name="connsiteX7" fmla="*/ 10002 w 279835"/>
                <a:gd name="connsiteY7" fmla="*/ 151278 h 659044"/>
                <a:gd name="connsiteX8" fmla="*/ 2923 w 279835"/>
                <a:gd name="connsiteY8" fmla="*/ 29215 h 659044"/>
                <a:gd name="connsiteX9" fmla="*/ 16871 w 279835"/>
                <a:gd name="connsiteY9" fmla="*/ 0 h 65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835" h="659044">
                  <a:moveTo>
                    <a:pt x="16871" y="0"/>
                  </a:moveTo>
                  <a:lnTo>
                    <a:pt x="26901" y="6615"/>
                  </a:lnTo>
                  <a:cubicBezTo>
                    <a:pt x="58175" y="31539"/>
                    <a:pt x="92465" y="74719"/>
                    <a:pt x="119770" y="118534"/>
                  </a:cubicBezTo>
                  <a:cubicBezTo>
                    <a:pt x="174380" y="206164"/>
                    <a:pt x="277250" y="437304"/>
                    <a:pt x="279790" y="530014"/>
                  </a:cubicBezTo>
                  <a:cubicBezTo>
                    <a:pt x="281695" y="599547"/>
                    <a:pt x="223593" y="631932"/>
                    <a:pt x="176206" y="654494"/>
                  </a:cubicBezTo>
                  <a:lnTo>
                    <a:pt x="166973" y="659044"/>
                  </a:lnTo>
                  <a:lnTo>
                    <a:pt x="166778" y="657905"/>
                  </a:lnTo>
                  <a:cubicBezTo>
                    <a:pt x="120977" y="469657"/>
                    <a:pt x="29159" y="265986"/>
                    <a:pt x="10002" y="151278"/>
                  </a:cubicBezTo>
                  <a:cubicBezTo>
                    <a:pt x="424" y="93925"/>
                    <a:pt x="-2993" y="56361"/>
                    <a:pt x="2923" y="29215"/>
                  </a:cubicBezTo>
                  <a:lnTo>
                    <a:pt x="16871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EB6BFE9D-08BA-BE20-E0E4-807E6038C79C}"/>
                </a:ext>
              </a:extLst>
            </p:cNvPr>
            <p:cNvSpPr/>
            <p:nvPr/>
          </p:nvSpPr>
          <p:spPr>
            <a:xfrm rot="18568943">
              <a:off x="11628196" y="5947757"/>
              <a:ext cx="676036" cy="667854"/>
            </a:xfrm>
            <a:custGeom>
              <a:avLst/>
              <a:gdLst>
                <a:gd name="connsiteX0" fmla="*/ 615633 w 676036"/>
                <a:gd name="connsiteY0" fmla="*/ 273357 h 667854"/>
                <a:gd name="connsiteX1" fmla="*/ 672587 w 676036"/>
                <a:gd name="connsiteY1" fmla="*/ 342864 h 667854"/>
                <a:gd name="connsiteX2" fmla="*/ 676036 w 676036"/>
                <a:gd name="connsiteY2" fmla="*/ 347997 h 667854"/>
                <a:gd name="connsiteX3" fmla="*/ 287776 w 676036"/>
                <a:gd name="connsiteY3" fmla="*/ 667854 h 667854"/>
                <a:gd name="connsiteX4" fmla="*/ 282480 w 676036"/>
                <a:gd name="connsiteY4" fmla="*/ 663554 h 667854"/>
                <a:gd name="connsiteX5" fmla="*/ 219816 w 676036"/>
                <a:gd name="connsiteY5" fmla="*/ 597338 h 667854"/>
                <a:gd name="connsiteX6" fmla="*/ 12210 w 676036"/>
                <a:gd name="connsiteY6" fmla="*/ 233130 h 667854"/>
                <a:gd name="connsiteX7" fmla="*/ 57108 w 676036"/>
                <a:gd name="connsiteY7" fmla="*/ 20495 h 667854"/>
                <a:gd name="connsiteX8" fmla="*/ 327929 w 676036"/>
                <a:gd name="connsiteY8" fmla="*/ 37016 h 667854"/>
                <a:gd name="connsiteX9" fmla="*/ 615633 w 676036"/>
                <a:gd name="connsiteY9" fmla="*/ 273357 h 66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76036" h="667854">
                  <a:moveTo>
                    <a:pt x="615633" y="273357"/>
                  </a:moveTo>
                  <a:cubicBezTo>
                    <a:pt x="636480" y="294938"/>
                    <a:pt x="655105" y="318479"/>
                    <a:pt x="672587" y="342864"/>
                  </a:cubicBezTo>
                  <a:lnTo>
                    <a:pt x="676036" y="347997"/>
                  </a:lnTo>
                  <a:lnTo>
                    <a:pt x="287776" y="667854"/>
                  </a:lnTo>
                  <a:lnTo>
                    <a:pt x="282480" y="663554"/>
                  </a:lnTo>
                  <a:cubicBezTo>
                    <a:pt x="260702" y="644103"/>
                    <a:pt x="239690" y="622720"/>
                    <a:pt x="219816" y="597338"/>
                  </a:cubicBezTo>
                  <a:cubicBezTo>
                    <a:pt x="140317" y="495810"/>
                    <a:pt x="39328" y="329269"/>
                    <a:pt x="12210" y="233130"/>
                  </a:cubicBezTo>
                  <a:cubicBezTo>
                    <a:pt x="-14909" y="136989"/>
                    <a:pt x="4487" y="53180"/>
                    <a:pt x="57108" y="20495"/>
                  </a:cubicBezTo>
                  <a:cubicBezTo>
                    <a:pt x="109728" y="-12192"/>
                    <a:pt x="234842" y="-5128"/>
                    <a:pt x="327929" y="37016"/>
                  </a:cubicBezTo>
                  <a:cubicBezTo>
                    <a:pt x="421017" y="79160"/>
                    <a:pt x="532243" y="187034"/>
                    <a:pt x="615633" y="273357"/>
                  </a:cubicBezTo>
                  <a:close/>
                </a:path>
              </a:pathLst>
            </a:custGeom>
            <a:solidFill>
              <a:srgbClr val="FEC8A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DDF5E5F1-0D29-318E-D0D5-7B8B84F46A7C}"/>
                </a:ext>
              </a:extLst>
            </p:cNvPr>
            <p:cNvSpPr/>
            <p:nvPr/>
          </p:nvSpPr>
          <p:spPr>
            <a:xfrm rot="18568943">
              <a:off x="11821156" y="6196173"/>
              <a:ext cx="227410" cy="201194"/>
            </a:xfrm>
            <a:custGeom>
              <a:avLst/>
              <a:gdLst>
                <a:gd name="connsiteX0" fmla="*/ 301531 w 301531"/>
                <a:gd name="connsiteY0" fmla="*/ 0 h 266771"/>
                <a:gd name="connsiteX1" fmla="*/ 301067 w 301531"/>
                <a:gd name="connsiteY1" fmla="*/ 25055 h 266771"/>
                <a:gd name="connsiteX2" fmla="*/ 263562 w 301531"/>
                <a:gd name="connsiteY2" fmla="*/ 135783 h 266771"/>
                <a:gd name="connsiteX3" fmla="*/ 115925 w 301531"/>
                <a:gd name="connsiteY3" fmla="*/ 252465 h 266771"/>
                <a:gd name="connsiteX4" fmla="*/ 35855 w 301531"/>
                <a:gd name="connsiteY4" fmla="*/ 266752 h 266771"/>
                <a:gd name="connsiteX5" fmla="*/ 0 w 301531"/>
                <a:gd name="connsiteY5" fmla="*/ 261941 h 266771"/>
                <a:gd name="connsiteX6" fmla="*/ 2368 w 301531"/>
                <a:gd name="connsiteY6" fmla="*/ 251869 h 266771"/>
                <a:gd name="connsiteX7" fmla="*/ 46868 w 301531"/>
                <a:gd name="connsiteY7" fmla="*/ 133402 h 266771"/>
                <a:gd name="connsiteX8" fmla="*/ 196887 w 301531"/>
                <a:gd name="connsiteY8" fmla="*/ 21483 h 266771"/>
                <a:gd name="connsiteX9" fmla="*/ 256549 w 301531"/>
                <a:gd name="connsiteY9" fmla="*/ 6637 h 266771"/>
                <a:gd name="connsiteX10" fmla="*/ 301531 w 301531"/>
                <a:gd name="connsiteY10" fmla="*/ 0 h 266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1531" h="266771">
                  <a:moveTo>
                    <a:pt x="301531" y="0"/>
                  </a:moveTo>
                  <a:lnTo>
                    <a:pt x="301067" y="25055"/>
                  </a:lnTo>
                  <a:cubicBezTo>
                    <a:pt x="297941" y="60402"/>
                    <a:pt x="286779" y="103339"/>
                    <a:pt x="263562" y="135783"/>
                  </a:cubicBezTo>
                  <a:cubicBezTo>
                    <a:pt x="232606" y="179043"/>
                    <a:pt x="166725" y="234209"/>
                    <a:pt x="115925" y="252465"/>
                  </a:cubicBezTo>
                  <a:cubicBezTo>
                    <a:pt x="90525" y="261593"/>
                    <a:pt x="62942" y="267149"/>
                    <a:pt x="35855" y="266752"/>
                  </a:cubicBezTo>
                  <a:lnTo>
                    <a:pt x="0" y="261941"/>
                  </a:lnTo>
                  <a:lnTo>
                    <a:pt x="2368" y="251869"/>
                  </a:lnTo>
                  <a:cubicBezTo>
                    <a:pt x="13828" y="207618"/>
                    <a:pt x="28612" y="161580"/>
                    <a:pt x="46868" y="133402"/>
                  </a:cubicBezTo>
                  <a:cubicBezTo>
                    <a:pt x="83380" y="77046"/>
                    <a:pt x="132593" y="41327"/>
                    <a:pt x="196887" y="21483"/>
                  </a:cubicBezTo>
                  <a:cubicBezTo>
                    <a:pt x="212961" y="16522"/>
                    <a:pt x="233822" y="11214"/>
                    <a:pt x="256549" y="6637"/>
                  </a:cubicBezTo>
                  <a:lnTo>
                    <a:pt x="30153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2E6E4CB1-3ABD-5D93-D4AE-9CAD68DA2D7B}"/>
                </a:ext>
              </a:extLst>
            </p:cNvPr>
            <p:cNvSpPr/>
            <p:nvPr/>
          </p:nvSpPr>
          <p:spPr>
            <a:xfrm rot="18568943">
              <a:off x="11577688" y="6092277"/>
              <a:ext cx="420238" cy="416274"/>
            </a:xfrm>
            <a:custGeom>
              <a:avLst/>
              <a:gdLst>
                <a:gd name="connsiteX0" fmla="*/ 235146 w 557209"/>
                <a:gd name="connsiteY0" fmla="*/ 920 h 551953"/>
                <a:gd name="connsiteX1" fmla="*/ 306952 w 557209"/>
                <a:gd name="connsiteY1" fmla="*/ 11602 h 551953"/>
                <a:gd name="connsiteX2" fmla="*/ 340515 w 557209"/>
                <a:gd name="connsiteY2" fmla="*/ 32889 h 551953"/>
                <a:gd name="connsiteX3" fmla="*/ 504822 w 557209"/>
                <a:gd name="connsiteY3" fmla="*/ 199577 h 551953"/>
                <a:gd name="connsiteX4" fmla="*/ 557209 w 557209"/>
                <a:gd name="connsiteY4" fmla="*/ 282920 h 551953"/>
                <a:gd name="connsiteX5" fmla="*/ 557078 w 557209"/>
                <a:gd name="connsiteY5" fmla="*/ 290012 h 551953"/>
                <a:gd name="connsiteX6" fmla="*/ 512096 w 557209"/>
                <a:gd name="connsiteY6" fmla="*/ 296649 h 551953"/>
                <a:gd name="connsiteX7" fmla="*/ 452434 w 557209"/>
                <a:gd name="connsiteY7" fmla="*/ 311495 h 551953"/>
                <a:gd name="connsiteX8" fmla="*/ 302415 w 557209"/>
                <a:gd name="connsiteY8" fmla="*/ 423414 h 551953"/>
                <a:gd name="connsiteX9" fmla="*/ 257915 w 557209"/>
                <a:gd name="connsiteY9" fmla="*/ 541881 h 551953"/>
                <a:gd name="connsiteX10" fmla="*/ 255547 w 557209"/>
                <a:gd name="connsiteY10" fmla="*/ 551953 h 551953"/>
                <a:gd name="connsiteX11" fmla="*/ 251479 w 557209"/>
                <a:gd name="connsiteY11" fmla="*/ 551407 h 551953"/>
                <a:gd name="connsiteX12" fmla="*/ 214309 w 557209"/>
                <a:gd name="connsiteY12" fmla="*/ 535333 h 551953"/>
                <a:gd name="connsiteX13" fmla="*/ 90484 w 557209"/>
                <a:gd name="connsiteY13" fmla="*/ 366264 h 551953"/>
                <a:gd name="connsiteX14" fmla="*/ 4759 w 557209"/>
                <a:gd name="connsiteY14" fmla="*/ 235295 h 551953"/>
                <a:gd name="connsiteX15" fmla="*/ 1974 w 557209"/>
                <a:gd name="connsiteY15" fmla="*/ 225940 h 551953"/>
                <a:gd name="connsiteX16" fmla="*/ 510 w 557209"/>
                <a:gd name="connsiteY16" fmla="*/ 217377 h 551953"/>
                <a:gd name="connsiteX17" fmla="*/ 75721 w 557209"/>
                <a:gd name="connsiteY17" fmla="*/ 27174 h 551953"/>
                <a:gd name="connsiteX18" fmla="*/ 235146 w 557209"/>
                <a:gd name="connsiteY18" fmla="*/ 920 h 551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7209" h="551953">
                  <a:moveTo>
                    <a:pt x="235146" y="920"/>
                  </a:moveTo>
                  <a:lnTo>
                    <a:pt x="306952" y="11602"/>
                  </a:lnTo>
                  <a:lnTo>
                    <a:pt x="340515" y="32889"/>
                  </a:lnTo>
                  <a:cubicBezTo>
                    <a:pt x="396078" y="73767"/>
                    <a:pt x="468706" y="157905"/>
                    <a:pt x="504822" y="199577"/>
                  </a:cubicBezTo>
                  <a:cubicBezTo>
                    <a:pt x="540938" y="241249"/>
                    <a:pt x="554828" y="245217"/>
                    <a:pt x="557209" y="282920"/>
                  </a:cubicBezTo>
                  <a:lnTo>
                    <a:pt x="557078" y="290012"/>
                  </a:lnTo>
                  <a:lnTo>
                    <a:pt x="512096" y="296649"/>
                  </a:lnTo>
                  <a:cubicBezTo>
                    <a:pt x="489369" y="301226"/>
                    <a:pt x="468508" y="306534"/>
                    <a:pt x="452434" y="311495"/>
                  </a:cubicBezTo>
                  <a:cubicBezTo>
                    <a:pt x="388140" y="331339"/>
                    <a:pt x="338927" y="367058"/>
                    <a:pt x="302415" y="423414"/>
                  </a:cubicBezTo>
                  <a:cubicBezTo>
                    <a:pt x="284159" y="451592"/>
                    <a:pt x="269375" y="497630"/>
                    <a:pt x="257915" y="541881"/>
                  </a:cubicBezTo>
                  <a:lnTo>
                    <a:pt x="255547" y="551953"/>
                  </a:lnTo>
                  <a:lnTo>
                    <a:pt x="251479" y="551407"/>
                  </a:lnTo>
                  <a:cubicBezTo>
                    <a:pt x="238519" y="547934"/>
                    <a:pt x="226017" y="542675"/>
                    <a:pt x="214309" y="535333"/>
                  </a:cubicBezTo>
                  <a:cubicBezTo>
                    <a:pt x="167478" y="505964"/>
                    <a:pt x="125409" y="416270"/>
                    <a:pt x="90484" y="366264"/>
                  </a:cubicBezTo>
                  <a:cubicBezTo>
                    <a:pt x="55559" y="316258"/>
                    <a:pt x="19840" y="273395"/>
                    <a:pt x="4759" y="235295"/>
                  </a:cubicBezTo>
                  <a:lnTo>
                    <a:pt x="1974" y="225940"/>
                  </a:lnTo>
                  <a:lnTo>
                    <a:pt x="510" y="217377"/>
                  </a:lnTo>
                  <a:cubicBezTo>
                    <a:pt x="-4156" y="130312"/>
                    <a:pt x="23393" y="59678"/>
                    <a:pt x="75721" y="27174"/>
                  </a:cubicBezTo>
                  <a:cubicBezTo>
                    <a:pt x="110607" y="5505"/>
                    <a:pt x="169523" y="-2989"/>
                    <a:pt x="235146" y="920"/>
                  </a:cubicBezTo>
                  <a:close/>
                </a:path>
              </a:pathLst>
            </a:custGeom>
            <a:solidFill>
              <a:srgbClr val="FFE6D5">
                <a:alpha val="5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4AC1EF1-29AE-FB4E-AC64-60810766A7CF}"/>
              </a:ext>
            </a:extLst>
          </p:cNvPr>
          <p:cNvGrpSpPr/>
          <p:nvPr/>
        </p:nvGrpSpPr>
        <p:grpSpPr>
          <a:xfrm>
            <a:off x="11461694" y="542184"/>
            <a:ext cx="184986" cy="896091"/>
            <a:chOff x="6823881" y="2181295"/>
            <a:chExt cx="628118" cy="3042657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9E4EC1DE-68EA-F268-F9D8-D0F07206E0F0}"/>
                </a:ext>
              </a:extLst>
            </p:cNvPr>
            <p:cNvGrpSpPr/>
            <p:nvPr/>
          </p:nvGrpSpPr>
          <p:grpSpPr>
            <a:xfrm>
              <a:off x="6823881" y="2181295"/>
              <a:ext cx="628118" cy="628118"/>
              <a:chOff x="1651388" y="2172798"/>
              <a:chExt cx="1083168" cy="1083168"/>
            </a:xfrm>
          </p:grpSpPr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036D5DB0-F5C7-4579-169A-151D89C1802B}"/>
                  </a:ext>
                </a:extLst>
              </p:cNvPr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1200" b="1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72" name="그림 71">
                <a:extLst>
                  <a:ext uri="{FF2B5EF4-FFF2-40B4-BE49-F238E27FC236}">
                    <a16:creationId xmlns:a16="http://schemas.microsoft.com/office/drawing/2014/main" id="{488AE2A3-65CD-A46E-59AD-B8CE5336F9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</p:spPr>
          </p:pic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E0F3557-1666-BFF5-24D7-ED05BA5AF0A2}"/>
                </a:ext>
              </a:extLst>
            </p:cNvPr>
            <p:cNvGrpSpPr/>
            <p:nvPr/>
          </p:nvGrpSpPr>
          <p:grpSpPr>
            <a:xfrm>
              <a:off x="6823881" y="4595834"/>
              <a:ext cx="628118" cy="628118"/>
              <a:chOff x="8846116" y="4168827"/>
              <a:chExt cx="1083168" cy="1083168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30B87EFC-11F0-A590-65D0-98EF611B7897}"/>
                  </a:ext>
                </a:extLst>
              </p:cNvPr>
              <p:cNvSpPr/>
              <p:nvPr/>
            </p:nvSpPr>
            <p:spPr>
              <a:xfrm>
                <a:off x="8846116" y="4168827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1200" b="1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75" name="그림 74">
                <a:extLst>
                  <a:ext uri="{FF2B5EF4-FFF2-40B4-BE49-F238E27FC236}">
                    <a16:creationId xmlns:a16="http://schemas.microsoft.com/office/drawing/2014/main" id="{5E6BF1AA-CF28-20EA-633D-F8EB748F68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36131" y="4358843"/>
                <a:ext cx="703135" cy="703135"/>
              </a:xfrm>
              <a:prstGeom prst="rect">
                <a:avLst/>
              </a:prstGeom>
            </p:spPr>
          </p:pic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4A78DCD6-4DB8-21DA-5A8C-74989D1012F0}"/>
                </a:ext>
              </a:extLst>
            </p:cNvPr>
            <p:cNvGrpSpPr/>
            <p:nvPr/>
          </p:nvGrpSpPr>
          <p:grpSpPr>
            <a:xfrm>
              <a:off x="6823881" y="2986141"/>
              <a:ext cx="628118" cy="628118"/>
              <a:chOff x="8723358" y="1778931"/>
              <a:chExt cx="1083168" cy="1083168"/>
            </a:xfrm>
          </p:grpSpPr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66FF7AFD-84AD-58D5-7D8C-E2BC068AAB4C}"/>
                  </a:ext>
                </a:extLst>
              </p:cNvPr>
              <p:cNvSpPr/>
              <p:nvPr/>
            </p:nvSpPr>
            <p:spPr>
              <a:xfrm>
                <a:off x="8723358" y="1778931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1200" b="1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78" name="그림 77">
                <a:extLst>
                  <a:ext uri="{FF2B5EF4-FFF2-40B4-BE49-F238E27FC236}">
                    <a16:creationId xmlns:a16="http://schemas.microsoft.com/office/drawing/2014/main" id="{51B636DE-395D-CC8F-05E7-E65403C679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96567" y="1952140"/>
                <a:ext cx="736749" cy="736749"/>
              </a:xfrm>
              <a:prstGeom prst="rect">
                <a:avLst/>
              </a:prstGeom>
            </p:spPr>
          </p:pic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AEF96A0A-D854-1046-6EA0-1151C6F0CAE8}"/>
                </a:ext>
              </a:extLst>
            </p:cNvPr>
            <p:cNvGrpSpPr/>
            <p:nvPr/>
          </p:nvGrpSpPr>
          <p:grpSpPr>
            <a:xfrm>
              <a:off x="6823881" y="3790987"/>
              <a:ext cx="628118" cy="628118"/>
              <a:chOff x="2899657" y="4303429"/>
              <a:chExt cx="1083168" cy="1083168"/>
            </a:xfrm>
          </p:grpSpPr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01669217-BC8A-37CD-BDC1-A54171F1F9AA}"/>
                  </a:ext>
                </a:extLst>
              </p:cNvPr>
              <p:cNvSpPr/>
              <p:nvPr/>
            </p:nvSpPr>
            <p:spPr>
              <a:xfrm>
                <a:off x="2899657" y="4303429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1200" b="1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81" name="그림 80">
                <a:extLst>
                  <a:ext uri="{FF2B5EF4-FFF2-40B4-BE49-F238E27FC236}">
                    <a16:creationId xmlns:a16="http://schemas.microsoft.com/office/drawing/2014/main" id="{58ADCF2F-0888-769E-078F-956E94879D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5175" y="4478947"/>
                <a:ext cx="732133" cy="732133"/>
              </a:xfrm>
              <a:prstGeom prst="rect">
                <a:avLst/>
              </a:prstGeom>
            </p:spPr>
          </p:pic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934D59-C237-AC15-FA3C-DD8EC7F18E02}"/>
              </a:ext>
            </a:extLst>
          </p:cNvPr>
          <p:cNvSpPr/>
          <p:nvPr/>
        </p:nvSpPr>
        <p:spPr>
          <a:xfrm>
            <a:off x="1917251" y="1371446"/>
            <a:ext cx="2622734" cy="55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하드웨어 환경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Hardware Environment</a:t>
            </a:r>
            <a:endParaRPr lang="ko-KR" altLang="en-US" sz="7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FBC13504-2528-AA26-4809-B4A0BCEB9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585676"/>
              </p:ext>
            </p:extLst>
          </p:nvPr>
        </p:nvGraphicFramePr>
        <p:xfrm>
          <a:off x="1941243" y="2193329"/>
          <a:ext cx="9074530" cy="2938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57">
                  <a:extLst>
                    <a:ext uri="{9D8B030D-6E8A-4147-A177-3AD203B41FA5}">
                      <a16:colId xmlns:a16="http://schemas.microsoft.com/office/drawing/2014/main" val="4064156269"/>
                    </a:ext>
                  </a:extLst>
                </a:gridCol>
                <a:gridCol w="920857">
                  <a:extLst>
                    <a:ext uri="{9D8B030D-6E8A-4147-A177-3AD203B41FA5}">
                      <a16:colId xmlns:a16="http://schemas.microsoft.com/office/drawing/2014/main" val="199108720"/>
                    </a:ext>
                  </a:extLst>
                </a:gridCol>
                <a:gridCol w="1992565">
                  <a:extLst>
                    <a:ext uri="{9D8B030D-6E8A-4147-A177-3AD203B41FA5}">
                      <a16:colId xmlns:a16="http://schemas.microsoft.com/office/drawing/2014/main" val="3096285707"/>
                    </a:ext>
                  </a:extLst>
                </a:gridCol>
                <a:gridCol w="1323493">
                  <a:extLst>
                    <a:ext uri="{9D8B030D-6E8A-4147-A177-3AD203B41FA5}">
                      <a16:colId xmlns:a16="http://schemas.microsoft.com/office/drawing/2014/main" val="2679923682"/>
                    </a:ext>
                  </a:extLst>
                </a:gridCol>
                <a:gridCol w="1562796">
                  <a:extLst>
                    <a:ext uri="{9D8B030D-6E8A-4147-A177-3AD203B41FA5}">
                      <a16:colId xmlns:a16="http://schemas.microsoft.com/office/drawing/2014/main" val="3221483201"/>
                    </a:ext>
                  </a:extLst>
                </a:gridCol>
                <a:gridCol w="1176981">
                  <a:extLst>
                    <a:ext uri="{9D8B030D-6E8A-4147-A177-3AD203B41FA5}">
                      <a16:colId xmlns:a16="http://schemas.microsoft.com/office/drawing/2014/main" val="106722201"/>
                    </a:ext>
                  </a:extLst>
                </a:gridCol>
                <a:gridCol w="1176981">
                  <a:extLst>
                    <a:ext uri="{9D8B030D-6E8A-4147-A177-3AD203B41FA5}">
                      <a16:colId xmlns:a16="http://schemas.microsoft.com/office/drawing/2014/main" val="2591903205"/>
                    </a:ext>
                  </a:extLst>
                </a:gridCol>
              </a:tblGrid>
              <a:tr h="626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시스템명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서버 용도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제품명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주요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수량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이중화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F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581510"/>
                  </a:ext>
                </a:extLst>
              </a:tr>
              <a:tr h="115642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기간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업무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시스템 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AP 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서버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DELL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INSPIRON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5515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Window11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CPU:4Core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Memory : 16GB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HDD : 500GB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13859"/>
                  </a:ext>
                </a:extLst>
              </a:tr>
              <a:tr h="11564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DB 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서버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LG Gram16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Window11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CPU : 14Core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Memory : 16GB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SSD : 1TB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4594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303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20CBFAE1-DD73-93B3-AABE-B4A31CCA29CC}"/>
              </a:ext>
            </a:extLst>
          </p:cNvPr>
          <p:cNvGrpSpPr/>
          <p:nvPr/>
        </p:nvGrpSpPr>
        <p:grpSpPr>
          <a:xfrm>
            <a:off x="100012" y="266699"/>
            <a:ext cx="11991976" cy="6350002"/>
            <a:chOff x="100012" y="266699"/>
            <a:chExt cx="11991976" cy="6350002"/>
          </a:xfrm>
        </p:grpSpPr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4F7C81EA-0634-C034-C297-B67A892486AE}"/>
                </a:ext>
              </a:extLst>
            </p:cNvPr>
            <p:cNvSpPr/>
            <p:nvPr/>
          </p:nvSpPr>
          <p:spPr>
            <a:xfrm>
              <a:off x="290512" y="266699"/>
              <a:ext cx="11610976" cy="6123185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rgbClr val="F9EFE5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 dirty="0">
                <a:solidFill>
                  <a:srgbClr val="F9EFE5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50314E9-2551-2B72-55EA-7423A527B631}"/>
                </a:ext>
              </a:extLst>
            </p:cNvPr>
            <p:cNvSpPr/>
            <p:nvPr/>
          </p:nvSpPr>
          <p:spPr>
            <a:xfrm>
              <a:off x="435797" y="468117"/>
              <a:ext cx="11320406" cy="592176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 dirty="0">
                <a:solidFill>
                  <a:srgbClr val="F9EFE5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39FE7B2-DCD8-6BFA-5E7B-80A54431327C}"/>
                </a:ext>
              </a:extLst>
            </p:cNvPr>
            <p:cNvSpPr/>
            <p:nvPr/>
          </p:nvSpPr>
          <p:spPr>
            <a:xfrm>
              <a:off x="100012" y="6389885"/>
              <a:ext cx="11991976" cy="226816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rgbClr val="F9EFE5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 dirty="0">
                <a:solidFill>
                  <a:srgbClr val="F9EFE5"/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54E1D859-3279-7CAB-3C4F-4118A9EE3C3F}"/>
                </a:ext>
              </a:extLst>
            </p:cNvPr>
            <p:cNvSpPr/>
            <p:nvPr/>
          </p:nvSpPr>
          <p:spPr>
            <a:xfrm>
              <a:off x="5447506" y="6389885"/>
              <a:ext cx="1296988" cy="113408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rgbClr val="F9EFE5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 dirty="0">
                <a:solidFill>
                  <a:srgbClr val="F9EFE5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4D00C35-B11C-1BD6-DF8F-363DDD01DD36}"/>
                </a:ext>
              </a:extLst>
            </p:cNvPr>
            <p:cNvSpPr/>
            <p:nvPr/>
          </p:nvSpPr>
          <p:spPr>
            <a:xfrm>
              <a:off x="439513" y="468115"/>
              <a:ext cx="729357" cy="59217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  <a:defRPr/>
              </a:pPr>
              <a:endParaRPr lang="ko-KR" altLang="en-US" sz="600" dirty="0">
                <a:solidFill>
                  <a:srgbClr val="F9EFE5"/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2370F92-6548-BAD9-99D7-0F4BD5E19C9B}"/>
                </a:ext>
              </a:extLst>
            </p:cNvPr>
            <p:cNvSpPr/>
            <p:nvPr/>
          </p:nvSpPr>
          <p:spPr>
            <a:xfrm rot="10800000" flipV="1">
              <a:off x="435797" y="1104424"/>
              <a:ext cx="738883" cy="197396"/>
            </a:xfrm>
            <a:prstGeom prst="rect">
              <a:avLst/>
            </a:prstGeom>
            <a:solidFill>
              <a:srgbClr val="166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srgbClr val="F9EFE5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8702577-E712-2CA8-E65C-F8F8BCD997F6}"/>
                </a:ext>
              </a:extLst>
            </p:cNvPr>
            <p:cNvGrpSpPr/>
            <p:nvPr/>
          </p:nvGrpSpPr>
          <p:grpSpPr>
            <a:xfrm>
              <a:off x="467258" y="1197769"/>
              <a:ext cx="110991" cy="3414255"/>
              <a:chOff x="494690" y="1197769"/>
              <a:chExt cx="110991" cy="3414255"/>
            </a:xfrm>
          </p:grpSpPr>
          <p:sp>
            <p:nvSpPr>
              <p:cNvPr id="93" name="Freeform 9">
                <a:extLst>
                  <a:ext uri="{FF2B5EF4-FFF2-40B4-BE49-F238E27FC236}">
                    <a16:creationId xmlns:a16="http://schemas.microsoft.com/office/drawing/2014/main" id="{2DD0478C-4E3C-6E23-06B1-255F38A006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114" y="2402270"/>
                <a:ext cx="64143" cy="8465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srgbClr val="F9EFE5"/>
                  </a:solidFill>
                </a:endParaRPr>
              </a:p>
            </p:txBody>
          </p:sp>
          <p:sp>
            <p:nvSpPr>
              <p:cNvPr id="94" name="자유형 23">
                <a:extLst>
                  <a:ext uri="{FF2B5EF4-FFF2-40B4-BE49-F238E27FC236}">
                    <a16:creationId xmlns:a16="http://schemas.microsoft.com/office/drawing/2014/main" id="{D95AA9D8-E9A6-9583-2450-DC1BDCDA2B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400" y="1997402"/>
                <a:ext cx="89571" cy="78392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srgbClr val="F9EFE5"/>
                  </a:solidFill>
                </a:endParaRPr>
              </a:p>
            </p:txBody>
          </p:sp>
          <p:sp>
            <p:nvSpPr>
              <p:cNvPr id="95" name="말풍선: 타원형 11">
                <a:extLst>
                  <a:ext uri="{FF2B5EF4-FFF2-40B4-BE49-F238E27FC236}">
                    <a16:creationId xmlns:a16="http://schemas.microsoft.com/office/drawing/2014/main" id="{D02D7E95-DC35-4519-C614-9824E4CF4028}"/>
                  </a:ext>
                </a:extLst>
              </p:cNvPr>
              <p:cNvSpPr/>
              <p:nvPr/>
            </p:nvSpPr>
            <p:spPr>
              <a:xfrm>
                <a:off x="515252" y="1602563"/>
                <a:ext cx="69866" cy="68363"/>
              </a:xfrm>
              <a:prstGeom prst="wedgeEllipseCallout">
                <a:avLst>
                  <a:gd name="adj1" fmla="val -41938"/>
                  <a:gd name="adj2" fmla="val 5787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srgbClr val="F9EFE5"/>
                  </a:solidFill>
                </a:endParaRPr>
              </a:p>
            </p:txBody>
          </p:sp>
          <p:sp>
            <p:nvSpPr>
              <p:cNvPr id="96" name="하트 95">
                <a:extLst>
                  <a:ext uri="{FF2B5EF4-FFF2-40B4-BE49-F238E27FC236}">
                    <a16:creationId xmlns:a16="http://schemas.microsoft.com/office/drawing/2014/main" id="{1ADBE4C6-067A-6E90-E549-518DE29A6087}"/>
                  </a:ext>
                </a:extLst>
              </p:cNvPr>
              <p:cNvSpPr/>
              <p:nvPr/>
            </p:nvSpPr>
            <p:spPr>
              <a:xfrm>
                <a:off x="511026" y="1197769"/>
                <a:ext cx="78318" cy="78318"/>
              </a:xfrm>
              <a:prstGeom prst="hear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srgbClr val="F9EFE5"/>
                  </a:solidFill>
                </a:endParaRPr>
              </a:p>
            </p:txBody>
          </p:sp>
          <p:grpSp>
            <p:nvGrpSpPr>
              <p:cNvPr id="97" name="Group 16">
                <a:extLst>
                  <a:ext uri="{FF2B5EF4-FFF2-40B4-BE49-F238E27FC236}">
                    <a16:creationId xmlns:a16="http://schemas.microsoft.com/office/drawing/2014/main" id="{6B9305E6-B760-D8D9-C031-511F07C9009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05954" y="2813396"/>
                <a:ext cx="88463" cy="101679"/>
                <a:chOff x="1039" y="1681"/>
                <a:chExt cx="1071" cy="1231"/>
              </a:xfrm>
              <a:solidFill>
                <a:schemeClr val="bg1"/>
              </a:solidFill>
            </p:grpSpPr>
            <p:sp>
              <p:nvSpPr>
                <p:cNvPr id="112" name="Freeform 17">
                  <a:extLst>
                    <a:ext uri="{FF2B5EF4-FFF2-40B4-BE49-F238E27FC236}">
                      <a16:creationId xmlns:a16="http://schemas.microsoft.com/office/drawing/2014/main" id="{40FBD4BB-A88A-6335-9D08-D0D5E7292C0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13" name="Freeform 18">
                  <a:extLst>
                    <a:ext uri="{FF2B5EF4-FFF2-40B4-BE49-F238E27FC236}">
                      <a16:creationId xmlns:a16="http://schemas.microsoft.com/office/drawing/2014/main" id="{D3E4356E-DDB3-901E-209B-E14C272B55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14" name="Freeform 19">
                  <a:extLst>
                    <a:ext uri="{FF2B5EF4-FFF2-40B4-BE49-F238E27FC236}">
                      <a16:creationId xmlns:a16="http://schemas.microsoft.com/office/drawing/2014/main" id="{F97DFB48-2AA1-065D-30F2-90809F12C0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15" name="Freeform 20">
                  <a:extLst>
                    <a:ext uri="{FF2B5EF4-FFF2-40B4-BE49-F238E27FC236}">
                      <a16:creationId xmlns:a16="http://schemas.microsoft.com/office/drawing/2014/main" id="{AA9E9AB7-CFE3-58F7-5805-A05B1302A7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</p:grpSp>
          <p:sp>
            <p:nvSpPr>
              <p:cNvPr id="98" name="자유형 32">
                <a:extLst>
                  <a:ext uri="{FF2B5EF4-FFF2-40B4-BE49-F238E27FC236}">
                    <a16:creationId xmlns:a16="http://schemas.microsoft.com/office/drawing/2014/main" id="{86D5CF84-1061-6120-009F-FE2D7EFC7A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54" y="4095210"/>
                <a:ext cx="88463" cy="88463"/>
              </a:xfrm>
              <a:custGeom>
                <a:avLst/>
                <a:gdLst>
                  <a:gd name="connsiteX0" fmla="*/ 4509870 w 6502401"/>
                  <a:gd name="connsiteY0" fmla="*/ 1250950 h 6502400"/>
                  <a:gd name="connsiteX1" fmla="*/ 3460751 w 6502401"/>
                  <a:gd name="connsiteY1" fmla="*/ 2299449 h 6502400"/>
                  <a:gd name="connsiteX2" fmla="*/ 4204979 w 6502401"/>
                  <a:gd name="connsiteY2" fmla="*/ 3043238 h 6502400"/>
                  <a:gd name="connsiteX3" fmla="*/ 5253039 w 6502401"/>
                  <a:gd name="connsiteY3" fmla="*/ 1994739 h 6502400"/>
                  <a:gd name="connsiteX4" fmla="*/ 5487377 w 6502401"/>
                  <a:gd name="connsiteY4" fmla="*/ 0 h 6502400"/>
                  <a:gd name="connsiteX5" fmla="*/ 5557233 w 6502401"/>
                  <a:gd name="connsiteY5" fmla="*/ 0 h 6502400"/>
                  <a:gd name="connsiteX6" fmla="*/ 5626559 w 6502401"/>
                  <a:gd name="connsiteY6" fmla="*/ 6350 h 6502400"/>
                  <a:gd name="connsiteX7" fmla="*/ 5695356 w 6502401"/>
                  <a:gd name="connsiteY7" fmla="*/ 20108 h 6502400"/>
                  <a:gd name="connsiteX8" fmla="*/ 5763095 w 6502401"/>
                  <a:gd name="connsiteY8" fmla="*/ 39688 h 6502400"/>
                  <a:gd name="connsiteX9" fmla="*/ 5828717 w 6502401"/>
                  <a:gd name="connsiteY9" fmla="*/ 66675 h 6502400"/>
                  <a:gd name="connsiteX10" fmla="*/ 5891693 w 6502401"/>
                  <a:gd name="connsiteY10" fmla="*/ 100013 h 6502400"/>
                  <a:gd name="connsiteX11" fmla="*/ 5953081 w 6502401"/>
                  <a:gd name="connsiteY11" fmla="*/ 139700 h 6502400"/>
                  <a:gd name="connsiteX12" fmla="*/ 6010236 w 6502401"/>
                  <a:gd name="connsiteY12" fmla="*/ 186796 h 6502400"/>
                  <a:gd name="connsiteX13" fmla="*/ 6036697 w 6502401"/>
                  <a:gd name="connsiteY13" fmla="*/ 212725 h 6502400"/>
                  <a:gd name="connsiteX14" fmla="*/ 6289659 w 6502401"/>
                  <a:gd name="connsiteY14" fmla="*/ 465667 h 6502400"/>
                  <a:gd name="connsiteX15" fmla="*/ 6316649 w 6502401"/>
                  <a:gd name="connsiteY15" fmla="*/ 493183 h 6502400"/>
                  <a:gd name="connsiteX16" fmla="*/ 6362690 w 6502401"/>
                  <a:gd name="connsiteY16" fmla="*/ 550333 h 6502400"/>
                  <a:gd name="connsiteX17" fmla="*/ 6402381 w 6502401"/>
                  <a:gd name="connsiteY17" fmla="*/ 610658 h 6502400"/>
                  <a:gd name="connsiteX18" fmla="*/ 6436250 w 6502401"/>
                  <a:gd name="connsiteY18" fmla="*/ 674158 h 6502400"/>
                  <a:gd name="connsiteX19" fmla="*/ 6462711 w 6502401"/>
                  <a:gd name="connsiteY19" fmla="*/ 739246 h 6502400"/>
                  <a:gd name="connsiteX20" fmla="*/ 6482820 w 6502401"/>
                  <a:gd name="connsiteY20" fmla="*/ 807508 h 6502400"/>
                  <a:gd name="connsiteX21" fmla="*/ 6495522 w 6502401"/>
                  <a:gd name="connsiteY21" fmla="*/ 875771 h 6502400"/>
                  <a:gd name="connsiteX22" fmla="*/ 6502401 w 6502401"/>
                  <a:gd name="connsiteY22" fmla="*/ 946150 h 6502400"/>
                  <a:gd name="connsiteX23" fmla="*/ 6502401 w 6502401"/>
                  <a:gd name="connsiteY23" fmla="*/ 1015471 h 6502400"/>
                  <a:gd name="connsiteX24" fmla="*/ 6495522 w 6502401"/>
                  <a:gd name="connsiteY24" fmla="*/ 1085321 h 6502400"/>
                  <a:gd name="connsiteX25" fmla="*/ 6482820 w 6502401"/>
                  <a:gd name="connsiteY25" fmla="*/ 1154113 h 6502400"/>
                  <a:gd name="connsiteX26" fmla="*/ 6462711 w 6502401"/>
                  <a:gd name="connsiteY26" fmla="*/ 1221846 h 6502400"/>
                  <a:gd name="connsiteX27" fmla="*/ 6436250 w 6502401"/>
                  <a:gd name="connsiteY27" fmla="*/ 1287463 h 6502400"/>
                  <a:gd name="connsiteX28" fmla="*/ 6402381 w 6502401"/>
                  <a:gd name="connsiteY28" fmla="*/ 1350963 h 6502400"/>
                  <a:gd name="connsiteX29" fmla="*/ 6362690 w 6502401"/>
                  <a:gd name="connsiteY29" fmla="*/ 1410759 h 6502400"/>
                  <a:gd name="connsiteX30" fmla="*/ 6316649 w 6502401"/>
                  <a:gd name="connsiteY30" fmla="*/ 1467909 h 6502400"/>
                  <a:gd name="connsiteX31" fmla="*/ 6289659 w 6502401"/>
                  <a:gd name="connsiteY31" fmla="*/ 1495425 h 6502400"/>
                  <a:gd name="connsiteX32" fmla="*/ 5791143 w 6502401"/>
                  <a:gd name="connsiteY32" fmla="*/ 1993900 h 6502400"/>
                  <a:gd name="connsiteX33" fmla="*/ 6036697 w 6502401"/>
                  <a:gd name="connsiteY33" fmla="*/ 2239433 h 6502400"/>
                  <a:gd name="connsiteX34" fmla="*/ 6050456 w 6502401"/>
                  <a:gd name="connsiteY34" fmla="*/ 2253192 h 6502400"/>
                  <a:gd name="connsiteX35" fmla="*/ 6071095 w 6502401"/>
                  <a:gd name="connsiteY35" fmla="*/ 2284942 h 6502400"/>
                  <a:gd name="connsiteX36" fmla="*/ 6084855 w 6502401"/>
                  <a:gd name="connsiteY36" fmla="*/ 2319338 h 6502400"/>
                  <a:gd name="connsiteX37" fmla="*/ 6092264 w 6502401"/>
                  <a:gd name="connsiteY37" fmla="*/ 2355321 h 6502400"/>
                  <a:gd name="connsiteX38" fmla="*/ 6092264 w 6502401"/>
                  <a:gd name="connsiteY38" fmla="*/ 2391833 h 6502400"/>
                  <a:gd name="connsiteX39" fmla="*/ 6084855 w 6502401"/>
                  <a:gd name="connsiteY39" fmla="*/ 2428346 h 6502400"/>
                  <a:gd name="connsiteX40" fmla="*/ 6071095 w 6502401"/>
                  <a:gd name="connsiteY40" fmla="*/ 2462742 h 6502400"/>
                  <a:gd name="connsiteX41" fmla="*/ 6050456 w 6502401"/>
                  <a:gd name="connsiteY41" fmla="*/ 2493963 h 6502400"/>
                  <a:gd name="connsiteX42" fmla="*/ 6036697 w 6502401"/>
                  <a:gd name="connsiteY42" fmla="*/ 2508250 h 6502400"/>
                  <a:gd name="connsiteX43" fmla="*/ 6022408 w 6502401"/>
                  <a:gd name="connsiteY43" fmla="*/ 2522008 h 6502400"/>
                  <a:gd name="connsiteX44" fmla="*/ 5991185 w 6502401"/>
                  <a:gd name="connsiteY44" fmla="*/ 2542646 h 6502400"/>
                  <a:gd name="connsiteX45" fmla="*/ 5956786 w 6502401"/>
                  <a:gd name="connsiteY45" fmla="*/ 2556933 h 6502400"/>
                  <a:gd name="connsiteX46" fmla="*/ 5920270 w 6502401"/>
                  <a:gd name="connsiteY46" fmla="*/ 2563813 h 6502400"/>
                  <a:gd name="connsiteX47" fmla="*/ 5883755 w 6502401"/>
                  <a:gd name="connsiteY47" fmla="*/ 2563813 h 6502400"/>
                  <a:gd name="connsiteX48" fmla="*/ 5847769 w 6502401"/>
                  <a:gd name="connsiteY48" fmla="*/ 2556933 h 6502400"/>
                  <a:gd name="connsiteX49" fmla="*/ 5813370 w 6502401"/>
                  <a:gd name="connsiteY49" fmla="*/ 2542646 h 6502400"/>
                  <a:gd name="connsiteX50" fmla="*/ 5781617 w 6502401"/>
                  <a:gd name="connsiteY50" fmla="*/ 2522008 h 6502400"/>
                  <a:gd name="connsiteX51" fmla="*/ 5767858 w 6502401"/>
                  <a:gd name="connsiteY51" fmla="*/ 2508250 h 6502400"/>
                  <a:gd name="connsiteX52" fmla="*/ 5522305 w 6502401"/>
                  <a:gd name="connsiteY52" fmla="*/ 2263775 h 6502400"/>
                  <a:gd name="connsiteX53" fmla="*/ 3771678 w 6502401"/>
                  <a:gd name="connsiteY53" fmla="*/ 4014258 h 6502400"/>
                  <a:gd name="connsiteX54" fmla="*/ 2034283 w 6502401"/>
                  <a:gd name="connsiteY54" fmla="*/ 5750454 h 6502400"/>
                  <a:gd name="connsiteX55" fmla="*/ 2004118 w 6502401"/>
                  <a:gd name="connsiteY55" fmla="*/ 5780088 h 6502400"/>
                  <a:gd name="connsiteX56" fmla="*/ 1936908 w 6502401"/>
                  <a:gd name="connsiteY56" fmla="*/ 5832475 h 6502400"/>
                  <a:gd name="connsiteX57" fmla="*/ 1865465 w 6502401"/>
                  <a:gd name="connsiteY57" fmla="*/ 5876925 h 6502400"/>
                  <a:gd name="connsiteX58" fmla="*/ 1789259 w 6502401"/>
                  <a:gd name="connsiteY58" fmla="*/ 5911850 h 6502400"/>
                  <a:gd name="connsiteX59" fmla="*/ 1709877 w 6502401"/>
                  <a:gd name="connsiteY59" fmla="*/ 5938838 h 6502400"/>
                  <a:gd name="connsiteX60" fmla="*/ 1627320 w 6502401"/>
                  <a:gd name="connsiteY60" fmla="*/ 5955242 h 6502400"/>
                  <a:gd name="connsiteX61" fmla="*/ 1543705 w 6502401"/>
                  <a:gd name="connsiteY61" fmla="*/ 5963709 h 6502400"/>
                  <a:gd name="connsiteX62" fmla="*/ 1459032 w 6502401"/>
                  <a:gd name="connsiteY62" fmla="*/ 5961592 h 6502400"/>
                  <a:gd name="connsiteX63" fmla="*/ 1417224 w 6502401"/>
                  <a:gd name="connsiteY63" fmla="*/ 5956300 h 6502400"/>
                  <a:gd name="connsiteX64" fmla="*/ 890660 w 6502401"/>
                  <a:gd name="connsiteY64" fmla="*/ 5881688 h 6502400"/>
                  <a:gd name="connsiteX65" fmla="*/ 324935 w 6502401"/>
                  <a:gd name="connsiteY65" fmla="*/ 6446838 h 6502400"/>
                  <a:gd name="connsiteX66" fmla="*/ 310646 w 6502401"/>
                  <a:gd name="connsiteY66" fmla="*/ 6460596 h 6502400"/>
                  <a:gd name="connsiteX67" fmla="*/ 278364 w 6502401"/>
                  <a:gd name="connsiteY67" fmla="*/ 6481234 h 6502400"/>
                  <a:gd name="connsiteX68" fmla="*/ 243966 w 6502401"/>
                  <a:gd name="connsiteY68" fmla="*/ 6494992 h 6502400"/>
                  <a:gd name="connsiteX69" fmla="*/ 208509 w 6502401"/>
                  <a:gd name="connsiteY69" fmla="*/ 6502400 h 6502400"/>
                  <a:gd name="connsiteX70" fmla="*/ 171464 w 6502401"/>
                  <a:gd name="connsiteY70" fmla="*/ 6502400 h 6502400"/>
                  <a:gd name="connsiteX71" fmla="*/ 136007 w 6502401"/>
                  <a:gd name="connsiteY71" fmla="*/ 6494992 h 6502400"/>
                  <a:gd name="connsiteX72" fmla="*/ 101608 w 6502401"/>
                  <a:gd name="connsiteY72" fmla="*/ 6481234 h 6502400"/>
                  <a:gd name="connsiteX73" fmla="*/ 69856 w 6502401"/>
                  <a:gd name="connsiteY73" fmla="*/ 6460596 h 6502400"/>
                  <a:gd name="connsiteX74" fmla="*/ 55038 w 6502401"/>
                  <a:gd name="connsiteY74" fmla="*/ 6446838 h 6502400"/>
                  <a:gd name="connsiteX75" fmla="*/ 42337 w 6502401"/>
                  <a:gd name="connsiteY75" fmla="*/ 6432550 h 6502400"/>
                  <a:gd name="connsiteX76" fmla="*/ 20639 w 6502401"/>
                  <a:gd name="connsiteY76" fmla="*/ 6401329 h 6502400"/>
                  <a:gd name="connsiteX77" fmla="*/ 6880 w 6502401"/>
                  <a:gd name="connsiteY77" fmla="*/ 6366934 h 6502400"/>
                  <a:gd name="connsiteX78" fmla="*/ 0 w 6502401"/>
                  <a:gd name="connsiteY78" fmla="*/ 6330421 h 6502400"/>
                  <a:gd name="connsiteX79" fmla="*/ 0 w 6502401"/>
                  <a:gd name="connsiteY79" fmla="*/ 6293909 h 6502400"/>
                  <a:gd name="connsiteX80" fmla="*/ 6880 w 6502401"/>
                  <a:gd name="connsiteY80" fmla="*/ 6257925 h 6502400"/>
                  <a:gd name="connsiteX81" fmla="*/ 20639 w 6502401"/>
                  <a:gd name="connsiteY81" fmla="*/ 6223529 h 6502400"/>
                  <a:gd name="connsiteX82" fmla="*/ 42337 w 6502401"/>
                  <a:gd name="connsiteY82" fmla="*/ 6191779 h 6502400"/>
                  <a:gd name="connsiteX83" fmla="*/ 55038 w 6502401"/>
                  <a:gd name="connsiteY83" fmla="*/ 6178021 h 6502400"/>
                  <a:gd name="connsiteX84" fmla="*/ 621292 w 6502401"/>
                  <a:gd name="connsiteY84" fmla="*/ 5611813 h 6502400"/>
                  <a:gd name="connsiteX85" fmla="*/ 546145 w 6502401"/>
                  <a:gd name="connsiteY85" fmla="*/ 5085821 h 6502400"/>
                  <a:gd name="connsiteX86" fmla="*/ 540853 w 6502401"/>
                  <a:gd name="connsiteY86" fmla="*/ 5042959 h 6502400"/>
                  <a:gd name="connsiteX87" fmla="*/ 539265 w 6502401"/>
                  <a:gd name="connsiteY87" fmla="*/ 4958821 h 6502400"/>
                  <a:gd name="connsiteX88" fmla="*/ 546674 w 6502401"/>
                  <a:gd name="connsiteY88" fmla="*/ 4874684 h 6502400"/>
                  <a:gd name="connsiteX89" fmla="*/ 564138 w 6502401"/>
                  <a:gd name="connsiteY89" fmla="*/ 4792663 h 6502400"/>
                  <a:gd name="connsiteX90" fmla="*/ 590069 w 6502401"/>
                  <a:gd name="connsiteY90" fmla="*/ 4713288 h 6502400"/>
                  <a:gd name="connsiteX91" fmla="*/ 626055 w 6502401"/>
                  <a:gd name="connsiteY91" fmla="*/ 4637088 h 6502400"/>
                  <a:gd name="connsiteX92" fmla="*/ 669980 w 6502401"/>
                  <a:gd name="connsiteY92" fmla="*/ 4565121 h 6502400"/>
                  <a:gd name="connsiteX93" fmla="*/ 721842 w 6502401"/>
                  <a:gd name="connsiteY93" fmla="*/ 4498975 h 6502400"/>
                  <a:gd name="connsiteX94" fmla="*/ 752007 w 6502401"/>
                  <a:gd name="connsiteY94" fmla="*/ 4467754 h 6502400"/>
                  <a:gd name="connsiteX95" fmla="*/ 2468235 w 6502401"/>
                  <a:gd name="connsiteY95" fmla="*/ 2752196 h 6502400"/>
                  <a:gd name="connsiteX96" fmla="*/ 4239500 w 6502401"/>
                  <a:gd name="connsiteY96" fmla="*/ 981075 h 6502400"/>
                  <a:gd name="connsiteX97" fmla="*/ 3993947 w 6502401"/>
                  <a:gd name="connsiteY97" fmla="*/ 735542 h 6502400"/>
                  <a:gd name="connsiteX98" fmla="*/ 3981246 w 6502401"/>
                  <a:gd name="connsiteY98" fmla="*/ 721254 h 6502400"/>
                  <a:gd name="connsiteX99" fmla="*/ 3959548 w 6502401"/>
                  <a:gd name="connsiteY99" fmla="*/ 688975 h 6502400"/>
                  <a:gd name="connsiteX100" fmla="*/ 3945789 w 6502401"/>
                  <a:gd name="connsiteY100" fmla="*/ 655108 h 6502400"/>
                  <a:gd name="connsiteX101" fmla="*/ 3939438 w 6502401"/>
                  <a:gd name="connsiteY101" fmla="*/ 619125 h 6502400"/>
                  <a:gd name="connsiteX102" fmla="*/ 3939438 w 6502401"/>
                  <a:gd name="connsiteY102" fmla="*/ 582613 h 6502400"/>
                  <a:gd name="connsiteX103" fmla="*/ 3945789 w 6502401"/>
                  <a:gd name="connsiteY103" fmla="*/ 546629 h 6502400"/>
                  <a:gd name="connsiteX104" fmla="*/ 3959548 w 6502401"/>
                  <a:gd name="connsiteY104" fmla="*/ 512233 h 6502400"/>
                  <a:gd name="connsiteX105" fmla="*/ 3981246 w 6502401"/>
                  <a:gd name="connsiteY105" fmla="*/ 480483 h 6502400"/>
                  <a:gd name="connsiteX106" fmla="*/ 3993947 w 6502401"/>
                  <a:gd name="connsiteY106" fmla="*/ 465667 h 6502400"/>
                  <a:gd name="connsiteX107" fmla="*/ 4008764 w 6502401"/>
                  <a:gd name="connsiteY107" fmla="*/ 452967 h 6502400"/>
                  <a:gd name="connsiteX108" fmla="*/ 4039988 w 6502401"/>
                  <a:gd name="connsiteY108" fmla="*/ 431800 h 6502400"/>
                  <a:gd name="connsiteX109" fmla="*/ 4074916 w 6502401"/>
                  <a:gd name="connsiteY109" fmla="*/ 418042 h 6502400"/>
                  <a:gd name="connsiteX110" fmla="*/ 4110902 w 6502401"/>
                  <a:gd name="connsiteY110" fmla="*/ 411163 h 6502400"/>
                  <a:gd name="connsiteX111" fmla="*/ 4147417 w 6502401"/>
                  <a:gd name="connsiteY111" fmla="*/ 411163 h 6502400"/>
                  <a:gd name="connsiteX112" fmla="*/ 4182875 w 6502401"/>
                  <a:gd name="connsiteY112" fmla="*/ 418042 h 6502400"/>
                  <a:gd name="connsiteX113" fmla="*/ 4217273 w 6502401"/>
                  <a:gd name="connsiteY113" fmla="*/ 431800 h 6502400"/>
                  <a:gd name="connsiteX114" fmla="*/ 4249555 w 6502401"/>
                  <a:gd name="connsiteY114" fmla="*/ 452967 h 6502400"/>
                  <a:gd name="connsiteX115" fmla="*/ 4263844 w 6502401"/>
                  <a:gd name="connsiteY115" fmla="*/ 465667 h 6502400"/>
                  <a:gd name="connsiteX116" fmla="*/ 4508339 w 6502401"/>
                  <a:gd name="connsiteY116" fmla="*/ 711200 h 6502400"/>
                  <a:gd name="connsiteX117" fmla="*/ 5007913 w 6502401"/>
                  <a:gd name="connsiteY117" fmla="*/ 212725 h 6502400"/>
                  <a:gd name="connsiteX118" fmla="*/ 5034373 w 6502401"/>
                  <a:gd name="connsiteY118" fmla="*/ 186796 h 6502400"/>
                  <a:gd name="connsiteX119" fmla="*/ 5091528 w 6502401"/>
                  <a:gd name="connsiteY119" fmla="*/ 139700 h 6502400"/>
                  <a:gd name="connsiteX120" fmla="*/ 5152387 w 6502401"/>
                  <a:gd name="connsiteY120" fmla="*/ 100013 h 6502400"/>
                  <a:gd name="connsiteX121" fmla="*/ 5215892 w 6502401"/>
                  <a:gd name="connsiteY121" fmla="*/ 66675 h 6502400"/>
                  <a:gd name="connsiteX122" fmla="*/ 5281514 w 6502401"/>
                  <a:gd name="connsiteY122" fmla="*/ 39688 h 6502400"/>
                  <a:gd name="connsiteX123" fmla="*/ 5348195 w 6502401"/>
                  <a:gd name="connsiteY123" fmla="*/ 20108 h 6502400"/>
                  <a:gd name="connsiteX124" fmla="*/ 5418050 w 6502401"/>
                  <a:gd name="connsiteY124" fmla="*/ 6350 h 650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6502401" h="6502400">
                    <a:moveTo>
                      <a:pt x="4509870" y="1250950"/>
                    </a:moveTo>
                    <a:lnTo>
                      <a:pt x="3460751" y="2299449"/>
                    </a:lnTo>
                    <a:lnTo>
                      <a:pt x="4204979" y="3043238"/>
                    </a:lnTo>
                    <a:lnTo>
                      <a:pt x="5253039" y="1994739"/>
                    </a:lnTo>
                    <a:close/>
                    <a:moveTo>
                      <a:pt x="5487377" y="0"/>
                    </a:moveTo>
                    <a:lnTo>
                      <a:pt x="5557233" y="0"/>
                    </a:lnTo>
                    <a:lnTo>
                      <a:pt x="5626559" y="6350"/>
                    </a:lnTo>
                    <a:lnTo>
                      <a:pt x="5695356" y="20108"/>
                    </a:lnTo>
                    <a:lnTo>
                      <a:pt x="5763095" y="39688"/>
                    </a:lnTo>
                    <a:lnTo>
                      <a:pt x="5828717" y="66675"/>
                    </a:lnTo>
                    <a:lnTo>
                      <a:pt x="5891693" y="100013"/>
                    </a:lnTo>
                    <a:lnTo>
                      <a:pt x="5953081" y="139700"/>
                    </a:lnTo>
                    <a:lnTo>
                      <a:pt x="6010236" y="186796"/>
                    </a:lnTo>
                    <a:lnTo>
                      <a:pt x="6036697" y="212725"/>
                    </a:lnTo>
                    <a:lnTo>
                      <a:pt x="6289659" y="465667"/>
                    </a:lnTo>
                    <a:lnTo>
                      <a:pt x="6316649" y="493183"/>
                    </a:lnTo>
                    <a:lnTo>
                      <a:pt x="6362690" y="550333"/>
                    </a:lnTo>
                    <a:lnTo>
                      <a:pt x="6402381" y="610658"/>
                    </a:lnTo>
                    <a:lnTo>
                      <a:pt x="6436250" y="674158"/>
                    </a:lnTo>
                    <a:lnTo>
                      <a:pt x="6462711" y="739246"/>
                    </a:lnTo>
                    <a:lnTo>
                      <a:pt x="6482820" y="807508"/>
                    </a:lnTo>
                    <a:lnTo>
                      <a:pt x="6495522" y="875771"/>
                    </a:lnTo>
                    <a:lnTo>
                      <a:pt x="6502401" y="946150"/>
                    </a:lnTo>
                    <a:lnTo>
                      <a:pt x="6502401" y="1015471"/>
                    </a:lnTo>
                    <a:lnTo>
                      <a:pt x="6495522" y="1085321"/>
                    </a:lnTo>
                    <a:lnTo>
                      <a:pt x="6482820" y="1154113"/>
                    </a:lnTo>
                    <a:lnTo>
                      <a:pt x="6462711" y="1221846"/>
                    </a:lnTo>
                    <a:lnTo>
                      <a:pt x="6436250" y="1287463"/>
                    </a:lnTo>
                    <a:lnTo>
                      <a:pt x="6402381" y="1350963"/>
                    </a:lnTo>
                    <a:lnTo>
                      <a:pt x="6362690" y="1410759"/>
                    </a:lnTo>
                    <a:lnTo>
                      <a:pt x="6316649" y="1467909"/>
                    </a:lnTo>
                    <a:lnTo>
                      <a:pt x="6289659" y="1495425"/>
                    </a:lnTo>
                    <a:lnTo>
                      <a:pt x="5791143" y="1993900"/>
                    </a:lnTo>
                    <a:lnTo>
                      <a:pt x="6036697" y="2239433"/>
                    </a:lnTo>
                    <a:lnTo>
                      <a:pt x="6050456" y="2253192"/>
                    </a:lnTo>
                    <a:lnTo>
                      <a:pt x="6071095" y="2284942"/>
                    </a:lnTo>
                    <a:lnTo>
                      <a:pt x="6084855" y="2319338"/>
                    </a:lnTo>
                    <a:lnTo>
                      <a:pt x="6092264" y="2355321"/>
                    </a:lnTo>
                    <a:lnTo>
                      <a:pt x="6092264" y="2391833"/>
                    </a:lnTo>
                    <a:lnTo>
                      <a:pt x="6084855" y="2428346"/>
                    </a:lnTo>
                    <a:lnTo>
                      <a:pt x="6071095" y="2462742"/>
                    </a:lnTo>
                    <a:lnTo>
                      <a:pt x="6050456" y="2493963"/>
                    </a:lnTo>
                    <a:lnTo>
                      <a:pt x="6036697" y="2508250"/>
                    </a:lnTo>
                    <a:lnTo>
                      <a:pt x="6022408" y="2522008"/>
                    </a:lnTo>
                    <a:lnTo>
                      <a:pt x="5991185" y="2542646"/>
                    </a:lnTo>
                    <a:lnTo>
                      <a:pt x="5956786" y="2556933"/>
                    </a:lnTo>
                    <a:lnTo>
                      <a:pt x="5920270" y="2563813"/>
                    </a:lnTo>
                    <a:lnTo>
                      <a:pt x="5883755" y="2563813"/>
                    </a:lnTo>
                    <a:lnTo>
                      <a:pt x="5847769" y="2556933"/>
                    </a:lnTo>
                    <a:lnTo>
                      <a:pt x="5813370" y="2542646"/>
                    </a:lnTo>
                    <a:lnTo>
                      <a:pt x="5781617" y="2522008"/>
                    </a:lnTo>
                    <a:lnTo>
                      <a:pt x="5767858" y="2508250"/>
                    </a:lnTo>
                    <a:lnTo>
                      <a:pt x="5522305" y="2263775"/>
                    </a:lnTo>
                    <a:lnTo>
                      <a:pt x="3771678" y="4014258"/>
                    </a:lnTo>
                    <a:lnTo>
                      <a:pt x="2034283" y="5750454"/>
                    </a:lnTo>
                    <a:lnTo>
                      <a:pt x="2004118" y="5780088"/>
                    </a:lnTo>
                    <a:lnTo>
                      <a:pt x="1936908" y="5832475"/>
                    </a:lnTo>
                    <a:lnTo>
                      <a:pt x="1865465" y="5876925"/>
                    </a:lnTo>
                    <a:lnTo>
                      <a:pt x="1789259" y="5911850"/>
                    </a:lnTo>
                    <a:lnTo>
                      <a:pt x="1709877" y="5938838"/>
                    </a:lnTo>
                    <a:lnTo>
                      <a:pt x="1627320" y="5955242"/>
                    </a:lnTo>
                    <a:lnTo>
                      <a:pt x="1543705" y="5963709"/>
                    </a:lnTo>
                    <a:lnTo>
                      <a:pt x="1459032" y="5961592"/>
                    </a:lnTo>
                    <a:lnTo>
                      <a:pt x="1417224" y="5956300"/>
                    </a:lnTo>
                    <a:lnTo>
                      <a:pt x="890660" y="5881688"/>
                    </a:lnTo>
                    <a:lnTo>
                      <a:pt x="324935" y="6446838"/>
                    </a:lnTo>
                    <a:lnTo>
                      <a:pt x="310646" y="6460596"/>
                    </a:lnTo>
                    <a:lnTo>
                      <a:pt x="278364" y="6481234"/>
                    </a:lnTo>
                    <a:lnTo>
                      <a:pt x="243966" y="6494992"/>
                    </a:lnTo>
                    <a:lnTo>
                      <a:pt x="208509" y="6502400"/>
                    </a:lnTo>
                    <a:lnTo>
                      <a:pt x="171464" y="6502400"/>
                    </a:lnTo>
                    <a:lnTo>
                      <a:pt x="136007" y="6494992"/>
                    </a:lnTo>
                    <a:lnTo>
                      <a:pt x="101608" y="6481234"/>
                    </a:lnTo>
                    <a:lnTo>
                      <a:pt x="69856" y="6460596"/>
                    </a:lnTo>
                    <a:lnTo>
                      <a:pt x="55038" y="6446838"/>
                    </a:lnTo>
                    <a:lnTo>
                      <a:pt x="42337" y="6432550"/>
                    </a:lnTo>
                    <a:lnTo>
                      <a:pt x="20639" y="6401329"/>
                    </a:lnTo>
                    <a:lnTo>
                      <a:pt x="6880" y="6366934"/>
                    </a:lnTo>
                    <a:lnTo>
                      <a:pt x="0" y="6330421"/>
                    </a:lnTo>
                    <a:lnTo>
                      <a:pt x="0" y="6293909"/>
                    </a:lnTo>
                    <a:lnTo>
                      <a:pt x="6880" y="6257925"/>
                    </a:lnTo>
                    <a:lnTo>
                      <a:pt x="20639" y="6223529"/>
                    </a:lnTo>
                    <a:lnTo>
                      <a:pt x="42337" y="6191779"/>
                    </a:lnTo>
                    <a:lnTo>
                      <a:pt x="55038" y="6178021"/>
                    </a:lnTo>
                    <a:lnTo>
                      <a:pt x="621292" y="5611813"/>
                    </a:lnTo>
                    <a:lnTo>
                      <a:pt x="546145" y="5085821"/>
                    </a:lnTo>
                    <a:lnTo>
                      <a:pt x="540853" y="5042959"/>
                    </a:lnTo>
                    <a:lnTo>
                      <a:pt x="539265" y="4958821"/>
                    </a:lnTo>
                    <a:lnTo>
                      <a:pt x="546674" y="4874684"/>
                    </a:lnTo>
                    <a:lnTo>
                      <a:pt x="564138" y="4792663"/>
                    </a:lnTo>
                    <a:lnTo>
                      <a:pt x="590069" y="4713288"/>
                    </a:lnTo>
                    <a:lnTo>
                      <a:pt x="626055" y="4637088"/>
                    </a:lnTo>
                    <a:lnTo>
                      <a:pt x="669980" y="4565121"/>
                    </a:lnTo>
                    <a:lnTo>
                      <a:pt x="721842" y="4498975"/>
                    </a:lnTo>
                    <a:lnTo>
                      <a:pt x="752007" y="4467754"/>
                    </a:lnTo>
                    <a:lnTo>
                      <a:pt x="2468235" y="2752196"/>
                    </a:lnTo>
                    <a:lnTo>
                      <a:pt x="4239500" y="981075"/>
                    </a:lnTo>
                    <a:lnTo>
                      <a:pt x="3993947" y="735542"/>
                    </a:lnTo>
                    <a:lnTo>
                      <a:pt x="3981246" y="721254"/>
                    </a:lnTo>
                    <a:lnTo>
                      <a:pt x="3959548" y="688975"/>
                    </a:lnTo>
                    <a:lnTo>
                      <a:pt x="3945789" y="655108"/>
                    </a:lnTo>
                    <a:lnTo>
                      <a:pt x="3939438" y="619125"/>
                    </a:lnTo>
                    <a:lnTo>
                      <a:pt x="3939438" y="582613"/>
                    </a:lnTo>
                    <a:lnTo>
                      <a:pt x="3945789" y="546629"/>
                    </a:lnTo>
                    <a:lnTo>
                      <a:pt x="3959548" y="512233"/>
                    </a:lnTo>
                    <a:lnTo>
                      <a:pt x="3981246" y="480483"/>
                    </a:lnTo>
                    <a:lnTo>
                      <a:pt x="3993947" y="465667"/>
                    </a:lnTo>
                    <a:lnTo>
                      <a:pt x="4008764" y="452967"/>
                    </a:lnTo>
                    <a:lnTo>
                      <a:pt x="4039988" y="431800"/>
                    </a:lnTo>
                    <a:lnTo>
                      <a:pt x="4074916" y="418042"/>
                    </a:lnTo>
                    <a:lnTo>
                      <a:pt x="4110902" y="411163"/>
                    </a:lnTo>
                    <a:lnTo>
                      <a:pt x="4147417" y="411163"/>
                    </a:lnTo>
                    <a:lnTo>
                      <a:pt x="4182875" y="418042"/>
                    </a:lnTo>
                    <a:lnTo>
                      <a:pt x="4217273" y="431800"/>
                    </a:lnTo>
                    <a:lnTo>
                      <a:pt x="4249555" y="452967"/>
                    </a:lnTo>
                    <a:lnTo>
                      <a:pt x="4263844" y="465667"/>
                    </a:lnTo>
                    <a:lnTo>
                      <a:pt x="4508339" y="711200"/>
                    </a:lnTo>
                    <a:lnTo>
                      <a:pt x="5007913" y="212725"/>
                    </a:lnTo>
                    <a:lnTo>
                      <a:pt x="5034373" y="186796"/>
                    </a:lnTo>
                    <a:lnTo>
                      <a:pt x="5091528" y="139700"/>
                    </a:lnTo>
                    <a:lnTo>
                      <a:pt x="5152387" y="100013"/>
                    </a:lnTo>
                    <a:lnTo>
                      <a:pt x="5215892" y="66675"/>
                    </a:lnTo>
                    <a:lnTo>
                      <a:pt x="5281514" y="39688"/>
                    </a:lnTo>
                    <a:lnTo>
                      <a:pt x="5348195" y="20108"/>
                    </a:lnTo>
                    <a:lnTo>
                      <a:pt x="5418050" y="63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srgbClr val="F9EFE5"/>
                  </a:solidFill>
                </a:endParaRPr>
              </a:p>
            </p:txBody>
          </p:sp>
          <p:grpSp>
            <p:nvGrpSpPr>
              <p:cNvPr id="99" name="Group 36">
                <a:extLst>
                  <a:ext uri="{FF2B5EF4-FFF2-40B4-BE49-F238E27FC236}">
                    <a16:creationId xmlns:a16="http://schemas.microsoft.com/office/drawing/2014/main" id="{F6DBBC10-5692-FA45-2483-69C4E15AF70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26570" y="3241551"/>
                <a:ext cx="47230" cy="122011"/>
                <a:chOff x="2375" y="2182"/>
                <a:chExt cx="144" cy="372"/>
              </a:xfrm>
              <a:solidFill>
                <a:schemeClr val="bg1"/>
              </a:solidFill>
            </p:grpSpPr>
            <p:sp>
              <p:nvSpPr>
                <p:cNvPr id="107" name="Freeform 37">
                  <a:extLst>
                    <a:ext uri="{FF2B5EF4-FFF2-40B4-BE49-F238E27FC236}">
                      <a16:creationId xmlns:a16="http://schemas.microsoft.com/office/drawing/2014/main" id="{F496A1A4-2A81-C73B-B6F6-C946B4DD3C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09" y="2182"/>
                  <a:ext cx="99" cy="210"/>
                </a:xfrm>
                <a:custGeom>
                  <a:avLst/>
                  <a:gdLst>
                    <a:gd name="T0" fmla="*/ 0 w 296"/>
                    <a:gd name="T1" fmla="*/ 631 h 631"/>
                    <a:gd name="T2" fmla="*/ 296 w 296"/>
                    <a:gd name="T3" fmla="*/ 631 h 631"/>
                    <a:gd name="T4" fmla="*/ 270 w 296"/>
                    <a:gd name="T5" fmla="*/ 612 h 631"/>
                    <a:gd name="T6" fmla="*/ 232 w 296"/>
                    <a:gd name="T7" fmla="*/ 568 h 631"/>
                    <a:gd name="T8" fmla="*/ 209 w 296"/>
                    <a:gd name="T9" fmla="*/ 517 h 631"/>
                    <a:gd name="T10" fmla="*/ 199 w 296"/>
                    <a:gd name="T11" fmla="*/ 467 h 631"/>
                    <a:gd name="T12" fmla="*/ 198 w 296"/>
                    <a:gd name="T13" fmla="*/ 442 h 631"/>
                    <a:gd name="T14" fmla="*/ 200 w 296"/>
                    <a:gd name="T15" fmla="*/ 370 h 631"/>
                    <a:gd name="T16" fmla="*/ 208 w 296"/>
                    <a:gd name="T17" fmla="*/ 279 h 631"/>
                    <a:gd name="T18" fmla="*/ 213 w 296"/>
                    <a:gd name="T19" fmla="*/ 207 h 631"/>
                    <a:gd name="T20" fmla="*/ 215 w 296"/>
                    <a:gd name="T21" fmla="*/ 157 h 631"/>
                    <a:gd name="T22" fmla="*/ 215 w 296"/>
                    <a:gd name="T23" fmla="*/ 132 h 631"/>
                    <a:gd name="T24" fmla="*/ 205 w 296"/>
                    <a:gd name="T25" fmla="*/ 79 h 631"/>
                    <a:gd name="T26" fmla="*/ 189 w 296"/>
                    <a:gd name="T27" fmla="*/ 31 h 631"/>
                    <a:gd name="T28" fmla="*/ 172 w 296"/>
                    <a:gd name="T29" fmla="*/ 8 h 631"/>
                    <a:gd name="T30" fmla="*/ 159 w 296"/>
                    <a:gd name="T31" fmla="*/ 0 h 631"/>
                    <a:gd name="T32" fmla="*/ 151 w 296"/>
                    <a:gd name="T33" fmla="*/ 0 h 631"/>
                    <a:gd name="T34" fmla="*/ 138 w 296"/>
                    <a:gd name="T35" fmla="*/ 1 h 631"/>
                    <a:gd name="T36" fmla="*/ 127 w 296"/>
                    <a:gd name="T37" fmla="*/ 11 h 631"/>
                    <a:gd name="T38" fmla="*/ 114 w 296"/>
                    <a:gd name="T39" fmla="*/ 27 h 631"/>
                    <a:gd name="T40" fmla="*/ 98 w 296"/>
                    <a:gd name="T41" fmla="*/ 75 h 631"/>
                    <a:gd name="T42" fmla="*/ 89 w 296"/>
                    <a:gd name="T43" fmla="*/ 145 h 631"/>
                    <a:gd name="T44" fmla="*/ 89 w 296"/>
                    <a:gd name="T45" fmla="*/ 160 h 631"/>
                    <a:gd name="T46" fmla="*/ 92 w 296"/>
                    <a:gd name="T47" fmla="*/ 253 h 631"/>
                    <a:gd name="T48" fmla="*/ 101 w 296"/>
                    <a:gd name="T49" fmla="*/ 310 h 631"/>
                    <a:gd name="T50" fmla="*/ 105 w 296"/>
                    <a:gd name="T51" fmla="*/ 337 h 631"/>
                    <a:gd name="T52" fmla="*/ 111 w 296"/>
                    <a:gd name="T53" fmla="*/ 400 h 631"/>
                    <a:gd name="T54" fmla="*/ 109 w 296"/>
                    <a:gd name="T55" fmla="*/ 442 h 631"/>
                    <a:gd name="T56" fmla="*/ 105 w 296"/>
                    <a:gd name="T57" fmla="*/ 480 h 631"/>
                    <a:gd name="T58" fmla="*/ 83 w 296"/>
                    <a:gd name="T59" fmla="*/ 542 h 631"/>
                    <a:gd name="T60" fmla="*/ 50 w 296"/>
                    <a:gd name="T61" fmla="*/ 588 h 631"/>
                    <a:gd name="T62" fmla="*/ 15 w 296"/>
                    <a:gd name="T63" fmla="*/ 621 h 631"/>
                    <a:gd name="T64" fmla="*/ 0 w 296"/>
                    <a:gd name="T65" fmla="*/ 631 h 6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96" h="631">
                      <a:moveTo>
                        <a:pt x="0" y="631"/>
                      </a:moveTo>
                      <a:lnTo>
                        <a:pt x="296" y="631"/>
                      </a:lnTo>
                      <a:lnTo>
                        <a:pt x="270" y="612"/>
                      </a:lnTo>
                      <a:lnTo>
                        <a:pt x="232" y="568"/>
                      </a:lnTo>
                      <a:lnTo>
                        <a:pt x="209" y="517"/>
                      </a:lnTo>
                      <a:lnTo>
                        <a:pt x="199" y="467"/>
                      </a:lnTo>
                      <a:lnTo>
                        <a:pt x="198" y="442"/>
                      </a:lnTo>
                      <a:lnTo>
                        <a:pt x="200" y="370"/>
                      </a:lnTo>
                      <a:lnTo>
                        <a:pt x="208" y="279"/>
                      </a:lnTo>
                      <a:lnTo>
                        <a:pt x="213" y="207"/>
                      </a:lnTo>
                      <a:lnTo>
                        <a:pt x="215" y="157"/>
                      </a:lnTo>
                      <a:lnTo>
                        <a:pt x="215" y="132"/>
                      </a:lnTo>
                      <a:lnTo>
                        <a:pt x="205" y="79"/>
                      </a:lnTo>
                      <a:lnTo>
                        <a:pt x="189" y="31"/>
                      </a:lnTo>
                      <a:lnTo>
                        <a:pt x="172" y="8"/>
                      </a:lnTo>
                      <a:lnTo>
                        <a:pt x="159" y="0"/>
                      </a:lnTo>
                      <a:lnTo>
                        <a:pt x="151" y="0"/>
                      </a:lnTo>
                      <a:lnTo>
                        <a:pt x="138" y="1"/>
                      </a:lnTo>
                      <a:lnTo>
                        <a:pt x="127" y="11"/>
                      </a:lnTo>
                      <a:lnTo>
                        <a:pt x="114" y="27"/>
                      </a:lnTo>
                      <a:lnTo>
                        <a:pt x="98" y="75"/>
                      </a:lnTo>
                      <a:lnTo>
                        <a:pt x="89" y="145"/>
                      </a:lnTo>
                      <a:lnTo>
                        <a:pt x="89" y="160"/>
                      </a:lnTo>
                      <a:lnTo>
                        <a:pt x="92" y="253"/>
                      </a:lnTo>
                      <a:lnTo>
                        <a:pt x="101" y="310"/>
                      </a:lnTo>
                      <a:lnTo>
                        <a:pt x="105" y="337"/>
                      </a:lnTo>
                      <a:lnTo>
                        <a:pt x="111" y="400"/>
                      </a:lnTo>
                      <a:lnTo>
                        <a:pt x="109" y="442"/>
                      </a:lnTo>
                      <a:lnTo>
                        <a:pt x="105" y="480"/>
                      </a:lnTo>
                      <a:lnTo>
                        <a:pt x="83" y="542"/>
                      </a:lnTo>
                      <a:lnTo>
                        <a:pt x="50" y="588"/>
                      </a:lnTo>
                      <a:lnTo>
                        <a:pt x="15" y="621"/>
                      </a:lnTo>
                      <a:lnTo>
                        <a:pt x="0" y="6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8" name="Rectangle 38">
                  <a:extLst>
                    <a:ext uri="{FF2B5EF4-FFF2-40B4-BE49-F238E27FC236}">
                      <a16:creationId xmlns:a16="http://schemas.microsoft.com/office/drawing/2014/main" id="{81858EA3-527F-8DF1-027A-E2FD61A296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25"/>
                  <a:ext cx="123" cy="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9" name="Rectangle 39">
                  <a:extLst>
                    <a:ext uri="{FF2B5EF4-FFF2-40B4-BE49-F238E27FC236}">
                      <a16:creationId xmlns:a16="http://schemas.microsoft.com/office/drawing/2014/main" id="{969F2FAE-F8BC-B631-C123-66BF0A36E5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37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10" name="Rectangle 40">
                  <a:extLst>
                    <a:ext uri="{FF2B5EF4-FFF2-40B4-BE49-F238E27FC236}">
                      <a16:creationId xmlns:a16="http://schemas.microsoft.com/office/drawing/2014/main" id="{D47BB34E-CFB4-B7FC-4C2A-15EC5D8553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05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11" name="Freeform 41">
                  <a:extLst>
                    <a:ext uri="{FF2B5EF4-FFF2-40B4-BE49-F238E27FC236}">
                      <a16:creationId xmlns:a16="http://schemas.microsoft.com/office/drawing/2014/main" id="{B9A457D8-6952-B181-6BAB-6747C53698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5" y="2463"/>
                  <a:ext cx="143" cy="91"/>
                </a:xfrm>
                <a:custGeom>
                  <a:avLst/>
                  <a:gdLst>
                    <a:gd name="T0" fmla="*/ 4 w 429"/>
                    <a:gd name="T1" fmla="*/ 241 h 274"/>
                    <a:gd name="T2" fmla="*/ 0 w 429"/>
                    <a:gd name="T3" fmla="*/ 247 h 274"/>
                    <a:gd name="T4" fmla="*/ 0 w 429"/>
                    <a:gd name="T5" fmla="*/ 252 h 274"/>
                    <a:gd name="T6" fmla="*/ 4 w 429"/>
                    <a:gd name="T7" fmla="*/ 261 h 274"/>
                    <a:gd name="T8" fmla="*/ 19 w 429"/>
                    <a:gd name="T9" fmla="*/ 265 h 274"/>
                    <a:gd name="T10" fmla="*/ 40 w 429"/>
                    <a:gd name="T11" fmla="*/ 268 h 274"/>
                    <a:gd name="T12" fmla="*/ 66 w 429"/>
                    <a:gd name="T13" fmla="*/ 271 h 274"/>
                    <a:gd name="T14" fmla="*/ 68 w 429"/>
                    <a:gd name="T15" fmla="*/ 271 h 274"/>
                    <a:gd name="T16" fmla="*/ 68 w 429"/>
                    <a:gd name="T17" fmla="*/ 271 h 274"/>
                    <a:gd name="T18" fmla="*/ 78 w 429"/>
                    <a:gd name="T19" fmla="*/ 270 h 274"/>
                    <a:gd name="T20" fmla="*/ 95 w 429"/>
                    <a:gd name="T21" fmla="*/ 254 h 274"/>
                    <a:gd name="T22" fmla="*/ 121 w 429"/>
                    <a:gd name="T23" fmla="*/ 210 h 274"/>
                    <a:gd name="T24" fmla="*/ 134 w 429"/>
                    <a:gd name="T25" fmla="*/ 179 h 274"/>
                    <a:gd name="T26" fmla="*/ 130 w 429"/>
                    <a:gd name="T27" fmla="*/ 208 h 274"/>
                    <a:gd name="T28" fmla="*/ 117 w 429"/>
                    <a:gd name="T29" fmla="*/ 274 h 274"/>
                    <a:gd name="T30" fmla="*/ 144 w 429"/>
                    <a:gd name="T31" fmla="*/ 274 h 274"/>
                    <a:gd name="T32" fmla="*/ 172 w 429"/>
                    <a:gd name="T33" fmla="*/ 274 h 274"/>
                    <a:gd name="T34" fmla="*/ 231 w 429"/>
                    <a:gd name="T35" fmla="*/ 274 h 274"/>
                    <a:gd name="T36" fmla="*/ 329 w 429"/>
                    <a:gd name="T37" fmla="*/ 267 h 274"/>
                    <a:gd name="T38" fmla="*/ 363 w 429"/>
                    <a:gd name="T39" fmla="*/ 260 h 274"/>
                    <a:gd name="T40" fmla="*/ 379 w 429"/>
                    <a:gd name="T41" fmla="*/ 255 h 274"/>
                    <a:gd name="T42" fmla="*/ 400 w 429"/>
                    <a:gd name="T43" fmla="*/ 235 h 274"/>
                    <a:gd name="T44" fmla="*/ 405 w 429"/>
                    <a:gd name="T45" fmla="*/ 222 h 274"/>
                    <a:gd name="T46" fmla="*/ 416 w 429"/>
                    <a:gd name="T47" fmla="*/ 164 h 274"/>
                    <a:gd name="T48" fmla="*/ 428 w 429"/>
                    <a:gd name="T49" fmla="*/ 36 h 274"/>
                    <a:gd name="T50" fmla="*/ 429 w 429"/>
                    <a:gd name="T51" fmla="*/ 0 h 274"/>
                    <a:gd name="T52" fmla="*/ 64 w 429"/>
                    <a:gd name="T53" fmla="*/ 0 h 274"/>
                    <a:gd name="T54" fmla="*/ 64 w 429"/>
                    <a:gd name="T55" fmla="*/ 46 h 274"/>
                    <a:gd name="T56" fmla="*/ 48 w 429"/>
                    <a:gd name="T57" fmla="*/ 159 h 274"/>
                    <a:gd name="T58" fmla="*/ 30 w 429"/>
                    <a:gd name="T59" fmla="*/ 208 h 274"/>
                    <a:gd name="T60" fmla="*/ 14 w 429"/>
                    <a:gd name="T61" fmla="*/ 234 h 274"/>
                    <a:gd name="T62" fmla="*/ 4 w 429"/>
                    <a:gd name="T63" fmla="*/ 241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29" h="274">
                      <a:moveTo>
                        <a:pt x="4" y="241"/>
                      </a:moveTo>
                      <a:lnTo>
                        <a:pt x="0" y="247"/>
                      </a:lnTo>
                      <a:lnTo>
                        <a:pt x="0" y="252"/>
                      </a:lnTo>
                      <a:lnTo>
                        <a:pt x="4" y="261"/>
                      </a:lnTo>
                      <a:lnTo>
                        <a:pt x="19" y="265"/>
                      </a:lnTo>
                      <a:lnTo>
                        <a:pt x="40" y="268"/>
                      </a:lnTo>
                      <a:lnTo>
                        <a:pt x="66" y="271"/>
                      </a:lnTo>
                      <a:lnTo>
                        <a:pt x="68" y="271"/>
                      </a:lnTo>
                      <a:lnTo>
                        <a:pt x="68" y="271"/>
                      </a:lnTo>
                      <a:lnTo>
                        <a:pt x="78" y="270"/>
                      </a:lnTo>
                      <a:lnTo>
                        <a:pt x="95" y="254"/>
                      </a:lnTo>
                      <a:lnTo>
                        <a:pt x="121" y="210"/>
                      </a:lnTo>
                      <a:lnTo>
                        <a:pt x="134" y="179"/>
                      </a:lnTo>
                      <a:lnTo>
                        <a:pt x="130" y="208"/>
                      </a:lnTo>
                      <a:lnTo>
                        <a:pt x="117" y="274"/>
                      </a:lnTo>
                      <a:lnTo>
                        <a:pt x="144" y="274"/>
                      </a:lnTo>
                      <a:lnTo>
                        <a:pt x="172" y="274"/>
                      </a:lnTo>
                      <a:lnTo>
                        <a:pt x="231" y="274"/>
                      </a:lnTo>
                      <a:lnTo>
                        <a:pt x="329" y="267"/>
                      </a:lnTo>
                      <a:lnTo>
                        <a:pt x="363" y="260"/>
                      </a:lnTo>
                      <a:lnTo>
                        <a:pt x="379" y="255"/>
                      </a:lnTo>
                      <a:lnTo>
                        <a:pt x="400" y="235"/>
                      </a:lnTo>
                      <a:lnTo>
                        <a:pt x="405" y="222"/>
                      </a:lnTo>
                      <a:lnTo>
                        <a:pt x="416" y="164"/>
                      </a:lnTo>
                      <a:lnTo>
                        <a:pt x="428" y="36"/>
                      </a:lnTo>
                      <a:lnTo>
                        <a:pt x="429" y="0"/>
                      </a:lnTo>
                      <a:lnTo>
                        <a:pt x="64" y="0"/>
                      </a:lnTo>
                      <a:lnTo>
                        <a:pt x="64" y="46"/>
                      </a:lnTo>
                      <a:lnTo>
                        <a:pt x="48" y="159"/>
                      </a:lnTo>
                      <a:lnTo>
                        <a:pt x="30" y="208"/>
                      </a:lnTo>
                      <a:lnTo>
                        <a:pt x="14" y="234"/>
                      </a:lnTo>
                      <a:lnTo>
                        <a:pt x="4" y="2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</p:grpSp>
          <p:sp>
            <p:nvSpPr>
              <p:cNvPr id="100" name="Freeform 6">
                <a:extLst>
                  <a:ext uri="{FF2B5EF4-FFF2-40B4-BE49-F238E27FC236}">
                    <a16:creationId xmlns:a16="http://schemas.microsoft.com/office/drawing/2014/main" id="{2915A58D-A89A-9161-240B-4B61079CA39D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05805" y="3690038"/>
                <a:ext cx="88761" cy="78696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srgbClr val="F9EFE5"/>
                  </a:solidFill>
                </a:endParaRPr>
              </a:p>
            </p:txBody>
          </p:sp>
          <p:grpSp>
            <p:nvGrpSpPr>
              <p:cNvPr id="101" name="Group 23">
                <a:extLst>
                  <a:ext uri="{FF2B5EF4-FFF2-40B4-BE49-F238E27FC236}">
                    <a16:creationId xmlns:a16="http://schemas.microsoft.com/office/drawing/2014/main" id="{2F1803F6-8E79-D18E-1FEF-D0023E99FAF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690" y="4510148"/>
                <a:ext cx="110991" cy="101876"/>
                <a:chOff x="2577" y="1104"/>
                <a:chExt cx="414" cy="380"/>
              </a:xfrm>
              <a:solidFill>
                <a:schemeClr val="bg1"/>
              </a:solidFill>
            </p:grpSpPr>
            <p:sp>
              <p:nvSpPr>
                <p:cNvPr id="102" name="Freeform 24">
                  <a:extLst>
                    <a:ext uri="{FF2B5EF4-FFF2-40B4-BE49-F238E27FC236}">
                      <a16:creationId xmlns:a16="http://schemas.microsoft.com/office/drawing/2014/main" id="{E6B41D87-9DD0-EFDA-2E8A-9AF866348B0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77" y="1104"/>
                  <a:ext cx="353" cy="380"/>
                </a:xfrm>
                <a:custGeom>
                  <a:avLst/>
                  <a:gdLst>
                    <a:gd name="T0" fmla="*/ 81 w 1058"/>
                    <a:gd name="T1" fmla="*/ 1141 h 1141"/>
                    <a:gd name="T2" fmla="*/ 91 w 1058"/>
                    <a:gd name="T3" fmla="*/ 1140 h 1141"/>
                    <a:gd name="T4" fmla="*/ 101 w 1058"/>
                    <a:gd name="T5" fmla="*/ 1131 h 1141"/>
                    <a:gd name="T6" fmla="*/ 206 w 1058"/>
                    <a:gd name="T7" fmla="*/ 1129 h 1141"/>
                    <a:gd name="T8" fmla="*/ 206 w 1058"/>
                    <a:gd name="T9" fmla="*/ 1115 h 1141"/>
                    <a:gd name="T10" fmla="*/ 120 w 1058"/>
                    <a:gd name="T11" fmla="*/ 1112 h 1141"/>
                    <a:gd name="T12" fmla="*/ 352 w 1058"/>
                    <a:gd name="T13" fmla="*/ 962 h 1141"/>
                    <a:gd name="T14" fmla="*/ 365 w 1058"/>
                    <a:gd name="T15" fmla="*/ 968 h 1141"/>
                    <a:gd name="T16" fmla="*/ 378 w 1058"/>
                    <a:gd name="T17" fmla="*/ 962 h 1141"/>
                    <a:gd name="T18" fmla="*/ 994 w 1058"/>
                    <a:gd name="T19" fmla="*/ 347 h 1141"/>
                    <a:gd name="T20" fmla="*/ 997 w 1058"/>
                    <a:gd name="T21" fmla="*/ 343 h 1141"/>
                    <a:gd name="T22" fmla="*/ 1015 w 1058"/>
                    <a:gd name="T23" fmla="*/ 325 h 1141"/>
                    <a:gd name="T24" fmla="*/ 1051 w 1058"/>
                    <a:gd name="T25" fmla="*/ 256 h 1141"/>
                    <a:gd name="T26" fmla="*/ 1058 w 1058"/>
                    <a:gd name="T27" fmla="*/ 180 h 1141"/>
                    <a:gd name="T28" fmla="*/ 1036 w 1058"/>
                    <a:gd name="T29" fmla="*/ 106 h 1141"/>
                    <a:gd name="T30" fmla="*/ 1000 w 1058"/>
                    <a:gd name="T31" fmla="*/ 59 h 1141"/>
                    <a:gd name="T32" fmla="*/ 954 w 1058"/>
                    <a:gd name="T33" fmla="*/ 23 h 1141"/>
                    <a:gd name="T34" fmla="*/ 879 w 1058"/>
                    <a:gd name="T35" fmla="*/ 1 h 1141"/>
                    <a:gd name="T36" fmla="*/ 840 w 1058"/>
                    <a:gd name="T37" fmla="*/ 1 h 1141"/>
                    <a:gd name="T38" fmla="*/ 765 w 1058"/>
                    <a:gd name="T39" fmla="*/ 23 h 1141"/>
                    <a:gd name="T40" fmla="*/ 719 w 1058"/>
                    <a:gd name="T41" fmla="*/ 59 h 1141"/>
                    <a:gd name="T42" fmla="*/ 713 w 1058"/>
                    <a:gd name="T43" fmla="*/ 64 h 1141"/>
                    <a:gd name="T44" fmla="*/ 710 w 1058"/>
                    <a:gd name="T45" fmla="*/ 66 h 1141"/>
                    <a:gd name="T46" fmla="*/ 92 w 1058"/>
                    <a:gd name="T47" fmla="*/ 687 h 1141"/>
                    <a:gd name="T48" fmla="*/ 97 w 1058"/>
                    <a:gd name="T49" fmla="*/ 707 h 1141"/>
                    <a:gd name="T50" fmla="*/ 6 w 1058"/>
                    <a:gd name="T51" fmla="*/ 880 h 1141"/>
                    <a:gd name="T52" fmla="*/ 1 w 1058"/>
                    <a:gd name="T53" fmla="*/ 899 h 1141"/>
                    <a:gd name="T54" fmla="*/ 69 w 1058"/>
                    <a:gd name="T55" fmla="*/ 1137 h 1141"/>
                    <a:gd name="T56" fmla="*/ 735 w 1058"/>
                    <a:gd name="T57" fmla="*/ 96 h 1141"/>
                    <a:gd name="T58" fmla="*/ 739 w 1058"/>
                    <a:gd name="T59" fmla="*/ 93 h 1141"/>
                    <a:gd name="T60" fmla="*/ 744 w 1058"/>
                    <a:gd name="T61" fmla="*/ 87 h 1141"/>
                    <a:gd name="T62" fmla="*/ 770 w 1058"/>
                    <a:gd name="T63" fmla="*/ 64 h 1141"/>
                    <a:gd name="T64" fmla="*/ 859 w 1058"/>
                    <a:gd name="T65" fmla="*/ 38 h 1141"/>
                    <a:gd name="T66" fmla="*/ 950 w 1058"/>
                    <a:gd name="T67" fmla="*/ 64 h 1141"/>
                    <a:gd name="T68" fmla="*/ 994 w 1058"/>
                    <a:gd name="T69" fmla="*/ 111 h 1141"/>
                    <a:gd name="T70" fmla="*/ 1019 w 1058"/>
                    <a:gd name="T71" fmla="*/ 230 h 1141"/>
                    <a:gd name="T72" fmla="*/ 973 w 1058"/>
                    <a:gd name="T73" fmla="*/ 312 h 1141"/>
                    <a:gd name="T74" fmla="*/ 968 w 1058"/>
                    <a:gd name="T75" fmla="*/ 318 h 1141"/>
                    <a:gd name="T76" fmla="*/ 964 w 1058"/>
                    <a:gd name="T77" fmla="*/ 321 h 1141"/>
                    <a:gd name="T78" fmla="*/ 365 w 1058"/>
                    <a:gd name="T79" fmla="*/ 922 h 1141"/>
                    <a:gd name="T80" fmla="*/ 177 w 1058"/>
                    <a:gd name="T81" fmla="*/ 735 h 1141"/>
                    <a:gd name="T82" fmla="*/ 735 w 1058"/>
                    <a:gd name="T83" fmla="*/ 96 h 1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058" h="1141">
                      <a:moveTo>
                        <a:pt x="78" y="1141"/>
                      </a:moveTo>
                      <a:lnTo>
                        <a:pt x="81" y="1141"/>
                      </a:lnTo>
                      <a:lnTo>
                        <a:pt x="84" y="1141"/>
                      </a:lnTo>
                      <a:lnTo>
                        <a:pt x="91" y="1140"/>
                      </a:lnTo>
                      <a:lnTo>
                        <a:pt x="97" y="1135"/>
                      </a:lnTo>
                      <a:lnTo>
                        <a:pt x="101" y="1131"/>
                      </a:lnTo>
                      <a:lnTo>
                        <a:pt x="199" y="1131"/>
                      </a:lnTo>
                      <a:lnTo>
                        <a:pt x="206" y="1129"/>
                      </a:lnTo>
                      <a:lnTo>
                        <a:pt x="208" y="1122"/>
                      </a:lnTo>
                      <a:lnTo>
                        <a:pt x="206" y="1115"/>
                      </a:lnTo>
                      <a:lnTo>
                        <a:pt x="199" y="1112"/>
                      </a:lnTo>
                      <a:lnTo>
                        <a:pt x="120" y="1112"/>
                      </a:lnTo>
                      <a:lnTo>
                        <a:pt x="310" y="922"/>
                      </a:lnTo>
                      <a:lnTo>
                        <a:pt x="352" y="962"/>
                      </a:lnTo>
                      <a:lnTo>
                        <a:pt x="357" y="967"/>
                      </a:lnTo>
                      <a:lnTo>
                        <a:pt x="365" y="968"/>
                      </a:lnTo>
                      <a:lnTo>
                        <a:pt x="372" y="967"/>
                      </a:lnTo>
                      <a:lnTo>
                        <a:pt x="378" y="962"/>
                      </a:lnTo>
                      <a:lnTo>
                        <a:pt x="993" y="348"/>
                      </a:lnTo>
                      <a:lnTo>
                        <a:pt x="994" y="347"/>
                      </a:lnTo>
                      <a:lnTo>
                        <a:pt x="994" y="345"/>
                      </a:lnTo>
                      <a:lnTo>
                        <a:pt x="997" y="343"/>
                      </a:lnTo>
                      <a:lnTo>
                        <a:pt x="1000" y="340"/>
                      </a:lnTo>
                      <a:lnTo>
                        <a:pt x="1015" y="325"/>
                      </a:lnTo>
                      <a:lnTo>
                        <a:pt x="1036" y="292"/>
                      </a:lnTo>
                      <a:lnTo>
                        <a:pt x="1051" y="256"/>
                      </a:lnTo>
                      <a:lnTo>
                        <a:pt x="1058" y="219"/>
                      </a:lnTo>
                      <a:lnTo>
                        <a:pt x="1058" y="180"/>
                      </a:lnTo>
                      <a:lnTo>
                        <a:pt x="1051" y="142"/>
                      </a:lnTo>
                      <a:lnTo>
                        <a:pt x="1036" y="106"/>
                      </a:lnTo>
                      <a:lnTo>
                        <a:pt x="1015" y="73"/>
                      </a:lnTo>
                      <a:lnTo>
                        <a:pt x="1000" y="59"/>
                      </a:lnTo>
                      <a:lnTo>
                        <a:pt x="986" y="44"/>
                      </a:lnTo>
                      <a:lnTo>
                        <a:pt x="954" y="23"/>
                      </a:lnTo>
                      <a:lnTo>
                        <a:pt x="918" y="8"/>
                      </a:lnTo>
                      <a:lnTo>
                        <a:pt x="879" y="1"/>
                      </a:lnTo>
                      <a:lnTo>
                        <a:pt x="859" y="0"/>
                      </a:lnTo>
                      <a:lnTo>
                        <a:pt x="840" y="1"/>
                      </a:lnTo>
                      <a:lnTo>
                        <a:pt x="801" y="8"/>
                      </a:lnTo>
                      <a:lnTo>
                        <a:pt x="765" y="23"/>
                      </a:lnTo>
                      <a:lnTo>
                        <a:pt x="734" y="44"/>
                      </a:lnTo>
                      <a:lnTo>
                        <a:pt x="719" y="59"/>
                      </a:lnTo>
                      <a:lnTo>
                        <a:pt x="716" y="62"/>
                      </a:lnTo>
                      <a:lnTo>
                        <a:pt x="713" y="64"/>
                      </a:lnTo>
                      <a:lnTo>
                        <a:pt x="712" y="64"/>
                      </a:lnTo>
                      <a:lnTo>
                        <a:pt x="710" y="66"/>
                      </a:lnTo>
                      <a:lnTo>
                        <a:pt x="97" y="680"/>
                      </a:lnTo>
                      <a:lnTo>
                        <a:pt x="92" y="687"/>
                      </a:lnTo>
                      <a:lnTo>
                        <a:pt x="92" y="701"/>
                      </a:lnTo>
                      <a:lnTo>
                        <a:pt x="97" y="707"/>
                      </a:lnTo>
                      <a:lnTo>
                        <a:pt x="137" y="748"/>
                      </a:lnTo>
                      <a:lnTo>
                        <a:pt x="6" y="880"/>
                      </a:lnTo>
                      <a:lnTo>
                        <a:pt x="0" y="889"/>
                      </a:lnTo>
                      <a:lnTo>
                        <a:pt x="1" y="899"/>
                      </a:lnTo>
                      <a:lnTo>
                        <a:pt x="65" y="1127"/>
                      </a:lnTo>
                      <a:lnTo>
                        <a:pt x="69" y="1137"/>
                      </a:lnTo>
                      <a:lnTo>
                        <a:pt x="78" y="1141"/>
                      </a:lnTo>
                      <a:close/>
                      <a:moveTo>
                        <a:pt x="735" y="96"/>
                      </a:moveTo>
                      <a:lnTo>
                        <a:pt x="736" y="95"/>
                      </a:lnTo>
                      <a:lnTo>
                        <a:pt x="739" y="93"/>
                      </a:lnTo>
                      <a:lnTo>
                        <a:pt x="741" y="90"/>
                      </a:lnTo>
                      <a:lnTo>
                        <a:pt x="744" y="87"/>
                      </a:lnTo>
                      <a:lnTo>
                        <a:pt x="746" y="85"/>
                      </a:lnTo>
                      <a:lnTo>
                        <a:pt x="770" y="64"/>
                      </a:lnTo>
                      <a:lnTo>
                        <a:pt x="827" y="40"/>
                      </a:lnTo>
                      <a:lnTo>
                        <a:pt x="859" y="38"/>
                      </a:lnTo>
                      <a:lnTo>
                        <a:pt x="892" y="40"/>
                      </a:lnTo>
                      <a:lnTo>
                        <a:pt x="950" y="64"/>
                      </a:lnTo>
                      <a:lnTo>
                        <a:pt x="973" y="85"/>
                      </a:lnTo>
                      <a:lnTo>
                        <a:pt x="994" y="111"/>
                      </a:lnTo>
                      <a:lnTo>
                        <a:pt x="1019" y="168"/>
                      </a:lnTo>
                      <a:lnTo>
                        <a:pt x="1019" y="230"/>
                      </a:lnTo>
                      <a:lnTo>
                        <a:pt x="994" y="288"/>
                      </a:lnTo>
                      <a:lnTo>
                        <a:pt x="973" y="312"/>
                      </a:lnTo>
                      <a:lnTo>
                        <a:pt x="971" y="315"/>
                      </a:lnTo>
                      <a:lnTo>
                        <a:pt x="968" y="318"/>
                      </a:lnTo>
                      <a:lnTo>
                        <a:pt x="966" y="319"/>
                      </a:lnTo>
                      <a:lnTo>
                        <a:pt x="964" y="321"/>
                      </a:lnTo>
                      <a:lnTo>
                        <a:pt x="963" y="324"/>
                      </a:lnTo>
                      <a:lnTo>
                        <a:pt x="365" y="922"/>
                      </a:lnTo>
                      <a:lnTo>
                        <a:pt x="324" y="880"/>
                      </a:lnTo>
                      <a:lnTo>
                        <a:pt x="177" y="735"/>
                      </a:lnTo>
                      <a:lnTo>
                        <a:pt x="137" y="694"/>
                      </a:lnTo>
                      <a:lnTo>
                        <a:pt x="735" y="9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3" name="Freeform 25">
                  <a:extLst>
                    <a:ext uri="{FF2B5EF4-FFF2-40B4-BE49-F238E27FC236}">
                      <a16:creationId xmlns:a16="http://schemas.microsoft.com/office/drawing/2014/main" id="{87838B75-A5FD-7542-C079-03A7D4DC986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43" y="1129"/>
                  <a:ext cx="261" cy="261"/>
                </a:xfrm>
                <a:custGeom>
                  <a:avLst/>
                  <a:gdLst>
                    <a:gd name="T0" fmla="*/ 153 w 781"/>
                    <a:gd name="T1" fmla="*/ 778 h 782"/>
                    <a:gd name="T2" fmla="*/ 158 w 781"/>
                    <a:gd name="T3" fmla="*/ 782 h 782"/>
                    <a:gd name="T4" fmla="*/ 166 w 781"/>
                    <a:gd name="T5" fmla="*/ 782 h 782"/>
                    <a:gd name="T6" fmla="*/ 173 w 781"/>
                    <a:gd name="T7" fmla="*/ 782 h 782"/>
                    <a:gd name="T8" fmla="*/ 179 w 781"/>
                    <a:gd name="T9" fmla="*/ 778 h 782"/>
                    <a:gd name="T10" fmla="*/ 572 w 781"/>
                    <a:gd name="T11" fmla="*/ 385 h 782"/>
                    <a:gd name="T12" fmla="*/ 576 w 781"/>
                    <a:gd name="T13" fmla="*/ 390 h 782"/>
                    <a:gd name="T14" fmla="*/ 584 w 781"/>
                    <a:gd name="T15" fmla="*/ 395 h 782"/>
                    <a:gd name="T16" fmla="*/ 591 w 781"/>
                    <a:gd name="T17" fmla="*/ 396 h 782"/>
                    <a:gd name="T18" fmla="*/ 598 w 781"/>
                    <a:gd name="T19" fmla="*/ 395 h 782"/>
                    <a:gd name="T20" fmla="*/ 604 w 781"/>
                    <a:gd name="T21" fmla="*/ 390 h 782"/>
                    <a:gd name="T22" fmla="*/ 735 w 781"/>
                    <a:gd name="T23" fmla="*/ 259 h 782"/>
                    <a:gd name="T24" fmla="*/ 741 w 781"/>
                    <a:gd name="T25" fmla="*/ 252 h 782"/>
                    <a:gd name="T26" fmla="*/ 741 w 781"/>
                    <a:gd name="T27" fmla="*/ 245 h 782"/>
                    <a:gd name="T28" fmla="*/ 741 w 781"/>
                    <a:gd name="T29" fmla="*/ 238 h 782"/>
                    <a:gd name="T30" fmla="*/ 735 w 781"/>
                    <a:gd name="T31" fmla="*/ 232 h 782"/>
                    <a:gd name="T32" fmla="*/ 729 w 781"/>
                    <a:gd name="T33" fmla="*/ 226 h 782"/>
                    <a:gd name="T34" fmla="*/ 748 w 781"/>
                    <a:gd name="T35" fmla="*/ 210 h 782"/>
                    <a:gd name="T36" fmla="*/ 764 w 781"/>
                    <a:gd name="T37" fmla="*/ 190 h 782"/>
                    <a:gd name="T38" fmla="*/ 781 w 781"/>
                    <a:gd name="T39" fmla="*/ 147 h 782"/>
                    <a:gd name="T40" fmla="*/ 781 w 781"/>
                    <a:gd name="T41" fmla="*/ 99 h 782"/>
                    <a:gd name="T42" fmla="*/ 764 w 781"/>
                    <a:gd name="T43" fmla="*/ 55 h 782"/>
                    <a:gd name="T44" fmla="*/ 748 w 781"/>
                    <a:gd name="T45" fmla="*/ 36 h 782"/>
                    <a:gd name="T46" fmla="*/ 729 w 781"/>
                    <a:gd name="T47" fmla="*/ 20 h 782"/>
                    <a:gd name="T48" fmla="*/ 684 w 781"/>
                    <a:gd name="T49" fmla="*/ 3 h 782"/>
                    <a:gd name="T50" fmla="*/ 660 w 781"/>
                    <a:gd name="T51" fmla="*/ 0 h 782"/>
                    <a:gd name="T52" fmla="*/ 637 w 781"/>
                    <a:gd name="T53" fmla="*/ 3 h 782"/>
                    <a:gd name="T54" fmla="*/ 592 w 781"/>
                    <a:gd name="T55" fmla="*/ 20 h 782"/>
                    <a:gd name="T56" fmla="*/ 573 w 781"/>
                    <a:gd name="T57" fmla="*/ 37 h 782"/>
                    <a:gd name="T58" fmla="*/ 558 w 781"/>
                    <a:gd name="T59" fmla="*/ 55 h 782"/>
                    <a:gd name="T60" fmla="*/ 547 w 781"/>
                    <a:gd name="T61" fmla="*/ 45 h 782"/>
                    <a:gd name="T62" fmla="*/ 542 w 781"/>
                    <a:gd name="T63" fmla="*/ 40 h 782"/>
                    <a:gd name="T64" fmla="*/ 527 w 781"/>
                    <a:gd name="T65" fmla="*/ 40 h 782"/>
                    <a:gd name="T66" fmla="*/ 520 w 781"/>
                    <a:gd name="T67" fmla="*/ 45 h 782"/>
                    <a:gd name="T68" fmla="*/ 389 w 781"/>
                    <a:gd name="T69" fmla="*/ 176 h 782"/>
                    <a:gd name="T70" fmla="*/ 385 w 781"/>
                    <a:gd name="T71" fmla="*/ 182 h 782"/>
                    <a:gd name="T72" fmla="*/ 385 w 781"/>
                    <a:gd name="T73" fmla="*/ 196 h 782"/>
                    <a:gd name="T74" fmla="*/ 389 w 781"/>
                    <a:gd name="T75" fmla="*/ 203 h 782"/>
                    <a:gd name="T76" fmla="*/ 399 w 781"/>
                    <a:gd name="T77" fmla="*/ 212 h 782"/>
                    <a:gd name="T78" fmla="*/ 6 w 781"/>
                    <a:gd name="T79" fmla="*/ 604 h 782"/>
                    <a:gd name="T80" fmla="*/ 1 w 781"/>
                    <a:gd name="T81" fmla="*/ 611 h 782"/>
                    <a:gd name="T82" fmla="*/ 0 w 781"/>
                    <a:gd name="T83" fmla="*/ 618 h 782"/>
                    <a:gd name="T84" fmla="*/ 1 w 781"/>
                    <a:gd name="T85" fmla="*/ 625 h 782"/>
                    <a:gd name="T86" fmla="*/ 6 w 781"/>
                    <a:gd name="T87" fmla="*/ 631 h 782"/>
                    <a:gd name="T88" fmla="*/ 153 w 781"/>
                    <a:gd name="T89" fmla="*/ 778 h 782"/>
                    <a:gd name="T90" fmla="*/ 535 w 781"/>
                    <a:gd name="T91" fmla="*/ 85 h 782"/>
                    <a:gd name="T92" fmla="*/ 615 w 781"/>
                    <a:gd name="T93" fmla="*/ 166 h 782"/>
                    <a:gd name="T94" fmla="*/ 687 w 781"/>
                    <a:gd name="T95" fmla="*/ 238 h 782"/>
                    <a:gd name="T96" fmla="*/ 687 w 781"/>
                    <a:gd name="T97" fmla="*/ 238 h 782"/>
                    <a:gd name="T98" fmla="*/ 694 w 781"/>
                    <a:gd name="T99" fmla="*/ 245 h 782"/>
                    <a:gd name="T100" fmla="*/ 591 w 781"/>
                    <a:gd name="T101" fmla="*/ 350 h 782"/>
                    <a:gd name="T102" fmla="*/ 431 w 781"/>
                    <a:gd name="T103" fmla="*/ 189 h 782"/>
                    <a:gd name="T104" fmla="*/ 535 w 781"/>
                    <a:gd name="T105" fmla="*/ 85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781" h="782">
                      <a:moveTo>
                        <a:pt x="153" y="778"/>
                      </a:moveTo>
                      <a:lnTo>
                        <a:pt x="158" y="782"/>
                      </a:lnTo>
                      <a:lnTo>
                        <a:pt x="166" y="782"/>
                      </a:lnTo>
                      <a:lnTo>
                        <a:pt x="173" y="782"/>
                      </a:lnTo>
                      <a:lnTo>
                        <a:pt x="179" y="778"/>
                      </a:lnTo>
                      <a:lnTo>
                        <a:pt x="572" y="385"/>
                      </a:lnTo>
                      <a:lnTo>
                        <a:pt x="576" y="390"/>
                      </a:lnTo>
                      <a:lnTo>
                        <a:pt x="584" y="395"/>
                      </a:lnTo>
                      <a:lnTo>
                        <a:pt x="591" y="396"/>
                      </a:lnTo>
                      <a:lnTo>
                        <a:pt x="598" y="395"/>
                      </a:lnTo>
                      <a:lnTo>
                        <a:pt x="604" y="390"/>
                      </a:lnTo>
                      <a:lnTo>
                        <a:pt x="735" y="259"/>
                      </a:lnTo>
                      <a:lnTo>
                        <a:pt x="741" y="252"/>
                      </a:lnTo>
                      <a:lnTo>
                        <a:pt x="741" y="245"/>
                      </a:lnTo>
                      <a:lnTo>
                        <a:pt x="741" y="238"/>
                      </a:lnTo>
                      <a:lnTo>
                        <a:pt x="735" y="232"/>
                      </a:lnTo>
                      <a:lnTo>
                        <a:pt x="729" y="226"/>
                      </a:lnTo>
                      <a:lnTo>
                        <a:pt x="748" y="210"/>
                      </a:lnTo>
                      <a:lnTo>
                        <a:pt x="764" y="190"/>
                      </a:lnTo>
                      <a:lnTo>
                        <a:pt x="781" y="147"/>
                      </a:lnTo>
                      <a:lnTo>
                        <a:pt x="781" y="99"/>
                      </a:lnTo>
                      <a:lnTo>
                        <a:pt x="764" y="55"/>
                      </a:lnTo>
                      <a:lnTo>
                        <a:pt x="748" y="36"/>
                      </a:lnTo>
                      <a:lnTo>
                        <a:pt x="729" y="20"/>
                      </a:lnTo>
                      <a:lnTo>
                        <a:pt x="684" y="3"/>
                      </a:lnTo>
                      <a:lnTo>
                        <a:pt x="660" y="0"/>
                      </a:lnTo>
                      <a:lnTo>
                        <a:pt x="637" y="3"/>
                      </a:lnTo>
                      <a:lnTo>
                        <a:pt x="592" y="20"/>
                      </a:lnTo>
                      <a:lnTo>
                        <a:pt x="573" y="37"/>
                      </a:lnTo>
                      <a:lnTo>
                        <a:pt x="558" y="55"/>
                      </a:lnTo>
                      <a:lnTo>
                        <a:pt x="547" y="45"/>
                      </a:lnTo>
                      <a:lnTo>
                        <a:pt x="542" y="40"/>
                      </a:lnTo>
                      <a:lnTo>
                        <a:pt x="527" y="40"/>
                      </a:lnTo>
                      <a:lnTo>
                        <a:pt x="520" y="45"/>
                      </a:lnTo>
                      <a:lnTo>
                        <a:pt x="389" y="176"/>
                      </a:lnTo>
                      <a:lnTo>
                        <a:pt x="385" y="182"/>
                      </a:lnTo>
                      <a:lnTo>
                        <a:pt x="385" y="196"/>
                      </a:lnTo>
                      <a:lnTo>
                        <a:pt x="389" y="203"/>
                      </a:lnTo>
                      <a:lnTo>
                        <a:pt x="399" y="212"/>
                      </a:lnTo>
                      <a:lnTo>
                        <a:pt x="6" y="604"/>
                      </a:lnTo>
                      <a:lnTo>
                        <a:pt x="1" y="611"/>
                      </a:lnTo>
                      <a:lnTo>
                        <a:pt x="0" y="618"/>
                      </a:lnTo>
                      <a:lnTo>
                        <a:pt x="1" y="625"/>
                      </a:lnTo>
                      <a:lnTo>
                        <a:pt x="6" y="631"/>
                      </a:lnTo>
                      <a:lnTo>
                        <a:pt x="153" y="778"/>
                      </a:lnTo>
                      <a:close/>
                      <a:moveTo>
                        <a:pt x="535" y="85"/>
                      </a:moveTo>
                      <a:lnTo>
                        <a:pt x="615" y="166"/>
                      </a:lnTo>
                      <a:lnTo>
                        <a:pt x="687" y="238"/>
                      </a:lnTo>
                      <a:lnTo>
                        <a:pt x="687" y="238"/>
                      </a:lnTo>
                      <a:lnTo>
                        <a:pt x="694" y="245"/>
                      </a:lnTo>
                      <a:lnTo>
                        <a:pt x="591" y="350"/>
                      </a:lnTo>
                      <a:lnTo>
                        <a:pt x="431" y="189"/>
                      </a:lnTo>
                      <a:lnTo>
                        <a:pt x="535" y="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4" name="Freeform 26">
                  <a:extLst>
                    <a:ext uri="{FF2B5EF4-FFF2-40B4-BE49-F238E27FC236}">
                      <a16:creationId xmlns:a16="http://schemas.microsoft.com/office/drawing/2014/main" id="{1E8904F1-47EC-DAFE-E325-FE6AC1A36E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01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2 w 203"/>
                    <a:gd name="T13" fmla="*/ 17 h 19"/>
                    <a:gd name="T14" fmla="*/ 203 w 203"/>
                    <a:gd name="T15" fmla="*/ 10 h 19"/>
                    <a:gd name="T16" fmla="*/ 202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2" y="17"/>
                      </a:lnTo>
                      <a:lnTo>
                        <a:pt x="203" y="10"/>
                      </a:lnTo>
                      <a:lnTo>
                        <a:pt x="202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5" name="Freeform 27">
                  <a:extLst>
                    <a:ext uri="{FF2B5EF4-FFF2-40B4-BE49-F238E27FC236}">
                      <a16:creationId xmlns:a16="http://schemas.microsoft.com/office/drawing/2014/main" id="{0C2BCD23-0890-BFA3-54E9-C86E7DA880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3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1 w 203"/>
                    <a:gd name="T13" fmla="*/ 17 h 19"/>
                    <a:gd name="T14" fmla="*/ 203 w 203"/>
                    <a:gd name="T15" fmla="*/ 10 h 19"/>
                    <a:gd name="T16" fmla="*/ 201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1" y="17"/>
                      </a:lnTo>
                      <a:lnTo>
                        <a:pt x="203" y="10"/>
                      </a:lnTo>
                      <a:lnTo>
                        <a:pt x="201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6" name="Freeform 28">
                  <a:extLst>
                    <a:ext uri="{FF2B5EF4-FFF2-40B4-BE49-F238E27FC236}">
                      <a16:creationId xmlns:a16="http://schemas.microsoft.com/office/drawing/2014/main" id="{1AB9EA63-42F4-3EA7-E873-53B3B81A9E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6" y="1475"/>
                  <a:ext cx="45" cy="6"/>
                </a:xfrm>
                <a:custGeom>
                  <a:avLst/>
                  <a:gdLst>
                    <a:gd name="T0" fmla="*/ 125 w 134"/>
                    <a:gd name="T1" fmla="*/ 0 h 19"/>
                    <a:gd name="T2" fmla="*/ 10 w 134"/>
                    <a:gd name="T3" fmla="*/ 0 h 19"/>
                    <a:gd name="T4" fmla="*/ 1 w 134"/>
                    <a:gd name="T5" fmla="*/ 3 h 19"/>
                    <a:gd name="T6" fmla="*/ 0 w 134"/>
                    <a:gd name="T7" fmla="*/ 10 h 19"/>
                    <a:gd name="T8" fmla="*/ 1 w 134"/>
                    <a:gd name="T9" fmla="*/ 17 h 19"/>
                    <a:gd name="T10" fmla="*/ 10 w 134"/>
                    <a:gd name="T11" fmla="*/ 19 h 19"/>
                    <a:gd name="T12" fmla="*/ 125 w 134"/>
                    <a:gd name="T13" fmla="*/ 19 h 19"/>
                    <a:gd name="T14" fmla="*/ 132 w 134"/>
                    <a:gd name="T15" fmla="*/ 17 h 19"/>
                    <a:gd name="T16" fmla="*/ 134 w 134"/>
                    <a:gd name="T17" fmla="*/ 10 h 19"/>
                    <a:gd name="T18" fmla="*/ 132 w 134"/>
                    <a:gd name="T19" fmla="*/ 3 h 19"/>
                    <a:gd name="T20" fmla="*/ 125 w 134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4" h="19">
                      <a:moveTo>
                        <a:pt x="125" y="0"/>
                      </a:moveTo>
                      <a:lnTo>
                        <a:pt x="10" y="0"/>
                      </a:lnTo>
                      <a:lnTo>
                        <a:pt x="1" y="3"/>
                      </a:lnTo>
                      <a:lnTo>
                        <a:pt x="0" y="10"/>
                      </a:lnTo>
                      <a:lnTo>
                        <a:pt x="1" y="17"/>
                      </a:lnTo>
                      <a:lnTo>
                        <a:pt x="10" y="19"/>
                      </a:lnTo>
                      <a:lnTo>
                        <a:pt x="125" y="19"/>
                      </a:lnTo>
                      <a:lnTo>
                        <a:pt x="132" y="17"/>
                      </a:lnTo>
                      <a:lnTo>
                        <a:pt x="134" y="10"/>
                      </a:lnTo>
                      <a:lnTo>
                        <a:pt x="132" y="3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</p:grp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E2BDD384-7126-4994-C9FF-A087A331BEAB}"/>
                </a:ext>
              </a:extLst>
            </p:cNvPr>
            <p:cNvGrpSpPr/>
            <p:nvPr/>
          </p:nvGrpSpPr>
          <p:grpSpPr>
            <a:xfrm>
              <a:off x="661827" y="662185"/>
              <a:ext cx="276544" cy="311257"/>
              <a:chOff x="5395274" y="2650519"/>
              <a:chExt cx="1459542" cy="1642754"/>
            </a:xfrm>
            <a:solidFill>
              <a:schemeClr val="bg1"/>
            </a:solidFill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06659EA-892C-A25F-F37F-A3E4EC138BC1}"/>
                  </a:ext>
                </a:extLst>
              </p:cNvPr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srgbClr val="F9EFE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F4E49BA-FE0B-27AC-6058-033517754FC3}"/>
                  </a:ext>
                </a:extLst>
              </p:cNvPr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srgbClr val="F9EFE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1DCE44D-2E10-9989-AEC5-A49FF8D66BFD}"/>
                  </a:ext>
                </a:extLst>
              </p:cNvPr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srgbClr val="F9EFE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CD216801-9B8E-642E-5B13-8915E15227B5}"/>
              </a:ext>
            </a:extLst>
          </p:cNvPr>
          <p:cNvSpPr txBox="1"/>
          <p:nvPr/>
        </p:nvSpPr>
        <p:spPr>
          <a:xfrm>
            <a:off x="1350721" y="589069"/>
            <a:ext cx="6100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524000" algn="l"/>
                <a:tab pos="2419350" algn="l"/>
              </a:tabLst>
              <a:defRPr/>
            </a:pPr>
            <a:r>
              <a:rPr lang="ko-KR" altLang="en-US" sz="2400" b="1" i="1" kern="0" dirty="0">
                <a:ln w="15875">
                  <a:noFill/>
                </a:ln>
                <a:solidFill>
                  <a:srgbClr val="FF6600"/>
                </a:solidFill>
                <a:ea typeface="Tmon몬소리 Black" panose="02000A03000000000000" pitchFamily="2" charset="-127"/>
              </a:rPr>
              <a:t>현행 </a:t>
            </a:r>
            <a:r>
              <a:rPr lang="ko-KR" altLang="en-US" sz="2400" b="1" i="1" kern="0" dirty="0">
                <a:ln w="15875">
                  <a:noFill/>
                </a:ln>
                <a:ea typeface="Tmon몬소리 Black" panose="02000A03000000000000" pitchFamily="2" charset="-127"/>
              </a:rPr>
              <a:t>시스템 파악 </a:t>
            </a:r>
            <a:r>
              <a:rPr lang="en-US" altLang="ko-KR" sz="2400" b="1" i="1" kern="0" dirty="0">
                <a:ln w="15875">
                  <a:noFill/>
                </a:ln>
                <a:ea typeface="Tmon몬소리 Black" panose="02000A03000000000000" pitchFamily="2" charset="-127"/>
              </a:rPr>
              <a:t>&amp; </a:t>
            </a:r>
            <a:r>
              <a:rPr lang="ko-KR" altLang="en-US" sz="2400" b="1" i="1" kern="0" dirty="0">
                <a:ln w="15875">
                  <a:noFill/>
                </a:ln>
                <a:ea typeface="Tmon몬소리 Black" panose="02000A03000000000000" pitchFamily="2" charset="-127"/>
              </a:rPr>
              <a:t>개발환경 조사</a:t>
            </a:r>
            <a:endParaRPr lang="ko-KR" altLang="en-US" sz="2400" dirty="0"/>
          </a:p>
        </p:txBody>
      </p: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C5891C72-3F82-6BAA-9617-543B5407BF73}"/>
              </a:ext>
            </a:extLst>
          </p:cNvPr>
          <p:cNvGraphicFramePr>
            <a:graphicFrameLocks noGrp="1"/>
          </p:cNvGraphicFramePr>
          <p:nvPr/>
        </p:nvGraphicFramePr>
        <p:xfrm>
          <a:off x="537533" y="1011544"/>
          <a:ext cx="631337" cy="3733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684A2471-5407-0B28-6B91-ABC5685E0CE2}"/>
              </a:ext>
            </a:extLst>
          </p:cNvPr>
          <p:cNvGrpSpPr/>
          <p:nvPr/>
        </p:nvGrpSpPr>
        <p:grpSpPr>
          <a:xfrm>
            <a:off x="10695698" y="5084200"/>
            <a:ext cx="1841911" cy="1674664"/>
            <a:chOff x="10695698" y="5084200"/>
            <a:chExt cx="1841911" cy="1674664"/>
          </a:xfrm>
        </p:grpSpPr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64A592F4-8D46-E9F1-7A78-EA61F23443F3}"/>
                </a:ext>
              </a:extLst>
            </p:cNvPr>
            <p:cNvSpPr/>
            <p:nvPr/>
          </p:nvSpPr>
          <p:spPr>
            <a:xfrm rot="6485858" flipH="1">
              <a:off x="11804488" y="5501141"/>
              <a:ext cx="483045" cy="465039"/>
            </a:xfrm>
            <a:custGeom>
              <a:avLst/>
              <a:gdLst>
                <a:gd name="connsiteX0" fmla="*/ 483045 w 483045"/>
                <a:gd name="connsiteY0" fmla="*/ 157861 h 465039"/>
                <a:gd name="connsiteX1" fmla="*/ 0 w 483045"/>
                <a:gd name="connsiteY1" fmla="*/ 0 h 465039"/>
                <a:gd name="connsiteX2" fmla="*/ 12 w 483045"/>
                <a:gd name="connsiteY2" fmla="*/ 70 h 465039"/>
                <a:gd name="connsiteX3" fmla="*/ 28057 w 483045"/>
                <a:gd name="connsiteY3" fmla="*/ 145479 h 465039"/>
                <a:gd name="connsiteX4" fmla="*/ 101165 w 483045"/>
                <a:gd name="connsiteY4" fmla="*/ 336955 h 465039"/>
                <a:gd name="connsiteX5" fmla="*/ 170511 w 483045"/>
                <a:gd name="connsiteY5" fmla="*/ 465039 h 465039"/>
                <a:gd name="connsiteX6" fmla="*/ 380761 w 483045"/>
                <a:gd name="connsiteY6" fmla="*/ 272919 h 465039"/>
                <a:gd name="connsiteX7" fmla="*/ 456722 w 483045"/>
                <a:gd name="connsiteY7" fmla="*/ 185807 h 465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3045" h="465039">
                  <a:moveTo>
                    <a:pt x="483045" y="157861"/>
                  </a:moveTo>
                  <a:lnTo>
                    <a:pt x="0" y="0"/>
                  </a:lnTo>
                  <a:lnTo>
                    <a:pt x="12" y="70"/>
                  </a:lnTo>
                  <a:cubicBezTo>
                    <a:pt x="8659" y="52940"/>
                    <a:pt x="17273" y="104765"/>
                    <a:pt x="28057" y="145479"/>
                  </a:cubicBezTo>
                  <a:cubicBezTo>
                    <a:pt x="49625" y="226906"/>
                    <a:pt x="63340" y="282862"/>
                    <a:pt x="101165" y="336955"/>
                  </a:cubicBezTo>
                  <a:lnTo>
                    <a:pt x="170511" y="465039"/>
                  </a:lnTo>
                  <a:lnTo>
                    <a:pt x="380761" y="272919"/>
                  </a:lnTo>
                  <a:cubicBezTo>
                    <a:pt x="373114" y="269773"/>
                    <a:pt x="402596" y="241936"/>
                    <a:pt x="456722" y="185807"/>
                  </a:cubicBezTo>
                  <a:close/>
                </a:path>
              </a:pathLst>
            </a:custGeom>
            <a:solidFill>
              <a:srgbClr val="FEBA8C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AAD66B49-B00F-F616-C365-97B653C23C88}"/>
                </a:ext>
              </a:extLst>
            </p:cNvPr>
            <p:cNvSpPr/>
            <p:nvPr/>
          </p:nvSpPr>
          <p:spPr>
            <a:xfrm rot="7294403" flipH="1">
              <a:off x="11719177" y="5556203"/>
              <a:ext cx="702792" cy="716959"/>
            </a:xfrm>
            <a:custGeom>
              <a:avLst/>
              <a:gdLst>
                <a:gd name="connsiteX0" fmla="*/ 702792 w 702792"/>
                <a:gd name="connsiteY0" fmla="*/ 431911 h 716959"/>
                <a:gd name="connsiteX1" fmla="*/ 0 w 702792"/>
                <a:gd name="connsiteY1" fmla="*/ 0 h 716959"/>
                <a:gd name="connsiteX2" fmla="*/ 26517 w 702792"/>
                <a:gd name="connsiteY2" fmla="*/ 84276 h 716959"/>
                <a:gd name="connsiteX3" fmla="*/ 82816 w 702792"/>
                <a:gd name="connsiteY3" fmla="*/ 381365 h 716959"/>
                <a:gd name="connsiteX4" fmla="*/ 155924 w 702792"/>
                <a:gd name="connsiteY4" fmla="*/ 572841 h 716959"/>
                <a:gd name="connsiteX5" fmla="*/ 283109 w 702792"/>
                <a:gd name="connsiteY5" fmla="*/ 716959 h 716959"/>
                <a:gd name="connsiteX6" fmla="*/ 468037 w 702792"/>
                <a:gd name="connsiteY6" fmla="*/ 645834 h 716959"/>
                <a:gd name="connsiteX7" fmla="*/ 629289 w 702792"/>
                <a:gd name="connsiteY7" fmla="*/ 501038 h 716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2792" h="716959">
                  <a:moveTo>
                    <a:pt x="702792" y="431911"/>
                  </a:moveTo>
                  <a:lnTo>
                    <a:pt x="0" y="0"/>
                  </a:lnTo>
                  <a:lnTo>
                    <a:pt x="26517" y="84276"/>
                  </a:lnTo>
                  <a:cubicBezTo>
                    <a:pt x="48363" y="174066"/>
                    <a:pt x="61248" y="299938"/>
                    <a:pt x="82816" y="381365"/>
                  </a:cubicBezTo>
                  <a:cubicBezTo>
                    <a:pt x="104383" y="462792"/>
                    <a:pt x="118099" y="518749"/>
                    <a:pt x="155924" y="572841"/>
                  </a:cubicBezTo>
                  <a:lnTo>
                    <a:pt x="283109" y="716959"/>
                  </a:lnTo>
                  <a:lnTo>
                    <a:pt x="468037" y="645834"/>
                  </a:lnTo>
                  <a:cubicBezTo>
                    <a:pt x="457841" y="641640"/>
                    <a:pt x="524912" y="595165"/>
                    <a:pt x="629289" y="501038"/>
                  </a:cubicBezTo>
                  <a:close/>
                </a:path>
              </a:pathLst>
            </a:custGeom>
            <a:solidFill>
              <a:srgbClr val="FEBD9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68BB21BD-1E04-9A13-85DC-D0214E9CCB8C}"/>
                </a:ext>
              </a:extLst>
            </p:cNvPr>
            <p:cNvSpPr/>
            <p:nvPr/>
          </p:nvSpPr>
          <p:spPr>
            <a:xfrm rot="7294403" flipH="1">
              <a:off x="11500500" y="5513625"/>
              <a:ext cx="1057535" cy="1016682"/>
            </a:xfrm>
            <a:custGeom>
              <a:avLst/>
              <a:gdLst>
                <a:gd name="connsiteX0" fmla="*/ 1057535 w 1057535"/>
                <a:gd name="connsiteY0" fmla="*/ 642296 h 1016682"/>
                <a:gd name="connsiteX1" fmla="*/ 762351 w 1057535"/>
                <a:gd name="connsiteY1" fmla="*/ 460887 h 1016682"/>
                <a:gd name="connsiteX2" fmla="*/ 761511 w 1057535"/>
                <a:gd name="connsiteY2" fmla="*/ 462187 h 1016682"/>
                <a:gd name="connsiteX3" fmla="*/ 728139 w 1057535"/>
                <a:gd name="connsiteY3" fmla="*/ 490078 h 1016682"/>
                <a:gd name="connsiteX4" fmla="*/ 524156 w 1057535"/>
                <a:gd name="connsiteY4" fmla="*/ 493011 h 1016682"/>
                <a:gd name="connsiteX5" fmla="*/ 456474 w 1057535"/>
                <a:gd name="connsiteY5" fmla="*/ 345315 h 1016682"/>
                <a:gd name="connsiteX6" fmla="*/ 426667 w 1057535"/>
                <a:gd name="connsiteY6" fmla="*/ 254587 h 1016682"/>
                <a:gd name="connsiteX7" fmla="*/ 250584 w 1057535"/>
                <a:gd name="connsiteY7" fmla="*/ 146373 h 1016682"/>
                <a:gd name="connsiteX8" fmla="*/ 186208 w 1057535"/>
                <a:gd name="connsiteY8" fmla="*/ 106810 h 1016682"/>
                <a:gd name="connsiteX9" fmla="*/ 178545 w 1057535"/>
                <a:gd name="connsiteY9" fmla="*/ 102100 h 1016682"/>
                <a:gd name="connsiteX10" fmla="*/ 12411 w 1057535"/>
                <a:gd name="connsiteY10" fmla="*/ 0 h 1016682"/>
                <a:gd name="connsiteX11" fmla="*/ 1394 w 1057535"/>
                <a:gd name="connsiteY11" fmla="*/ 13414 h 1016682"/>
                <a:gd name="connsiteX12" fmla="*/ 4771 w 1057535"/>
                <a:gd name="connsiteY12" fmla="*/ 71635 h 1016682"/>
                <a:gd name="connsiteX13" fmla="*/ 79549 w 1057535"/>
                <a:gd name="connsiteY13" fmla="*/ 313283 h 1016682"/>
                <a:gd name="connsiteX14" fmla="*/ 135848 w 1057535"/>
                <a:gd name="connsiteY14" fmla="*/ 610372 h 1016682"/>
                <a:gd name="connsiteX15" fmla="*/ 208956 w 1057535"/>
                <a:gd name="connsiteY15" fmla="*/ 801848 h 1016682"/>
                <a:gd name="connsiteX16" fmla="*/ 457597 w 1057535"/>
                <a:gd name="connsiteY16" fmla="*/ 1016682 h 1016682"/>
                <a:gd name="connsiteX17" fmla="*/ 569106 w 1057535"/>
                <a:gd name="connsiteY17" fmla="*/ 943628 h 1016682"/>
                <a:gd name="connsiteX18" fmla="*/ 1013909 w 1057535"/>
                <a:gd name="connsiteY18" fmla="*/ 693824 h 1016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57535" h="1016682">
                  <a:moveTo>
                    <a:pt x="1057535" y="642296"/>
                  </a:moveTo>
                  <a:lnTo>
                    <a:pt x="762351" y="460887"/>
                  </a:lnTo>
                  <a:lnTo>
                    <a:pt x="761511" y="462187"/>
                  </a:lnTo>
                  <a:cubicBezTo>
                    <a:pt x="750503" y="476064"/>
                    <a:pt x="739458" y="486042"/>
                    <a:pt x="728139" y="490078"/>
                  </a:cubicBezTo>
                  <a:cubicBezTo>
                    <a:pt x="637597" y="522357"/>
                    <a:pt x="580867" y="546052"/>
                    <a:pt x="524156" y="493011"/>
                  </a:cubicBezTo>
                  <a:cubicBezTo>
                    <a:pt x="495801" y="466491"/>
                    <a:pt x="476214" y="408052"/>
                    <a:pt x="456474" y="345315"/>
                  </a:cubicBezTo>
                  <a:lnTo>
                    <a:pt x="426667" y="254587"/>
                  </a:lnTo>
                  <a:lnTo>
                    <a:pt x="250584" y="146373"/>
                  </a:lnTo>
                  <a:lnTo>
                    <a:pt x="186208" y="106810"/>
                  </a:lnTo>
                  <a:lnTo>
                    <a:pt x="178545" y="102100"/>
                  </a:lnTo>
                  <a:lnTo>
                    <a:pt x="12411" y="0"/>
                  </a:lnTo>
                  <a:lnTo>
                    <a:pt x="1394" y="13414"/>
                  </a:lnTo>
                  <a:cubicBezTo>
                    <a:pt x="-1427" y="26362"/>
                    <a:pt x="202" y="44279"/>
                    <a:pt x="4771" y="71635"/>
                  </a:cubicBezTo>
                  <a:cubicBezTo>
                    <a:pt x="13908" y="126348"/>
                    <a:pt x="57703" y="223494"/>
                    <a:pt x="79549" y="313283"/>
                  </a:cubicBezTo>
                  <a:cubicBezTo>
                    <a:pt x="101395" y="403073"/>
                    <a:pt x="114280" y="528944"/>
                    <a:pt x="135848" y="610372"/>
                  </a:cubicBezTo>
                  <a:cubicBezTo>
                    <a:pt x="157415" y="691799"/>
                    <a:pt x="171130" y="747755"/>
                    <a:pt x="208956" y="801848"/>
                  </a:cubicBezTo>
                  <a:lnTo>
                    <a:pt x="457597" y="1016682"/>
                  </a:lnTo>
                  <a:lnTo>
                    <a:pt x="569106" y="943628"/>
                  </a:lnTo>
                  <a:cubicBezTo>
                    <a:pt x="556361" y="938385"/>
                    <a:pt x="851568" y="859434"/>
                    <a:pt x="1013909" y="693824"/>
                  </a:cubicBezTo>
                  <a:close/>
                </a:path>
              </a:pathLst>
            </a:custGeom>
            <a:solidFill>
              <a:srgbClr val="FEC198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자유형 21">
              <a:extLst>
                <a:ext uri="{FF2B5EF4-FFF2-40B4-BE49-F238E27FC236}">
                  <a16:creationId xmlns:a16="http://schemas.microsoft.com/office/drawing/2014/main" id="{7D544117-F0D2-3445-9AAA-8E4986B55AD5}"/>
                </a:ext>
              </a:extLst>
            </p:cNvPr>
            <p:cNvSpPr/>
            <p:nvPr/>
          </p:nvSpPr>
          <p:spPr>
            <a:xfrm rot="7294403" flipH="1">
              <a:off x="12021552" y="6439728"/>
              <a:ext cx="133474" cy="314347"/>
            </a:xfrm>
            <a:custGeom>
              <a:avLst/>
              <a:gdLst>
                <a:gd name="connsiteX0" fmla="*/ 16871 w 279835"/>
                <a:gd name="connsiteY0" fmla="*/ 0 h 659044"/>
                <a:gd name="connsiteX1" fmla="*/ 26901 w 279835"/>
                <a:gd name="connsiteY1" fmla="*/ 6615 h 659044"/>
                <a:gd name="connsiteX2" fmla="*/ 119770 w 279835"/>
                <a:gd name="connsiteY2" fmla="*/ 118534 h 659044"/>
                <a:gd name="connsiteX3" fmla="*/ 279790 w 279835"/>
                <a:gd name="connsiteY3" fmla="*/ 530014 h 659044"/>
                <a:gd name="connsiteX4" fmla="*/ 176206 w 279835"/>
                <a:gd name="connsiteY4" fmla="*/ 654494 h 659044"/>
                <a:gd name="connsiteX5" fmla="*/ 166973 w 279835"/>
                <a:gd name="connsiteY5" fmla="*/ 659044 h 659044"/>
                <a:gd name="connsiteX6" fmla="*/ 166778 w 279835"/>
                <a:gd name="connsiteY6" fmla="*/ 657905 h 659044"/>
                <a:gd name="connsiteX7" fmla="*/ 10002 w 279835"/>
                <a:gd name="connsiteY7" fmla="*/ 151278 h 659044"/>
                <a:gd name="connsiteX8" fmla="*/ 2923 w 279835"/>
                <a:gd name="connsiteY8" fmla="*/ 29215 h 659044"/>
                <a:gd name="connsiteX9" fmla="*/ 16871 w 279835"/>
                <a:gd name="connsiteY9" fmla="*/ 0 h 65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835" h="659044">
                  <a:moveTo>
                    <a:pt x="16871" y="0"/>
                  </a:moveTo>
                  <a:lnTo>
                    <a:pt x="26901" y="6615"/>
                  </a:lnTo>
                  <a:cubicBezTo>
                    <a:pt x="58175" y="31539"/>
                    <a:pt x="92465" y="74719"/>
                    <a:pt x="119770" y="118534"/>
                  </a:cubicBezTo>
                  <a:cubicBezTo>
                    <a:pt x="174380" y="206164"/>
                    <a:pt x="277250" y="437304"/>
                    <a:pt x="279790" y="530014"/>
                  </a:cubicBezTo>
                  <a:cubicBezTo>
                    <a:pt x="281695" y="599547"/>
                    <a:pt x="223593" y="631932"/>
                    <a:pt x="176206" y="654494"/>
                  </a:cubicBezTo>
                  <a:lnTo>
                    <a:pt x="166973" y="659044"/>
                  </a:lnTo>
                  <a:lnTo>
                    <a:pt x="166778" y="657905"/>
                  </a:lnTo>
                  <a:cubicBezTo>
                    <a:pt x="120977" y="469657"/>
                    <a:pt x="29159" y="265986"/>
                    <a:pt x="10002" y="151278"/>
                  </a:cubicBezTo>
                  <a:cubicBezTo>
                    <a:pt x="424" y="93925"/>
                    <a:pt x="-2993" y="56361"/>
                    <a:pt x="2923" y="29215"/>
                  </a:cubicBezTo>
                  <a:lnTo>
                    <a:pt x="16871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8363AAD3-0B3C-B433-57A3-B0F15B012FFD}"/>
                </a:ext>
              </a:extLst>
            </p:cNvPr>
            <p:cNvSpPr/>
            <p:nvPr/>
          </p:nvSpPr>
          <p:spPr>
            <a:xfrm rot="13036282" flipH="1">
              <a:off x="10993184" y="5084200"/>
              <a:ext cx="1018428" cy="1674664"/>
            </a:xfrm>
            <a:custGeom>
              <a:avLst/>
              <a:gdLst>
                <a:gd name="connsiteX0" fmla="*/ 738576 w 1018428"/>
                <a:gd name="connsiteY0" fmla="*/ 1674664 h 1674664"/>
                <a:gd name="connsiteX1" fmla="*/ 1018428 w 1018428"/>
                <a:gd name="connsiteY1" fmla="*/ 1306925 h 1674664"/>
                <a:gd name="connsiteX2" fmla="*/ 961275 w 1018428"/>
                <a:gd name="connsiteY2" fmla="*/ 1225185 h 1674664"/>
                <a:gd name="connsiteX3" fmla="*/ 844169 w 1018428"/>
                <a:gd name="connsiteY3" fmla="*/ 1052642 h 1674664"/>
                <a:gd name="connsiteX4" fmla="*/ 524156 w 1018428"/>
                <a:gd name="connsiteY4" fmla="*/ 528786 h 1674664"/>
                <a:gd name="connsiteX5" fmla="*/ 387873 w 1018428"/>
                <a:gd name="connsiteY5" fmla="*/ 207606 h 1674664"/>
                <a:gd name="connsiteX6" fmla="*/ 163599 w 1018428"/>
                <a:gd name="connsiteY6" fmla="*/ 17652 h 1674664"/>
                <a:gd name="connsiteX7" fmla="*/ 90057 w 1018428"/>
                <a:gd name="connsiteY7" fmla="*/ 17 h 1674664"/>
                <a:gd name="connsiteX8" fmla="*/ 24724 w 1018428"/>
                <a:gd name="connsiteY8" fmla="*/ 20783 h 1674664"/>
                <a:gd name="connsiteX9" fmla="*/ 4771 w 1018428"/>
                <a:gd name="connsiteY9" fmla="*/ 107410 h 1674664"/>
                <a:gd name="connsiteX10" fmla="*/ 79549 w 1018428"/>
                <a:gd name="connsiteY10" fmla="*/ 349059 h 1674664"/>
                <a:gd name="connsiteX11" fmla="*/ 135848 w 1018428"/>
                <a:gd name="connsiteY11" fmla="*/ 646146 h 1674664"/>
                <a:gd name="connsiteX12" fmla="*/ 208956 w 1018428"/>
                <a:gd name="connsiteY12" fmla="*/ 837622 h 1674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18428" h="1674664">
                  <a:moveTo>
                    <a:pt x="738576" y="1674664"/>
                  </a:moveTo>
                  <a:lnTo>
                    <a:pt x="1018428" y="1306925"/>
                  </a:lnTo>
                  <a:lnTo>
                    <a:pt x="961275" y="1225185"/>
                  </a:lnTo>
                  <a:cubicBezTo>
                    <a:pt x="919015" y="1164092"/>
                    <a:pt x="879443" y="1106003"/>
                    <a:pt x="844169" y="1052642"/>
                  </a:cubicBezTo>
                  <a:cubicBezTo>
                    <a:pt x="703074" y="839201"/>
                    <a:pt x="600206" y="669626"/>
                    <a:pt x="524156" y="528786"/>
                  </a:cubicBezTo>
                  <a:cubicBezTo>
                    <a:pt x="448108" y="387947"/>
                    <a:pt x="445808" y="295031"/>
                    <a:pt x="387873" y="207606"/>
                  </a:cubicBezTo>
                  <a:cubicBezTo>
                    <a:pt x="329936" y="120180"/>
                    <a:pt x="246839" y="51059"/>
                    <a:pt x="163599" y="17652"/>
                  </a:cubicBezTo>
                  <a:cubicBezTo>
                    <a:pt x="132383" y="5124"/>
                    <a:pt x="108772" y="328"/>
                    <a:pt x="90057" y="17"/>
                  </a:cubicBezTo>
                  <a:cubicBezTo>
                    <a:pt x="58864" y="-503"/>
                    <a:pt x="41269" y="11433"/>
                    <a:pt x="24724" y="20783"/>
                  </a:cubicBezTo>
                  <a:cubicBezTo>
                    <a:pt x="-1748" y="35743"/>
                    <a:pt x="-4367" y="52698"/>
                    <a:pt x="4771" y="107410"/>
                  </a:cubicBezTo>
                  <a:cubicBezTo>
                    <a:pt x="13908" y="162123"/>
                    <a:pt x="57702" y="259268"/>
                    <a:pt x="79549" y="349059"/>
                  </a:cubicBezTo>
                  <a:cubicBezTo>
                    <a:pt x="101395" y="438848"/>
                    <a:pt x="114280" y="564719"/>
                    <a:pt x="135848" y="646146"/>
                  </a:cubicBezTo>
                  <a:cubicBezTo>
                    <a:pt x="157416" y="727574"/>
                    <a:pt x="171131" y="783531"/>
                    <a:pt x="208956" y="837622"/>
                  </a:cubicBezTo>
                  <a:close/>
                </a:path>
              </a:pathLst>
            </a:custGeom>
            <a:solidFill>
              <a:srgbClr val="FEC8A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4" name="자유형 21">
              <a:extLst>
                <a:ext uri="{FF2B5EF4-FFF2-40B4-BE49-F238E27FC236}">
                  <a16:creationId xmlns:a16="http://schemas.microsoft.com/office/drawing/2014/main" id="{4820B6A0-E30D-DB11-D1F9-6CC8F0C6863D}"/>
                </a:ext>
              </a:extLst>
            </p:cNvPr>
            <p:cNvSpPr/>
            <p:nvPr/>
          </p:nvSpPr>
          <p:spPr>
            <a:xfrm rot="13036282" flipH="1">
              <a:off x="10695698" y="6011181"/>
              <a:ext cx="133474" cy="314347"/>
            </a:xfrm>
            <a:custGeom>
              <a:avLst/>
              <a:gdLst>
                <a:gd name="connsiteX0" fmla="*/ 16871 w 279835"/>
                <a:gd name="connsiteY0" fmla="*/ 0 h 659044"/>
                <a:gd name="connsiteX1" fmla="*/ 26901 w 279835"/>
                <a:gd name="connsiteY1" fmla="*/ 6615 h 659044"/>
                <a:gd name="connsiteX2" fmla="*/ 119770 w 279835"/>
                <a:gd name="connsiteY2" fmla="*/ 118534 h 659044"/>
                <a:gd name="connsiteX3" fmla="*/ 279790 w 279835"/>
                <a:gd name="connsiteY3" fmla="*/ 530014 h 659044"/>
                <a:gd name="connsiteX4" fmla="*/ 176206 w 279835"/>
                <a:gd name="connsiteY4" fmla="*/ 654494 h 659044"/>
                <a:gd name="connsiteX5" fmla="*/ 166973 w 279835"/>
                <a:gd name="connsiteY5" fmla="*/ 659044 h 659044"/>
                <a:gd name="connsiteX6" fmla="*/ 166778 w 279835"/>
                <a:gd name="connsiteY6" fmla="*/ 657905 h 659044"/>
                <a:gd name="connsiteX7" fmla="*/ 10002 w 279835"/>
                <a:gd name="connsiteY7" fmla="*/ 151278 h 659044"/>
                <a:gd name="connsiteX8" fmla="*/ 2923 w 279835"/>
                <a:gd name="connsiteY8" fmla="*/ 29215 h 659044"/>
                <a:gd name="connsiteX9" fmla="*/ 16871 w 279835"/>
                <a:gd name="connsiteY9" fmla="*/ 0 h 65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835" h="659044">
                  <a:moveTo>
                    <a:pt x="16871" y="0"/>
                  </a:moveTo>
                  <a:lnTo>
                    <a:pt x="26901" y="6615"/>
                  </a:lnTo>
                  <a:cubicBezTo>
                    <a:pt x="58175" y="31539"/>
                    <a:pt x="92465" y="74719"/>
                    <a:pt x="119770" y="118534"/>
                  </a:cubicBezTo>
                  <a:cubicBezTo>
                    <a:pt x="174380" y="206164"/>
                    <a:pt x="277250" y="437304"/>
                    <a:pt x="279790" y="530014"/>
                  </a:cubicBezTo>
                  <a:cubicBezTo>
                    <a:pt x="281695" y="599547"/>
                    <a:pt x="223593" y="631932"/>
                    <a:pt x="176206" y="654494"/>
                  </a:cubicBezTo>
                  <a:lnTo>
                    <a:pt x="166973" y="659044"/>
                  </a:lnTo>
                  <a:lnTo>
                    <a:pt x="166778" y="657905"/>
                  </a:lnTo>
                  <a:cubicBezTo>
                    <a:pt x="120977" y="469657"/>
                    <a:pt x="29159" y="265986"/>
                    <a:pt x="10002" y="151278"/>
                  </a:cubicBezTo>
                  <a:cubicBezTo>
                    <a:pt x="424" y="93925"/>
                    <a:pt x="-2993" y="56361"/>
                    <a:pt x="2923" y="29215"/>
                  </a:cubicBezTo>
                  <a:lnTo>
                    <a:pt x="16871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EB6BFE9D-08BA-BE20-E0E4-807E6038C79C}"/>
                </a:ext>
              </a:extLst>
            </p:cNvPr>
            <p:cNvSpPr/>
            <p:nvPr/>
          </p:nvSpPr>
          <p:spPr>
            <a:xfrm rot="18568943">
              <a:off x="11628196" y="5947757"/>
              <a:ext cx="676036" cy="667854"/>
            </a:xfrm>
            <a:custGeom>
              <a:avLst/>
              <a:gdLst>
                <a:gd name="connsiteX0" fmla="*/ 615633 w 676036"/>
                <a:gd name="connsiteY0" fmla="*/ 273357 h 667854"/>
                <a:gd name="connsiteX1" fmla="*/ 672587 w 676036"/>
                <a:gd name="connsiteY1" fmla="*/ 342864 h 667854"/>
                <a:gd name="connsiteX2" fmla="*/ 676036 w 676036"/>
                <a:gd name="connsiteY2" fmla="*/ 347997 h 667854"/>
                <a:gd name="connsiteX3" fmla="*/ 287776 w 676036"/>
                <a:gd name="connsiteY3" fmla="*/ 667854 h 667854"/>
                <a:gd name="connsiteX4" fmla="*/ 282480 w 676036"/>
                <a:gd name="connsiteY4" fmla="*/ 663554 h 667854"/>
                <a:gd name="connsiteX5" fmla="*/ 219816 w 676036"/>
                <a:gd name="connsiteY5" fmla="*/ 597338 h 667854"/>
                <a:gd name="connsiteX6" fmla="*/ 12210 w 676036"/>
                <a:gd name="connsiteY6" fmla="*/ 233130 h 667854"/>
                <a:gd name="connsiteX7" fmla="*/ 57108 w 676036"/>
                <a:gd name="connsiteY7" fmla="*/ 20495 h 667854"/>
                <a:gd name="connsiteX8" fmla="*/ 327929 w 676036"/>
                <a:gd name="connsiteY8" fmla="*/ 37016 h 667854"/>
                <a:gd name="connsiteX9" fmla="*/ 615633 w 676036"/>
                <a:gd name="connsiteY9" fmla="*/ 273357 h 66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76036" h="667854">
                  <a:moveTo>
                    <a:pt x="615633" y="273357"/>
                  </a:moveTo>
                  <a:cubicBezTo>
                    <a:pt x="636480" y="294938"/>
                    <a:pt x="655105" y="318479"/>
                    <a:pt x="672587" y="342864"/>
                  </a:cubicBezTo>
                  <a:lnTo>
                    <a:pt x="676036" y="347997"/>
                  </a:lnTo>
                  <a:lnTo>
                    <a:pt x="287776" y="667854"/>
                  </a:lnTo>
                  <a:lnTo>
                    <a:pt x="282480" y="663554"/>
                  </a:lnTo>
                  <a:cubicBezTo>
                    <a:pt x="260702" y="644103"/>
                    <a:pt x="239690" y="622720"/>
                    <a:pt x="219816" y="597338"/>
                  </a:cubicBezTo>
                  <a:cubicBezTo>
                    <a:pt x="140317" y="495810"/>
                    <a:pt x="39328" y="329269"/>
                    <a:pt x="12210" y="233130"/>
                  </a:cubicBezTo>
                  <a:cubicBezTo>
                    <a:pt x="-14909" y="136989"/>
                    <a:pt x="4487" y="53180"/>
                    <a:pt x="57108" y="20495"/>
                  </a:cubicBezTo>
                  <a:cubicBezTo>
                    <a:pt x="109728" y="-12192"/>
                    <a:pt x="234842" y="-5128"/>
                    <a:pt x="327929" y="37016"/>
                  </a:cubicBezTo>
                  <a:cubicBezTo>
                    <a:pt x="421017" y="79160"/>
                    <a:pt x="532243" y="187034"/>
                    <a:pt x="615633" y="273357"/>
                  </a:cubicBezTo>
                  <a:close/>
                </a:path>
              </a:pathLst>
            </a:custGeom>
            <a:solidFill>
              <a:srgbClr val="FEC8A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DDF5E5F1-0D29-318E-D0D5-7B8B84F46A7C}"/>
                </a:ext>
              </a:extLst>
            </p:cNvPr>
            <p:cNvSpPr/>
            <p:nvPr/>
          </p:nvSpPr>
          <p:spPr>
            <a:xfrm rot="18568943">
              <a:off x="11821156" y="6196173"/>
              <a:ext cx="227410" cy="201194"/>
            </a:xfrm>
            <a:custGeom>
              <a:avLst/>
              <a:gdLst>
                <a:gd name="connsiteX0" fmla="*/ 301531 w 301531"/>
                <a:gd name="connsiteY0" fmla="*/ 0 h 266771"/>
                <a:gd name="connsiteX1" fmla="*/ 301067 w 301531"/>
                <a:gd name="connsiteY1" fmla="*/ 25055 h 266771"/>
                <a:gd name="connsiteX2" fmla="*/ 263562 w 301531"/>
                <a:gd name="connsiteY2" fmla="*/ 135783 h 266771"/>
                <a:gd name="connsiteX3" fmla="*/ 115925 w 301531"/>
                <a:gd name="connsiteY3" fmla="*/ 252465 h 266771"/>
                <a:gd name="connsiteX4" fmla="*/ 35855 w 301531"/>
                <a:gd name="connsiteY4" fmla="*/ 266752 h 266771"/>
                <a:gd name="connsiteX5" fmla="*/ 0 w 301531"/>
                <a:gd name="connsiteY5" fmla="*/ 261941 h 266771"/>
                <a:gd name="connsiteX6" fmla="*/ 2368 w 301531"/>
                <a:gd name="connsiteY6" fmla="*/ 251869 h 266771"/>
                <a:gd name="connsiteX7" fmla="*/ 46868 w 301531"/>
                <a:gd name="connsiteY7" fmla="*/ 133402 h 266771"/>
                <a:gd name="connsiteX8" fmla="*/ 196887 w 301531"/>
                <a:gd name="connsiteY8" fmla="*/ 21483 h 266771"/>
                <a:gd name="connsiteX9" fmla="*/ 256549 w 301531"/>
                <a:gd name="connsiteY9" fmla="*/ 6637 h 266771"/>
                <a:gd name="connsiteX10" fmla="*/ 301531 w 301531"/>
                <a:gd name="connsiteY10" fmla="*/ 0 h 266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1531" h="266771">
                  <a:moveTo>
                    <a:pt x="301531" y="0"/>
                  </a:moveTo>
                  <a:lnTo>
                    <a:pt x="301067" y="25055"/>
                  </a:lnTo>
                  <a:cubicBezTo>
                    <a:pt x="297941" y="60402"/>
                    <a:pt x="286779" y="103339"/>
                    <a:pt x="263562" y="135783"/>
                  </a:cubicBezTo>
                  <a:cubicBezTo>
                    <a:pt x="232606" y="179043"/>
                    <a:pt x="166725" y="234209"/>
                    <a:pt x="115925" y="252465"/>
                  </a:cubicBezTo>
                  <a:cubicBezTo>
                    <a:pt x="90525" y="261593"/>
                    <a:pt x="62942" y="267149"/>
                    <a:pt x="35855" y="266752"/>
                  </a:cubicBezTo>
                  <a:lnTo>
                    <a:pt x="0" y="261941"/>
                  </a:lnTo>
                  <a:lnTo>
                    <a:pt x="2368" y="251869"/>
                  </a:lnTo>
                  <a:cubicBezTo>
                    <a:pt x="13828" y="207618"/>
                    <a:pt x="28612" y="161580"/>
                    <a:pt x="46868" y="133402"/>
                  </a:cubicBezTo>
                  <a:cubicBezTo>
                    <a:pt x="83380" y="77046"/>
                    <a:pt x="132593" y="41327"/>
                    <a:pt x="196887" y="21483"/>
                  </a:cubicBezTo>
                  <a:cubicBezTo>
                    <a:pt x="212961" y="16522"/>
                    <a:pt x="233822" y="11214"/>
                    <a:pt x="256549" y="6637"/>
                  </a:cubicBezTo>
                  <a:lnTo>
                    <a:pt x="30153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2E6E4CB1-3ABD-5D93-D4AE-9CAD68DA2D7B}"/>
                </a:ext>
              </a:extLst>
            </p:cNvPr>
            <p:cNvSpPr/>
            <p:nvPr/>
          </p:nvSpPr>
          <p:spPr>
            <a:xfrm rot="18568943">
              <a:off x="11577688" y="6092277"/>
              <a:ext cx="420238" cy="416274"/>
            </a:xfrm>
            <a:custGeom>
              <a:avLst/>
              <a:gdLst>
                <a:gd name="connsiteX0" fmla="*/ 235146 w 557209"/>
                <a:gd name="connsiteY0" fmla="*/ 920 h 551953"/>
                <a:gd name="connsiteX1" fmla="*/ 306952 w 557209"/>
                <a:gd name="connsiteY1" fmla="*/ 11602 h 551953"/>
                <a:gd name="connsiteX2" fmla="*/ 340515 w 557209"/>
                <a:gd name="connsiteY2" fmla="*/ 32889 h 551953"/>
                <a:gd name="connsiteX3" fmla="*/ 504822 w 557209"/>
                <a:gd name="connsiteY3" fmla="*/ 199577 h 551953"/>
                <a:gd name="connsiteX4" fmla="*/ 557209 w 557209"/>
                <a:gd name="connsiteY4" fmla="*/ 282920 h 551953"/>
                <a:gd name="connsiteX5" fmla="*/ 557078 w 557209"/>
                <a:gd name="connsiteY5" fmla="*/ 290012 h 551953"/>
                <a:gd name="connsiteX6" fmla="*/ 512096 w 557209"/>
                <a:gd name="connsiteY6" fmla="*/ 296649 h 551953"/>
                <a:gd name="connsiteX7" fmla="*/ 452434 w 557209"/>
                <a:gd name="connsiteY7" fmla="*/ 311495 h 551953"/>
                <a:gd name="connsiteX8" fmla="*/ 302415 w 557209"/>
                <a:gd name="connsiteY8" fmla="*/ 423414 h 551953"/>
                <a:gd name="connsiteX9" fmla="*/ 257915 w 557209"/>
                <a:gd name="connsiteY9" fmla="*/ 541881 h 551953"/>
                <a:gd name="connsiteX10" fmla="*/ 255547 w 557209"/>
                <a:gd name="connsiteY10" fmla="*/ 551953 h 551953"/>
                <a:gd name="connsiteX11" fmla="*/ 251479 w 557209"/>
                <a:gd name="connsiteY11" fmla="*/ 551407 h 551953"/>
                <a:gd name="connsiteX12" fmla="*/ 214309 w 557209"/>
                <a:gd name="connsiteY12" fmla="*/ 535333 h 551953"/>
                <a:gd name="connsiteX13" fmla="*/ 90484 w 557209"/>
                <a:gd name="connsiteY13" fmla="*/ 366264 h 551953"/>
                <a:gd name="connsiteX14" fmla="*/ 4759 w 557209"/>
                <a:gd name="connsiteY14" fmla="*/ 235295 h 551953"/>
                <a:gd name="connsiteX15" fmla="*/ 1974 w 557209"/>
                <a:gd name="connsiteY15" fmla="*/ 225940 h 551953"/>
                <a:gd name="connsiteX16" fmla="*/ 510 w 557209"/>
                <a:gd name="connsiteY16" fmla="*/ 217377 h 551953"/>
                <a:gd name="connsiteX17" fmla="*/ 75721 w 557209"/>
                <a:gd name="connsiteY17" fmla="*/ 27174 h 551953"/>
                <a:gd name="connsiteX18" fmla="*/ 235146 w 557209"/>
                <a:gd name="connsiteY18" fmla="*/ 920 h 551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7209" h="551953">
                  <a:moveTo>
                    <a:pt x="235146" y="920"/>
                  </a:moveTo>
                  <a:lnTo>
                    <a:pt x="306952" y="11602"/>
                  </a:lnTo>
                  <a:lnTo>
                    <a:pt x="340515" y="32889"/>
                  </a:lnTo>
                  <a:cubicBezTo>
                    <a:pt x="396078" y="73767"/>
                    <a:pt x="468706" y="157905"/>
                    <a:pt x="504822" y="199577"/>
                  </a:cubicBezTo>
                  <a:cubicBezTo>
                    <a:pt x="540938" y="241249"/>
                    <a:pt x="554828" y="245217"/>
                    <a:pt x="557209" y="282920"/>
                  </a:cubicBezTo>
                  <a:lnTo>
                    <a:pt x="557078" y="290012"/>
                  </a:lnTo>
                  <a:lnTo>
                    <a:pt x="512096" y="296649"/>
                  </a:lnTo>
                  <a:cubicBezTo>
                    <a:pt x="489369" y="301226"/>
                    <a:pt x="468508" y="306534"/>
                    <a:pt x="452434" y="311495"/>
                  </a:cubicBezTo>
                  <a:cubicBezTo>
                    <a:pt x="388140" y="331339"/>
                    <a:pt x="338927" y="367058"/>
                    <a:pt x="302415" y="423414"/>
                  </a:cubicBezTo>
                  <a:cubicBezTo>
                    <a:pt x="284159" y="451592"/>
                    <a:pt x="269375" y="497630"/>
                    <a:pt x="257915" y="541881"/>
                  </a:cubicBezTo>
                  <a:lnTo>
                    <a:pt x="255547" y="551953"/>
                  </a:lnTo>
                  <a:lnTo>
                    <a:pt x="251479" y="551407"/>
                  </a:lnTo>
                  <a:cubicBezTo>
                    <a:pt x="238519" y="547934"/>
                    <a:pt x="226017" y="542675"/>
                    <a:pt x="214309" y="535333"/>
                  </a:cubicBezTo>
                  <a:cubicBezTo>
                    <a:pt x="167478" y="505964"/>
                    <a:pt x="125409" y="416270"/>
                    <a:pt x="90484" y="366264"/>
                  </a:cubicBezTo>
                  <a:cubicBezTo>
                    <a:pt x="55559" y="316258"/>
                    <a:pt x="19840" y="273395"/>
                    <a:pt x="4759" y="235295"/>
                  </a:cubicBezTo>
                  <a:lnTo>
                    <a:pt x="1974" y="225940"/>
                  </a:lnTo>
                  <a:lnTo>
                    <a:pt x="510" y="217377"/>
                  </a:lnTo>
                  <a:cubicBezTo>
                    <a:pt x="-4156" y="130312"/>
                    <a:pt x="23393" y="59678"/>
                    <a:pt x="75721" y="27174"/>
                  </a:cubicBezTo>
                  <a:cubicBezTo>
                    <a:pt x="110607" y="5505"/>
                    <a:pt x="169523" y="-2989"/>
                    <a:pt x="235146" y="920"/>
                  </a:cubicBezTo>
                  <a:close/>
                </a:path>
              </a:pathLst>
            </a:custGeom>
            <a:solidFill>
              <a:srgbClr val="FFE6D5">
                <a:alpha val="5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4AC1EF1-29AE-FB4E-AC64-60810766A7CF}"/>
              </a:ext>
            </a:extLst>
          </p:cNvPr>
          <p:cNvGrpSpPr/>
          <p:nvPr/>
        </p:nvGrpSpPr>
        <p:grpSpPr>
          <a:xfrm>
            <a:off x="11461694" y="542184"/>
            <a:ext cx="184986" cy="896091"/>
            <a:chOff x="6823881" y="2181295"/>
            <a:chExt cx="628118" cy="3042657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9E4EC1DE-68EA-F268-F9D8-D0F07206E0F0}"/>
                </a:ext>
              </a:extLst>
            </p:cNvPr>
            <p:cNvGrpSpPr/>
            <p:nvPr/>
          </p:nvGrpSpPr>
          <p:grpSpPr>
            <a:xfrm>
              <a:off x="6823881" y="2181295"/>
              <a:ext cx="628118" cy="628118"/>
              <a:chOff x="1651388" y="2172798"/>
              <a:chExt cx="1083168" cy="1083168"/>
            </a:xfrm>
          </p:grpSpPr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036D5DB0-F5C7-4579-169A-151D89C1802B}"/>
                  </a:ext>
                </a:extLst>
              </p:cNvPr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1200" b="1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72" name="그림 71">
                <a:extLst>
                  <a:ext uri="{FF2B5EF4-FFF2-40B4-BE49-F238E27FC236}">
                    <a16:creationId xmlns:a16="http://schemas.microsoft.com/office/drawing/2014/main" id="{488AE2A3-65CD-A46E-59AD-B8CE5336F9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</p:spPr>
          </p:pic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E0F3557-1666-BFF5-24D7-ED05BA5AF0A2}"/>
                </a:ext>
              </a:extLst>
            </p:cNvPr>
            <p:cNvGrpSpPr/>
            <p:nvPr/>
          </p:nvGrpSpPr>
          <p:grpSpPr>
            <a:xfrm>
              <a:off x="6823881" y="4595834"/>
              <a:ext cx="628118" cy="628118"/>
              <a:chOff x="8846116" y="4168827"/>
              <a:chExt cx="1083168" cy="1083168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30B87EFC-11F0-A590-65D0-98EF611B7897}"/>
                  </a:ext>
                </a:extLst>
              </p:cNvPr>
              <p:cNvSpPr/>
              <p:nvPr/>
            </p:nvSpPr>
            <p:spPr>
              <a:xfrm>
                <a:off x="8846116" y="4168827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1200" b="1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75" name="그림 74">
                <a:extLst>
                  <a:ext uri="{FF2B5EF4-FFF2-40B4-BE49-F238E27FC236}">
                    <a16:creationId xmlns:a16="http://schemas.microsoft.com/office/drawing/2014/main" id="{5E6BF1AA-CF28-20EA-633D-F8EB748F68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36131" y="4358843"/>
                <a:ext cx="703135" cy="703135"/>
              </a:xfrm>
              <a:prstGeom prst="rect">
                <a:avLst/>
              </a:prstGeom>
            </p:spPr>
          </p:pic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4A78DCD6-4DB8-21DA-5A8C-74989D1012F0}"/>
                </a:ext>
              </a:extLst>
            </p:cNvPr>
            <p:cNvGrpSpPr/>
            <p:nvPr/>
          </p:nvGrpSpPr>
          <p:grpSpPr>
            <a:xfrm>
              <a:off x="6823881" y="2986141"/>
              <a:ext cx="628118" cy="628118"/>
              <a:chOff x="8723358" y="1778931"/>
              <a:chExt cx="1083168" cy="1083168"/>
            </a:xfrm>
          </p:grpSpPr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66FF7AFD-84AD-58D5-7D8C-E2BC068AAB4C}"/>
                  </a:ext>
                </a:extLst>
              </p:cNvPr>
              <p:cNvSpPr/>
              <p:nvPr/>
            </p:nvSpPr>
            <p:spPr>
              <a:xfrm>
                <a:off x="8723358" y="1778931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1200" b="1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78" name="그림 77">
                <a:extLst>
                  <a:ext uri="{FF2B5EF4-FFF2-40B4-BE49-F238E27FC236}">
                    <a16:creationId xmlns:a16="http://schemas.microsoft.com/office/drawing/2014/main" id="{51B636DE-395D-CC8F-05E7-E65403C679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96567" y="1952140"/>
                <a:ext cx="736749" cy="736749"/>
              </a:xfrm>
              <a:prstGeom prst="rect">
                <a:avLst/>
              </a:prstGeom>
            </p:spPr>
          </p:pic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AEF96A0A-D854-1046-6EA0-1151C6F0CAE8}"/>
                </a:ext>
              </a:extLst>
            </p:cNvPr>
            <p:cNvGrpSpPr/>
            <p:nvPr/>
          </p:nvGrpSpPr>
          <p:grpSpPr>
            <a:xfrm>
              <a:off x="6823881" y="3790987"/>
              <a:ext cx="628118" cy="628118"/>
              <a:chOff x="2899657" y="4303429"/>
              <a:chExt cx="1083168" cy="1083168"/>
            </a:xfrm>
          </p:grpSpPr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01669217-BC8A-37CD-BDC1-A54171F1F9AA}"/>
                  </a:ext>
                </a:extLst>
              </p:cNvPr>
              <p:cNvSpPr/>
              <p:nvPr/>
            </p:nvSpPr>
            <p:spPr>
              <a:xfrm>
                <a:off x="2899657" y="4303429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1200" b="1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81" name="그림 80">
                <a:extLst>
                  <a:ext uri="{FF2B5EF4-FFF2-40B4-BE49-F238E27FC236}">
                    <a16:creationId xmlns:a16="http://schemas.microsoft.com/office/drawing/2014/main" id="{58ADCF2F-0888-769E-078F-956E94879D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5175" y="4478947"/>
                <a:ext cx="732133" cy="732133"/>
              </a:xfrm>
              <a:prstGeom prst="rect">
                <a:avLst/>
              </a:prstGeom>
            </p:spPr>
          </p:pic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934D59-C237-AC15-FA3C-DD8EC7F18E02}"/>
              </a:ext>
            </a:extLst>
          </p:cNvPr>
          <p:cNvSpPr/>
          <p:nvPr/>
        </p:nvSpPr>
        <p:spPr>
          <a:xfrm>
            <a:off x="1917251" y="1371446"/>
            <a:ext cx="2622734" cy="55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네트워크 환경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Network Environment</a:t>
            </a:r>
            <a:endParaRPr lang="ko-KR" altLang="en-US" sz="7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FBC13504-2528-AA26-4809-B4A0BCEB9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725654"/>
              </p:ext>
            </p:extLst>
          </p:nvPr>
        </p:nvGraphicFramePr>
        <p:xfrm>
          <a:off x="1941243" y="2193329"/>
          <a:ext cx="9127092" cy="2938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182">
                  <a:extLst>
                    <a:ext uri="{9D8B030D-6E8A-4147-A177-3AD203B41FA5}">
                      <a16:colId xmlns:a16="http://schemas.microsoft.com/office/drawing/2014/main" val="4064156269"/>
                    </a:ext>
                  </a:extLst>
                </a:gridCol>
                <a:gridCol w="1521182">
                  <a:extLst>
                    <a:ext uri="{9D8B030D-6E8A-4147-A177-3AD203B41FA5}">
                      <a16:colId xmlns:a16="http://schemas.microsoft.com/office/drawing/2014/main" val="199108720"/>
                    </a:ext>
                  </a:extLst>
                </a:gridCol>
                <a:gridCol w="1521182">
                  <a:extLst>
                    <a:ext uri="{9D8B030D-6E8A-4147-A177-3AD203B41FA5}">
                      <a16:colId xmlns:a16="http://schemas.microsoft.com/office/drawing/2014/main" val="3096285707"/>
                    </a:ext>
                  </a:extLst>
                </a:gridCol>
                <a:gridCol w="1521182">
                  <a:extLst>
                    <a:ext uri="{9D8B030D-6E8A-4147-A177-3AD203B41FA5}">
                      <a16:colId xmlns:a16="http://schemas.microsoft.com/office/drawing/2014/main" val="2679923682"/>
                    </a:ext>
                  </a:extLst>
                </a:gridCol>
                <a:gridCol w="1521182">
                  <a:extLst>
                    <a:ext uri="{9D8B030D-6E8A-4147-A177-3AD203B41FA5}">
                      <a16:colId xmlns:a16="http://schemas.microsoft.com/office/drawing/2014/main" val="3221483201"/>
                    </a:ext>
                  </a:extLst>
                </a:gridCol>
                <a:gridCol w="1521182">
                  <a:extLst>
                    <a:ext uri="{9D8B030D-6E8A-4147-A177-3AD203B41FA5}">
                      <a16:colId xmlns:a16="http://schemas.microsoft.com/office/drawing/2014/main" val="106722201"/>
                    </a:ext>
                  </a:extLst>
                </a:gridCol>
              </a:tblGrid>
              <a:tr h="626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용도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장비 제품명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주요사양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수량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F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581510"/>
                  </a:ext>
                </a:extLst>
              </a:tr>
              <a:tr h="11564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전산 센터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방화벽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Azure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메모리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 : 64GB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저장소 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: 2ro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13859"/>
                  </a:ext>
                </a:extLst>
              </a:tr>
              <a:tr h="1156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IDC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인터넷 데이터센터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, Internet Data Center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라우터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Cisco 7609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슬롯 샤시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NEBS 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레벨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3 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4594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74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20CBFAE1-DD73-93B3-AABE-B4A31CCA29CC}"/>
              </a:ext>
            </a:extLst>
          </p:cNvPr>
          <p:cNvGrpSpPr/>
          <p:nvPr/>
        </p:nvGrpSpPr>
        <p:grpSpPr>
          <a:xfrm>
            <a:off x="100012" y="266699"/>
            <a:ext cx="11991976" cy="6350002"/>
            <a:chOff x="100012" y="266699"/>
            <a:chExt cx="11991976" cy="6350002"/>
          </a:xfrm>
        </p:grpSpPr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4F7C81EA-0634-C034-C297-B67A892486AE}"/>
                </a:ext>
              </a:extLst>
            </p:cNvPr>
            <p:cNvSpPr/>
            <p:nvPr/>
          </p:nvSpPr>
          <p:spPr>
            <a:xfrm>
              <a:off x="290512" y="266699"/>
              <a:ext cx="11610976" cy="6123185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rgbClr val="F9EFE5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 dirty="0">
                <a:solidFill>
                  <a:srgbClr val="F9EFE5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50314E9-2551-2B72-55EA-7423A527B631}"/>
                </a:ext>
              </a:extLst>
            </p:cNvPr>
            <p:cNvSpPr/>
            <p:nvPr/>
          </p:nvSpPr>
          <p:spPr>
            <a:xfrm>
              <a:off x="435797" y="468117"/>
              <a:ext cx="11320406" cy="592176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 dirty="0">
                <a:solidFill>
                  <a:srgbClr val="F9EFE5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39FE7B2-DCD8-6BFA-5E7B-80A54431327C}"/>
                </a:ext>
              </a:extLst>
            </p:cNvPr>
            <p:cNvSpPr/>
            <p:nvPr/>
          </p:nvSpPr>
          <p:spPr>
            <a:xfrm>
              <a:off x="100012" y="6389885"/>
              <a:ext cx="11991976" cy="226816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rgbClr val="F9EFE5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 dirty="0">
                <a:solidFill>
                  <a:srgbClr val="F9EFE5"/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54E1D859-3279-7CAB-3C4F-4118A9EE3C3F}"/>
                </a:ext>
              </a:extLst>
            </p:cNvPr>
            <p:cNvSpPr/>
            <p:nvPr/>
          </p:nvSpPr>
          <p:spPr>
            <a:xfrm>
              <a:off x="5447506" y="6389885"/>
              <a:ext cx="1296988" cy="113408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rgbClr val="F9EFE5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 dirty="0">
                <a:solidFill>
                  <a:srgbClr val="F9EFE5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4D00C35-B11C-1BD6-DF8F-363DDD01DD36}"/>
                </a:ext>
              </a:extLst>
            </p:cNvPr>
            <p:cNvSpPr/>
            <p:nvPr/>
          </p:nvSpPr>
          <p:spPr>
            <a:xfrm>
              <a:off x="439513" y="468115"/>
              <a:ext cx="729357" cy="59217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  <a:defRPr/>
              </a:pPr>
              <a:endParaRPr lang="ko-KR" altLang="en-US" sz="600" dirty="0">
                <a:solidFill>
                  <a:srgbClr val="F9EFE5"/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2370F92-6548-BAD9-99D7-0F4BD5E19C9B}"/>
                </a:ext>
              </a:extLst>
            </p:cNvPr>
            <p:cNvSpPr/>
            <p:nvPr/>
          </p:nvSpPr>
          <p:spPr>
            <a:xfrm rot="10800000" flipV="1">
              <a:off x="435797" y="1104424"/>
              <a:ext cx="738883" cy="197396"/>
            </a:xfrm>
            <a:prstGeom prst="rect">
              <a:avLst/>
            </a:prstGeom>
            <a:solidFill>
              <a:srgbClr val="166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srgbClr val="F9EFE5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8702577-E712-2CA8-E65C-F8F8BCD997F6}"/>
                </a:ext>
              </a:extLst>
            </p:cNvPr>
            <p:cNvGrpSpPr/>
            <p:nvPr/>
          </p:nvGrpSpPr>
          <p:grpSpPr>
            <a:xfrm>
              <a:off x="467258" y="1197769"/>
              <a:ext cx="110991" cy="3414255"/>
              <a:chOff x="494690" y="1197769"/>
              <a:chExt cx="110991" cy="3414255"/>
            </a:xfrm>
          </p:grpSpPr>
          <p:sp>
            <p:nvSpPr>
              <p:cNvPr id="93" name="Freeform 9">
                <a:extLst>
                  <a:ext uri="{FF2B5EF4-FFF2-40B4-BE49-F238E27FC236}">
                    <a16:creationId xmlns:a16="http://schemas.microsoft.com/office/drawing/2014/main" id="{2DD0478C-4E3C-6E23-06B1-255F38A006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114" y="2402270"/>
                <a:ext cx="64143" cy="8465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srgbClr val="F9EFE5"/>
                  </a:solidFill>
                </a:endParaRPr>
              </a:p>
            </p:txBody>
          </p:sp>
          <p:sp>
            <p:nvSpPr>
              <p:cNvPr id="94" name="자유형 23">
                <a:extLst>
                  <a:ext uri="{FF2B5EF4-FFF2-40B4-BE49-F238E27FC236}">
                    <a16:creationId xmlns:a16="http://schemas.microsoft.com/office/drawing/2014/main" id="{D95AA9D8-E9A6-9583-2450-DC1BDCDA2B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400" y="1997402"/>
                <a:ext cx="89571" cy="78392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srgbClr val="F9EFE5"/>
                  </a:solidFill>
                </a:endParaRPr>
              </a:p>
            </p:txBody>
          </p:sp>
          <p:sp>
            <p:nvSpPr>
              <p:cNvPr id="95" name="말풍선: 타원형 11">
                <a:extLst>
                  <a:ext uri="{FF2B5EF4-FFF2-40B4-BE49-F238E27FC236}">
                    <a16:creationId xmlns:a16="http://schemas.microsoft.com/office/drawing/2014/main" id="{D02D7E95-DC35-4519-C614-9824E4CF4028}"/>
                  </a:ext>
                </a:extLst>
              </p:cNvPr>
              <p:cNvSpPr/>
              <p:nvPr/>
            </p:nvSpPr>
            <p:spPr>
              <a:xfrm>
                <a:off x="515252" y="1602563"/>
                <a:ext cx="69866" cy="68363"/>
              </a:xfrm>
              <a:prstGeom prst="wedgeEllipseCallout">
                <a:avLst>
                  <a:gd name="adj1" fmla="val -41938"/>
                  <a:gd name="adj2" fmla="val 5787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srgbClr val="F9EFE5"/>
                  </a:solidFill>
                </a:endParaRPr>
              </a:p>
            </p:txBody>
          </p:sp>
          <p:sp>
            <p:nvSpPr>
              <p:cNvPr id="96" name="하트 95">
                <a:extLst>
                  <a:ext uri="{FF2B5EF4-FFF2-40B4-BE49-F238E27FC236}">
                    <a16:creationId xmlns:a16="http://schemas.microsoft.com/office/drawing/2014/main" id="{1ADBE4C6-067A-6E90-E549-518DE29A6087}"/>
                  </a:ext>
                </a:extLst>
              </p:cNvPr>
              <p:cNvSpPr/>
              <p:nvPr/>
            </p:nvSpPr>
            <p:spPr>
              <a:xfrm>
                <a:off x="511026" y="1197769"/>
                <a:ext cx="78318" cy="78318"/>
              </a:xfrm>
              <a:prstGeom prst="hear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srgbClr val="F9EFE5"/>
                  </a:solidFill>
                </a:endParaRPr>
              </a:p>
            </p:txBody>
          </p:sp>
          <p:grpSp>
            <p:nvGrpSpPr>
              <p:cNvPr id="97" name="Group 16">
                <a:extLst>
                  <a:ext uri="{FF2B5EF4-FFF2-40B4-BE49-F238E27FC236}">
                    <a16:creationId xmlns:a16="http://schemas.microsoft.com/office/drawing/2014/main" id="{6B9305E6-B760-D8D9-C031-511F07C9009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05954" y="2813396"/>
                <a:ext cx="88463" cy="101679"/>
                <a:chOff x="1039" y="1681"/>
                <a:chExt cx="1071" cy="1231"/>
              </a:xfrm>
              <a:solidFill>
                <a:schemeClr val="bg1"/>
              </a:solidFill>
            </p:grpSpPr>
            <p:sp>
              <p:nvSpPr>
                <p:cNvPr id="112" name="Freeform 17">
                  <a:extLst>
                    <a:ext uri="{FF2B5EF4-FFF2-40B4-BE49-F238E27FC236}">
                      <a16:creationId xmlns:a16="http://schemas.microsoft.com/office/drawing/2014/main" id="{40FBD4BB-A88A-6335-9D08-D0D5E7292C0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13" name="Freeform 18">
                  <a:extLst>
                    <a:ext uri="{FF2B5EF4-FFF2-40B4-BE49-F238E27FC236}">
                      <a16:creationId xmlns:a16="http://schemas.microsoft.com/office/drawing/2014/main" id="{D3E4356E-DDB3-901E-209B-E14C272B55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14" name="Freeform 19">
                  <a:extLst>
                    <a:ext uri="{FF2B5EF4-FFF2-40B4-BE49-F238E27FC236}">
                      <a16:creationId xmlns:a16="http://schemas.microsoft.com/office/drawing/2014/main" id="{F97DFB48-2AA1-065D-30F2-90809F12C0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15" name="Freeform 20">
                  <a:extLst>
                    <a:ext uri="{FF2B5EF4-FFF2-40B4-BE49-F238E27FC236}">
                      <a16:creationId xmlns:a16="http://schemas.microsoft.com/office/drawing/2014/main" id="{AA9E9AB7-CFE3-58F7-5805-A05B1302A7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srgbClr val="F9EFE5"/>
                    </a:solidFill>
                  </a:endParaRPr>
                </a:p>
              </p:txBody>
            </p:sp>
          </p:grpSp>
          <p:sp>
            <p:nvSpPr>
              <p:cNvPr id="98" name="자유형 32">
                <a:extLst>
                  <a:ext uri="{FF2B5EF4-FFF2-40B4-BE49-F238E27FC236}">
                    <a16:creationId xmlns:a16="http://schemas.microsoft.com/office/drawing/2014/main" id="{86D5CF84-1061-6120-009F-FE2D7EFC7A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54" y="4095210"/>
                <a:ext cx="88463" cy="88463"/>
              </a:xfrm>
              <a:custGeom>
                <a:avLst/>
                <a:gdLst>
                  <a:gd name="connsiteX0" fmla="*/ 4509870 w 6502401"/>
                  <a:gd name="connsiteY0" fmla="*/ 1250950 h 6502400"/>
                  <a:gd name="connsiteX1" fmla="*/ 3460751 w 6502401"/>
                  <a:gd name="connsiteY1" fmla="*/ 2299449 h 6502400"/>
                  <a:gd name="connsiteX2" fmla="*/ 4204979 w 6502401"/>
                  <a:gd name="connsiteY2" fmla="*/ 3043238 h 6502400"/>
                  <a:gd name="connsiteX3" fmla="*/ 5253039 w 6502401"/>
                  <a:gd name="connsiteY3" fmla="*/ 1994739 h 6502400"/>
                  <a:gd name="connsiteX4" fmla="*/ 5487377 w 6502401"/>
                  <a:gd name="connsiteY4" fmla="*/ 0 h 6502400"/>
                  <a:gd name="connsiteX5" fmla="*/ 5557233 w 6502401"/>
                  <a:gd name="connsiteY5" fmla="*/ 0 h 6502400"/>
                  <a:gd name="connsiteX6" fmla="*/ 5626559 w 6502401"/>
                  <a:gd name="connsiteY6" fmla="*/ 6350 h 6502400"/>
                  <a:gd name="connsiteX7" fmla="*/ 5695356 w 6502401"/>
                  <a:gd name="connsiteY7" fmla="*/ 20108 h 6502400"/>
                  <a:gd name="connsiteX8" fmla="*/ 5763095 w 6502401"/>
                  <a:gd name="connsiteY8" fmla="*/ 39688 h 6502400"/>
                  <a:gd name="connsiteX9" fmla="*/ 5828717 w 6502401"/>
                  <a:gd name="connsiteY9" fmla="*/ 66675 h 6502400"/>
                  <a:gd name="connsiteX10" fmla="*/ 5891693 w 6502401"/>
                  <a:gd name="connsiteY10" fmla="*/ 100013 h 6502400"/>
                  <a:gd name="connsiteX11" fmla="*/ 5953081 w 6502401"/>
                  <a:gd name="connsiteY11" fmla="*/ 139700 h 6502400"/>
                  <a:gd name="connsiteX12" fmla="*/ 6010236 w 6502401"/>
                  <a:gd name="connsiteY12" fmla="*/ 186796 h 6502400"/>
                  <a:gd name="connsiteX13" fmla="*/ 6036697 w 6502401"/>
                  <a:gd name="connsiteY13" fmla="*/ 212725 h 6502400"/>
                  <a:gd name="connsiteX14" fmla="*/ 6289659 w 6502401"/>
                  <a:gd name="connsiteY14" fmla="*/ 465667 h 6502400"/>
                  <a:gd name="connsiteX15" fmla="*/ 6316649 w 6502401"/>
                  <a:gd name="connsiteY15" fmla="*/ 493183 h 6502400"/>
                  <a:gd name="connsiteX16" fmla="*/ 6362690 w 6502401"/>
                  <a:gd name="connsiteY16" fmla="*/ 550333 h 6502400"/>
                  <a:gd name="connsiteX17" fmla="*/ 6402381 w 6502401"/>
                  <a:gd name="connsiteY17" fmla="*/ 610658 h 6502400"/>
                  <a:gd name="connsiteX18" fmla="*/ 6436250 w 6502401"/>
                  <a:gd name="connsiteY18" fmla="*/ 674158 h 6502400"/>
                  <a:gd name="connsiteX19" fmla="*/ 6462711 w 6502401"/>
                  <a:gd name="connsiteY19" fmla="*/ 739246 h 6502400"/>
                  <a:gd name="connsiteX20" fmla="*/ 6482820 w 6502401"/>
                  <a:gd name="connsiteY20" fmla="*/ 807508 h 6502400"/>
                  <a:gd name="connsiteX21" fmla="*/ 6495522 w 6502401"/>
                  <a:gd name="connsiteY21" fmla="*/ 875771 h 6502400"/>
                  <a:gd name="connsiteX22" fmla="*/ 6502401 w 6502401"/>
                  <a:gd name="connsiteY22" fmla="*/ 946150 h 6502400"/>
                  <a:gd name="connsiteX23" fmla="*/ 6502401 w 6502401"/>
                  <a:gd name="connsiteY23" fmla="*/ 1015471 h 6502400"/>
                  <a:gd name="connsiteX24" fmla="*/ 6495522 w 6502401"/>
                  <a:gd name="connsiteY24" fmla="*/ 1085321 h 6502400"/>
                  <a:gd name="connsiteX25" fmla="*/ 6482820 w 6502401"/>
                  <a:gd name="connsiteY25" fmla="*/ 1154113 h 6502400"/>
                  <a:gd name="connsiteX26" fmla="*/ 6462711 w 6502401"/>
                  <a:gd name="connsiteY26" fmla="*/ 1221846 h 6502400"/>
                  <a:gd name="connsiteX27" fmla="*/ 6436250 w 6502401"/>
                  <a:gd name="connsiteY27" fmla="*/ 1287463 h 6502400"/>
                  <a:gd name="connsiteX28" fmla="*/ 6402381 w 6502401"/>
                  <a:gd name="connsiteY28" fmla="*/ 1350963 h 6502400"/>
                  <a:gd name="connsiteX29" fmla="*/ 6362690 w 6502401"/>
                  <a:gd name="connsiteY29" fmla="*/ 1410759 h 6502400"/>
                  <a:gd name="connsiteX30" fmla="*/ 6316649 w 6502401"/>
                  <a:gd name="connsiteY30" fmla="*/ 1467909 h 6502400"/>
                  <a:gd name="connsiteX31" fmla="*/ 6289659 w 6502401"/>
                  <a:gd name="connsiteY31" fmla="*/ 1495425 h 6502400"/>
                  <a:gd name="connsiteX32" fmla="*/ 5791143 w 6502401"/>
                  <a:gd name="connsiteY32" fmla="*/ 1993900 h 6502400"/>
                  <a:gd name="connsiteX33" fmla="*/ 6036697 w 6502401"/>
                  <a:gd name="connsiteY33" fmla="*/ 2239433 h 6502400"/>
                  <a:gd name="connsiteX34" fmla="*/ 6050456 w 6502401"/>
                  <a:gd name="connsiteY34" fmla="*/ 2253192 h 6502400"/>
                  <a:gd name="connsiteX35" fmla="*/ 6071095 w 6502401"/>
                  <a:gd name="connsiteY35" fmla="*/ 2284942 h 6502400"/>
                  <a:gd name="connsiteX36" fmla="*/ 6084855 w 6502401"/>
                  <a:gd name="connsiteY36" fmla="*/ 2319338 h 6502400"/>
                  <a:gd name="connsiteX37" fmla="*/ 6092264 w 6502401"/>
                  <a:gd name="connsiteY37" fmla="*/ 2355321 h 6502400"/>
                  <a:gd name="connsiteX38" fmla="*/ 6092264 w 6502401"/>
                  <a:gd name="connsiteY38" fmla="*/ 2391833 h 6502400"/>
                  <a:gd name="connsiteX39" fmla="*/ 6084855 w 6502401"/>
                  <a:gd name="connsiteY39" fmla="*/ 2428346 h 6502400"/>
                  <a:gd name="connsiteX40" fmla="*/ 6071095 w 6502401"/>
                  <a:gd name="connsiteY40" fmla="*/ 2462742 h 6502400"/>
                  <a:gd name="connsiteX41" fmla="*/ 6050456 w 6502401"/>
                  <a:gd name="connsiteY41" fmla="*/ 2493963 h 6502400"/>
                  <a:gd name="connsiteX42" fmla="*/ 6036697 w 6502401"/>
                  <a:gd name="connsiteY42" fmla="*/ 2508250 h 6502400"/>
                  <a:gd name="connsiteX43" fmla="*/ 6022408 w 6502401"/>
                  <a:gd name="connsiteY43" fmla="*/ 2522008 h 6502400"/>
                  <a:gd name="connsiteX44" fmla="*/ 5991185 w 6502401"/>
                  <a:gd name="connsiteY44" fmla="*/ 2542646 h 6502400"/>
                  <a:gd name="connsiteX45" fmla="*/ 5956786 w 6502401"/>
                  <a:gd name="connsiteY45" fmla="*/ 2556933 h 6502400"/>
                  <a:gd name="connsiteX46" fmla="*/ 5920270 w 6502401"/>
                  <a:gd name="connsiteY46" fmla="*/ 2563813 h 6502400"/>
                  <a:gd name="connsiteX47" fmla="*/ 5883755 w 6502401"/>
                  <a:gd name="connsiteY47" fmla="*/ 2563813 h 6502400"/>
                  <a:gd name="connsiteX48" fmla="*/ 5847769 w 6502401"/>
                  <a:gd name="connsiteY48" fmla="*/ 2556933 h 6502400"/>
                  <a:gd name="connsiteX49" fmla="*/ 5813370 w 6502401"/>
                  <a:gd name="connsiteY49" fmla="*/ 2542646 h 6502400"/>
                  <a:gd name="connsiteX50" fmla="*/ 5781617 w 6502401"/>
                  <a:gd name="connsiteY50" fmla="*/ 2522008 h 6502400"/>
                  <a:gd name="connsiteX51" fmla="*/ 5767858 w 6502401"/>
                  <a:gd name="connsiteY51" fmla="*/ 2508250 h 6502400"/>
                  <a:gd name="connsiteX52" fmla="*/ 5522305 w 6502401"/>
                  <a:gd name="connsiteY52" fmla="*/ 2263775 h 6502400"/>
                  <a:gd name="connsiteX53" fmla="*/ 3771678 w 6502401"/>
                  <a:gd name="connsiteY53" fmla="*/ 4014258 h 6502400"/>
                  <a:gd name="connsiteX54" fmla="*/ 2034283 w 6502401"/>
                  <a:gd name="connsiteY54" fmla="*/ 5750454 h 6502400"/>
                  <a:gd name="connsiteX55" fmla="*/ 2004118 w 6502401"/>
                  <a:gd name="connsiteY55" fmla="*/ 5780088 h 6502400"/>
                  <a:gd name="connsiteX56" fmla="*/ 1936908 w 6502401"/>
                  <a:gd name="connsiteY56" fmla="*/ 5832475 h 6502400"/>
                  <a:gd name="connsiteX57" fmla="*/ 1865465 w 6502401"/>
                  <a:gd name="connsiteY57" fmla="*/ 5876925 h 6502400"/>
                  <a:gd name="connsiteX58" fmla="*/ 1789259 w 6502401"/>
                  <a:gd name="connsiteY58" fmla="*/ 5911850 h 6502400"/>
                  <a:gd name="connsiteX59" fmla="*/ 1709877 w 6502401"/>
                  <a:gd name="connsiteY59" fmla="*/ 5938838 h 6502400"/>
                  <a:gd name="connsiteX60" fmla="*/ 1627320 w 6502401"/>
                  <a:gd name="connsiteY60" fmla="*/ 5955242 h 6502400"/>
                  <a:gd name="connsiteX61" fmla="*/ 1543705 w 6502401"/>
                  <a:gd name="connsiteY61" fmla="*/ 5963709 h 6502400"/>
                  <a:gd name="connsiteX62" fmla="*/ 1459032 w 6502401"/>
                  <a:gd name="connsiteY62" fmla="*/ 5961592 h 6502400"/>
                  <a:gd name="connsiteX63" fmla="*/ 1417224 w 6502401"/>
                  <a:gd name="connsiteY63" fmla="*/ 5956300 h 6502400"/>
                  <a:gd name="connsiteX64" fmla="*/ 890660 w 6502401"/>
                  <a:gd name="connsiteY64" fmla="*/ 5881688 h 6502400"/>
                  <a:gd name="connsiteX65" fmla="*/ 324935 w 6502401"/>
                  <a:gd name="connsiteY65" fmla="*/ 6446838 h 6502400"/>
                  <a:gd name="connsiteX66" fmla="*/ 310646 w 6502401"/>
                  <a:gd name="connsiteY66" fmla="*/ 6460596 h 6502400"/>
                  <a:gd name="connsiteX67" fmla="*/ 278364 w 6502401"/>
                  <a:gd name="connsiteY67" fmla="*/ 6481234 h 6502400"/>
                  <a:gd name="connsiteX68" fmla="*/ 243966 w 6502401"/>
                  <a:gd name="connsiteY68" fmla="*/ 6494992 h 6502400"/>
                  <a:gd name="connsiteX69" fmla="*/ 208509 w 6502401"/>
                  <a:gd name="connsiteY69" fmla="*/ 6502400 h 6502400"/>
                  <a:gd name="connsiteX70" fmla="*/ 171464 w 6502401"/>
                  <a:gd name="connsiteY70" fmla="*/ 6502400 h 6502400"/>
                  <a:gd name="connsiteX71" fmla="*/ 136007 w 6502401"/>
                  <a:gd name="connsiteY71" fmla="*/ 6494992 h 6502400"/>
                  <a:gd name="connsiteX72" fmla="*/ 101608 w 6502401"/>
                  <a:gd name="connsiteY72" fmla="*/ 6481234 h 6502400"/>
                  <a:gd name="connsiteX73" fmla="*/ 69856 w 6502401"/>
                  <a:gd name="connsiteY73" fmla="*/ 6460596 h 6502400"/>
                  <a:gd name="connsiteX74" fmla="*/ 55038 w 6502401"/>
                  <a:gd name="connsiteY74" fmla="*/ 6446838 h 6502400"/>
                  <a:gd name="connsiteX75" fmla="*/ 42337 w 6502401"/>
                  <a:gd name="connsiteY75" fmla="*/ 6432550 h 6502400"/>
                  <a:gd name="connsiteX76" fmla="*/ 20639 w 6502401"/>
                  <a:gd name="connsiteY76" fmla="*/ 6401329 h 6502400"/>
                  <a:gd name="connsiteX77" fmla="*/ 6880 w 6502401"/>
                  <a:gd name="connsiteY77" fmla="*/ 6366934 h 6502400"/>
                  <a:gd name="connsiteX78" fmla="*/ 0 w 6502401"/>
                  <a:gd name="connsiteY78" fmla="*/ 6330421 h 6502400"/>
                  <a:gd name="connsiteX79" fmla="*/ 0 w 6502401"/>
                  <a:gd name="connsiteY79" fmla="*/ 6293909 h 6502400"/>
                  <a:gd name="connsiteX80" fmla="*/ 6880 w 6502401"/>
                  <a:gd name="connsiteY80" fmla="*/ 6257925 h 6502400"/>
                  <a:gd name="connsiteX81" fmla="*/ 20639 w 6502401"/>
                  <a:gd name="connsiteY81" fmla="*/ 6223529 h 6502400"/>
                  <a:gd name="connsiteX82" fmla="*/ 42337 w 6502401"/>
                  <a:gd name="connsiteY82" fmla="*/ 6191779 h 6502400"/>
                  <a:gd name="connsiteX83" fmla="*/ 55038 w 6502401"/>
                  <a:gd name="connsiteY83" fmla="*/ 6178021 h 6502400"/>
                  <a:gd name="connsiteX84" fmla="*/ 621292 w 6502401"/>
                  <a:gd name="connsiteY84" fmla="*/ 5611813 h 6502400"/>
                  <a:gd name="connsiteX85" fmla="*/ 546145 w 6502401"/>
                  <a:gd name="connsiteY85" fmla="*/ 5085821 h 6502400"/>
                  <a:gd name="connsiteX86" fmla="*/ 540853 w 6502401"/>
                  <a:gd name="connsiteY86" fmla="*/ 5042959 h 6502400"/>
                  <a:gd name="connsiteX87" fmla="*/ 539265 w 6502401"/>
                  <a:gd name="connsiteY87" fmla="*/ 4958821 h 6502400"/>
                  <a:gd name="connsiteX88" fmla="*/ 546674 w 6502401"/>
                  <a:gd name="connsiteY88" fmla="*/ 4874684 h 6502400"/>
                  <a:gd name="connsiteX89" fmla="*/ 564138 w 6502401"/>
                  <a:gd name="connsiteY89" fmla="*/ 4792663 h 6502400"/>
                  <a:gd name="connsiteX90" fmla="*/ 590069 w 6502401"/>
                  <a:gd name="connsiteY90" fmla="*/ 4713288 h 6502400"/>
                  <a:gd name="connsiteX91" fmla="*/ 626055 w 6502401"/>
                  <a:gd name="connsiteY91" fmla="*/ 4637088 h 6502400"/>
                  <a:gd name="connsiteX92" fmla="*/ 669980 w 6502401"/>
                  <a:gd name="connsiteY92" fmla="*/ 4565121 h 6502400"/>
                  <a:gd name="connsiteX93" fmla="*/ 721842 w 6502401"/>
                  <a:gd name="connsiteY93" fmla="*/ 4498975 h 6502400"/>
                  <a:gd name="connsiteX94" fmla="*/ 752007 w 6502401"/>
                  <a:gd name="connsiteY94" fmla="*/ 4467754 h 6502400"/>
                  <a:gd name="connsiteX95" fmla="*/ 2468235 w 6502401"/>
                  <a:gd name="connsiteY95" fmla="*/ 2752196 h 6502400"/>
                  <a:gd name="connsiteX96" fmla="*/ 4239500 w 6502401"/>
                  <a:gd name="connsiteY96" fmla="*/ 981075 h 6502400"/>
                  <a:gd name="connsiteX97" fmla="*/ 3993947 w 6502401"/>
                  <a:gd name="connsiteY97" fmla="*/ 735542 h 6502400"/>
                  <a:gd name="connsiteX98" fmla="*/ 3981246 w 6502401"/>
                  <a:gd name="connsiteY98" fmla="*/ 721254 h 6502400"/>
                  <a:gd name="connsiteX99" fmla="*/ 3959548 w 6502401"/>
                  <a:gd name="connsiteY99" fmla="*/ 688975 h 6502400"/>
                  <a:gd name="connsiteX100" fmla="*/ 3945789 w 6502401"/>
                  <a:gd name="connsiteY100" fmla="*/ 655108 h 6502400"/>
                  <a:gd name="connsiteX101" fmla="*/ 3939438 w 6502401"/>
                  <a:gd name="connsiteY101" fmla="*/ 619125 h 6502400"/>
                  <a:gd name="connsiteX102" fmla="*/ 3939438 w 6502401"/>
                  <a:gd name="connsiteY102" fmla="*/ 582613 h 6502400"/>
                  <a:gd name="connsiteX103" fmla="*/ 3945789 w 6502401"/>
                  <a:gd name="connsiteY103" fmla="*/ 546629 h 6502400"/>
                  <a:gd name="connsiteX104" fmla="*/ 3959548 w 6502401"/>
                  <a:gd name="connsiteY104" fmla="*/ 512233 h 6502400"/>
                  <a:gd name="connsiteX105" fmla="*/ 3981246 w 6502401"/>
                  <a:gd name="connsiteY105" fmla="*/ 480483 h 6502400"/>
                  <a:gd name="connsiteX106" fmla="*/ 3993947 w 6502401"/>
                  <a:gd name="connsiteY106" fmla="*/ 465667 h 6502400"/>
                  <a:gd name="connsiteX107" fmla="*/ 4008764 w 6502401"/>
                  <a:gd name="connsiteY107" fmla="*/ 452967 h 6502400"/>
                  <a:gd name="connsiteX108" fmla="*/ 4039988 w 6502401"/>
                  <a:gd name="connsiteY108" fmla="*/ 431800 h 6502400"/>
                  <a:gd name="connsiteX109" fmla="*/ 4074916 w 6502401"/>
                  <a:gd name="connsiteY109" fmla="*/ 418042 h 6502400"/>
                  <a:gd name="connsiteX110" fmla="*/ 4110902 w 6502401"/>
                  <a:gd name="connsiteY110" fmla="*/ 411163 h 6502400"/>
                  <a:gd name="connsiteX111" fmla="*/ 4147417 w 6502401"/>
                  <a:gd name="connsiteY111" fmla="*/ 411163 h 6502400"/>
                  <a:gd name="connsiteX112" fmla="*/ 4182875 w 6502401"/>
                  <a:gd name="connsiteY112" fmla="*/ 418042 h 6502400"/>
                  <a:gd name="connsiteX113" fmla="*/ 4217273 w 6502401"/>
                  <a:gd name="connsiteY113" fmla="*/ 431800 h 6502400"/>
                  <a:gd name="connsiteX114" fmla="*/ 4249555 w 6502401"/>
                  <a:gd name="connsiteY114" fmla="*/ 452967 h 6502400"/>
                  <a:gd name="connsiteX115" fmla="*/ 4263844 w 6502401"/>
                  <a:gd name="connsiteY115" fmla="*/ 465667 h 6502400"/>
                  <a:gd name="connsiteX116" fmla="*/ 4508339 w 6502401"/>
                  <a:gd name="connsiteY116" fmla="*/ 711200 h 6502400"/>
                  <a:gd name="connsiteX117" fmla="*/ 5007913 w 6502401"/>
                  <a:gd name="connsiteY117" fmla="*/ 212725 h 6502400"/>
                  <a:gd name="connsiteX118" fmla="*/ 5034373 w 6502401"/>
                  <a:gd name="connsiteY118" fmla="*/ 186796 h 6502400"/>
                  <a:gd name="connsiteX119" fmla="*/ 5091528 w 6502401"/>
                  <a:gd name="connsiteY119" fmla="*/ 139700 h 6502400"/>
                  <a:gd name="connsiteX120" fmla="*/ 5152387 w 6502401"/>
                  <a:gd name="connsiteY120" fmla="*/ 100013 h 6502400"/>
                  <a:gd name="connsiteX121" fmla="*/ 5215892 w 6502401"/>
                  <a:gd name="connsiteY121" fmla="*/ 66675 h 6502400"/>
                  <a:gd name="connsiteX122" fmla="*/ 5281514 w 6502401"/>
                  <a:gd name="connsiteY122" fmla="*/ 39688 h 6502400"/>
                  <a:gd name="connsiteX123" fmla="*/ 5348195 w 6502401"/>
                  <a:gd name="connsiteY123" fmla="*/ 20108 h 6502400"/>
                  <a:gd name="connsiteX124" fmla="*/ 5418050 w 6502401"/>
                  <a:gd name="connsiteY124" fmla="*/ 6350 h 650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6502401" h="6502400">
                    <a:moveTo>
                      <a:pt x="4509870" y="1250950"/>
                    </a:moveTo>
                    <a:lnTo>
                      <a:pt x="3460751" y="2299449"/>
                    </a:lnTo>
                    <a:lnTo>
                      <a:pt x="4204979" y="3043238"/>
                    </a:lnTo>
                    <a:lnTo>
                      <a:pt x="5253039" y="1994739"/>
                    </a:lnTo>
                    <a:close/>
                    <a:moveTo>
                      <a:pt x="5487377" y="0"/>
                    </a:moveTo>
                    <a:lnTo>
                      <a:pt x="5557233" y="0"/>
                    </a:lnTo>
                    <a:lnTo>
                      <a:pt x="5626559" y="6350"/>
                    </a:lnTo>
                    <a:lnTo>
                      <a:pt x="5695356" y="20108"/>
                    </a:lnTo>
                    <a:lnTo>
                      <a:pt x="5763095" y="39688"/>
                    </a:lnTo>
                    <a:lnTo>
                      <a:pt x="5828717" y="66675"/>
                    </a:lnTo>
                    <a:lnTo>
                      <a:pt x="5891693" y="100013"/>
                    </a:lnTo>
                    <a:lnTo>
                      <a:pt x="5953081" y="139700"/>
                    </a:lnTo>
                    <a:lnTo>
                      <a:pt x="6010236" y="186796"/>
                    </a:lnTo>
                    <a:lnTo>
                      <a:pt x="6036697" y="212725"/>
                    </a:lnTo>
                    <a:lnTo>
                      <a:pt x="6289659" y="465667"/>
                    </a:lnTo>
                    <a:lnTo>
                      <a:pt x="6316649" y="493183"/>
                    </a:lnTo>
                    <a:lnTo>
                      <a:pt x="6362690" y="550333"/>
                    </a:lnTo>
                    <a:lnTo>
                      <a:pt x="6402381" y="610658"/>
                    </a:lnTo>
                    <a:lnTo>
                      <a:pt x="6436250" y="674158"/>
                    </a:lnTo>
                    <a:lnTo>
                      <a:pt x="6462711" y="739246"/>
                    </a:lnTo>
                    <a:lnTo>
                      <a:pt x="6482820" y="807508"/>
                    </a:lnTo>
                    <a:lnTo>
                      <a:pt x="6495522" y="875771"/>
                    </a:lnTo>
                    <a:lnTo>
                      <a:pt x="6502401" y="946150"/>
                    </a:lnTo>
                    <a:lnTo>
                      <a:pt x="6502401" y="1015471"/>
                    </a:lnTo>
                    <a:lnTo>
                      <a:pt x="6495522" y="1085321"/>
                    </a:lnTo>
                    <a:lnTo>
                      <a:pt x="6482820" y="1154113"/>
                    </a:lnTo>
                    <a:lnTo>
                      <a:pt x="6462711" y="1221846"/>
                    </a:lnTo>
                    <a:lnTo>
                      <a:pt x="6436250" y="1287463"/>
                    </a:lnTo>
                    <a:lnTo>
                      <a:pt x="6402381" y="1350963"/>
                    </a:lnTo>
                    <a:lnTo>
                      <a:pt x="6362690" y="1410759"/>
                    </a:lnTo>
                    <a:lnTo>
                      <a:pt x="6316649" y="1467909"/>
                    </a:lnTo>
                    <a:lnTo>
                      <a:pt x="6289659" y="1495425"/>
                    </a:lnTo>
                    <a:lnTo>
                      <a:pt x="5791143" y="1993900"/>
                    </a:lnTo>
                    <a:lnTo>
                      <a:pt x="6036697" y="2239433"/>
                    </a:lnTo>
                    <a:lnTo>
                      <a:pt x="6050456" y="2253192"/>
                    </a:lnTo>
                    <a:lnTo>
                      <a:pt x="6071095" y="2284942"/>
                    </a:lnTo>
                    <a:lnTo>
                      <a:pt x="6084855" y="2319338"/>
                    </a:lnTo>
                    <a:lnTo>
                      <a:pt x="6092264" y="2355321"/>
                    </a:lnTo>
                    <a:lnTo>
                      <a:pt x="6092264" y="2391833"/>
                    </a:lnTo>
                    <a:lnTo>
                      <a:pt x="6084855" y="2428346"/>
                    </a:lnTo>
                    <a:lnTo>
                      <a:pt x="6071095" y="2462742"/>
                    </a:lnTo>
                    <a:lnTo>
                      <a:pt x="6050456" y="2493963"/>
                    </a:lnTo>
                    <a:lnTo>
                      <a:pt x="6036697" y="2508250"/>
                    </a:lnTo>
                    <a:lnTo>
                      <a:pt x="6022408" y="2522008"/>
                    </a:lnTo>
                    <a:lnTo>
                      <a:pt x="5991185" y="2542646"/>
                    </a:lnTo>
                    <a:lnTo>
                      <a:pt x="5956786" y="2556933"/>
                    </a:lnTo>
                    <a:lnTo>
                      <a:pt x="5920270" y="2563813"/>
                    </a:lnTo>
                    <a:lnTo>
                      <a:pt x="5883755" y="2563813"/>
                    </a:lnTo>
                    <a:lnTo>
                      <a:pt x="5847769" y="2556933"/>
                    </a:lnTo>
                    <a:lnTo>
                      <a:pt x="5813370" y="2542646"/>
                    </a:lnTo>
                    <a:lnTo>
                      <a:pt x="5781617" y="2522008"/>
                    </a:lnTo>
                    <a:lnTo>
                      <a:pt x="5767858" y="2508250"/>
                    </a:lnTo>
                    <a:lnTo>
                      <a:pt x="5522305" y="2263775"/>
                    </a:lnTo>
                    <a:lnTo>
                      <a:pt x="3771678" y="4014258"/>
                    </a:lnTo>
                    <a:lnTo>
                      <a:pt x="2034283" y="5750454"/>
                    </a:lnTo>
                    <a:lnTo>
                      <a:pt x="2004118" y="5780088"/>
                    </a:lnTo>
                    <a:lnTo>
                      <a:pt x="1936908" y="5832475"/>
                    </a:lnTo>
                    <a:lnTo>
                      <a:pt x="1865465" y="5876925"/>
                    </a:lnTo>
                    <a:lnTo>
                      <a:pt x="1789259" y="5911850"/>
                    </a:lnTo>
                    <a:lnTo>
                      <a:pt x="1709877" y="5938838"/>
                    </a:lnTo>
                    <a:lnTo>
                      <a:pt x="1627320" y="5955242"/>
                    </a:lnTo>
                    <a:lnTo>
                      <a:pt x="1543705" y="5963709"/>
                    </a:lnTo>
                    <a:lnTo>
                      <a:pt x="1459032" y="5961592"/>
                    </a:lnTo>
                    <a:lnTo>
                      <a:pt x="1417224" y="5956300"/>
                    </a:lnTo>
                    <a:lnTo>
                      <a:pt x="890660" y="5881688"/>
                    </a:lnTo>
                    <a:lnTo>
                      <a:pt x="324935" y="6446838"/>
                    </a:lnTo>
                    <a:lnTo>
                      <a:pt x="310646" y="6460596"/>
                    </a:lnTo>
                    <a:lnTo>
                      <a:pt x="278364" y="6481234"/>
                    </a:lnTo>
                    <a:lnTo>
                      <a:pt x="243966" y="6494992"/>
                    </a:lnTo>
                    <a:lnTo>
                      <a:pt x="208509" y="6502400"/>
                    </a:lnTo>
                    <a:lnTo>
                      <a:pt x="171464" y="6502400"/>
                    </a:lnTo>
                    <a:lnTo>
                      <a:pt x="136007" y="6494992"/>
                    </a:lnTo>
                    <a:lnTo>
                      <a:pt x="101608" y="6481234"/>
                    </a:lnTo>
                    <a:lnTo>
                      <a:pt x="69856" y="6460596"/>
                    </a:lnTo>
                    <a:lnTo>
                      <a:pt x="55038" y="6446838"/>
                    </a:lnTo>
                    <a:lnTo>
                      <a:pt x="42337" y="6432550"/>
                    </a:lnTo>
                    <a:lnTo>
                      <a:pt x="20639" y="6401329"/>
                    </a:lnTo>
                    <a:lnTo>
                      <a:pt x="6880" y="6366934"/>
                    </a:lnTo>
                    <a:lnTo>
                      <a:pt x="0" y="6330421"/>
                    </a:lnTo>
                    <a:lnTo>
                      <a:pt x="0" y="6293909"/>
                    </a:lnTo>
                    <a:lnTo>
                      <a:pt x="6880" y="6257925"/>
                    </a:lnTo>
                    <a:lnTo>
                      <a:pt x="20639" y="6223529"/>
                    </a:lnTo>
                    <a:lnTo>
                      <a:pt x="42337" y="6191779"/>
                    </a:lnTo>
                    <a:lnTo>
                      <a:pt x="55038" y="6178021"/>
                    </a:lnTo>
                    <a:lnTo>
                      <a:pt x="621292" y="5611813"/>
                    </a:lnTo>
                    <a:lnTo>
                      <a:pt x="546145" y="5085821"/>
                    </a:lnTo>
                    <a:lnTo>
                      <a:pt x="540853" y="5042959"/>
                    </a:lnTo>
                    <a:lnTo>
                      <a:pt x="539265" y="4958821"/>
                    </a:lnTo>
                    <a:lnTo>
                      <a:pt x="546674" y="4874684"/>
                    </a:lnTo>
                    <a:lnTo>
                      <a:pt x="564138" y="4792663"/>
                    </a:lnTo>
                    <a:lnTo>
                      <a:pt x="590069" y="4713288"/>
                    </a:lnTo>
                    <a:lnTo>
                      <a:pt x="626055" y="4637088"/>
                    </a:lnTo>
                    <a:lnTo>
                      <a:pt x="669980" y="4565121"/>
                    </a:lnTo>
                    <a:lnTo>
                      <a:pt x="721842" y="4498975"/>
                    </a:lnTo>
                    <a:lnTo>
                      <a:pt x="752007" y="4467754"/>
                    </a:lnTo>
                    <a:lnTo>
                      <a:pt x="2468235" y="2752196"/>
                    </a:lnTo>
                    <a:lnTo>
                      <a:pt x="4239500" y="981075"/>
                    </a:lnTo>
                    <a:lnTo>
                      <a:pt x="3993947" y="735542"/>
                    </a:lnTo>
                    <a:lnTo>
                      <a:pt x="3981246" y="721254"/>
                    </a:lnTo>
                    <a:lnTo>
                      <a:pt x="3959548" y="688975"/>
                    </a:lnTo>
                    <a:lnTo>
                      <a:pt x="3945789" y="655108"/>
                    </a:lnTo>
                    <a:lnTo>
                      <a:pt x="3939438" y="619125"/>
                    </a:lnTo>
                    <a:lnTo>
                      <a:pt x="3939438" y="582613"/>
                    </a:lnTo>
                    <a:lnTo>
                      <a:pt x="3945789" y="546629"/>
                    </a:lnTo>
                    <a:lnTo>
                      <a:pt x="3959548" y="512233"/>
                    </a:lnTo>
                    <a:lnTo>
                      <a:pt x="3981246" y="480483"/>
                    </a:lnTo>
                    <a:lnTo>
                      <a:pt x="3993947" y="465667"/>
                    </a:lnTo>
                    <a:lnTo>
                      <a:pt x="4008764" y="452967"/>
                    </a:lnTo>
                    <a:lnTo>
                      <a:pt x="4039988" y="431800"/>
                    </a:lnTo>
                    <a:lnTo>
                      <a:pt x="4074916" y="418042"/>
                    </a:lnTo>
                    <a:lnTo>
                      <a:pt x="4110902" y="411163"/>
                    </a:lnTo>
                    <a:lnTo>
                      <a:pt x="4147417" y="411163"/>
                    </a:lnTo>
                    <a:lnTo>
                      <a:pt x="4182875" y="418042"/>
                    </a:lnTo>
                    <a:lnTo>
                      <a:pt x="4217273" y="431800"/>
                    </a:lnTo>
                    <a:lnTo>
                      <a:pt x="4249555" y="452967"/>
                    </a:lnTo>
                    <a:lnTo>
                      <a:pt x="4263844" y="465667"/>
                    </a:lnTo>
                    <a:lnTo>
                      <a:pt x="4508339" y="711200"/>
                    </a:lnTo>
                    <a:lnTo>
                      <a:pt x="5007913" y="212725"/>
                    </a:lnTo>
                    <a:lnTo>
                      <a:pt x="5034373" y="186796"/>
                    </a:lnTo>
                    <a:lnTo>
                      <a:pt x="5091528" y="139700"/>
                    </a:lnTo>
                    <a:lnTo>
                      <a:pt x="5152387" y="100013"/>
                    </a:lnTo>
                    <a:lnTo>
                      <a:pt x="5215892" y="66675"/>
                    </a:lnTo>
                    <a:lnTo>
                      <a:pt x="5281514" y="39688"/>
                    </a:lnTo>
                    <a:lnTo>
                      <a:pt x="5348195" y="20108"/>
                    </a:lnTo>
                    <a:lnTo>
                      <a:pt x="5418050" y="63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srgbClr val="F9EFE5"/>
                  </a:solidFill>
                </a:endParaRPr>
              </a:p>
            </p:txBody>
          </p:sp>
          <p:grpSp>
            <p:nvGrpSpPr>
              <p:cNvPr id="99" name="Group 36">
                <a:extLst>
                  <a:ext uri="{FF2B5EF4-FFF2-40B4-BE49-F238E27FC236}">
                    <a16:creationId xmlns:a16="http://schemas.microsoft.com/office/drawing/2014/main" id="{F6DBBC10-5692-FA45-2483-69C4E15AF70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26570" y="3241551"/>
                <a:ext cx="47230" cy="122011"/>
                <a:chOff x="2375" y="2182"/>
                <a:chExt cx="144" cy="372"/>
              </a:xfrm>
              <a:solidFill>
                <a:schemeClr val="bg1"/>
              </a:solidFill>
            </p:grpSpPr>
            <p:sp>
              <p:nvSpPr>
                <p:cNvPr id="107" name="Freeform 37">
                  <a:extLst>
                    <a:ext uri="{FF2B5EF4-FFF2-40B4-BE49-F238E27FC236}">
                      <a16:creationId xmlns:a16="http://schemas.microsoft.com/office/drawing/2014/main" id="{F496A1A4-2A81-C73B-B6F6-C946B4DD3C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09" y="2182"/>
                  <a:ext cx="99" cy="210"/>
                </a:xfrm>
                <a:custGeom>
                  <a:avLst/>
                  <a:gdLst>
                    <a:gd name="T0" fmla="*/ 0 w 296"/>
                    <a:gd name="T1" fmla="*/ 631 h 631"/>
                    <a:gd name="T2" fmla="*/ 296 w 296"/>
                    <a:gd name="T3" fmla="*/ 631 h 631"/>
                    <a:gd name="T4" fmla="*/ 270 w 296"/>
                    <a:gd name="T5" fmla="*/ 612 h 631"/>
                    <a:gd name="T6" fmla="*/ 232 w 296"/>
                    <a:gd name="T7" fmla="*/ 568 h 631"/>
                    <a:gd name="T8" fmla="*/ 209 w 296"/>
                    <a:gd name="T9" fmla="*/ 517 h 631"/>
                    <a:gd name="T10" fmla="*/ 199 w 296"/>
                    <a:gd name="T11" fmla="*/ 467 h 631"/>
                    <a:gd name="T12" fmla="*/ 198 w 296"/>
                    <a:gd name="T13" fmla="*/ 442 h 631"/>
                    <a:gd name="T14" fmla="*/ 200 w 296"/>
                    <a:gd name="T15" fmla="*/ 370 h 631"/>
                    <a:gd name="T16" fmla="*/ 208 w 296"/>
                    <a:gd name="T17" fmla="*/ 279 h 631"/>
                    <a:gd name="T18" fmla="*/ 213 w 296"/>
                    <a:gd name="T19" fmla="*/ 207 h 631"/>
                    <a:gd name="T20" fmla="*/ 215 w 296"/>
                    <a:gd name="T21" fmla="*/ 157 h 631"/>
                    <a:gd name="T22" fmla="*/ 215 w 296"/>
                    <a:gd name="T23" fmla="*/ 132 h 631"/>
                    <a:gd name="T24" fmla="*/ 205 w 296"/>
                    <a:gd name="T25" fmla="*/ 79 h 631"/>
                    <a:gd name="T26" fmla="*/ 189 w 296"/>
                    <a:gd name="T27" fmla="*/ 31 h 631"/>
                    <a:gd name="T28" fmla="*/ 172 w 296"/>
                    <a:gd name="T29" fmla="*/ 8 h 631"/>
                    <a:gd name="T30" fmla="*/ 159 w 296"/>
                    <a:gd name="T31" fmla="*/ 0 h 631"/>
                    <a:gd name="T32" fmla="*/ 151 w 296"/>
                    <a:gd name="T33" fmla="*/ 0 h 631"/>
                    <a:gd name="T34" fmla="*/ 138 w 296"/>
                    <a:gd name="T35" fmla="*/ 1 h 631"/>
                    <a:gd name="T36" fmla="*/ 127 w 296"/>
                    <a:gd name="T37" fmla="*/ 11 h 631"/>
                    <a:gd name="T38" fmla="*/ 114 w 296"/>
                    <a:gd name="T39" fmla="*/ 27 h 631"/>
                    <a:gd name="T40" fmla="*/ 98 w 296"/>
                    <a:gd name="T41" fmla="*/ 75 h 631"/>
                    <a:gd name="T42" fmla="*/ 89 w 296"/>
                    <a:gd name="T43" fmla="*/ 145 h 631"/>
                    <a:gd name="T44" fmla="*/ 89 w 296"/>
                    <a:gd name="T45" fmla="*/ 160 h 631"/>
                    <a:gd name="T46" fmla="*/ 92 w 296"/>
                    <a:gd name="T47" fmla="*/ 253 h 631"/>
                    <a:gd name="T48" fmla="*/ 101 w 296"/>
                    <a:gd name="T49" fmla="*/ 310 h 631"/>
                    <a:gd name="T50" fmla="*/ 105 w 296"/>
                    <a:gd name="T51" fmla="*/ 337 h 631"/>
                    <a:gd name="T52" fmla="*/ 111 w 296"/>
                    <a:gd name="T53" fmla="*/ 400 h 631"/>
                    <a:gd name="T54" fmla="*/ 109 w 296"/>
                    <a:gd name="T55" fmla="*/ 442 h 631"/>
                    <a:gd name="T56" fmla="*/ 105 w 296"/>
                    <a:gd name="T57" fmla="*/ 480 h 631"/>
                    <a:gd name="T58" fmla="*/ 83 w 296"/>
                    <a:gd name="T59" fmla="*/ 542 h 631"/>
                    <a:gd name="T60" fmla="*/ 50 w 296"/>
                    <a:gd name="T61" fmla="*/ 588 h 631"/>
                    <a:gd name="T62" fmla="*/ 15 w 296"/>
                    <a:gd name="T63" fmla="*/ 621 h 631"/>
                    <a:gd name="T64" fmla="*/ 0 w 296"/>
                    <a:gd name="T65" fmla="*/ 631 h 6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96" h="631">
                      <a:moveTo>
                        <a:pt x="0" y="631"/>
                      </a:moveTo>
                      <a:lnTo>
                        <a:pt x="296" y="631"/>
                      </a:lnTo>
                      <a:lnTo>
                        <a:pt x="270" y="612"/>
                      </a:lnTo>
                      <a:lnTo>
                        <a:pt x="232" y="568"/>
                      </a:lnTo>
                      <a:lnTo>
                        <a:pt x="209" y="517"/>
                      </a:lnTo>
                      <a:lnTo>
                        <a:pt x="199" y="467"/>
                      </a:lnTo>
                      <a:lnTo>
                        <a:pt x="198" y="442"/>
                      </a:lnTo>
                      <a:lnTo>
                        <a:pt x="200" y="370"/>
                      </a:lnTo>
                      <a:lnTo>
                        <a:pt x="208" y="279"/>
                      </a:lnTo>
                      <a:lnTo>
                        <a:pt x="213" y="207"/>
                      </a:lnTo>
                      <a:lnTo>
                        <a:pt x="215" y="157"/>
                      </a:lnTo>
                      <a:lnTo>
                        <a:pt x="215" y="132"/>
                      </a:lnTo>
                      <a:lnTo>
                        <a:pt x="205" y="79"/>
                      </a:lnTo>
                      <a:lnTo>
                        <a:pt x="189" y="31"/>
                      </a:lnTo>
                      <a:lnTo>
                        <a:pt x="172" y="8"/>
                      </a:lnTo>
                      <a:lnTo>
                        <a:pt x="159" y="0"/>
                      </a:lnTo>
                      <a:lnTo>
                        <a:pt x="151" y="0"/>
                      </a:lnTo>
                      <a:lnTo>
                        <a:pt x="138" y="1"/>
                      </a:lnTo>
                      <a:lnTo>
                        <a:pt x="127" y="11"/>
                      </a:lnTo>
                      <a:lnTo>
                        <a:pt x="114" y="27"/>
                      </a:lnTo>
                      <a:lnTo>
                        <a:pt x="98" y="75"/>
                      </a:lnTo>
                      <a:lnTo>
                        <a:pt x="89" y="145"/>
                      </a:lnTo>
                      <a:lnTo>
                        <a:pt x="89" y="160"/>
                      </a:lnTo>
                      <a:lnTo>
                        <a:pt x="92" y="253"/>
                      </a:lnTo>
                      <a:lnTo>
                        <a:pt x="101" y="310"/>
                      </a:lnTo>
                      <a:lnTo>
                        <a:pt x="105" y="337"/>
                      </a:lnTo>
                      <a:lnTo>
                        <a:pt x="111" y="400"/>
                      </a:lnTo>
                      <a:lnTo>
                        <a:pt x="109" y="442"/>
                      </a:lnTo>
                      <a:lnTo>
                        <a:pt x="105" y="480"/>
                      </a:lnTo>
                      <a:lnTo>
                        <a:pt x="83" y="542"/>
                      </a:lnTo>
                      <a:lnTo>
                        <a:pt x="50" y="588"/>
                      </a:lnTo>
                      <a:lnTo>
                        <a:pt x="15" y="621"/>
                      </a:lnTo>
                      <a:lnTo>
                        <a:pt x="0" y="6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8" name="Rectangle 38">
                  <a:extLst>
                    <a:ext uri="{FF2B5EF4-FFF2-40B4-BE49-F238E27FC236}">
                      <a16:creationId xmlns:a16="http://schemas.microsoft.com/office/drawing/2014/main" id="{81858EA3-527F-8DF1-027A-E2FD61A296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25"/>
                  <a:ext cx="123" cy="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9" name="Rectangle 39">
                  <a:extLst>
                    <a:ext uri="{FF2B5EF4-FFF2-40B4-BE49-F238E27FC236}">
                      <a16:creationId xmlns:a16="http://schemas.microsoft.com/office/drawing/2014/main" id="{969F2FAE-F8BC-B631-C123-66BF0A36E5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37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10" name="Rectangle 40">
                  <a:extLst>
                    <a:ext uri="{FF2B5EF4-FFF2-40B4-BE49-F238E27FC236}">
                      <a16:creationId xmlns:a16="http://schemas.microsoft.com/office/drawing/2014/main" id="{D47BB34E-CFB4-B7FC-4C2A-15EC5D8553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05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11" name="Freeform 41">
                  <a:extLst>
                    <a:ext uri="{FF2B5EF4-FFF2-40B4-BE49-F238E27FC236}">
                      <a16:creationId xmlns:a16="http://schemas.microsoft.com/office/drawing/2014/main" id="{B9A457D8-6952-B181-6BAB-6747C53698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5" y="2463"/>
                  <a:ext cx="143" cy="91"/>
                </a:xfrm>
                <a:custGeom>
                  <a:avLst/>
                  <a:gdLst>
                    <a:gd name="T0" fmla="*/ 4 w 429"/>
                    <a:gd name="T1" fmla="*/ 241 h 274"/>
                    <a:gd name="T2" fmla="*/ 0 w 429"/>
                    <a:gd name="T3" fmla="*/ 247 h 274"/>
                    <a:gd name="T4" fmla="*/ 0 w 429"/>
                    <a:gd name="T5" fmla="*/ 252 h 274"/>
                    <a:gd name="T6" fmla="*/ 4 w 429"/>
                    <a:gd name="T7" fmla="*/ 261 h 274"/>
                    <a:gd name="T8" fmla="*/ 19 w 429"/>
                    <a:gd name="T9" fmla="*/ 265 h 274"/>
                    <a:gd name="T10" fmla="*/ 40 w 429"/>
                    <a:gd name="T11" fmla="*/ 268 h 274"/>
                    <a:gd name="T12" fmla="*/ 66 w 429"/>
                    <a:gd name="T13" fmla="*/ 271 h 274"/>
                    <a:gd name="T14" fmla="*/ 68 w 429"/>
                    <a:gd name="T15" fmla="*/ 271 h 274"/>
                    <a:gd name="T16" fmla="*/ 68 w 429"/>
                    <a:gd name="T17" fmla="*/ 271 h 274"/>
                    <a:gd name="T18" fmla="*/ 78 w 429"/>
                    <a:gd name="T19" fmla="*/ 270 h 274"/>
                    <a:gd name="T20" fmla="*/ 95 w 429"/>
                    <a:gd name="T21" fmla="*/ 254 h 274"/>
                    <a:gd name="T22" fmla="*/ 121 w 429"/>
                    <a:gd name="T23" fmla="*/ 210 h 274"/>
                    <a:gd name="T24" fmla="*/ 134 w 429"/>
                    <a:gd name="T25" fmla="*/ 179 h 274"/>
                    <a:gd name="T26" fmla="*/ 130 w 429"/>
                    <a:gd name="T27" fmla="*/ 208 h 274"/>
                    <a:gd name="T28" fmla="*/ 117 w 429"/>
                    <a:gd name="T29" fmla="*/ 274 h 274"/>
                    <a:gd name="T30" fmla="*/ 144 w 429"/>
                    <a:gd name="T31" fmla="*/ 274 h 274"/>
                    <a:gd name="T32" fmla="*/ 172 w 429"/>
                    <a:gd name="T33" fmla="*/ 274 h 274"/>
                    <a:gd name="T34" fmla="*/ 231 w 429"/>
                    <a:gd name="T35" fmla="*/ 274 h 274"/>
                    <a:gd name="T36" fmla="*/ 329 w 429"/>
                    <a:gd name="T37" fmla="*/ 267 h 274"/>
                    <a:gd name="T38" fmla="*/ 363 w 429"/>
                    <a:gd name="T39" fmla="*/ 260 h 274"/>
                    <a:gd name="T40" fmla="*/ 379 w 429"/>
                    <a:gd name="T41" fmla="*/ 255 h 274"/>
                    <a:gd name="T42" fmla="*/ 400 w 429"/>
                    <a:gd name="T43" fmla="*/ 235 h 274"/>
                    <a:gd name="T44" fmla="*/ 405 w 429"/>
                    <a:gd name="T45" fmla="*/ 222 h 274"/>
                    <a:gd name="T46" fmla="*/ 416 w 429"/>
                    <a:gd name="T47" fmla="*/ 164 h 274"/>
                    <a:gd name="T48" fmla="*/ 428 w 429"/>
                    <a:gd name="T49" fmla="*/ 36 h 274"/>
                    <a:gd name="T50" fmla="*/ 429 w 429"/>
                    <a:gd name="T51" fmla="*/ 0 h 274"/>
                    <a:gd name="T52" fmla="*/ 64 w 429"/>
                    <a:gd name="T53" fmla="*/ 0 h 274"/>
                    <a:gd name="T54" fmla="*/ 64 w 429"/>
                    <a:gd name="T55" fmla="*/ 46 h 274"/>
                    <a:gd name="T56" fmla="*/ 48 w 429"/>
                    <a:gd name="T57" fmla="*/ 159 h 274"/>
                    <a:gd name="T58" fmla="*/ 30 w 429"/>
                    <a:gd name="T59" fmla="*/ 208 h 274"/>
                    <a:gd name="T60" fmla="*/ 14 w 429"/>
                    <a:gd name="T61" fmla="*/ 234 h 274"/>
                    <a:gd name="T62" fmla="*/ 4 w 429"/>
                    <a:gd name="T63" fmla="*/ 241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29" h="274">
                      <a:moveTo>
                        <a:pt x="4" y="241"/>
                      </a:moveTo>
                      <a:lnTo>
                        <a:pt x="0" y="247"/>
                      </a:lnTo>
                      <a:lnTo>
                        <a:pt x="0" y="252"/>
                      </a:lnTo>
                      <a:lnTo>
                        <a:pt x="4" y="261"/>
                      </a:lnTo>
                      <a:lnTo>
                        <a:pt x="19" y="265"/>
                      </a:lnTo>
                      <a:lnTo>
                        <a:pt x="40" y="268"/>
                      </a:lnTo>
                      <a:lnTo>
                        <a:pt x="66" y="271"/>
                      </a:lnTo>
                      <a:lnTo>
                        <a:pt x="68" y="271"/>
                      </a:lnTo>
                      <a:lnTo>
                        <a:pt x="68" y="271"/>
                      </a:lnTo>
                      <a:lnTo>
                        <a:pt x="78" y="270"/>
                      </a:lnTo>
                      <a:lnTo>
                        <a:pt x="95" y="254"/>
                      </a:lnTo>
                      <a:lnTo>
                        <a:pt x="121" y="210"/>
                      </a:lnTo>
                      <a:lnTo>
                        <a:pt x="134" y="179"/>
                      </a:lnTo>
                      <a:lnTo>
                        <a:pt x="130" y="208"/>
                      </a:lnTo>
                      <a:lnTo>
                        <a:pt x="117" y="274"/>
                      </a:lnTo>
                      <a:lnTo>
                        <a:pt x="144" y="274"/>
                      </a:lnTo>
                      <a:lnTo>
                        <a:pt x="172" y="274"/>
                      </a:lnTo>
                      <a:lnTo>
                        <a:pt x="231" y="274"/>
                      </a:lnTo>
                      <a:lnTo>
                        <a:pt x="329" y="267"/>
                      </a:lnTo>
                      <a:lnTo>
                        <a:pt x="363" y="260"/>
                      </a:lnTo>
                      <a:lnTo>
                        <a:pt x="379" y="255"/>
                      </a:lnTo>
                      <a:lnTo>
                        <a:pt x="400" y="235"/>
                      </a:lnTo>
                      <a:lnTo>
                        <a:pt x="405" y="222"/>
                      </a:lnTo>
                      <a:lnTo>
                        <a:pt x="416" y="164"/>
                      </a:lnTo>
                      <a:lnTo>
                        <a:pt x="428" y="36"/>
                      </a:lnTo>
                      <a:lnTo>
                        <a:pt x="429" y="0"/>
                      </a:lnTo>
                      <a:lnTo>
                        <a:pt x="64" y="0"/>
                      </a:lnTo>
                      <a:lnTo>
                        <a:pt x="64" y="46"/>
                      </a:lnTo>
                      <a:lnTo>
                        <a:pt x="48" y="159"/>
                      </a:lnTo>
                      <a:lnTo>
                        <a:pt x="30" y="208"/>
                      </a:lnTo>
                      <a:lnTo>
                        <a:pt x="14" y="234"/>
                      </a:lnTo>
                      <a:lnTo>
                        <a:pt x="4" y="2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srgbClr val="F9EFE5"/>
                    </a:solidFill>
                  </a:endParaRPr>
                </a:p>
              </p:txBody>
            </p:sp>
          </p:grpSp>
          <p:sp>
            <p:nvSpPr>
              <p:cNvPr id="100" name="Freeform 6">
                <a:extLst>
                  <a:ext uri="{FF2B5EF4-FFF2-40B4-BE49-F238E27FC236}">
                    <a16:creationId xmlns:a16="http://schemas.microsoft.com/office/drawing/2014/main" id="{2915A58D-A89A-9161-240B-4B61079CA39D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05805" y="3690038"/>
                <a:ext cx="88761" cy="78696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srgbClr val="F9EFE5"/>
                  </a:solidFill>
                </a:endParaRPr>
              </a:p>
            </p:txBody>
          </p:sp>
          <p:grpSp>
            <p:nvGrpSpPr>
              <p:cNvPr id="101" name="Group 23">
                <a:extLst>
                  <a:ext uri="{FF2B5EF4-FFF2-40B4-BE49-F238E27FC236}">
                    <a16:creationId xmlns:a16="http://schemas.microsoft.com/office/drawing/2014/main" id="{2F1803F6-8E79-D18E-1FEF-D0023E99FAF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690" y="4510148"/>
                <a:ext cx="110991" cy="101876"/>
                <a:chOff x="2577" y="1104"/>
                <a:chExt cx="414" cy="380"/>
              </a:xfrm>
              <a:solidFill>
                <a:schemeClr val="bg1"/>
              </a:solidFill>
            </p:grpSpPr>
            <p:sp>
              <p:nvSpPr>
                <p:cNvPr id="102" name="Freeform 24">
                  <a:extLst>
                    <a:ext uri="{FF2B5EF4-FFF2-40B4-BE49-F238E27FC236}">
                      <a16:creationId xmlns:a16="http://schemas.microsoft.com/office/drawing/2014/main" id="{E6B41D87-9DD0-EFDA-2E8A-9AF866348B0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77" y="1104"/>
                  <a:ext cx="353" cy="380"/>
                </a:xfrm>
                <a:custGeom>
                  <a:avLst/>
                  <a:gdLst>
                    <a:gd name="T0" fmla="*/ 81 w 1058"/>
                    <a:gd name="T1" fmla="*/ 1141 h 1141"/>
                    <a:gd name="T2" fmla="*/ 91 w 1058"/>
                    <a:gd name="T3" fmla="*/ 1140 h 1141"/>
                    <a:gd name="T4" fmla="*/ 101 w 1058"/>
                    <a:gd name="T5" fmla="*/ 1131 h 1141"/>
                    <a:gd name="T6" fmla="*/ 206 w 1058"/>
                    <a:gd name="T7" fmla="*/ 1129 h 1141"/>
                    <a:gd name="T8" fmla="*/ 206 w 1058"/>
                    <a:gd name="T9" fmla="*/ 1115 h 1141"/>
                    <a:gd name="T10" fmla="*/ 120 w 1058"/>
                    <a:gd name="T11" fmla="*/ 1112 h 1141"/>
                    <a:gd name="T12" fmla="*/ 352 w 1058"/>
                    <a:gd name="T13" fmla="*/ 962 h 1141"/>
                    <a:gd name="T14" fmla="*/ 365 w 1058"/>
                    <a:gd name="T15" fmla="*/ 968 h 1141"/>
                    <a:gd name="T16" fmla="*/ 378 w 1058"/>
                    <a:gd name="T17" fmla="*/ 962 h 1141"/>
                    <a:gd name="T18" fmla="*/ 994 w 1058"/>
                    <a:gd name="T19" fmla="*/ 347 h 1141"/>
                    <a:gd name="T20" fmla="*/ 997 w 1058"/>
                    <a:gd name="T21" fmla="*/ 343 h 1141"/>
                    <a:gd name="T22" fmla="*/ 1015 w 1058"/>
                    <a:gd name="T23" fmla="*/ 325 h 1141"/>
                    <a:gd name="T24" fmla="*/ 1051 w 1058"/>
                    <a:gd name="T25" fmla="*/ 256 h 1141"/>
                    <a:gd name="T26" fmla="*/ 1058 w 1058"/>
                    <a:gd name="T27" fmla="*/ 180 h 1141"/>
                    <a:gd name="T28" fmla="*/ 1036 w 1058"/>
                    <a:gd name="T29" fmla="*/ 106 h 1141"/>
                    <a:gd name="T30" fmla="*/ 1000 w 1058"/>
                    <a:gd name="T31" fmla="*/ 59 h 1141"/>
                    <a:gd name="T32" fmla="*/ 954 w 1058"/>
                    <a:gd name="T33" fmla="*/ 23 h 1141"/>
                    <a:gd name="T34" fmla="*/ 879 w 1058"/>
                    <a:gd name="T35" fmla="*/ 1 h 1141"/>
                    <a:gd name="T36" fmla="*/ 840 w 1058"/>
                    <a:gd name="T37" fmla="*/ 1 h 1141"/>
                    <a:gd name="T38" fmla="*/ 765 w 1058"/>
                    <a:gd name="T39" fmla="*/ 23 h 1141"/>
                    <a:gd name="T40" fmla="*/ 719 w 1058"/>
                    <a:gd name="T41" fmla="*/ 59 h 1141"/>
                    <a:gd name="T42" fmla="*/ 713 w 1058"/>
                    <a:gd name="T43" fmla="*/ 64 h 1141"/>
                    <a:gd name="T44" fmla="*/ 710 w 1058"/>
                    <a:gd name="T45" fmla="*/ 66 h 1141"/>
                    <a:gd name="T46" fmla="*/ 92 w 1058"/>
                    <a:gd name="T47" fmla="*/ 687 h 1141"/>
                    <a:gd name="T48" fmla="*/ 97 w 1058"/>
                    <a:gd name="T49" fmla="*/ 707 h 1141"/>
                    <a:gd name="T50" fmla="*/ 6 w 1058"/>
                    <a:gd name="T51" fmla="*/ 880 h 1141"/>
                    <a:gd name="T52" fmla="*/ 1 w 1058"/>
                    <a:gd name="T53" fmla="*/ 899 h 1141"/>
                    <a:gd name="T54" fmla="*/ 69 w 1058"/>
                    <a:gd name="T55" fmla="*/ 1137 h 1141"/>
                    <a:gd name="T56" fmla="*/ 735 w 1058"/>
                    <a:gd name="T57" fmla="*/ 96 h 1141"/>
                    <a:gd name="T58" fmla="*/ 739 w 1058"/>
                    <a:gd name="T59" fmla="*/ 93 h 1141"/>
                    <a:gd name="T60" fmla="*/ 744 w 1058"/>
                    <a:gd name="T61" fmla="*/ 87 h 1141"/>
                    <a:gd name="T62" fmla="*/ 770 w 1058"/>
                    <a:gd name="T63" fmla="*/ 64 h 1141"/>
                    <a:gd name="T64" fmla="*/ 859 w 1058"/>
                    <a:gd name="T65" fmla="*/ 38 h 1141"/>
                    <a:gd name="T66" fmla="*/ 950 w 1058"/>
                    <a:gd name="T67" fmla="*/ 64 h 1141"/>
                    <a:gd name="T68" fmla="*/ 994 w 1058"/>
                    <a:gd name="T69" fmla="*/ 111 h 1141"/>
                    <a:gd name="T70" fmla="*/ 1019 w 1058"/>
                    <a:gd name="T71" fmla="*/ 230 h 1141"/>
                    <a:gd name="T72" fmla="*/ 973 w 1058"/>
                    <a:gd name="T73" fmla="*/ 312 h 1141"/>
                    <a:gd name="T74" fmla="*/ 968 w 1058"/>
                    <a:gd name="T75" fmla="*/ 318 h 1141"/>
                    <a:gd name="T76" fmla="*/ 964 w 1058"/>
                    <a:gd name="T77" fmla="*/ 321 h 1141"/>
                    <a:gd name="T78" fmla="*/ 365 w 1058"/>
                    <a:gd name="T79" fmla="*/ 922 h 1141"/>
                    <a:gd name="T80" fmla="*/ 177 w 1058"/>
                    <a:gd name="T81" fmla="*/ 735 h 1141"/>
                    <a:gd name="T82" fmla="*/ 735 w 1058"/>
                    <a:gd name="T83" fmla="*/ 96 h 1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058" h="1141">
                      <a:moveTo>
                        <a:pt x="78" y="1141"/>
                      </a:moveTo>
                      <a:lnTo>
                        <a:pt x="81" y="1141"/>
                      </a:lnTo>
                      <a:lnTo>
                        <a:pt x="84" y="1141"/>
                      </a:lnTo>
                      <a:lnTo>
                        <a:pt x="91" y="1140"/>
                      </a:lnTo>
                      <a:lnTo>
                        <a:pt x="97" y="1135"/>
                      </a:lnTo>
                      <a:lnTo>
                        <a:pt x="101" y="1131"/>
                      </a:lnTo>
                      <a:lnTo>
                        <a:pt x="199" y="1131"/>
                      </a:lnTo>
                      <a:lnTo>
                        <a:pt x="206" y="1129"/>
                      </a:lnTo>
                      <a:lnTo>
                        <a:pt x="208" y="1122"/>
                      </a:lnTo>
                      <a:lnTo>
                        <a:pt x="206" y="1115"/>
                      </a:lnTo>
                      <a:lnTo>
                        <a:pt x="199" y="1112"/>
                      </a:lnTo>
                      <a:lnTo>
                        <a:pt x="120" y="1112"/>
                      </a:lnTo>
                      <a:lnTo>
                        <a:pt x="310" y="922"/>
                      </a:lnTo>
                      <a:lnTo>
                        <a:pt x="352" y="962"/>
                      </a:lnTo>
                      <a:lnTo>
                        <a:pt x="357" y="967"/>
                      </a:lnTo>
                      <a:lnTo>
                        <a:pt x="365" y="968"/>
                      </a:lnTo>
                      <a:lnTo>
                        <a:pt x="372" y="967"/>
                      </a:lnTo>
                      <a:lnTo>
                        <a:pt x="378" y="962"/>
                      </a:lnTo>
                      <a:lnTo>
                        <a:pt x="993" y="348"/>
                      </a:lnTo>
                      <a:lnTo>
                        <a:pt x="994" y="347"/>
                      </a:lnTo>
                      <a:lnTo>
                        <a:pt x="994" y="345"/>
                      </a:lnTo>
                      <a:lnTo>
                        <a:pt x="997" y="343"/>
                      </a:lnTo>
                      <a:lnTo>
                        <a:pt x="1000" y="340"/>
                      </a:lnTo>
                      <a:lnTo>
                        <a:pt x="1015" y="325"/>
                      </a:lnTo>
                      <a:lnTo>
                        <a:pt x="1036" y="292"/>
                      </a:lnTo>
                      <a:lnTo>
                        <a:pt x="1051" y="256"/>
                      </a:lnTo>
                      <a:lnTo>
                        <a:pt x="1058" y="219"/>
                      </a:lnTo>
                      <a:lnTo>
                        <a:pt x="1058" y="180"/>
                      </a:lnTo>
                      <a:lnTo>
                        <a:pt x="1051" y="142"/>
                      </a:lnTo>
                      <a:lnTo>
                        <a:pt x="1036" y="106"/>
                      </a:lnTo>
                      <a:lnTo>
                        <a:pt x="1015" y="73"/>
                      </a:lnTo>
                      <a:lnTo>
                        <a:pt x="1000" y="59"/>
                      </a:lnTo>
                      <a:lnTo>
                        <a:pt x="986" y="44"/>
                      </a:lnTo>
                      <a:lnTo>
                        <a:pt x="954" y="23"/>
                      </a:lnTo>
                      <a:lnTo>
                        <a:pt x="918" y="8"/>
                      </a:lnTo>
                      <a:lnTo>
                        <a:pt x="879" y="1"/>
                      </a:lnTo>
                      <a:lnTo>
                        <a:pt x="859" y="0"/>
                      </a:lnTo>
                      <a:lnTo>
                        <a:pt x="840" y="1"/>
                      </a:lnTo>
                      <a:lnTo>
                        <a:pt x="801" y="8"/>
                      </a:lnTo>
                      <a:lnTo>
                        <a:pt x="765" y="23"/>
                      </a:lnTo>
                      <a:lnTo>
                        <a:pt x="734" y="44"/>
                      </a:lnTo>
                      <a:lnTo>
                        <a:pt x="719" y="59"/>
                      </a:lnTo>
                      <a:lnTo>
                        <a:pt x="716" y="62"/>
                      </a:lnTo>
                      <a:lnTo>
                        <a:pt x="713" y="64"/>
                      </a:lnTo>
                      <a:lnTo>
                        <a:pt x="712" y="64"/>
                      </a:lnTo>
                      <a:lnTo>
                        <a:pt x="710" y="66"/>
                      </a:lnTo>
                      <a:lnTo>
                        <a:pt x="97" y="680"/>
                      </a:lnTo>
                      <a:lnTo>
                        <a:pt x="92" y="687"/>
                      </a:lnTo>
                      <a:lnTo>
                        <a:pt x="92" y="701"/>
                      </a:lnTo>
                      <a:lnTo>
                        <a:pt x="97" y="707"/>
                      </a:lnTo>
                      <a:lnTo>
                        <a:pt x="137" y="748"/>
                      </a:lnTo>
                      <a:lnTo>
                        <a:pt x="6" y="880"/>
                      </a:lnTo>
                      <a:lnTo>
                        <a:pt x="0" y="889"/>
                      </a:lnTo>
                      <a:lnTo>
                        <a:pt x="1" y="899"/>
                      </a:lnTo>
                      <a:lnTo>
                        <a:pt x="65" y="1127"/>
                      </a:lnTo>
                      <a:lnTo>
                        <a:pt x="69" y="1137"/>
                      </a:lnTo>
                      <a:lnTo>
                        <a:pt x="78" y="1141"/>
                      </a:lnTo>
                      <a:close/>
                      <a:moveTo>
                        <a:pt x="735" y="96"/>
                      </a:moveTo>
                      <a:lnTo>
                        <a:pt x="736" y="95"/>
                      </a:lnTo>
                      <a:lnTo>
                        <a:pt x="739" y="93"/>
                      </a:lnTo>
                      <a:lnTo>
                        <a:pt x="741" y="90"/>
                      </a:lnTo>
                      <a:lnTo>
                        <a:pt x="744" y="87"/>
                      </a:lnTo>
                      <a:lnTo>
                        <a:pt x="746" y="85"/>
                      </a:lnTo>
                      <a:lnTo>
                        <a:pt x="770" y="64"/>
                      </a:lnTo>
                      <a:lnTo>
                        <a:pt x="827" y="40"/>
                      </a:lnTo>
                      <a:lnTo>
                        <a:pt x="859" y="38"/>
                      </a:lnTo>
                      <a:lnTo>
                        <a:pt x="892" y="40"/>
                      </a:lnTo>
                      <a:lnTo>
                        <a:pt x="950" y="64"/>
                      </a:lnTo>
                      <a:lnTo>
                        <a:pt x="973" y="85"/>
                      </a:lnTo>
                      <a:lnTo>
                        <a:pt x="994" y="111"/>
                      </a:lnTo>
                      <a:lnTo>
                        <a:pt x="1019" y="168"/>
                      </a:lnTo>
                      <a:lnTo>
                        <a:pt x="1019" y="230"/>
                      </a:lnTo>
                      <a:lnTo>
                        <a:pt x="994" y="288"/>
                      </a:lnTo>
                      <a:lnTo>
                        <a:pt x="973" y="312"/>
                      </a:lnTo>
                      <a:lnTo>
                        <a:pt x="971" y="315"/>
                      </a:lnTo>
                      <a:lnTo>
                        <a:pt x="968" y="318"/>
                      </a:lnTo>
                      <a:lnTo>
                        <a:pt x="966" y="319"/>
                      </a:lnTo>
                      <a:lnTo>
                        <a:pt x="964" y="321"/>
                      </a:lnTo>
                      <a:lnTo>
                        <a:pt x="963" y="324"/>
                      </a:lnTo>
                      <a:lnTo>
                        <a:pt x="365" y="922"/>
                      </a:lnTo>
                      <a:lnTo>
                        <a:pt x="324" y="880"/>
                      </a:lnTo>
                      <a:lnTo>
                        <a:pt x="177" y="735"/>
                      </a:lnTo>
                      <a:lnTo>
                        <a:pt x="137" y="694"/>
                      </a:lnTo>
                      <a:lnTo>
                        <a:pt x="735" y="9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3" name="Freeform 25">
                  <a:extLst>
                    <a:ext uri="{FF2B5EF4-FFF2-40B4-BE49-F238E27FC236}">
                      <a16:creationId xmlns:a16="http://schemas.microsoft.com/office/drawing/2014/main" id="{87838B75-A5FD-7542-C079-03A7D4DC986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43" y="1129"/>
                  <a:ext cx="261" cy="261"/>
                </a:xfrm>
                <a:custGeom>
                  <a:avLst/>
                  <a:gdLst>
                    <a:gd name="T0" fmla="*/ 153 w 781"/>
                    <a:gd name="T1" fmla="*/ 778 h 782"/>
                    <a:gd name="T2" fmla="*/ 158 w 781"/>
                    <a:gd name="T3" fmla="*/ 782 h 782"/>
                    <a:gd name="T4" fmla="*/ 166 w 781"/>
                    <a:gd name="T5" fmla="*/ 782 h 782"/>
                    <a:gd name="T6" fmla="*/ 173 w 781"/>
                    <a:gd name="T7" fmla="*/ 782 h 782"/>
                    <a:gd name="T8" fmla="*/ 179 w 781"/>
                    <a:gd name="T9" fmla="*/ 778 h 782"/>
                    <a:gd name="T10" fmla="*/ 572 w 781"/>
                    <a:gd name="T11" fmla="*/ 385 h 782"/>
                    <a:gd name="T12" fmla="*/ 576 w 781"/>
                    <a:gd name="T13" fmla="*/ 390 h 782"/>
                    <a:gd name="T14" fmla="*/ 584 w 781"/>
                    <a:gd name="T15" fmla="*/ 395 h 782"/>
                    <a:gd name="T16" fmla="*/ 591 w 781"/>
                    <a:gd name="T17" fmla="*/ 396 h 782"/>
                    <a:gd name="T18" fmla="*/ 598 w 781"/>
                    <a:gd name="T19" fmla="*/ 395 h 782"/>
                    <a:gd name="T20" fmla="*/ 604 w 781"/>
                    <a:gd name="T21" fmla="*/ 390 h 782"/>
                    <a:gd name="T22" fmla="*/ 735 w 781"/>
                    <a:gd name="T23" fmla="*/ 259 h 782"/>
                    <a:gd name="T24" fmla="*/ 741 w 781"/>
                    <a:gd name="T25" fmla="*/ 252 h 782"/>
                    <a:gd name="T26" fmla="*/ 741 w 781"/>
                    <a:gd name="T27" fmla="*/ 245 h 782"/>
                    <a:gd name="T28" fmla="*/ 741 w 781"/>
                    <a:gd name="T29" fmla="*/ 238 h 782"/>
                    <a:gd name="T30" fmla="*/ 735 w 781"/>
                    <a:gd name="T31" fmla="*/ 232 h 782"/>
                    <a:gd name="T32" fmla="*/ 729 w 781"/>
                    <a:gd name="T33" fmla="*/ 226 h 782"/>
                    <a:gd name="T34" fmla="*/ 748 w 781"/>
                    <a:gd name="T35" fmla="*/ 210 h 782"/>
                    <a:gd name="T36" fmla="*/ 764 w 781"/>
                    <a:gd name="T37" fmla="*/ 190 h 782"/>
                    <a:gd name="T38" fmla="*/ 781 w 781"/>
                    <a:gd name="T39" fmla="*/ 147 h 782"/>
                    <a:gd name="T40" fmla="*/ 781 w 781"/>
                    <a:gd name="T41" fmla="*/ 99 h 782"/>
                    <a:gd name="T42" fmla="*/ 764 w 781"/>
                    <a:gd name="T43" fmla="*/ 55 h 782"/>
                    <a:gd name="T44" fmla="*/ 748 w 781"/>
                    <a:gd name="T45" fmla="*/ 36 h 782"/>
                    <a:gd name="T46" fmla="*/ 729 w 781"/>
                    <a:gd name="T47" fmla="*/ 20 h 782"/>
                    <a:gd name="T48" fmla="*/ 684 w 781"/>
                    <a:gd name="T49" fmla="*/ 3 h 782"/>
                    <a:gd name="T50" fmla="*/ 660 w 781"/>
                    <a:gd name="T51" fmla="*/ 0 h 782"/>
                    <a:gd name="T52" fmla="*/ 637 w 781"/>
                    <a:gd name="T53" fmla="*/ 3 h 782"/>
                    <a:gd name="T54" fmla="*/ 592 w 781"/>
                    <a:gd name="T55" fmla="*/ 20 h 782"/>
                    <a:gd name="T56" fmla="*/ 573 w 781"/>
                    <a:gd name="T57" fmla="*/ 37 h 782"/>
                    <a:gd name="T58" fmla="*/ 558 w 781"/>
                    <a:gd name="T59" fmla="*/ 55 h 782"/>
                    <a:gd name="T60" fmla="*/ 547 w 781"/>
                    <a:gd name="T61" fmla="*/ 45 h 782"/>
                    <a:gd name="T62" fmla="*/ 542 w 781"/>
                    <a:gd name="T63" fmla="*/ 40 h 782"/>
                    <a:gd name="T64" fmla="*/ 527 w 781"/>
                    <a:gd name="T65" fmla="*/ 40 h 782"/>
                    <a:gd name="T66" fmla="*/ 520 w 781"/>
                    <a:gd name="T67" fmla="*/ 45 h 782"/>
                    <a:gd name="T68" fmla="*/ 389 w 781"/>
                    <a:gd name="T69" fmla="*/ 176 h 782"/>
                    <a:gd name="T70" fmla="*/ 385 w 781"/>
                    <a:gd name="T71" fmla="*/ 182 h 782"/>
                    <a:gd name="T72" fmla="*/ 385 w 781"/>
                    <a:gd name="T73" fmla="*/ 196 h 782"/>
                    <a:gd name="T74" fmla="*/ 389 w 781"/>
                    <a:gd name="T75" fmla="*/ 203 h 782"/>
                    <a:gd name="T76" fmla="*/ 399 w 781"/>
                    <a:gd name="T77" fmla="*/ 212 h 782"/>
                    <a:gd name="T78" fmla="*/ 6 w 781"/>
                    <a:gd name="T79" fmla="*/ 604 h 782"/>
                    <a:gd name="T80" fmla="*/ 1 w 781"/>
                    <a:gd name="T81" fmla="*/ 611 h 782"/>
                    <a:gd name="T82" fmla="*/ 0 w 781"/>
                    <a:gd name="T83" fmla="*/ 618 h 782"/>
                    <a:gd name="T84" fmla="*/ 1 w 781"/>
                    <a:gd name="T85" fmla="*/ 625 h 782"/>
                    <a:gd name="T86" fmla="*/ 6 w 781"/>
                    <a:gd name="T87" fmla="*/ 631 h 782"/>
                    <a:gd name="T88" fmla="*/ 153 w 781"/>
                    <a:gd name="T89" fmla="*/ 778 h 782"/>
                    <a:gd name="T90" fmla="*/ 535 w 781"/>
                    <a:gd name="T91" fmla="*/ 85 h 782"/>
                    <a:gd name="T92" fmla="*/ 615 w 781"/>
                    <a:gd name="T93" fmla="*/ 166 h 782"/>
                    <a:gd name="T94" fmla="*/ 687 w 781"/>
                    <a:gd name="T95" fmla="*/ 238 h 782"/>
                    <a:gd name="T96" fmla="*/ 687 w 781"/>
                    <a:gd name="T97" fmla="*/ 238 h 782"/>
                    <a:gd name="T98" fmla="*/ 694 w 781"/>
                    <a:gd name="T99" fmla="*/ 245 h 782"/>
                    <a:gd name="T100" fmla="*/ 591 w 781"/>
                    <a:gd name="T101" fmla="*/ 350 h 782"/>
                    <a:gd name="T102" fmla="*/ 431 w 781"/>
                    <a:gd name="T103" fmla="*/ 189 h 782"/>
                    <a:gd name="T104" fmla="*/ 535 w 781"/>
                    <a:gd name="T105" fmla="*/ 85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781" h="782">
                      <a:moveTo>
                        <a:pt x="153" y="778"/>
                      </a:moveTo>
                      <a:lnTo>
                        <a:pt x="158" y="782"/>
                      </a:lnTo>
                      <a:lnTo>
                        <a:pt x="166" y="782"/>
                      </a:lnTo>
                      <a:lnTo>
                        <a:pt x="173" y="782"/>
                      </a:lnTo>
                      <a:lnTo>
                        <a:pt x="179" y="778"/>
                      </a:lnTo>
                      <a:lnTo>
                        <a:pt x="572" y="385"/>
                      </a:lnTo>
                      <a:lnTo>
                        <a:pt x="576" y="390"/>
                      </a:lnTo>
                      <a:lnTo>
                        <a:pt x="584" y="395"/>
                      </a:lnTo>
                      <a:lnTo>
                        <a:pt x="591" y="396"/>
                      </a:lnTo>
                      <a:lnTo>
                        <a:pt x="598" y="395"/>
                      </a:lnTo>
                      <a:lnTo>
                        <a:pt x="604" y="390"/>
                      </a:lnTo>
                      <a:lnTo>
                        <a:pt x="735" y="259"/>
                      </a:lnTo>
                      <a:lnTo>
                        <a:pt x="741" y="252"/>
                      </a:lnTo>
                      <a:lnTo>
                        <a:pt x="741" y="245"/>
                      </a:lnTo>
                      <a:lnTo>
                        <a:pt x="741" y="238"/>
                      </a:lnTo>
                      <a:lnTo>
                        <a:pt x="735" y="232"/>
                      </a:lnTo>
                      <a:lnTo>
                        <a:pt x="729" y="226"/>
                      </a:lnTo>
                      <a:lnTo>
                        <a:pt x="748" y="210"/>
                      </a:lnTo>
                      <a:lnTo>
                        <a:pt x="764" y="190"/>
                      </a:lnTo>
                      <a:lnTo>
                        <a:pt x="781" y="147"/>
                      </a:lnTo>
                      <a:lnTo>
                        <a:pt x="781" y="99"/>
                      </a:lnTo>
                      <a:lnTo>
                        <a:pt x="764" y="55"/>
                      </a:lnTo>
                      <a:lnTo>
                        <a:pt x="748" y="36"/>
                      </a:lnTo>
                      <a:lnTo>
                        <a:pt x="729" y="20"/>
                      </a:lnTo>
                      <a:lnTo>
                        <a:pt x="684" y="3"/>
                      </a:lnTo>
                      <a:lnTo>
                        <a:pt x="660" y="0"/>
                      </a:lnTo>
                      <a:lnTo>
                        <a:pt x="637" y="3"/>
                      </a:lnTo>
                      <a:lnTo>
                        <a:pt x="592" y="20"/>
                      </a:lnTo>
                      <a:lnTo>
                        <a:pt x="573" y="37"/>
                      </a:lnTo>
                      <a:lnTo>
                        <a:pt x="558" y="55"/>
                      </a:lnTo>
                      <a:lnTo>
                        <a:pt x="547" y="45"/>
                      </a:lnTo>
                      <a:lnTo>
                        <a:pt x="542" y="40"/>
                      </a:lnTo>
                      <a:lnTo>
                        <a:pt x="527" y="40"/>
                      </a:lnTo>
                      <a:lnTo>
                        <a:pt x="520" y="45"/>
                      </a:lnTo>
                      <a:lnTo>
                        <a:pt x="389" y="176"/>
                      </a:lnTo>
                      <a:lnTo>
                        <a:pt x="385" y="182"/>
                      </a:lnTo>
                      <a:lnTo>
                        <a:pt x="385" y="196"/>
                      </a:lnTo>
                      <a:lnTo>
                        <a:pt x="389" y="203"/>
                      </a:lnTo>
                      <a:lnTo>
                        <a:pt x="399" y="212"/>
                      </a:lnTo>
                      <a:lnTo>
                        <a:pt x="6" y="604"/>
                      </a:lnTo>
                      <a:lnTo>
                        <a:pt x="1" y="611"/>
                      </a:lnTo>
                      <a:lnTo>
                        <a:pt x="0" y="618"/>
                      </a:lnTo>
                      <a:lnTo>
                        <a:pt x="1" y="625"/>
                      </a:lnTo>
                      <a:lnTo>
                        <a:pt x="6" y="631"/>
                      </a:lnTo>
                      <a:lnTo>
                        <a:pt x="153" y="778"/>
                      </a:lnTo>
                      <a:close/>
                      <a:moveTo>
                        <a:pt x="535" y="85"/>
                      </a:moveTo>
                      <a:lnTo>
                        <a:pt x="615" y="166"/>
                      </a:lnTo>
                      <a:lnTo>
                        <a:pt x="687" y="238"/>
                      </a:lnTo>
                      <a:lnTo>
                        <a:pt x="687" y="238"/>
                      </a:lnTo>
                      <a:lnTo>
                        <a:pt x="694" y="245"/>
                      </a:lnTo>
                      <a:lnTo>
                        <a:pt x="591" y="350"/>
                      </a:lnTo>
                      <a:lnTo>
                        <a:pt x="431" y="189"/>
                      </a:lnTo>
                      <a:lnTo>
                        <a:pt x="535" y="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4" name="Freeform 26">
                  <a:extLst>
                    <a:ext uri="{FF2B5EF4-FFF2-40B4-BE49-F238E27FC236}">
                      <a16:creationId xmlns:a16="http://schemas.microsoft.com/office/drawing/2014/main" id="{1E8904F1-47EC-DAFE-E325-FE6AC1A36E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01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2 w 203"/>
                    <a:gd name="T13" fmla="*/ 17 h 19"/>
                    <a:gd name="T14" fmla="*/ 203 w 203"/>
                    <a:gd name="T15" fmla="*/ 10 h 19"/>
                    <a:gd name="T16" fmla="*/ 202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2" y="17"/>
                      </a:lnTo>
                      <a:lnTo>
                        <a:pt x="203" y="10"/>
                      </a:lnTo>
                      <a:lnTo>
                        <a:pt x="202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5" name="Freeform 27">
                  <a:extLst>
                    <a:ext uri="{FF2B5EF4-FFF2-40B4-BE49-F238E27FC236}">
                      <a16:creationId xmlns:a16="http://schemas.microsoft.com/office/drawing/2014/main" id="{0C2BCD23-0890-BFA3-54E9-C86E7DA880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3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1 w 203"/>
                    <a:gd name="T13" fmla="*/ 17 h 19"/>
                    <a:gd name="T14" fmla="*/ 203 w 203"/>
                    <a:gd name="T15" fmla="*/ 10 h 19"/>
                    <a:gd name="T16" fmla="*/ 201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1" y="17"/>
                      </a:lnTo>
                      <a:lnTo>
                        <a:pt x="203" y="10"/>
                      </a:lnTo>
                      <a:lnTo>
                        <a:pt x="201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6" name="Freeform 28">
                  <a:extLst>
                    <a:ext uri="{FF2B5EF4-FFF2-40B4-BE49-F238E27FC236}">
                      <a16:creationId xmlns:a16="http://schemas.microsoft.com/office/drawing/2014/main" id="{1AB9EA63-42F4-3EA7-E873-53B3B81A9E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6" y="1475"/>
                  <a:ext cx="45" cy="6"/>
                </a:xfrm>
                <a:custGeom>
                  <a:avLst/>
                  <a:gdLst>
                    <a:gd name="T0" fmla="*/ 125 w 134"/>
                    <a:gd name="T1" fmla="*/ 0 h 19"/>
                    <a:gd name="T2" fmla="*/ 10 w 134"/>
                    <a:gd name="T3" fmla="*/ 0 h 19"/>
                    <a:gd name="T4" fmla="*/ 1 w 134"/>
                    <a:gd name="T5" fmla="*/ 3 h 19"/>
                    <a:gd name="T6" fmla="*/ 0 w 134"/>
                    <a:gd name="T7" fmla="*/ 10 h 19"/>
                    <a:gd name="T8" fmla="*/ 1 w 134"/>
                    <a:gd name="T9" fmla="*/ 17 h 19"/>
                    <a:gd name="T10" fmla="*/ 10 w 134"/>
                    <a:gd name="T11" fmla="*/ 19 h 19"/>
                    <a:gd name="T12" fmla="*/ 125 w 134"/>
                    <a:gd name="T13" fmla="*/ 19 h 19"/>
                    <a:gd name="T14" fmla="*/ 132 w 134"/>
                    <a:gd name="T15" fmla="*/ 17 h 19"/>
                    <a:gd name="T16" fmla="*/ 134 w 134"/>
                    <a:gd name="T17" fmla="*/ 10 h 19"/>
                    <a:gd name="T18" fmla="*/ 132 w 134"/>
                    <a:gd name="T19" fmla="*/ 3 h 19"/>
                    <a:gd name="T20" fmla="*/ 125 w 134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4" h="19">
                      <a:moveTo>
                        <a:pt x="125" y="0"/>
                      </a:moveTo>
                      <a:lnTo>
                        <a:pt x="10" y="0"/>
                      </a:lnTo>
                      <a:lnTo>
                        <a:pt x="1" y="3"/>
                      </a:lnTo>
                      <a:lnTo>
                        <a:pt x="0" y="10"/>
                      </a:lnTo>
                      <a:lnTo>
                        <a:pt x="1" y="17"/>
                      </a:lnTo>
                      <a:lnTo>
                        <a:pt x="10" y="19"/>
                      </a:lnTo>
                      <a:lnTo>
                        <a:pt x="125" y="19"/>
                      </a:lnTo>
                      <a:lnTo>
                        <a:pt x="132" y="17"/>
                      </a:lnTo>
                      <a:lnTo>
                        <a:pt x="134" y="10"/>
                      </a:lnTo>
                      <a:lnTo>
                        <a:pt x="132" y="3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srgbClr val="F9EFE5"/>
                    </a:solidFill>
                  </a:endParaRPr>
                </a:p>
              </p:txBody>
            </p:sp>
          </p:grp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E2BDD384-7126-4994-C9FF-A087A331BEAB}"/>
                </a:ext>
              </a:extLst>
            </p:cNvPr>
            <p:cNvGrpSpPr/>
            <p:nvPr/>
          </p:nvGrpSpPr>
          <p:grpSpPr>
            <a:xfrm>
              <a:off x="661827" y="662185"/>
              <a:ext cx="276544" cy="311257"/>
              <a:chOff x="5395274" y="2650519"/>
              <a:chExt cx="1459542" cy="1642754"/>
            </a:xfrm>
            <a:solidFill>
              <a:schemeClr val="bg1"/>
            </a:solidFill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06659EA-892C-A25F-F37F-A3E4EC138BC1}"/>
                  </a:ext>
                </a:extLst>
              </p:cNvPr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srgbClr val="F9EFE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F4E49BA-FE0B-27AC-6058-033517754FC3}"/>
                  </a:ext>
                </a:extLst>
              </p:cNvPr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srgbClr val="F9EFE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1DCE44D-2E10-9989-AEC5-A49FF8D66BFD}"/>
                  </a:ext>
                </a:extLst>
              </p:cNvPr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srgbClr val="F9EFE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CD216801-9B8E-642E-5B13-8915E15227B5}"/>
              </a:ext>
            </a:extLst>
          </p:cNvPr>
          <p:cNvSpPr txBox="1"/>
          <p:nvPr/>
        </p:nvSpPr>
        <p:spPr>
          <a:xfrm>
            <a:off x="1350721" y="589069"/>
            <a:ext cx="6100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524000" algn="l"/>
                <a:tab pos="2419350" algn="l"/>
              </a:tabLst>
              <a:defRPr/>
            </a:pPr>
            <a:r>
              <a:rPr lang="ko-KR" altLang="en-US" sz="2400" b="1" i="1" kern="0" dirty="0">
                <a:ln w="15875">
                  <a:noFill/>
                </a:ln>
                <a:solidFill>
                  <a:srgbClr val="FF6600"/>
                </a:solidFill>
                <a:ea typeface="Tmon몬소리 Black" panose="02000A03000000000000" pitchFamily="2" charset="-127"/>
              </a:rPr>
              <a:t>현행 </a:t>
            </a:r>
            <a:r>
              <a:rPr lang="ko-KR" altLang="en-US" sz="2400" b="1" i="1" kern="0" dirty="0">
                <a:ln w="15875">
                  <a:noFill/>
                </a:ln>
                <a:ea typeface="Tmon몬소리 Black" panose="02000A03000000000000" pitchFamily="2" charset="-127"/>
              </a:rPr>
              <a:t>시스템 파악 </a:t>
            </a:r>
            <a:r>
              <a:rPr lang="en-US" altLang="ko-KR" sz="2400" b="1" i="1" kern="0" dirty="0">
                <a:ln w="15875">
                  <a:noFill/>
                </a:ln>
                <a:ea typeface="Tmon몬소리 Black" panose="02000A03000000000000" pitchFamily="2" charset="-127"/>
              </a:rPr>
              <a:t>&amp; </a:t>
            </a:r>
            <a:r>
              <a:rPr lang="ko-KR" altLang="en-US" sz="2400" b="1" i="1" kern="0" dirty="0">
                <a:ln w="15875">
                  <a:noFill/>
                </a:ln>
                <a:ea typeface="Tmon몬소리 Black" panose="02000A03000000000000" pitchFamily="2" charset="-127"/>
              </a:rPr>
              <a:t>개발환경 조사</a:t>
            </a:r>
            <a:endParaRPr lang="ko-KR" altLang="en-US" sz="2400" dirty="0"/>
          </a:p>
        </p:txBody>
      </p: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C5891C72-3F82-6BAA-9617-543B5407BF73}"/>
              </a:ext>
            </a:extLst>
          </p:cNvPr>
          <p:cNvGraphicFramePr>
            <a:graphicFrameLocks noGrp="1"/>
          </p:cNvGraphicFramePr>
          <p:nvPr/>
        </p:nvGraphicFramePr>
        <p:xfrm>
          <a:off x="537533" y="1011544"/>
          <a:ext cx="631337" cy="3733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684A2471-5407-0B28-6B91-ABC5685E0CE2}"/>
              </a:ext>
            </a:extLst>
          </p:cNvPr>
          <p:cNvGrpSpPr/>
          <p:nvPr/>
        </p:nvGrpSpPr>
        <p:grpSpPr>
          <a:xfrm>
            <a:off x="10695698" y="5084200"/>
            <a:ext cx="1841911" cy="1674664"/>
            <a:chOff x="10695698" y="5084200"/>
            <a:chExt cx="1841911" cy="1674664"/>
          </a:xfrm>
        </p:grpSpPr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64A592F4-8D46-E9F1-7A78-EA61F23443F3}"/>
                </a:ext>
              </a:extLst>
            </p:cNvPr>
            <p:cNvSpPr/>
            <p:nvPr/>
          </p:nvSpPr>
          <p:spPr>
            <a:xfrm rot="6485858" flipH="1">
              <a:off x="11804488" y="5501141"/>
              <a:ext cx="483045" cy="465039"/>
            </a:xfrm>
            <a:custGeom>
              <a:avLst/>
              <a:gdLst>
                <a:gd name="connsiteX0" fmla="*/ 483045 w 483045"/>
                <a:gd name="connsiteY0" fmla="*/ 157861 h 465039"/>
                <a:gd name="connsiteX1" fmla="*/ 0 w 483045"/>
                <a:gd name="connsiteY1" fmla="*/ 0 h 465039"/>
                <a:gd name="connsiteX2" fmla="*/ 12 w 483045"/>
                <a:gd name="connsiteY2" fmla="*/ 70 h 465039"/>
                <a:gd name="connsiteX3" fmla="*/ 28057 w 483045"/>
                <a:gd name="connsiteY3" fmla="*/ 145479 h 465039"/>
                <a:gd name="connsiteX4" fmla="*/ 101165 w 483045"/>
                <a:gd name="connsiteY4" fmla="*/ 336955 h 465039"/>
                <a:gd name="connsiteX5" fmla="*/ 170511 w 483045"/>
                <a:gd name="connsiteY5" fmla="*/ 465039 h 465039"/>
                <a:gd name="connsiteX6" fmla="*/ 380761 w 483045"/>
                <a:gd name="connsiteY6" fmla="*/ 272919 h 465039"/>
                <a:gd name="connsiteX7" fmla="*/ 456722 w 483045"/>
                <a:gd name="connsiteY7" fmla="*/ 185807 h 465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3045" h="465039">
                  <a:moveTo>
                    <a:pt x="483045" y="157861"/>
                  </a:moveTo>
                  <a:lnTo>
                    <a:pt x="0" y="0"/>
                  </a:lnTo>
                  <a:lnTo>
                    <a:pt x="12" y="70"/>
                  </a:lnTo>
                  <a:cubicBezTo>
                    <a:pt x="8659" y="52940"/>
                    <a:pt x="17273" y="104765"/>
                    <a:pt x="28057" y="145479"/>
                  </a:cubicBezTo>
                  <a:cubicBezTo>
                    <a:pt x="49625" y="226906"/>
                    <a:pt x="63340" y="282862"/>
                    <a:pt x="101165" y="336955"/>
                  </a:cubicBezTo>
                  <a:lnTo>
                    <a:pt x="170511" y="465039"/>
                  </a:lnTo>
                  <a:lnTo>
                    <a:pt x="380761" y="272919"/>
                  </a:lnTo>
                  <a:cubicBezTo>
                    <a:pt x="373114" y="269773"/>
                    <a:pt x="402596" y="241936"/>
                    <a:pt x="456722" y="185807"/>
                  </a:cubicBezTo>
                  <a:close/>
                </a:path>
              </a:pathLst>
            </a:custGeom>
            <a:solidFill>
              <a:srgbClr val="FEBA8C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AAD66B49-B00F-F616-C365-97B653C23C88}"/>
                </a:ext>
              </a:extLst>
            </p:cNvPr>
            <p:cNvSpPr/>
            <p:nvPr/>
          </p:nvSpPr>
          <p:spPr>
            <a:xfrm rot="7294403" flipH="1">
              <a:off x="11719177" y="5556203"/>
              <a:ext cx="702792" cy="716959"/>
            </a:xfrm>
            <a:custGeom>
              <a:avLst/>
              <a:gdLst>
                <a:gd name="connsiteX0" fmla="*/ 702792 w 702792"/>
                <a:gd name="connsiteY0" fmla="*/ 431911 h 716959"/>
                <a:gd name="connsiteX1" fmla="*/ 0 w 702792"/>
                <a:gd name="connsiteY1" fmla="*/ 0 h 716959"/>
                <a:gd name="connsiteX2" fmla="*/ 26517 w 702792"/>
                <a:gd name="connsiteY2" fmla="*/ 84276 h 716959"/>
                <a:gd name="connsiteX3" fmla="*/ 82816 w 702792"/>
                <a:gd name="connsiteY3" fmla="*/ 381365 h 716959"/>
                <a:gd name="connsiteX4" fmla="*/ 155924 w 702792"/>
                <a:gd name="connsiteY4" fmla="*/ 572841 h 716959"/>
                <a:gd name="connsiteX5" fmla="*/ 283109 w 702792"/>
                <a:gd name="connsiteY5" fmla="*/ 716959 h 716959"/>
                <a:gd name="connsiteX6" fmla="*/ 468037 w 702792"/>
                <a:gd name="connsiteY6" fmla="*/ 645834 h 716959"/>
                <a:gd name="connsiteX7" fmla="*/ 629289 w 702792"/>
                <a:gd name="connsiteY7" fmla="*/ 501038 h 716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2792" h="716959">
                  <a:moveTo>
                    <a:pt x="702792" y="431911"/>
                  </a:moveTo>
                  <a:lnTo>
                    <a:pt x="0" y="0"/>
                  </a:lnTo>
                  <a:lnTo>
                    <a:pt x="26517" y="84276"/>
                  </a:lnTo>
                  <a:cubicBezTo>
                    <a:pt x="48363" y="174066"/>
                    <a:pt x="61248" y="299938"/>
                    <a:pt x="82816" y="381365"/>
                  </a:cubicBezTo>
                  <a:cubicBezTo>
                    <a:pt x="104383" y="462792"/>
                    <a:pt x="118099" y="518749"/>
                    <a:pt x="155924" y="572841"/>
                  </a:cubicBezTo>
                  <a:lnTo>
                    <a:pt x="283109" y="716959"/>
                  </a:lnTo>
                  <a:lnTo>
                    <a:pt x="468037" y="645834"/>
                  </a:lnTo>
                  <a:cubicBezTo>
                    <a:pt x="457841" y="641640"/>
                    <a:pt x="524912" y="595165"/>
                    <a:pt x="629289" y="501038"/>
                  </a:cubicBezTo>
                  <a:close/>
                </a:path>
              </a:pathLst>
            </a:custGeom>
            <a:solidFill>
              <a:srgbClr val="FEBD9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68BB21BD-1E04-9A13-85DC-D0214E9CCB8C}"/>
                </a:ext>
              </a:extLst>
            </p:cNvPr>
            <p:cNvSpPr/>
            <p:nvPr/>
          </p:nvSpPr>
          <p:spPr>
            <a:xfrm rot="7294403" flipH="1">
              <a:off x="11500500" y="5513625"/>
              <a:ext cx="1057535" cy="1016682"/>
            </a:xfrm>
            <a:custGeom>
              <a:avLst/>
              <a:gdLst>
                <a:gd name="connsiteX0" fmla="*/ 1057535 w 1057535"/>
                <a:gd name="connsiteY0" fmla="*/ 642296 h 1016682"/>
                <a:gd name="connsiteX1" fmla="*/ 762351 w 1057535"/>
                <a:gd name="connsiteY1" fmla="*/ 460887 h 1016682"/>
                <a:gd name="connsiteX2" fmla="*/ 761511 w 1057535"/>
                <a:gd name="connsiteY2" fmla="*/ 462187 h 1016682"/>
                <a:gd name="connsiteX3" fmla="*/ 728139 w 1057535"/>
                <a:gd name="connsiteY3" fmla="*/ 490078 h 1016682"/>
                <a:gd name="connsiteX4" fmla="*/ 524156 w 1057535"/>
                <a:gd name="connsiteY4" fmla="*/ 493011 h 1016682"/>
                <a:gd name="connsiteX5" fmla="*/ 456474 w 1057535"/>
                <a:gd name="connsiteY5" fmla="*/ 345315 h 1016682"/>
                <a:gd name="connsiteX6" fmla="*/ 426667 w 1057535"/>
                <a:gd name="connsiteY6" fmla="*/ 254587 h 1016682"/>
                <a:gd name="connsiteX7" fmla="*/ 250584 w 1057535"/>
                <a:gd name="connsiteY7" fmla="*/ 146373 h 1016682"/>
                <a:gd name="connsiteX8" fmla="*/ 186208 w 1057535"/>
                <a:gd name="connsiteY8" fmla="*/ 106810 h 1016682"/>
                <a:gd name="connsiteX9" fmla="*/ 178545 w 1057535"/>
                <a:gd name="connsiteY9" fmla="*/ 102100 h 1016682"/>
                <a:gd name="connsiteX10" fmla="*/ 12411 w 1057535"/>
                <a:gd name="connsiteY10" fmla="*/ 0 h 1016682"/>
                <a:gd name="connsiteX11" fmla="*/ 1394 w 1057535"/>
                <a:gd name="connsiteY11" fmla="*/ 13414 h 1016682"/>
                <a:gd name="connsiteX12" fmla="*/ 4771 w 1057535"/>
                <a:gd name="connsiteY12" fmla="*/ 71635 h 1016682"/>
                <a:gd name="connsiteX13" fmla="*/ 79549 w 1057535"/>
                <a:gd name="connsiteY13" fmla="*/ 313283 h 1016682"/>
                <a:gd name="connsiteX14" fmla="*/ 135848 w 1057535"/>
                <a:gd name="connsiteY14" fmla="*/ 610372 h 1016682"/>
                <a:gd name="connsiteX15" fmla="*/ 208956 w 1057535"/>
                <a:gd name="connsiteY15" fmla="*/ 801848 h 1016682"/>
                <a:gd name="connsiteX16" fmla="*/ 457597 w 1057535"/>
                <a:gd name="connsiteY16" fmla="*/ 1016682 h 1016682"/>
                <a:gd name="connsiteX17" fmla="*/ 569106 w 1057535"/>
                <a:gd name="connsiteY17" fmla="*/ 943628 h 1016682"/>
                <a:gd name="connsiteX18" fmla="*/ 1013909 w 1057535"/>
                <a:gd name="connsiteY18" fmla="*/ 693824 h 1016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57535" h="1016682">
                  <a:moveTo>
                    <a:pt x="1057535" y="642296"/>
                  </a:moveTo>
                  <a:lnTo>
                    <a:pt x="762351" y="460887"/>
                  </a:lnTo>
                  <a:lnTo>
                    <a:pt x="761511" y="462187"/>
                  </a:lnTo>
                  <a:cubicBezTo>
                    <a:pt x="750503" y="476064"/>
                    <a:pt x="739458" y="486042"/>
                    <a:pt x="728139" y="490078"/>
                  </a:cubicBezTo>
                  <a:cubicBezTo>
                    <a:pt x="637597" y="522357"/>
                    <a:pt x="580867" y="546052"/>
                    <a:pt x="524156" y="493011"/>
                  </a:cubicBezTo>
                  <a:cubicBezTo>
                    <a:pt x="495801" y="466491"/>
                    <a:pt x="476214" y="408052"/>
                    <a:pt x="456474" y="345315"/>
                  </a:cubicBezTo>
                  <a:lnTo>
                    <a:pt x="426667" y="254587"/>
                  </a:lnTo>
                  <a:lnTo>
                    <a:pt x="250584" y="146373"/>
                  </a:lnTo>
                  <a:lnTo>
                    <a:pt x="186208" y="106810"/>
                  </a:lnTo>
                  <a:lnTo>
                    <a:pt x="178545" y="102100"/>
                  </a:lnTo>
                  <a:lnTo>
                    <a:pt x="12411" y="0"/>
                  </a:lnTo>
                  <a:lnTo>
                    <a:pt x="1394" y="13414"/>
                  </a:lnTo>
                  <a:cubicBezTo>
                    <a:pt x="-1427" y="26362"/>
                    <a:pt x="202" y="44279"/>
                    <a:pt x="4771" y="71635"/>
                  </a:cubicBezTo>
                  <a:cubicBezTo>
                    <a:pt x="13908" y="126348"/>
                    <a:pt x="57703" y="223494"/>
                    <a:pt x="79549" y="313283"/>
                  </a:cubicBezTo>
                  <a:cubicBezTo>
                    <a:pt x="101395" y="403073"/>
                    <a:pt x="114280" y="528944"/>
                    <a:pt x="135848" y="610372"/>
                  </a:cubicBezTo>
                  <a:cubicBezTo>
                    <a:pt x="157415" y="691799"/>
                    <a:pt x="171130" y="747755"/>
                    <a:pt x="208956" y="801848"/>
                  </a:cubicBezTo>
                  <a:lnTo>
                    <a:pt x="457597" y="1016682"/>
                  </a:lnTo>
                  <a:lnTo>
                    <a:pt x="569106" y="943628"/>
                  </a:lnTo>
                  <a:cubicBezTo>
                    <a:pt x="556361" y="938385"/>
                    <a:pt x="851568" y="859434"/>
                    <a:pt x="1013909" y="693824"/>
                  </a:cubicBezTo>
                  <a:close/>
                </a:path>
              </a:pathLst>
            </a:custGeom>
            <a:solidFill>
              <a:srgbClr val="FEC198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자유형 21">
              <a:extLst>
                <a:ext uri="{FF2B5EF4-FFF2-40B4-BE49-F238E27FC236}">
                  <a16:creationId xmlns:a16="http://schemas.microsoft.com/office/drawing/2014/main" id="{7D544117-F0D2-3445-9AAA-8E4986B55AD5}"/>
                </a:ext>
              </a:extLst>
            </p:cNvPr>
            <p:cNvSpPr/>
            <p:nvPr/>
          </p:nvSpPr>
          <p:spPr>
            <a:xfrm rot="7294403" flipH="1">
              <a:off x="12021552" y="6439728"/>
              <a:ext cx="133474" cy="314347"/>
            </a:xfrm>
            <a:custGeom>
              <a:avLst/>
              <a:gdLst>
                <a:gd name="connsiteX0" fmla="*/ 16871 w 279835"/>
                <a:gd name="connsiteY0" fmla="*/ 0 h 659044"/>
                <a:gd name="connsiteX1" fmla="*/ 26901 w 279835"/>
                <a:gd name="connsiteY1" fmla="*/ 6615 h 659044"/>
                <a:gd name="connsiteX2" fmla="*/ 119770 w 279835"/>
                <a:gd name="connsiteY2" fmla="*/ 118534 h 659044"/>
                <a:gd name="connsiteX3" fmla="*/ 279790 w 279835"/>
                <a:gd name="connsiteY3" fmla="*/ 530014 h 659044"/>
                <a:gd name="connsiteX4" fmla="*/ 176206 w 279835"/>
                <a:gd name="connsiteY4" fmla="*/ 654494 h 659044"/>
                <a:gd name="connsiteX5" fmla="*/ 166973 w 279835"/>
                <a:gd name="connsiteY5" fmla="*/ 659044 h 659044"/>
                <a:gd name="connsiteX6" fmla="*/ 166778 w 279835"/>
                <a:gd name="connsiteY6" fmla="*/ 657905 h 659044"/>
                <a:gd name="connsiteX7" fmla="*/ 10002 w 279835"/>
                <a:gd name="connsiteY7" fmla="*/ 151278 h 659044"/>
                <a:gd name="connsiteX8" fmla="*/ 2923 w 279835"/>
                <a:gd name="connsiteY8" fmla="*/ 29215 h 659044"/>
                <a:gd name="connsiteX9" fmla="*/ 16871 w 279835"/>
                <a:gd name="connsiteY9" fmla="*/ 0 h 65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835" h="659044">
                  <a:moveTo>
                    <a:pt x="16871" y="0"/>
                  </a:moveTo>
                  <a:lnTo>
                    <a:pt x="26901" y="6615"/>
                  </a:lnTo>
                  <a:cubicBezTo>
                    <a:pt x="58175" y="31539"/>
                    <a:pt x="92465" y="74719"/>
                    <a:pt x="119770" y="118534"/>
                  </a:cubicBezTo>
                  <a:cubicBezTo>
                    <a:pt x="174380" y="206164"/>
                    <a:pt x="277250" y="437304"/>
                    <a:pt x="279790" y="530014"/>
                  </a:cubicBezTo>
                  <a:cubicBezTo>
                    <a:pt x="281695" y="599547"/>
                    <a:pt x="223593" y="631932"/>
                    <a:pt x="176206" y="654494"/>
                  </a:cubicBezTo>
                  <a:lnTo>
                    <a:pt x="166973" y="659044"/>
                  </a:lnTo>
                  <a:lnTo>
                    <a:pt x="166778" y="657905"/>
                  </a:lnTo>
                  <a:cubicBezTo>
                    <a:pt x="120977" y="469657"/>
                    <a:pt x="29159" y="265986"/>
                    <a:pt x="10002" y="151278"/>
                  </a:cubicBezTo>
                  <a:cubicBezTo>
                    <a:pt x="424" y="93925"/>
                    <a:pt x="-2993" y="56361"/>
                    <a:pt x="2923" y="29215"/>
                  </a:cubicBezTo>
                  <a:lnTo>
                    <a:pt x="16871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8363AAD3-0B3C-B433-57A3-B0F15B012FFD}"/>
                </a:ext>
              </a:extLst>
            </p:cNvPr>
            <p:cNvSpPr/>
            <p:nvPr/>
          </p:nvSpPr>
          <p:spPr>
            <a:xfrm rot="13036282" flipH="1">
              <a:off x="10993184" y="5084200"/>
              <a:ext cx="1018428" cy="1674664"/>
            </a:xfrm>
            <a:custGeom>
              <a:avLst/>
              <a:gdLst>
                <a:gd name="connsiteX0" fmla="*/ 738576 w 1018428"/>
                <a:gd name="connsiteY0" fmla="*/ 1674664 h 1674664"/>
                <a:gd name="connsiteX1" fmla="*/ 1018428 w 1018428"/>
                <a:gd name="connsiteY1" fmla="*/ 1306925 h 1674664"/>
                <a:gd name="connsiteX2" fmla="*/ 961275 w 1018428"/>
                <a:gd name="connsiteY2" fmla="*/ 1225185 h 1674664"/>
                <a:gd name="connsiteX3" fmla="*/ 844169 w 1018428"/>
                <a:gd name="connsiteY3" fmla="*/ 1052642 h 1674664"/>
                <a:gd name="connsiteX4" fmla="*/ 524156 w 1018428"/>
                <a:gd name="connsiteY4" fmla="*/ 528786 h 1674664"/>
                <a:gd name="connsiteX5" fmla="*/ 387873 w 1018428"/>
                <a:gd name="connsiteY5" fmla="*/ 207606 h 1674664"/>
                <a:gd name="connsiteX6" fmla="*/ 163599 w 1018428"/>
                <a:gd name="connsiteY6" fmla="*/ 17652 h 1674664"/>
                <a:gd name="connsiteX7" fmla="*/ 90057 w 1018428"/>
                <a:gd name="connsiteY7" fmla="*/ 17 h 1674664"/>
                <a:gd name="connsiteX8" fmla="*/ 24724 w 1018428"/>
                <a:gd name="connsiteY8" fmla="*/ 20783 h 1674664"/>
                <a:gd name="connsiteX9" fmla="*/ 4771 w 1018428"/>
                <a:gd name="connsiteY9" fmla="*/ 107410 h 1674664"/>
                <a:gd name="connsiteX10" fmla="*/ 79549 w 1018428"/>
                <a:gd name="connsiteY10" fmla="*/ 349059 h 1674664"/>
                <a:gd name="connsiteX11" fmla="*/ 135848 w 1018428"/>
                <a:gd name="connsiteY11" fmla="*/ 646146 h 1674664"/>
                <a:gd name="connsiteX12" fmla="*/ 208956 w 1018428"/>
                <a:gd name="connsiteY12" fmla="*/ 837622 h 1674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18428" h="1674664">
                  <a:moveTo>
                    <a:pt x="738576" y="1674664"/>
                  </a:moveTo>
                  <a:lnTo>
                    <a:pt x="1018428" y="1306925"/>
                  </a:lnTo>
                  <a:lnTo>
                    <a:pt x="961275" y="1225185"/>
                  </a:lnTo>
                  <a:cubicBezTo>
                    <a:pt x="919015" y="1164092"/>
                    <a:pt x="879443" y="1106003"/>
                    <a:pt x="844169" y="1052642"/>
                  </a:cubicBezTo>
                  <a:cubicBezTo>
                    <a:pt x="703074" y="839201"/>
                    <a:pt x="600206" y="669626"/>
                    <a:pt x="524156" y="528786"/>
                  </a:cubicBezTo>
                  <a:cubicBezTo>
                    <a:pt x="448108" y="387947"/>
                    <a:pt x="445808" y="295031"/>
                    <a:pt x="387873" y="207606"/>
                  </a:cubicBezTo>
                  <a:cubicBezTo>
                    <a:pt x="329936" y="120180"/>
                    <a:pt x="246839" y="51059"/>
                    <a:pt x="163599" y="17652"/>
                  </a:cubicBezTo>
                  <a:cubicBezTo>
                    <a:pt x="132383" y="5124"/>
                    <a:pt x="108772" y="328"/>
                    <a:pt x="90057" y="17"/>
                  </a:cubicBezTo>
                  <a:cubicBezTo>
                    <a:pt x="58864" y="-503"/>
                    <a:pt x="41269" y="11433"/>
                    <a:pt x="24724" y="20783"/>
                  </a:cubicBezTo>
                  <a:cubicBezTo>
                    <a:pt x="-1748" y="35743"/>
                    <a:pt x="-4367" y="52698"/>
                    <a:pt x="4771" y="107410"/>
                  </a:cubicBezTo>
                  <a:cubicBezTo>
                    <a:pt x="13908" y="162123"/>
                    <a:pt x="57702" y="259268"/>
                    <a:pt x="79549" y="349059"/>
                  </a:cubicBezTo>
                  <a:cubicBezTo>
                    <a:pt x="101395" y="438848"/>
                    <a:pt x="114280" y="564719"/>
                    <a:pt x="135848" y="646146"/>
                  </a:cubicBezTo>
                  <a:cubicBezTo>
                    <a:pt x="157416" y="727574"/>
                    <a:pt x="171131" y="783531"/>
                    <a:pt x="208956" y="837622"/>
                  </a:cubicBezTo>
                  <a:close/>
                </a:path>
              </a:pathLst>
            </a:custGeom>
            <a:solidFill>
              <a:srgbClr val="FEC8A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4" name="자유형 21">
              <a:extLst>
                <a:ext uri="{FF2B5EF4-FFF2-40B4-BE49-F238E27FC236}">
                  <a16:creationId xmlns:a16="http://schemas.microsoft.com/office/drawing/2014/main" id="{4820B6A0-E30D-DB11-D1F9-6CC8F0C6863D}"/>
                </a:ext>
              </a:extLst>
            </p:cNvPr>
            <p:cNvSpPr/>
            <p:nvPr/>
          </p:nvSpPr>
          <p:spPr>
            <a:xfrm rot="13036282" flipH="1">
              <a:off x="10695698" y="6011181"/>
              <a:ext cx="133474" cy="314347"/>
            </a:xfrm>
            <a:custGeom>
              <a:avLst/>
              <a:gdLst>
                <a:gd name="connsiteX0" fmla="*/ 16871 w 279835"/>
                <a:gd name="connsiteY0" fmla="*/ 0 h 659044"/>
                <a:gd name="connsiteX1" fmla="*/ 26901 w 279835"/>
                <a:gd name="connsiteY1" fmla="*/ 6615 h 659044"/>
                <a:gd name="connsiteX2" fmla="*/ 119770 w 279835"/>
                <a:gd name="connsiteY2" fmla="*/ 118534 h 659044"/>
                <a:gd name="connsiteX3" fmla="*/ 279790 w 279835"/>
                <a:gd name="connsiteY3" fmla="*/ 530014 h 659044"/>
                <a:gd name="connsiteX4" fmla="*/ 176206 w 279835"/>
                <a:gd name="connsiteY4" fmla="*/ 654494 h 659044"/>
                <a:gd name="connsiteX5" fmla="*/ 166973 w 279835"/>
                <a:gd name="connsiteY5" fmla="*/ 659044 h 659044"/>
                <a:gd name="connsiteX6" fmla="*/ 166778 w 279835"/>
                <a:gd name="connsiteY6" fmla="*/ 657905 h 659044"/>
                <a:gd name="connsiteX7" fmla="*/ 10002 w 279835"/>
                <a:gd name="connsiteY7" fmla="*/ 151278 h 659044"/>
                <a:gd name="connsiteX8" fmla="*/ 2923 w 279835"/>
                <a:gd name="connsiteY8" fmla="*/ 29215 h 659044"/>
                <a:gd name="connsiteX9" fmla="*/ 16871 w 279835"/>
                <a:gd name="connsiteY9" fmla="*/ 0 h 65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835" h="659044">
                  <a:moveTo>
                    <a:pt x="16871" y="0"/>
                  </a:moveTo>
                  <a:lnTo>
                    <a:pt x="26901" y="6615"/>
                  </a:lnTo>
                  <a:cubicBezTo>
                    <a:pt x="58175" y="31539"/>
                    <a:pt x="92465" y="74719"/>
                    <a:pt x="119770" y="118534"/>
                  </a:cubicBezTo>
                  <a:cubicBezTo>
                    <a:pt x="174380" y="206164"/>
                    <a:pt x="277250" y="437304"/>
                    <a:pt x="279790" y="530014"/>
                  </a:cubicBezTo>
                  <a:cubicBezTo>
                    <a:pt x="281695" y="599547"/>
                    <a:pt x="223593" y="631932"/>
                    <a:pt x="176206" y="654494"/>
                  </a:cubicBezTo>
                  <a:lnTo>
                    <a:pt x="166973" y="659044"/>
                  </a:lnTo>
                  <a:lnTo>
                    <a:pt x="166778" y="657905"/>
                  </a:lnTo>
                  <a:cubicBezTo>
                    <a:pt x="120977" y="469657"/>
                    <a:pt x="29159" y="265986"/>
                    <a:pt x="10002" y="151278"/>
                  </a:cubicBezTo>
                  <a:cubicBezTo>
                    <a:pt x="424" y="93925"/>
                    <a:pt x="-2993" y="56361"/>
                    <a:pt x="2923" y="29215"/>
                  </a:cubicBezTo>
                  <a:lnTo>
                    <a:pt x="16871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EB6BFE9D-08BA-BE20-E0E4-807E6038C79C}"/>
                </a:ext>
              </a:extLst>
            </p:cNvPr>
            <p:cNvSpPr/>
            <p:nvPr/>
          </p:nvSpPr>
          <p:spPr>
            <a:xfrm rot="18568943">
              <a:off x="11628196" y="5947757"/>
              <a:ext cx="676036" cy="667854"/>
            </a:xfrm>
            <a:custGeom>
              <a:avLst/>
              <a:gdLst>
                <a:gd name="connsiteX0" fmla="*/ 615633 w 676036"/>
                <a:gd name="connsiteY0" fmla="*/ 273357 h 667854"/>
                <a:gd name="connsiteX1" fmla="*/ 672587 w 676036"/>
                <a:gd name="connsiteY1" fmla="*/ 342864 h 667854"/>
                <a:gd name="connsiteX2" fmla="*/ 676036 w 676036"/>
                <a:gd name="connsiteY2" fmla="*/ 347997 h 667854"/>
                <a:gd name="connsiteX3" fmla="*/ 287776 w 676036"/>
                <a:gd name="connsiteY3" fmla="*/ 667854 h 667854"/>
                <a:gd name="connsiteX4" fmla="*/ 282480 w 676036"/>
                <a:gd name="connsiteY4" fmla="*/ 663554 h 667854"/>
                <a:gd name="connsiteX5" fmla="*/ 219816 w 676036"/>
                <a:gd name="connsiteY5" fmla="*/ 597338 h 667854"/>
                <a:gd name="connsiteX6" fmla="*/ 12210 w 676036"/>
                <a:gd name="connsiteY6" fmla="*/ 233130 h 667854"/>
                <a:gd name="connsiteX7" fmla="*/ 57108 w 676036"/>
                <a:gd name="connsiteY7" fmla="*/ 20495 h 667854"/>
                <a:gd name="connsiteX8" fmla="*/ 327929 w 676036"/>
                <a:gd name="connsiteY8" fmla="*/ 37016 h 667854"/>
                <a:gd name="connsiteX9" fmla="*/ 615633 w 676036"/>
                <a:gd name="connsiteY9" fmla="*/ 273357 h 66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76036" h="667854">
                  <a:moveTo>
                    <a:pt x="615633" y="273357"/>
                  </a:moveTo>
                  <a:cubicBezTo>
                    <a:pt x="636480" y="294938"/>
                    <a:pt x="655105" y="318479"/>
                    <a:pt x="672587" y="342864"/>
                  </a:cubicBezTo>
                  <a:lnTo>
                    <a:pt x="676036" y="347997"/>
                  </a:lnTo>
                  <a:lnTo>
                    <a:pt x="287776" y="667854"/>
                  </a:lnTo>
                  <a:lnTo>
                    <a:pt x="282480" y="663554"/>
                  </a:lnTo>
                  <a:cubicBezTo>
                    <a:pt x="260702" y="644103"/>
                    <a:pt x="239690" y="622720"/>
                    <a:pt x="219816" y="597338"/>
                  </a:cubicBezTo>
                  <a:cubicBezTo>
                    <a:pt x="140317" y="495810"/>
                    <a:pt x="39328" y="329269"/>
                    <a:pt x="12210" y="233130"/>
                  </a:cubicBezTo>
                  <a:cubicBezTo>
                    <a:pt x="-14909" y="136989"/>
                    <a:pt x="4487" y="53180"/>
                    <a:pt x="57108" y="20495"/>
                  </a:cubicBezTo>
                  <a:cubicBezTo>
                    <a:pt x="109728" y="-12192"/>
                    <a:pt x="234842" y="-5128"/>
                    <a:pt x="327929" y="37016"/>
                  </a:cubicBezTo>
                  <a:cubicBezTo>
                    <a:pt x="421017" y="79160"/>
                    <a:pt x="532243" y="187034"/>
                    <a:pt x="615633" y="273357"/>
                  </a:cubicBezTo>
                  <a:close/>
                </a:path>
              </a:pathLst>
            </a:custGeom>
            <a:solidFill>
              <a:srgbClr val="FEC8A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DDF5E5F1-0D29-318E-D0D5-7B8B84F46A7C}"/>
                </a:ext>
              </a:extLst>
            </p:cNvPr>
            <p:cNvSpPr/>
            <p:nvPr/>
          </p:nvSpPr>
          <p:spPr>
            <a:xfrm rot="18568943">
              <a:off x="11821156" y="6196173"/>
              <a:ext cx="227410" cy="201194"/>
            </a:xfrm>
            <a:custGeom>
              <a:avLst/>
              <a:gdLst>
                <a:gd name="connsiteX0" fmla="*/ 301531 w 301531"/>
                <a:gd name="connsiteY0" fmla="*/ 0 h 266771"/>
                <a:gd name="connsiteX1" fmla="*/ 301067 w 301531"/>
                <a:gd name="connsiteY1" fmla="*/ 25055 h 266771"/>
                <a:gd name="connsiteX2" fmla="*/ 263562 w 301531"/>
                <a:gd name="connsiteY2" fmla="*/ 135783 h 266771"/>
                <a:gd name="connsiteX3" fmla="*/ 115925 w 301531"/>
                <a:gd name="connsiteY3" fmla="*/ 252465 h 266771"/>
                <a:gd name="connsiteX4" fmla="*/ 35855 w 301531"/>
                <a:gd name="connsiteY4" fmla="*/ 266752 h 266771"/>
                <a:gd name="connsiteX5" fmla="*/ 0 w 301531"/>
                <a:gd name="connsiteY5" fmla="*/ 261941 h 266771"/>
                <a:gd name="connsiteX6" fmla="*/ 2368 w 301531"/>
                <a:gd name="connsiteY6" fmla="*/ 251869 h 266771"/>
                <a:gd name="connsiteX7" fmla="*/ 46868 w 301531"/>
                <a:gd name="connsiteY7" fmla="*/ 133402 h 266771"/>
                <a:gd name="connsiteX8" fmla="*/ 196887 w 301531"/>
                <a:gd name="connsiteY8" fmla="*/ 21483 h 266771"/>
                <a:gd name="connsiteX9" fmla="*/ 256549 w 301531"/>
                <a:gd name="connsiteY9" fmla="*/ 6637 h 266771"/>
                <a:gd name="connsiteX10" fmla="*/ 301531 w 301531"/>
                <a:gd name="connsiteY10" fmla="*/ 0 h 266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1531" h="266771">
                  <a:moveTo>
                    <a:pt x="301531" y="0"/>
                  </a:moveTo>
                  <a:lnTo>
                    <a:pt x="301067" y="25055"/>
                  </a:lnTo>
                  <a:cubicBezTo>
                    <a:pt x="297941" y="60402"/>
                    <a:pt x="286779" y="103339"/>
                    <a:pt x="263562" y="135783"/>
                  </a:cubicBezTo>
                  <a:cubicBezTo>
                    <a:pt x="232606" y="179043"/>
                    <a:pt x="166725" y="234209"/>
                    <a:pt x="115925" y="252465"/>
                  </a:cubicBezTo>
                  <a:cubicBezTo>
                    <a:pt x="90525" y="261593"/>
                    <a:pt x="62942" y="267149"/>
                    <a:pt x="35855" y="266752"/>
                  </a:cubicBezTo>
                  <a:lnTo>
                    <a:pt x="0" y="261941"/>
                  </a:lnTo>
                  <a:lnTo>
                    <a:pt x="2368" y="251869"/>
                  </a:lnTo>
                  <a:cubicBezTo>
                    <a:pt x="13828" y="207618"/>
                    <a:pt x="28612" y="161580"/>
                    <a:pt x="46868" y="133402"/>
                  </a:cubicBezTo>
                  <a:cubicBezTo>
                    <a:pt x="83380" y="77046"/>
                    <a:pt x="132593" y="41327"/>
                    <a:pt x="196887" y="21483"/>
                  </a:cubicBezTo>
                  <a:cubicBezTo>
                    <a:pt x="212961" y="16522"/>
                    <a:pt x="233822" y="11214"/>
                    <a:pt x="256549" y="6637"/>
                  </a:cubicBezTo>
                  <a:lnTo>
                    <a:pt x="30153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2E6E4CB1-3ABD-5D93-D4AE-9CAD68DA2D7B}"/>
                </a:ext>
              </a:extLst>
            </p:cNvPr>
            <p:cNvSpPr/>
            <p:nvPr/>
          </p:nvSpPr>
          <p:spPr>
            <a:xfrm rot="18568943">
              <a:off x="11577688" y="6092277"/>
              <a:ext cx="420238" cy="416274"/>
            </a:xfrm>
            <a:custGeom>
              <a:avLst/>
              <a:gdLst>
                <a:gd name="connsiteX0" fmla="*/ 235146 w 557209"/>
                <a:gd name="connsiteY0" fmla="*/ 920 h 551953"/>
                <a:gd name="connsiteX1" fmla="*/ 306952 w 557209"/>
                <a:gd name="connsiteY1" fmla="*/ 11602 h 551953"/>
                <a:gd name="connsiteX2" fmla="*/ 340515 w 557209"/>
                <a:gd name="connsiteY2" fmla="*/ 32889 h 551953"/>
                <a:gd name="connsiteX3" fmla="*/ 504822 w 557209"/>
                <a:gd name="connsiteY3" fmla="*/ 199577 h 551953"/>
                <a:gd name="connsiteX4" fmla="*/ 557209 w 557209"/>
                <a:gd name="connsiteY4" fmla="*/ 282920 h 551953"/>
                <a:gd name="connsiteX5" fmla="*/ 557078 w 557209"/>
                <a:gd name="connsiteY5" fmla="*/ 290012 h 551953"/>
                <a:gd name="connsiteX6" fmla="*/ 512096 w 557209"/>
                <a:gd name="connsiteY6" fmla="*/ 296649 h 551953"/>
                <a:gd name="connsiteX7" fmla="*/ 452434 w 557209"/>
                <a:gd name="connsiteY7" fmla="*/ 311495 h 551953"/>
                <a:gd name="connsiteX8" fmla="*/ 302415 w 557209"/>
                <a:gd name="connsiteY8" fmla="*/ 423414 h 551953"/>
                <a:gd name="connsiteX9" fmla="*/ 257915 w 557209"/>
                <a:gd name="connsiteY9" fmla="*/ 541881 h 551953"/>
                <a:gd name="connsiteX10" fmla="*/ 255547 w 557209"/>
                <a:gd name="connsiteY10" fmla="*/ 551953 h 551953"/>
                <a:gd name="connsiteX11" fmla="*/ 251479 w 557209"/>
                <a:gd name="connsiteY11" fmla="*/ 551407 h 551953"/>
                <a:gd name="connsiteX12" fmla="*/ 214309 w 557209"/>
                <a:gd name="connsiteY12" fmla="*/ 535333 h 551953"/>
                <a:gd name="connsiteX13" fmla="*/ 90484 w 557209"/>
                <a:gd name="connsiteY13" fmla="*/ 366264 h 551953"/>
                <a:gd name="connsiteX14" fmla="*/ 4759 w 557209"/>
                <a:gd name="connsiteY14" fmla="*/ 235295 h 551953"/>
                <a:gd name="connsiteX15" fmla="*/ 1974 w 557209"/>
                <a:gd name="connsiteY15" fmla="*/ 225940 h 551953"/>
                <a:gd name="connsiteX16" fmla="*/ 510 w 557209"/>
                <a:gd name="connsiteY16" fmla="*/ 217377 h 551953"/>
                <a:gd name="connsiteX17" fmla="*/ 75721 w 557209"/>
                <a:gd name="connsiteY17" fmla="*/ 27174 h 551953"/>
                <a:gd name="connsiteX18" fmla="*/ 235146 w 557209"/>
                <a:gd name="connsiteY18" fmla="*/ 920 h 551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7209" h="551953">
                  <a:moveTo>
                    <a:pt x="235146" y="920"/>
                  </a:moveTo>
                  <a:lnTo>
                    <a:pt x="306952" y="11602"/>
                  </a:lnTo>
                  <a:lnTo>
                    <a:pt x="340515" y="32889"/>
                  </a:lnTo>
                  <a:cubicBezTo>
                    <a:pt x="396078" y="73767"/>
                    <a:pt x="468706" y="157905"/>
                    <a:pt x="504822" y="199577"/>
                  </a:cubicBezTo>
                  <a:cubicBezTo>
                    <a:pt x="540938" y="241249"/>
                    <a:pt x="554828" y="245217"/>
                    <a:pt x="557209" y="282920"/>
                  </a:cubicBezTo>
                  <a:lnTo>
                    <a:pt x="557078" y="290012"/>
                  </a:lnTo>
                  <a:lnTo>
                    <a:pt x="512096" y="296649"/>
                  </a:lnTo>
                  <a:cubicBezTo>
                    <a:pt x="489369" y="301226"/>
                    <a:pt x="468508" y="306534"/>
                    <a:pt x="452434" y="311495"/>
                  </a:cubicBezTo>
                  <a:cubicBezTo>
                    <a:pt x="388140" y="331339"/>
                    <a:pt x="338927" y="367058"/>
                    <a:pt x="302415" y="423414"/>
                  </a:cubicBezTo>
                  <a:cubicBezTo>
                    <a:pt x="284159" y="451592"/>
                    <a:pt x="269375" y="497630"/>
                    <a:pt x="257915" y="541881"/>
                  </a:cubicBezTo>
                  <a:lnTo>
                    <a:pt x="255547" y="551953"/>
                  </a:lnTo>
                  <a:lnTo>
                    <a:pt x="251479" y="551407"/>
                  </a:lnTo>
                  <a:cubicBezTo>
                    <a:pt x="238519" y="547934"/>
                    <a:pt x="226017" y="542675"/>
                    <a:pt x="214309" y="535333"/>
                  </a:cubicBezTo>
                  <a:cubicBezTo>
                    <a:pt x="167478" y="505964"/>
                    <a:pt x="125409" y="416270"/>
                    <a:pt x="90484" y="366264"/>
                  </a:cubicBezTo>
                  <a:cubicBezTo>
                    <a:pt x="55559" y="316258"/>
                    <a:pt x="19840" y="273395"/>
                    <a:pt x="4759" y="235295"/>
                  </a:cubicBezTo>
                  <a:lnTo>
                    <a:pt x="1974" y="225940"/>
                  </a:lnTo>
                  <a:lnTo>
                    <a:pt x="510" y="217377"/>
                  </a:lnTo>
                  <a:cubicBezTo>
                    <a:pt x="-4156" y="130312"/>
                    <a:pt x="23393" y="59678"/>
                    <a:pt x="75721" y="27174"/>
                  </a:cubicBezTo>
                  <a:cubicBezTo>
                    <a:pt x="110607" y="5505"/>
                    <a:pt x="169523" y="-2989"/>
                    <a:pt x="235146" y="920"/>
                  </a:cubicBezTo>
                  <a:close/>
                </a:path>
              </a:pathLst>
            </a:custGeom>
            <a:solidFill>
              <a:srgbClr val="FFE6D5">
                <a:alpha val="5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4AC1EF1-29AE-FB4E-AC64-60810766A7CF}"/>
              </a:ext>
            </a:extLst>
          </p:cNvPr>
          <p:cNvGrpSpPr/>
          <p:nvPr/>
        </p:nvGrpSpPr>
        <p:grpSpPr>
          <a:xfrm>
            <a:off x="11461694" y="542184"/>
            <a:ext cx="184986" cy="896091"/>
            <a:chOff x="6823881" y="2181295"/>
            <a:chExt cx="628118" cy="3042657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9E4EC1DE-68EA-F268-F9D8-D0F07206E0F0}"/>
                </a:ext>
              </a:extLst>
            </p:cNvPr>
            <p:cNvGrpSpPr/>
            <p:nvPr/>
          </p:nvGrpSpPr>
          <p:grpSpPr>
            <a:xfrm>
              <a:off x="6823881" y="2181295"/>
              <a:ext cx="628118" cy="628118"/>
              <a:chOff x="1651388" y="2172798"/>
              <a:chExt cx="1083168" cy="1083168"/>
            </a:xfrm>
          </p:grpSpPr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036D5DB0-F5C7-4579-169A-151D89C1802B}"/>
                  </a:ext>
                </a:extLst>
              </p:cNvPr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72" name="그림 71">
                <a:extLst>
                  <a:ext uri="{FF2B5EF4-FFF2-40B4-BE49-F238E27FC236}">
                    <a16:creationId xmlns:a16="http://schemas.microsoft.com/office/drawing/2014/main" id="{488AE2A3-65CD-A46E-59AD-B8CE5336F9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</p:spPr>
          </p:pic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E0F3557-1666-BFF5-24D7-ED05BA5AF0A2}"/>
                </a:ext>
              </a:extLst>
            </p:cNvPr>
            <p:cNvGrpSpPr/>
            <p:nvPr/>
          </p:nvGrpSpPr>
          <p:grpSpPr>
            <a:xfrm>
              <a:off x="6823881" y="4595834"/>
              <a:ext cx="628118" cy="628118"/>
              <a:chOff x="8846116" y="4168827"/>
              <a:chExt cx="1083168" cy="1083168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30B87EFC-11F0-A590-65D0-98EF611B7897}"/>
                  </a:ext>
                </a:extLst>
              </p:cNvPr>
              <p:cNvSpPr/>
              <p:nvPr/>
            </p:nvSpPr>
            <p:spPr>
              <a:xfrm>
                <a:off x="8846116" y="4168827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75" name="그림 74">
                <a:extLst>
                  <a:ext uri="{FF2B5EF4-FFF2-40B4-BE49-F238E27FC236}">
                    <a16:creationId xmlns:a16="http://schemas.microsoft.com/office/drawing/2014/main" id="{5E6BF1AA-CF28-20EA-633D-F8EB748F68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36131" y="4358843"/>
                <a:ext cx="703135" cy="703135"/>
              </a:xfrm>
              <a:prstGeom prst="rect">
                <a:avLst/>
              </a:prstGeom>
            </p:spPr>
          </p:pic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4A78DCD6-4DB8-21DA-5A8C-74989D1012F0}"/>
                </a:ext>
              </a:extLst>
            </p:cNvPr>
            <p:cNvGrpSpPr/>
            <p:nvPr/>
          </p:nvGrpSpPr>
          <p:grpSpPr>
            <a:xfrm>
              <a:off x="6823881" y="2986141"/>
              <a:ext cx="628118" cy="628118"/>
              <a:chOff x="8723358" y="1778931"/>
              <a:chExt cx="1083168" cy="1083168"/>
            </a:xfrm>
          </p:grpSpPr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66FF7AFD-84AD-58D5-7D8C-E2BC068AAB4C}"/>
                  </a:ext>
                </a:extLst>
              </p:cNvPr>
              <p:cNvSpPr/>
              <p:nvPr/>
            </p:nvSpPr>
            <p:spPr>
              <a:xfrm>
                <a:off x="8723358" y="1778931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78" name="그림 77">
                <a:extLst>
                  <a:ext uri="{FF2B5EF4-FFF2-40B4-BE49-F238E27FC236}">
                    <a16:creationId xmlns:a16="http://schemas.microsoft.com/office/drawing/2014/main" id="{51B636DE-395D-CC8F-05E7-E65403C679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96567" y="1952140"/>
                <a:ext cx="736749" cy="736749"/>
              </a:xfrm>
              <a:prstGeom prst="rect">
                <a:avLst/>
              </a:prstGeom>
            </p:spPr>
          </p:pic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AEF96A0A-D854-1046-6EA0-1151C6F0CAE8}"/>
                </a:ext>
              </a:extLst>
            </p:cNvPr>
            <p:cNvGrpSpPr/>
            <p:nvPr/>
          </p:nvGrpSpPr>
          <p:grpSpPr>
            <a:xfrm>
              <a:off x="6823881" y="3790987"/>
              <a:ext cx="628118" cy="628118"/>
              <a:chOff x="2899657" y="4303429"/>
              <a:chExt cx="1083168" cy="1083168"/>
            </a:xfrm>
          </p:grpSpPr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01669217-BC8A-37CD-BDC1-A54171F1F9AA}"/>
                  </a:ext>
                </a:extLst>
              </p:cNvPr>
              <p:cNvSpPr/>
              <p:nvPr/>
            </p:nvSpPr>
            <p:spPr>
              <a:xfrm>
                <a:off x="2899657" y="4303429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81" name="그림 80">
                <a:extLst>
                  <a:ext uri="{FF2B5EF4-FFF2-40B4-BE49-F238E27FC236}">
                    <a16:creationId xmlns:a16="http://schemas.microsoft.com/office/drawing/2014/main" id="{58ADCF2F-0888-769E-078F-956E94879D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5175" y="4478947"/>
                <a:ext cx="732133" cy="732133"/>
              </a:xfrm>
              <a:prstGeom prst="rect">
                <a:avLst/>
              </a:prstGeom>
            </p:spPr>
          </p:pic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934D59-C237-AC15-FA3C-DD8EC7F18E02}"/>
              </a:ext>
            </a:extLst>
          </p:cNvPr>
          <p:cNvSpPr/>
          <p:nvPr/>
        </p:nvSpPr>
        <p:spPr>
          <a:xfrm>
            <a:off x="1917251" y="1371446"/>
            <a:ext cx="2622734" cy="486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OS 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종류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Operation System Type </a:t>
            </a:r>
            <a:endParaRPr lang="ko-KR" altLang="en-US" sz="7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FBC13504-2528-AA26-4809-B4A0BCEB9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219914"/>
              </p:ext>
            </p:extLst>
          </p:nvPr>
        </p:nvGraphicFramePr>
        <p:xfrm>
          <a:off x="1934285" y="2209462"/>
          <a:ext cx="9074532" cy="3713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547">
                  <a:extLst>
                    <a:ext uri="{9D8B030D-6E8A-4147-A177-3AD203B41FA5}">
                      <a16:colId xmlns:a16="http://schemas.microsoft.com/office/drawing/2014/main" val="4064156269"/>
                    </a:ext>
                  </a:extLst>
                </a:gridCol>
                <a:gridCol w="1550547">
                  <a:extLst>
                    <a:ext uri="{9D8B030D-6E8A-4147-A177-3AD203B41FA5}">
                      <a16:colId xmlns:a16="http://schemas.microsoft.com/office/drawing/2014/main" val="199108720"/>
                    </a:ext>
                  </a:extLst>
                </a:gridCol>
                <a:gridCol w="1991146">
                  <a:extLst>
                    <a:ext uri="{9D8B030D-6E8A-4147-A177-3AD203B41FA5}">
                      <a16:colId xmlns:a16="http://schemas.microsoft.com/office/drawing/2014/main" val="3096285707"/>
                    </a:ext>
                  </a:extLst>
                </a:gridCol>
                <a:gridCol w="1991146">
                  <a:extLst>
                    <a:ext uri="{9D8B030D-6E8A-4147-A177-3AD203B41FA5}">
                      <a16:colId xmlns:a16="http://schemas.microsoft.com/office/drawing/2014/main" val="2679923682"/>
                    </a:ext>
                  </a:extLst>
                </a:gridCol>
                <a:gridCol w="1991146">
                  <a:extLst>
                    <a:ext uri="{9D8B030D-6E8A-4147-A177-3AD203B41FA5}">
                      <a16:colId xmlns:a16="http://schemas.microsoft.com/office/drawing/2014/main" val="3221483201"/>
                    </a:ext>
                  </a:extLst>
                </a:gridCol>
              </a:tblGrid>
              <a:tr h="7022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제작사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Predecessor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비용 및 라이선스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주요 용도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F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581510"/>
                  </a:ext>
                </a:extLst>
              </a:tr>
              <a:tr h="1003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Windows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Microsoft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OS/2, MS-DOS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유상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다양한 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라이선스 정책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중소규모 서버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개인용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PC, Tablet PC, Embedded System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13859"/>
                  </a:ext>
                </a:extLst>
              </a:tr>
              <a:tr h="1003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Linux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Linus </a:t>
                      </a:r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</a:rPr>
                        <a:t>Tovalds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Linux Kernel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무료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, GNU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GPLv2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중대 규모 서버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4594365"/>
                  </a:ext>
                </a:extLst>
              </a:tr>
              <a:tr h="1003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Android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Google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Linux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무료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, Apache 2.0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스마트폰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태블릿 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PC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939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764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20CBFAE1-DD73-93B3-AABE-B4A31CCA29CC}"/>
              </a:ext>
            </a:extLst>
          </p:cNvPr>
          <p:cNvGrpSpPr/>
          <p:nvPr/>
        </p:nvGrpSpPr>
        <p:grpSpPr>
          <a:xfrm>
            <a:off x="100012" y="266699"/>
            <a:ext cx="11991976" cy="6350002"/>
            <a:chOff x="100012" y="266699"/>
            <a:chExt cx="11991976" cy="6350002"/>
          </a:xfrm>
        </p:grpSpPr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4F7C81EA-0634-C034-C297-B67A892486AE}"/>
                </a:ext>
              </a:extLst>
            </p:cNvPr>
            <p:cNvSpPr/>
            <p:nvPr/>
          </p:nvSpPr>
          <p:spPr>
            <a:xfrm>
              <a:off x="290512" y="266699"/>
              <a:ext cx="11610976" cy="6123185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rgbClr val="F9EFE5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 dirty="0">
                <a:solidFill>
                  <a:srgbClr val="F9EFE5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50314E9-2551-2B72-55EA-7423A527B631}"/>
                </a:ext>
              </a:extLst>
            </p:cNvPr>
            <p:cNvSpPr/>
            <p:nvPr/>
          </p:nvSpPr>
          <p:spPr>
            <a:xfrm>
              <a:off x="435797" y="468117"/>
              <a:ext cx="11320406" cy="592176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 dirty="0">
                <a:solidFill>
                  <a:srgbClr val="F9EFE5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39FE7B2-DCD8-6BFA-5E7B-80A54431327C}"/>
                </a:ext>
              </a:extLst>
            </p:cNvPr>
            <p:cNvSpPr/>
            <p:nvPr/>
          </p:nvSpPr>
          <p:spPr>
            <a:xfrm>
              <a:off x="100012" y="6389885"/>
              <a:ext cx="11991976" cy="226816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rgbClr val="F9EFE5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 dirty="0">
                <a:solidFill>
                  <a:srgbClr val="F9EFE5"/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54E1D859-3279-7CAB-3C4F-4118A9EE3C3F}"/>
                </a:ext>
              </a:extLst>
            </p:cNvPr>
            <p:cNvSpPr/>
            <p:nvPr/>
          </p:nvSpPr>
          <p:spPr>
            <a:xfrm>
              <a:off x="5447506" y="6389885"/>
              <a:ext cx="1296988" cy="113408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rgbClr val="F9EFE5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 dirty="0">
                <a:solidFill>
                  <a:srgbClr val="F9EFE5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4D00C35-B11C-1BD6-DF8F-363DDD01DD36}"/>
                </a:ext>
              </a:extLst>
            </p:cNvPr>
            <p:cNvSpPr/>
            <p:nvPr/>
          </p:nvSpPr>
          <p:spPr>
            <a:xfrm>
              <a:off x="439513" y="468115"/>
              <a:ext cx="729357" cy="59217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  <a:defRPr/>
              </a:pPr>
              <a:endParaRPr lang="ko-KR" altLang="en-US" sz="600" dirty="0">
                <a:solidFill>
                  <a:srgbClr val="F9EFE5"/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2370F92-6548-BAD9-99D7-0F4BD5E19C9B}"/>
                </a:ext>
              </a:extLst>
            </p:cNvPr>
            <p:cNvSpPr/>
            <p:nvPr/>
          </p:nvSpPr>
          <p:spPr>
            <a:xfrm rot="10800000" flipV="1">
              <a:off x="435797" y="1104424"/>
              <a:ext cx="738883" cy="197396"/>
            </a:xfrm>
            <a:prstGeom prst="rect">
              <a:avLst/>
            </a:prstGeom>
            <a:solidFill>
              <a:srgbClr val="166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srgbClr val="F9EFE5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8702577-E712-2CA8-E65C-F8F8BCD997F6}"/>
                </a:ext>
              </a:extLst>
            </p:cNvPr>
            <p:cNvGrpSpPr/>
            <p:nvPr/>
          </p:nvGrpSpPr>
          <p:grpSpPr>
            <a:xfrm>
              <a:off x="467258" y="1197769"/>
              <a:ext cx="110991" cy="3414255"/>
              <a:chOff x="494690" y="1197769"/>
              <a:chExt cx="110991" cy="3414255"/>
            </a:xfrm>
          </p:grpSpPr>
          <p:sp>
            <p:nvSpPr>
              <p:cNvPr id="93" name="Freeform 9">
                <a:extLst>
                  <a:ext uri="{FF2B5EF4-FFF2-40B4-BE49-F238E27FC236}">
                    <a16:creationId xmlns:a16="http://schemas.microsoft.com/office/drawing/2014/main" id="{2DD0478C-4E3C-6E23-06B1-255F38A006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114" y="2402270"/>
                <a:ext cx="64143" cy="8465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srgbClr val="F9EFE5"/>
                  </a:solidFill>
                </a:endParaRPr>
              </a:p>
            </p:txBody>
          </p:sp>
          <p:sp>
            <p:nvSpPr>
              <p:cNvPr id="94" name="자유형 23">
                <a:extLst>
                  <a:ext uri="{FF2B5EF4-FFF2-40B4-BE49-F238E27FC236}">
                    <a16:creationId xmlns:a16="http://schemas.microsoft.com/office/drawing/2014/main" id="{D95AA9D8-E9A6-9583-2450-DC1BDCDA2B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400" y="1997402"/>
                <a:ext cx="89571" cy="78392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srgbClr val="F9EFE5"/>
                  </a:solidFill>
                </a:endParaRPr>
              </a:p>
            </p:txBody>
          </p:sp>
          <p:sp>
            <p:nvSpPr>
              <p:cNvPr id="95" name="말풍선: 타원형 11">
                <a:extLst>
                  <a:ext uri="{FF2B5EF4-FFF2-40B4-BE49-F238E27FC236}">
                    <a16:creationId xmlns:a16="http://schemas.microsoft.com/office/drawing/2014/main" id="{D02D7E95-DC35-4519-C614-9824E4CF4028}"/>
                  </a:ext>
                </a:extLst>
              </p:cNvPr>
              <p:cNvSpPr/>
              <p:nvPr/>
            </p:nvSpPr>
            <p:spPr>
              <a:xfrm>
                <a:off x="515252" y="1602563"/>
                <a:ext cx="69866" cy="68363"/>
              </a:xfrm>
              <a:prstGeom prst="wedgeEllipseCallout">
                <a:avLst>
                  <a:gd name="adj1" fmla="val -41938"/>
                  <a:gd name="adj2" fmla="val 5787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srgbClr val="F9EFE5"/>
                  </a:solidFill>
                </a:endParaRPr>
              </a:p>
            </p:txBody>
          </p:sp>
          <p:sp>
            <p:nvSpPr>
              <p:cNvPr id="96" name="하트 95">
                <a:extLst>
                  <a:ext uri="{FF2B5EF4-FFF2-40B4-BE49-F238E27FC236}">
                    <a16:creationId xmlns:a16="http://schemas.microsoft.com/office/drawing/2014/main" id="{1ADBE4C6-067A-6E90-E549-518DE29A6087}"/>
                  </a:ext>
                </a:extLst>
              </p:cNvPr>
              <p:cNvSpPr/>
              <p:nvPr/>
            </p:nvSpPr>
            <p:spPr>
              <a:xfrm>
                <a:off x="511026" y="1197769"/>
                <a:ext cx="78318" cy="78318"/>
              </a:xfrm>
              <a:prstGeom prst="hear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srgbClr val="F9EFE5"/>
                  </a:solidFill>
                </a:endParaRPr>
              </a:p>
            </p:txBody>
          </p:sp>
          <p:grpSp>
            <p:nvGrpSpPr>
              <p:cNvPr id="97" name="Group 16">
                <a:extLst>
                  <a:ext uri="{FF2B5EF4-FFF2-40B4-BE49-F238E27FC236}">
                    <a16:creationId xmlns:a16="http://schemas.microsoft.com/office/drawing/2014/main" id="{6B9305E6-B760-D8D9-C031-511F07C9009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05954" y="2813396"/>
                <a:ext cx="88463" cy="101679"/>
                <a:chOff x="1039" y="1681"/>
                <a:chExt cx="1071" cy="1231"/>
              </a:xfrm>
              <a:solidFill>
                <a:schemeClr val="bg1"/>
              </a:solidFill>
            </p:grpSpPr>
            <p:sp>
              <p:nvSpPr>
                <p:cNvPr id="112" name="Freeform 17">
                  <a:extLst>
                    <a:ext uri="{FF2B5EF4-FFF2-40B4-BE49-F238E27FC236}">
                      <a16:creationId xmlns:a16="http://schemas.microsoft.com/office/drawing/2014/main" id="{40FBD4BB-A88A-6335-9D08-D0D5E7292C0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13" name="Freeform 18">
                  <a:extLst>
                    <a:ext uri="{FF2B5EF4-FFF2-40B4-BE49-F238E27FC236}">
                      <a16:creationId xmlns:a16="http://schemas.microsoft.com/office/drawing/2014/main" id="{D3E4356E-DDB3-901E-209B-E14C272B55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14" name="Freeform 19">
                  <a:extLst>
                    <a:ext uri="{FF2B5EF4-FFF2-40B4-BE49-F238E27FC236}">
                      <a16:creationId xmlns:a16="http://schemas.microsoft.com/office/drawing/2014/main" id="{F97DFB48-2AA1-065D-30F2-90809F12C0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15" name="Freeform 20">
                  <a:extLst>
                    <a:ext uri="{FF2B5EF4-FFF2-40B4-BE49-F238E27FC236}">
                      <a16:creationId xmlns:a16="http://schemas.microsoft.com/office/drawing/2014/main" id="{AA9E9AB7-CFE3-58F7-5805-A05B1302A7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</p:grpSp>
          <p:sp>
            <p:nvSpPr>
              <p:cNvPr id="98" name="자유형 32">
                <a:extLst>
                  <a:ext uri="{FF2B5EF4-FFF2-40B4-BE49-F238E27FC236}">
                    <a16:creationId xmlns:a16="http://schemas.microsoft.com/office/drawing/2014/main" id="{86D5CF84-1061-6120-009F-FE2D7EFC7A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54" y="4095210"/>
                <a:ext cx="88463" cy="88463"/>
              </a:xfrm>
              <a:custGeom>
                <a:avLst/>
                <a:gdLst>
                  <a:gd name="connsiteX0" fmla="*/ 4509870 w 6502401"/>
                  <a:gd name="connsiteY0" fmla="*/ 1250950 h 6502400"/>
                  <a:gd name="connsiteX1" fmla="*/ 3460751 w 6502401"/>
                  <a:gd name="connsiteY1" fmla="*/ 2299449 h 6502400"/>
                  <a:gd name="connsiteX2" fmla="*/ 4204979 w 6502401"/>
                  <a:gd name="connsiteY2" fmla="*/ 3043238 h 6502400"/>
                  <a:gd name="connsiteX3" fmla="*/ 5253039 w 6502401"/>
                  <a:gd name="connsiteY3" fmla="*/ 1994739 h 6502400"/>
                  <a:gd name="connsiteX4" fmla="*/ 5487377 w 6502401"/>
                  <a:gd name="connsiteY4" fmla="*/ 0 h 6502400"/>
                  <a:gd name="connsiteX5" fmla="*/ 5557233 w 6502401"/>
                  <a:gd name="connsiteY5" fmla="*/ 0 h 6502400"/>
                  <a:gd name="connsiteX6" fmla="*/ 5626559 w 6502401"/>
                  <a:gd name="connsiteY6" fmla="*/ 6350 h 6502400"/>
                  <a:gd name="connsiteX7" fmla="*/ 5695356 w 6502401"/>
                  <a:gd name="connsiteY7" fmla="*/ 20108 h 6502400"/>
                  <a:gd name="connsiteX8" fmla="*/ 5763095 w 6502401"/>
                  <a:gd name="connsiteY8" fmla="*/ 39688 h 6502400"/>
                  <a:gd name="connsiteX9" fmla="*/ 5828717 w 6502401"/>
                  <a:gd name="connsiteY9" fmla="*/ 66675 h 6502400"/>
                  <a:gd name="connsiteX10" fmla="*/ 5891693 w 6502401"/>
                  <a:gd name="connsiteY10" fmla="*/ 100013 h 6502400"/>
                  <a:gd name="connsiteX11" fmla="*/ 5953081 w 6502401"/>
                  <a:gd name="connsiteY11" fmla="*/ 139700 h 6502400"/>
                  <a:gd name="connsiteX12" fmla="*/ 6010236 w 6502401"/>
                  <a:gd name="connsiteY12" fmla="*/ 186796 h 6502400"/>
                  <a:gd name="connsiteX13" fmla="*/ 6036697 w 6502401"/>
                  <a:gd name="connsiteY13" fmla="*/ 212725 h 6502400"/>
                  <a:gd name="connsiteX14" fmla="*/ 6289659 w 6502401"/>
                  <a:gd name="connsiteY14" fmla="*/ 465667 h 6502400"/>
                  <a:gd name="connsiteX15" fmla="*/ 6316649 w 6502401"/>
                  <a:gd name="connsiteY15" fmla="*/ 493183 h 6502400"/>
                  <a:gd name="connsiteX16" fmla="*/ 6362690 w 6502401"/>
                  <a:gd name="connsiteY16" fmla="*/ 550333 h 6502400"/>
                  <a:gd name="connsiteX17" fmla="*/ 6402381 w 6502401"/>
                  <a:gd name="connsiteY17" fmla="*/ 610658 h 6502400"/>
                  <a:gd name="connsiteX18" fmla="*/ 6436250 w 6502401"/>
                  <a:gd name="connsiteY18" fmla="*/ 674158 h 6502400"/>
                  <a:gd name="connsiteX19" fmla="*/ 6462711 w 6502401"/>
                  <a:gd name="connsiteY19" fmla="*/ 739246 h 6502400"/>
                  <a:gd name="connsiteX20" fmla="*/ 6482820 w 6502401"/>
                  <a:gd name="connsiteY20" fmla="*/ 807508 h 6502400"/>
                  <a:gd name="connsiteX21" fmla="*/ 6495522 w 6502401"/>
                  <a:gd name="connsiteY21" fmla="*/ 875771 h 6502400"/>
                  <a:gd name="connsiteX22" fmla="*/ 6502401 w 6502401"/>
                  <a:gd name="connsiteY22" fmla="*/ 946150 h 6502400"/>
                  <a:gd name="connsiteX23" fmla="*/ 6502401 w 6502401"/>
                  <a:gd name="connsiteY23" fmla="*/ 1015471 h 6502400"/>
                  <a:gd name="connsiteX24" fmla="*/ 6495522 w 6502401"/>
                  <a:gd name="connsiteY24" fmla="*/ 1085321 h 6502400"/>
                  <a:gd name="connsiteX25" fmla="*/ 6482820 w 6502401"/>
                  <a:gd name="connsiteY25" fmla="*/ 1154113 h 6502400"/>
                  <a:gd name="connsiteX26" fmla="*/ 6462711 w 6502401"/>
                  <a:gd name="connsiteY26" fmla="*/ 1221846 h 6502400"/>
                  <a:gd name="connsiteX27" fmla="*/ 6436250 w 6502401"/>
                  <a:gd name="connsiteY27" fmla="*/ 1287463 h 6502400"/>
                  <a:gd name="connsiteX28" fmla="*/ 6402381 w 6502401"/>
                  <a:gd name="connsiteY28" fmla="*/ 1350963 h 6502400"/>
                  <a:gd name="connsiteX29" fmla="*/ 6362690 w 6502401"/>
                  <a:gd name="connsiteY29" fmla="*/ 1410759 h 6502400"/>
                  <a:gd name="connsiteX30" fmla="*/ 6316649 w 6502401"/>
                  <a:gd name="connsiteY30" fmla="*/ 1467909 h 6502400"/>
                  <a:gd name="connsiteX31" fmla="*/ 6289659 w 6502401"/>
                  <a:gd name="connsiteY31" fmla="*/ 1495425 h 6502400"/>
                  <a:gd name="connsiteX32" fmla="*/ 5791143 w 6502401"/>
                  <a:gd name="connsiteY32" fmla="*/ 1993900 h 6502400"/>
                  <a:gd name="connsiteX33" fmla="*/ 6036697 w 6502401"/>
                  <a:gd name="connsiteY33" fmla="*/ 2239433 h 6502400"/>
                  <a:gd name="connsiteX34" fmla="*/ 6050456 w 6502401"/>
                  <a:gd name="connsiteY34" fmla="*/ 2253192 h 6502400"/>
                  <a:gd name="connsiteX35" fmla="*/ 6071095 w 6502401"/>
                  <a:gd name="connsiteY35" fmla="*/ 2284942 h 6502400"/>
                  <a:gd name="connsiteX36" fmla="*/ 6084855 w 6502401"/>
                  <a:gd name="connsiteY36" fmla="*/ 2319338 h 6502400"/>
                  <a:gd name="connsiteX37" fmla="*/ 6092264 w 6502401"/>
                  <a:gd name="connsiteY37" fmla="*/ 2355321 h 6502400"/>
                  <a:gd name="connsiteX38" fmla="*/ 6092264 w 6502401"/>
                  <a:gd name="connsiteY38" fmla="*/ 2391833 h 6502400"/>
                  <a:gd name="connsiteX39" fmla="*/ 6084855 w 6502401"/>
                  <a:gd name="connsiteY39" fmla="*/ 2428346 h 6502400"/>
                  <a:gd name="connsiteX40" fmla="*/ 6071095 w 6502401"/>
                  <a:gd name="connsiteY40" fmla="*/ 2462742 h 6502400"/>
                  <a:gd name="connsiteX41" fmla="*/ 6050456 w 6502401"/>
                  <a:gd name="connsiteY41" fmla="*/ 2493963 h 6502400"/>
                  <a:gd name="connsiteX42" fmla="*/ 6036697 w 6502401"/>
                  <a:gd name="connsiteY42" fmla="*/ 2508250 h 6502400"/>
                  <a:gd name="connsiteX43" fmla="*/ 6022408 w 6502401"/>
                  <a:gd name="connsiteY43" fmla="*/ 2522008 h 6502400"/>
                  <a:gd name="connsiteX44" fmla="*/ 5991185 w 6502401"/>
                  <a:gd name="connsiteY44" fmla="*/ 2542646 h 6502400"/>
                  <a:gd name="connsiteX45" fmla="*/ 5956786 w 6502401"/>
                  <a:gd name="connsiteY45" fmla="*/ 2556933 h 6502400"/>
                  <a:gd name="connsiteX46" fmla="*/ 5920270 w 6502401"/>
                  <a:gd name="connsiteY46" fmla="*/ 2563813 h 6502400"/>
                  <a:gd name="connsiteX47" fmla="*/ 5883755 w 6502401"/>
                  <a:gd name="connsiteY47" fmla="*/ 2563813 h 6502400"/>
                  <a:gd name="connsiteX48" fmla="*/ 5847769 w 6502401"/>
                  <a:gd name="connsiteY48" fmla="*/ 2556933 h 6502400"/>
                  <a:gd name="connsiteX49" fmla="*/ 5813370 w 6502401"/>
                  <a:gd name="connsiteY49" fmla="*/ 2542646 h 6502400"/>
                  <a:gd name="connsiteX50" fmla="*/ 5781617 w 6502401"/>
                  <a:gd name="connsiteY50" fmla="*/ 2522008 h 6502400"/>
                  <a:gd name="connsiteX51" fmla="*/ 5767858 w 6502401"/>
                  <a:gd name="connsiteY51" fmla="*/ 2508250 h 6502400"/>
                  <a:gd name="connsiteX52" fmla="*/ 5522305 w 6502401"/>
                  <a:gd name="connsiteY52" fmla="*/ 2263775 h 6502400"/>
                  <a:gd name="connsiteX53" fmla="*/ 3771678 w 6502401"/>
                  <a:gd name="connsiteY53" fmla="*/ 4014258 h 6502400"/>
                  <a:gd name="connsiteX54" fmla="*/ 2034283 w 6502401"/>
                  <a:gd name="connsiteY54" fmla="*/ 5750454 h 6502400"/>
                  <a:gd name="connsiteX55" fmla="*/ 2004118 w 6502401"/>
                  <a:gd name="connsiteY55" fmla="*/ 5780088 h 6502400"/>
                  <a:gd name="connsiteX56" fmla="*/ 1936908 w 6502401"/>
                  <a:gd name="connsiteY56" fmla="*/ 5832475 h 6502400"/>
                  <a:gd name="connsiteX57" fmla="*/ 1865465 w 6502401"/>
                  <a:gd name="connsiteY57" fmla="*/ 5876925 h 6502400"/>
                  <a:gd name="connsiteX58" fmla="*/ 1789259 w 6502401"/>
                  <a:gd name="connsiteY58" fmla="*/ 5911850 h 6502400"/>
                  <a:gd name="connsiteX59" fmla="*/ 1709877 w 6502401"/>
                  <a:gd name="connsiteY59" fmla="*/ 5938838 h 6502400"/>
                  <a:gd name="connsiteX60" fmla="*/ 1627320 w 6502401"/>
                  <a:gd name="connsiteY60" fmla="*/ 5955242 h 6502400"/>
                  <a:gd name="connsiteX61" fmla="*/ 1543705 w 6502401"/>
                  <a:gd name="connsiteY61" fmla="*/ 5963709 h 6502400"/>
                  <a:gd name="connsiteX62" fmla="*/ 1459032 w 6502401"/>
                  <a:gd name="connsiteY62" fmla="*/ 5961592 h 6502400"/>
                  <a:gd name="connsiteX63" fmla="*/ 1417224 w 6502401"/>
                  <a:gd name="connsiteY63" fmla="*/ 5956300 h 6502400"/>
                  <a:gd name="connsiteX64" fmla="*/ 890660 w 6502401"/>
                  <a:gd name="connsiteY64" fmla="*/ 5881688 h 6502400"/>
                  <a:gd name="connsiteX65" fmla="*/ 324935 w 6502401"/>
                  <a:gd name="connsiteY65" fmla="*/ 6446838 h 6502400"/>
                  <a:gd name="connsiteX66" fmla="*/ 310646 w 6502401"/>
                  <a:gd name="connsiteY66" fmla="*/ 6460596 h 6502400"/>
                  <a:gd name="connsiteX67" fmla="*/ 278364 w 6502401"/>
                  <a:gd name="connsiteY67" fmla="*/ 6481234 h 6502400"/>
                  <a:gd name="connsiteX68" fmla="*/ 243966 w 6502401"/>
                  <a:gd name="connsiteY68" fmla="*/ 6494992 h 6502400"/>
                  <a:gd name="connsiteX69" fmla="*/ 208509 w 6502401"/>
                  <a:gd name="connsiteY69" fmla="*/ 6502400 h 6502400"/>
                  <a:gd name="connsiteX70" fmla="*/ 171464 w 6502401"/>
                  <a:gd name="connsiteY70" fmla="*/ 6502400 h 6502400"/>
                  <a:gd name="connsiteX71" fmla="*/ 136007 w 6502401"/>
                  <a:gd name="connsiteY71" fmla="*/ 6494992 h 6502400"/>
                  <a:gd name="connsiteX72" fmla="*/ 101608 w 6502401"/>
                  <a:gd name="connsiteY72" fmla="*/ 6481234 h 6502400"/>
                  <a:gd name="connsiteX73" fmla="*/ 69856 w 6502401"/>
                  <a:gd name="connsiteY73" fmla="*/ 6460596 h 6502400"/>
                  <a:gd name="connsiteX74" fmla="*/ 55038 w 6502401"/>
                  <a:gd name="connsiteY74" fmla="*/ 6446838 h 6502400"/>
                  <a:gd name="connsiteX75" fmla="*/ 42337 w 6502401"/>
                  <a:gd name="connsiteY75" fmla="*/ 6432550 h 6502400"/>
                  <a:gd name="connsiteX76" fmla="*/ 20639 w 6502401"/>
                  <a:gd name="connsiteY76" fmla="*/ 6401329 h 6502400"/>
                  <a:gd name="connsiteX77" fmla="*/ 6880 w 6502401"/>
                  <a:gd name="connsiteY77" fmla="*/ 6366934 h 6502400"/>
                  <a:gd name="connsiteX78" fmla="*/ 0 w 6502401"/>
                  <a:gd name="connsiteY78" fmla="*/ 6330421 h 6502400"/>
                  <a:gd name="connsiteX79" fmla="*/ 0 w 6502401"/>
                  <a:gd name="connsiteY79" fmla="*/ 6293909 h 6502400"/>
                  <a:gd name="connsiteX80" fmla="*/ 6880 w 6502401"/>
                  <a:gd name="connsiteY80" fmla="*/ 6257925 h 6502400"/>
                  <a:gd name="connsiteX81" fmla="*/ 20639 w 6502401"/>
                  <a:gd name="connsiteY81" fmla="*/ 6223529 h 6502400"/>
                  <a:gd name="connsiteX82" fmla="*/ 42337 w 6502401"/>
                  <a:gd name="connsiteY82" fmla="*/ 6191779 h 6502400"/>
                  <a:gd name="connsiteX83" fmla="*/ 55038 w 6502401"/>
                  <a:gd name="connsiteY83" fmla="*/ 6178021 h 6502400"/>
                  <a:gd name="connsiteX84" fmla="*/ 621292 w 6502401"/>
                  <a:gd name="connsiteY84" fmla="*/ 5611813 h 6502400"/>
                  <a:gd name="connsiteX85" fmla="*/ 546145 w 6502401"/>
                  <a:gd name="connsiteY85" fmla="*/ 5085821 h 6502400"/>
                  <a:gd name="connsiteX86" fmla="*/ 540853 w 6502401"/>
                  <a:gd name="connsiteY86" fmla="*/ 5042959 h 6502400"/>
                  <a:gd name="connsiteX87" fmla="*/ 539265 w 6502401"/>
                  <a:gd name="connsiteY87" fmla="*/ 4958821 h 6502400"/>
                  <a:gd name="connsiteX88" fmla="*/ 546674 w 6502401"/>
                  <a:gd name="connsiteY88" fmla="*/ 4874684 h 6502400"/>
                  <a:gd name="connsiteX89" fmla="*/ 564138 w 6502401"/>
                  <a:gd name="connsiteY89" fmla="*/ 4792663 h 6502400"/>
                  <a:gd name="connsiteX90" fmla="*/ 590069 w 6502401"/>
                  <a:gd name="connsiteY90" fmla="*/ 4713288 h 6502400"/>
                  <a:gd name="connsiteX91" fmla="*/ 626055 w 6502401"/>
                  <a:gd name="connsiteY91" fmla="*/ 4637088 h 6502400"/>
                  <a:gd name="connsiteX92" fmla="*/ 669980 w 6502401"/>
                  <a:gd name="connsiteY92" fmla="*/ 4565121 h 6502400"/>
                  <a:gd name="connsiteX93" fmla="*/ 721842 w 6502401"/>
                  <a:gd name="connsiteY93" fmla="*/ 4498975 h 6502400"/>
                  <a:gd name="connsiteX94" fmla="*/ 752007 w 6502401"/>
                  <a:gd name="connsiteY94" fmla="*/ 4467754 h 6502400"/>
                  <a:gd name="connsiteX95" fmla="*/ 2468235 w 6502401"/>
                  <a:gd name="connsiteY95" fmla="*/ 2752196 h 6502400"/>
                  <a:gd name="connsiteX96" fmla="*/ 4239500 w 6502401"/>
                  <a:gd name="connsiteY96" fmla="*/ 981075 h 6502400"/>
                  <a:gd name="connsiteX97" fmla="*/ 3993947 w 6502401"/>
                  <a:gd name="connsiteY97" fmla="*/ 735542 h 6502400"/>
                  <a:gd name="connsiteX98" fmla="*/ 3981246 w 6502401"/>
                  <a:gd name="connsiteY98" fmla="*/ 721254 h 6502400"/>
                  <a:gd name="connsiteX99" fmla="*/ 3959548 w 6502401"/>
                  <a:gd name="connsiteY99" fmla="*/ 688975 h 6502400"/>
                  <a:gd name="connsiteX100" fmla="*/ 3945789 w 6502401"/>
                  <a:gd name="connsiteY100" fmla="*/ 655108 h 6502400"/>
                  <a:gd name="connsiteX101" fmla="*/ 3939438 w 6502401"/>
                  <a:gd name="connsiteY101" fmla="*/ 619125 h 6502400"/>
                  <a:gd name="connsiteX102" fmla="*/ 3939438 w 6502401"/>
                  <a:gd name="connsiteY102" fmla="*/ 582613 h 6502400"/>
                  <a:gd name="connsiteX103" fmla="*/ 3945789 w 6502401"/>
                  <a:gd name="connsiteY103" fmla="*/ 546629 h 6502400"/>
                  <a:gd name="connsiteX104" fmla="*/ 3959548 w 6502401"/>
                  <a:gd name="connsiteY104" fmla="*/ 512233 h 6502400"/>
                  <a:gd name="connsiteX105" fmla="*/ 3981246 w 6502401"/>
                  <a:gd name="connsiteY105" fmla="*/ 480483 h 6502400"/>
                  <a:gd name="connsiteX106" fmla="*/ 3993947 w 6502401"/>
                  <a:gd name="connsiteY106" fmla="*/ 465667 h 6502400"/>
                  <a:gd name="connsiteX107" fmla="*/ 4008764 w 6502401"/>
                  <a:gd name="connsiteY107" fmla="*/ 452967 h 6502400"/>
                  <a:gd name="connsiteX108" fmla="*/ 4039988 w 6502401"/>
                  <a:gd name="connsiteY108" fmla="*/ 431800 h 6502400"/>
                  <a:gd name="connsiteX109" fmla="*/ 4074916 w 6502401"/>
                  <a:gd name="connsiteY109" fmla="*/ 418042 h 6502400"/>
                  <a:gd name="connsiteX110" fmla="*/ 4110902 w 6502401"/>
                  <a:gd name="connsiteY110" fmla="*/ 411163 h 6502400"/>
                  <a:gd name="connsiteX111" fmla="*/ 4147417 w 6502401"/>
                  <a:gd name="connsiteY111" fmla="*/ 411163 h 6502400"/>
                  <a:gd name="connsiteX112" fmla="*/ 4182875 w 6502401"/>
                  <a:gd name="connsiteY112" fmla="*/ 418042 h 6502400"/>
                  <a:gd name="connsiteX113" fmla="*/ 4217273 w 6502401"/>
                  <a:gd name="connsiteY113" fmla="*/ 431800 h 6502400"/>
                  <a:gd name="connsiteX114" fmla="*/ 4249555 w 6502401"/>
                  <a:gd name="connsiteY114" fmla="*/ 452967 h 6502400"/>
                  <a:gd name="connsiteX115" fmla="*/ 4263844 w 6502401"/>
                  <a:gd name="connsiteY115" fmla="*/ 465667 h 6502400"/>
                  <a:gd name="connsiteX116" fmla="*/ 4508339 w 6502401"/>
                  <a:gd name="connsiteY116" fmla="*/ 711200 h 6502400"/>
                  <a:gd name="connsiteX117" fmla="*/ 5007913 w 6502401"/>
                  <a:gd name="connsiteY117" fmla="*/ 212725 h 6502400"/>
                  <a:gd name="connsiteX118" fmla="*/ 5034373 w 6502401"/>
                  <a:gd name="connsiteY118" fmla="*/ 186796 h 6502400"/>
                  <a:gd name="connsiteX119" fmla="*/ 5091528 w 6502401"/>
                  <a:gd name="connsiteY119" fmla="*/ 139700 h 6502400"/>
                  <a:gd name="connsiteX120" fmla="*/ 5152387 w 6502401"/>
                  <a:gd name="connsiteY120" fmla="*/ 100013 h 6502400"/>
                  <a:gd name="connsiteX121" fmla="*/ 5215892 w 6502401"/>
                  <a:gd name="connsiteY121" fmla="*/ 66675 h 6502400"/>
                  <a:gd name="connsiteX122" fmla="*/ 5281514 w 6502401"/>
                  <a:gd name="connsiteY122" fmla="*/ 39688 h 6502400"/>
                  <a:gd name="connsiteX123" fmla="*/ 5348195 w 6502401"/>
                  <a:gd name="connsiteY123" fmla="*/ 20108 h 6502400"/>
                  <a:gd name="connsiteX124" fmla="*/ 5418050 w 6502401"/>
                  <a:gd name="connsiteY124" fmla="*/ 6350 h 650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6502401" h="6502400">
                    <a:moveTo>
                      <a:pt x="4509870" y="1250950"/>
                    </a:moveTo>
                    <a:lnTo>
                      <a:pt x="3460751" y="2299449"/>
                    </a:lnTo>
                    <a:lnTo>
                      <a:pt x="4204979" y="3043238"/>
                    </a:lnTo>
                    <a:lnTo>
                      <a:pt x="5253039" y="1994739"/>
                    </a:lnTo>
                    <a:close/>
                    <a:moveTo>
                      <a:pt x="5487377" y="0"/>
                    </a:moveTo>
                    <a:lnTo>
                      <a:pt x="5557233" y="0"/>
                    </a:lnTo>
                    <a:lnTo>
                      <a:pt x="5626559" y="6350"/>
                    </a:lnTo>
                    <a:lnTo>
                      <a:pt x="5695356" y="20108"/>
                    </a:lnTo>
                    <a:lnTo>
                      <a:pt x="5763095" y="39688"/>
                    </a:lnTo>
                    <a:lnTo>
                      <a:pt x="5828717" y="66675"/>
                    </a:lnTo>
                    <a:lnTo>
                      <a:pt x="5891693" y="100013"/>
                    </a:lnTo>
                    <a:lnTo>
                      <a:pt x="5953081" y="139700"/>
                    </a:lnTo>
                    <a:lnTo>
                      <a:pt x="6010236" y="186796"/>
                    </a:lnTo>
                    <a:lnTo>
                      <a:pt x="6036697" y="212725"/>
                    </a:lnTo>
                    <a:lnTo>
                      <a:pt x="6289659" y="465667"/>
                    </a:lnTo>
                    <a:lnTo>
                      <a:pt x="6316649" y="493183"/>
                    </a:lnTo>
                    <a:lnTo>
                      <a:pt x="6362690" y="550333"/>
                    </a:lnTo>
                    <a:lnTo>
                      <a:pt x="6402381" y="610658"/>
                    </a:lnTo>
                    <a:lnTo>
                      <a:pt x="6436250" y="674158"/>
                    </a:lnTo>
                    <a:lnTo>
                      <a:pt x="6462711" y="739246"/>
                    </a:lnTo>
                    <a:lnTo>
                      <a:pt x="6482820" y="807508"/>
                    </a:lnTo>
                    <a:lnTo>
                      <a:pt x="6495522" y="875771"/>
                    </a:lnTo>
                    <a:lnTo>
                      <a:pt x="6502401" y="946150"/>
                    </a:lnTo>
                    <a:lnTo>
                      <a:pt x="6502401" y="1015471"/>
                    </a:lnTo>
                    <a:lnTo>
                      <a:pt x="6495522" y="1085321"/>
                    </a:lnTo>
                    <a:lnTo>
                      <a:pt x="6482820" y="1154113"/>
                    </a:lnTo>
                    <a:lnTo>
                      <a:pt x="6462711" y="1221846"/>
                    </a:lnTo>
                    <a:lnTo>
                      <a:pt x="6436250" y="1287463"/>
                    </a:lnTo>
                    <a:lnTo>
                      <a:pt x="6402381" y="1350963"/>
                    </a:lnTo>
                    <a:lnTo>
                      <a:pt x="6362690" y="1410759"/>
                    </a:lnTo>
                    <a:lnTo>
                      <a:pt x="6316649" y="1467909"/>
                    </a:lnTo>
                    <a:lnTo>
                      <a:pt x="6289659" y="1495425"/>
                    </a:lnTo>
                    <a:lnTo>
                      <a:pt x="5791143" y="1993900"/>
                    </a:lnTo>
                    <a:lnTo>
                      <a:pt x="6036697" y="2239433"/>
                    </a:lnTo>
                    <a:lnTo>
                      <a:pt x="6050456" y="2253192"/>
                    </a:lnTo>
                    <a:lnTo>
                      <a:pt x="6071095" y="2284942"/>
                    </a:lnTo>
                    <a:lnTo>
                      <a:pt x="6084855" y="2319338"/>
                    </a:lnTo>
                    <a:lnTo>
                      <a:pt x="6092264" y="2355321"/>
                    </a:lnTo>
                    <a:lnTo>
                      <a:pt x="6092264" y="2391833"/>
                    </a:lnTo>
                    <a:lnTo>
                      <a:pt x="6084855" y="2428346"/>
                    </a:lnTo>
                    <a:lnTo>
                      <a:pt x="6071095" y="2462742"/>
                    </a:lnTo>
                    <a:lnTo>
                      <a:pt x="6050456" y="2493963"/>
                    </a:lnTo>
                    <a:lnTo>
                      <a:pt x="6036697" y="2508250"/>
                    </a:lnTo>
                    <a:lnTo>
                      <a:pt x="6022408" y="2522008"/>
                    </a:lnTo>
                    <a:lnTo>
                      <a:pt x="5991185" y="2542646"/>
                    </a:lnTo>
                    <a:lnTo>
                      <a:pt x="5956786" y="2556933"/>
                    </a:lnTo>
                    <a:lnTo>
                      <a:pt x="5920270" y="2563813"/>
                    </a:lnTo>
                    <a:lnTo>
                      <a:pt x="5883755" y="2563813"/>
                    </a:lnTo>
                    <a:lnTo>
                      <a:pt x="5847769" y="2556933"/>
                    </a:lnTo>
                    <a:lnTo>
                      <a:pt x="5813370" y="2542646"/>
                    </a:lnTo>
                    <a:lnTo>
                      <a:pt x="5781617" y="2522008"/>
                    </a:lnTo>
                    <a:lnTo>
                      <a:pt x="5767858" y="2508250"/>
                    </a:lnTo>
                    <a:lnTo>
                      <a:pt x="5522305" y="2263775"/>
                    </a:lnTo>
                    <a:lnTo>
                      <a:pt x="3771678" y="4014258"/>
                    </a:lnTo>
                    <a:lnTo>
                      <a:pt x="2034283" y="5750454"/>
                    </a:lnTo>
                    <a:lnTo>
                      <a:pt x="2004118" y="5780088"/>
                    </a:lnTo>
                    <a:lnTo>
                      <a:pt x="1936908" y="5832475"/>
                    </a:lnTo>
                    <a:lnTo>
                      <a:pt x="1865465" y="5876925"/>
                    </a:lnTo>
                    <a:lnTo>
                      <a:pt x="1789259" y="5911850"/>
                    </a:lnTo>
                    <a:lnTo>
                      <a:pt x="1709877" y="5938838"/>
                    </a:lnTo>
                    <a:lnTo>
                      <a:pt x="1627320" y="5955242"/>
                    </a:lnTo>
                    <a:lnTo>
                      <a:pt x="1543705" y="5963709"/>
                    </a:lnTo>
                    <a:lnTo>
                      <a:pt x="1459032" y="5961592"/>
                    </a:lnTo>
                    <a:lnTo>
                      <a:pt x="1417224" y="5956300"/>
                    </a:lnTo>
                    <a:lnTo>
                      <a:pt x="890660" y="5881688"/>
                    </a:lnTo>
                    <a:lnTo>
                      <a:pt x="324935" y="6446838"/>
                    </a:lnTo>
                    <a:lnTo>
                      <a:pt x="310646" y="6460596"/>
                    </a:lnTo>
                    <a:lnTo>
                      <a:pt x="278364" y="6481234"/>
                    </a:lnTo>
                    <a:lnTo>
                      <a:pt x="243966" y="6494992"/>
                    </a:lnTo>
                    <a:lnTo>
                      <a:pt x="208509" y="6502400"/>
                    </a:lnTo>
                    <a:lnTo>
                      <a:pt x="171464" y="6502400"/>
                    </a:lnTo>
                    <a:lnTo>
                      <a:pt x="136007" y="6494992"/>
                    </a:lnTo>
                    <a:lnTo>
                      <a:pt x="101608" y="6481234"/>
                    </a:lnTo>
                    <a:lnTo>
                      <a:pt x="69856" y="6460596"/>
                    </a:lnTo>
                    <a:lnTo>
                      <a:pt x="55038" y="6446838"/>
                    </a:lnTo>
                    <a:lnTo>
                      <a:pt x="42337" y="6432550"/>
                    </a:lnTo>
                    <a:lnTo>
                      <a:pt x="20639" y="6401329"/>
                    </a:lnTo>
                    <a:lnTo>
                      <a:pt x="6880" y="6366934"/>
                    </a:lnTo>
                    <a:lnTo>
                      <a:pt x="0" y="6330421"/>
                    </a:lnTo>
                    <a:lnTo>
                      <a:pt x="0" y="6293909"/>
                    </a:lnTo>
                    <a:lnTo>
                      <a:pt x="6880" y="6257925"/>
                    </a:lnTo>
                    <a:lnTo>
                      <a:pt x="20639" y="6223529"/>
                    </a:lnTo>
                    <a:lnTo>
                      <a:pt x="42337" y="6191779"/>
                    </a:lnTo>
                    <a:lnTo>
                      <a:pt x="55038" y="6178021"/>
                    </a:lnTo>
                    <a:lnTo>
                      <a:pt x="621292" y="5611813"/>
                    </a:lnTo>
                    <a:lnTo>
                      <a:pt x="546145" y="5085821"/>
                    </a:lnTo>
                    <a:lnTo>
                      <a:pt x="540853" y="5042959"/>
                    </a:lnTo>
                    <a:lnTo>
                      <a:pt x="539265" y="4958821"/>
                    </a:lnTo>
                    <a:lnTo>
                      <a:pt x="546674" y="4874684"/>
                    </a:lnTo>
                    <a:lnTo>
                      <a:pt x="564138" y="4792663"/>
                    </a:lnTo>
                    <a:lnTo>
                      <a:pt x="590069" y="4713288"/>
                    </a:lnTo>
                    <a:lnTo>
                      <a:pt x="626055" y="4637088"/>
                    </a:lnTo>
                    <a:lnTo>
                      <a:pt x="669980" y="4565121"/>
                    </a:lnTo>
                    <a:lnTo>
                      <a:pt x="721842" y="4498975"/>
                    </a:lnTo>
                    <a:lnTo>
                      <a:pt x="752007" y="4467754"/>
                    </a:lnTo>
                    <a:lnTo>
                      <a:pt x="2468235" y="2752196"/>
                    </a:lnTo>
                    <a:lnTo>
                      <a:pt x="4239500" y="981075"/>
                    </a:lnTo>
                    <a:lnTo>
                      <a:pt x="3993947" y="735542"/>
                    </a:lnTo>
                    <a:lnTo>
                      <a:pt x="3981246" y="721254"/>
                    </a:lnTo>
                    <a:lnTo>
                      <a:pt x="3959548" y="688975"/>
                    </a:lnTo>
                    <a:lnTo>
                      <a:pt x="3945789" y="655108"/>
                    </a:lnTo>
                    <a:lnTo>
                      <a:pt x="3939438" y="619125"/>
                    </a:lnTo>
                    <a:lnTo>
                      <a:pt x="3939438" y="582613"/>
                    </a:lnTo>
                    <a:lnTo>
                      <a:pt x="3945789" y="546629"/>
                    </a:lnTo>
                    <a:lnTo>
                      <a:pt x="3959548" y="512233"/>
                    </a:lnTo>
                    <a:lnTo>
                      <a:pt x="3981246" y="480483"/>
                    </a:lnTo>
                    <a:lnTo>
                      <a:pt x="3993947" y="465667"/>
                    </a:lnTo>
                    <a:lnTo>
                      <a:pt x="4008764" y="452967"/>
                    </a:lnTo>
                    <a:lnTo>
                      <a:pt x="4039988" y="431800"/>
                    </a:lnTo>
                    <a:lnTo>
                      <a:pt x="4074916" y="418042"/>
                    </a:lnTo>
                    <a:lnTo>
                      <a:pt x="4110902" y="411163"/>
                    </a:lnTo>
                    <a:lnTo>
                      <a:pt x="4147417" y="411163"/>
                    </a:lnTo>
                    <a:lnTo>
                      <a:pt x="4182875" y="418042"/>
                    </a:lnTo>
                    <a:lnTo>
                      <a:pt x="4217273" y="431800"/>
                    </a:lnTo>
                    <a:lnTo>
                      <a:pt x="4249555" y="452967"/>
                    </a:lnTo>
                    <a:lnTo>
                      <a:pt x="4263844" y="465667"/>
                    </a:lnTo>
                    <a:lnTo>
                      <a:pt x="4508339" y="711200"/>
                    </a:lnTo>
                    <a:lnTo>
                      <a:pt x="5007913" y="212725"/>
                    </a:lnTo>
                    <a:lnTo>
                      <a:pt x="5034373" y="186796"/>
                    </a:lnTo>
                    <a:lnTo>
                      <a:pt x="5091528" y="139700"/>
                    </a:lnTo>
                    <a:lnTo>
                      <a:pt x="5152387" y="100013"/>
                    </a:lnTo>
                    <a:lnTo>
                      <a:pt x="5215892" y="66675"/>
                    </a:lnTo>
                    <a:lnTo>
                      <a:pt x="5281514" y="39688"/>
                    </a:lnTo>
                    <a:lnTo>
                      <a:pt x="5348195" y="20108"/>
                    </a:lnTo>
                    <a:lnTo>
                      <a:pt x="5418050" y="63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srgbClr val="F9EFE5"/>
                  </a:solidFill>
                </a:endParaRPr>
              </a:p>
            </p:txBody>
          </p:sp>
          <p:grpSp>
            <p:nvGrpSpPr>
              <p:cNvPr id="99" name="Group 36">
                <a:extLst>
                  <a:ext uri="{FF2B5EF4-FFF2-40B4-BE49-F238E27FC236}">
                    <a16:creationId xmlns:a16="http://schemas.microsoft.com/office/drawing/2014/main" id="{F6DBBC10-5692-FA45-2483-69C4E15AF70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26570" y="3241551"/>
                <a:ext cx="47230" cy="122011"/>
                <a:chOff x="2375" y="2182"/>
                <a:chExt cx="144" cy="372"/>
              </a:xfrm>
              <a:solidFill>
                <a:schemeClr val="bg1"/>
              </a:solidFill>
            </p:grpSpPr>
            <p:sp>
              <p:nvSpPr>
                <p:cNvPr id="107" name="Freeform 37">
                  <a:extLst>
                    <a:ext uri="{FF2B5EF4-FFF2-40B4-BE49-F238E27FC236}">
                      <a16:creationId xmlns:a16="http://schemas.microsoft.com/office/drawing/2014/main" id="{F496A1A4-2A81-C73B-B6F6-C946B4DD3C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09" y="2182"/>
                  <a:ext cx="99" cy="210"/>
                </a:xfrm>
                <a:custGeom>
                  <a:avLst/>
                  <a:gdLst>
                    <a:gd name="T0" fmla="*/ 0 w 296"/>
                    <a:gd name="T1" fmla="*/ 631 h 631"/>
                    <a:gd name="T2" fmla="*/ 296 w 296"/>
                    <a:gd name="T3" fmla="*/ 631 h 631"/>
                    <a:gd name="T4" fmla="*/ 270 w 296"/>
                    <a:gd name="T5" fmla="*/ 612 h 631"/>
                    <a:gd name="T6" fmla="*/ 232 w 296"/>
                    <a:gd name="T7" fmla="*/ 568 h 631"/>
                    <a:gd name="T8" fmla="*/ 209 w 296"/>
                    <a:gd name="T9" fmla="*/ 517 h 631"/>
                    <a:gd name="T10" fmla="*/ 199 w 296"/>
                    <a:gd name="T11" fmla="*/ 467 h 631"/>
                    <a:gd name="T12" fmla="*/ 198 w 296"/>
                    <a:gd name="T13" fmla="*/ 442 h 631"/>
                    <a:gd name="T14" fmla="*/ 200 w 296"/>
                    <a:gd name="T15" fmla="*/ 370 h 631"/>
                    <a:gd name="T16" fmla="*/ 208 w 296"/>
                    <a:gd name="T17" fmla="*/ 279 h 631"/>
                    <a:gd name="T18" fmla="*/ 213 w 296"/>
                    <a:gd name="T19" fmla="*/ 207 h 631"/>
                    <a:gd name="T20" fmla="*/ 215 w 296"/>
                    <a:gd name="T21" fmla="*/ 157 h 631"/>
                    <a:gd name="T22" fmla="*/ 215 w 296"/>
                    <a:gd name="T23" fmla="*/ 132 h 631"/>
                    <a:gd name="T24" fmla="*/ 205 w 296"/>
                    <a:gd name="T25" fmla="*/ 79 h 631"/>
                    <a:gd name="T26" fmla="*/ 189 w 296"/>
                    <a:gd name="T27" fmla="*/ 31 h 631"/>
                    <a:gd name="T28" fmla="*/ 172 w 296"/>
                    <a:gd name="T29" fmla="*/ 8 h 631"/>
                    <a:gd name="T30" fmla="*/ 159 w 296"/>
                    <a:gd name="T31" fmla="*/ 0 h 631"/>
                    <a:gd name="T32" fmla="*/ 151 w 296"/>
                    <a:gd name="T33" fmla="*/ 0 h 631"/>
                    <a:gd name="T34" fmla="*/ 138 w 296"/>
                    <a:gd name="T35" fmla="*/ 1 h 631"/>
                    <a:gd name="T36" fmla="*/ 127 w 296"/>
                    <a:gd name="T37" fmla="*/ 11 h 631"/>
                    <a:gd name="T38" fmla="*/ 114 w 296"/>
                    <a:gd name="T39" fmla="*/ 27 h 631"/>
                    <a:gd name="T40" fmla="*/ 98 w 296"/>
                    <a:gd name="T41" fmla="*/ 75 h 631"/>
                    <a:gd name="T42" fmla="*/ 89 w 296"/>
                    <a:gd name="T43" fmla="*/ 145 h 631"/>
                    <a:gd name="T44" fmla="*/ 89 w 296"/>
                    <a:gd name="T45" fmla="*/ 160 h 631"/>
                    <a:gd name="T46" fmla="*/ 92 w 296"/>
                    <a:gd name="T47" fmla="*/ 253 h 631"/>
                    <a:gd name="T48" fmla="*/ 101 w 296"/>
                    <a:gd name="T49" fmla="*/ 310 h 631"/>
                    <a:gd name="T50" fmla="*/ 105 w 296"/>
                    <a:gd name="T51" fmla="*/ 337 h 631"/>
                    <a:gd name="T52" fmla="*/ 111 w 296"/>
                    <a:gd name="T53" fmla="*/ 400 h 631"/>
                    <a:gd name="T54" fmla="*/ 109 w 296"/>
                    <a:gd name="T55" fmla="*/ 442 h 631"/>
                    <a:gd name="T56" fmla="*/ 105 w 296"/>
                    <a:gd name="T57" fmla="*/ 480 h 631"/>
                    <a:gd name="T58" fmla="*/ 83 w 296"/>
                    <a:gd name="T59" fmla="*/ 542 h 631"/>
                    <a:gd name="T60" fmla="*/ 50 w 296"/>
                    <a:gd name="T61" fmla="*/ 588 h 631"/>
                    <a:gd name="T62" fmla="*/ 15 w 296"/>
                    <a:gd name="T63" fmla="*/ 621 h 631"/>
                    <a:gd name="T64" fmla="*/ 0 w 296"/>
                    <a:gd name="T65" fmla="*/ 631 h 6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96" h="631">
                      <a:moveTo>
                        <a:pt x="0" y="631"/>
                      </a:moveTo>
                      <a:lnTo>
                        <a:pt x="296" y="631"/>
                      </a:lnTo>
                      <a:lnTo>
                        <a:pt x="270" y="612"/>
                      </a:lnTo>
                      <a:lnTo>
                        <a:pt x="232" y="568"/>
                      </a:lnTo>
                      <a:lnTo>
                        <a:pt x="209" y="517"/>
                      </a:lnTo>
                      <a:lnTo>
                        <a:pt x="199" y="467"/>
                      </a:lnTo>
                      <a:lnTo>
                        <a:pt x="198" y="442"/>
                      </a:lnTo>
                      <a:lnTo>
                        <a:pt x="200" y="370"/>
                      </a:lnTo>
                      <a:lnTo>
                        <a:pt x="208" y="279"/>
                      </a:lnTo>
                      <a:lnTo>
                        <a:pt x="213" y="207"/>
                      </a:lnTo>
                      <a:lnTo>
                        <a:pt x="215" y="157"/>
                      </a:lnTo>
                      <a:lnTo>
                        <a:pt x="215" y="132"/>
                      </a:lnTo>
                      <a:lnTo>
                        <a:pt x="205" y="79"/>
                      </a:lnTo>
                      <a:lnTo>
                        <a:pt x="189" y="31"/>
                      </a:lnTo>
                      <a:lnTo>
                        <a:pt x="172" y="8"/>
                      </a:lnTo>
                      <a:lnTo>
                        <a:pt x="159" y="0"/>
                      </a:lnTo>
                      <a:lnTo>
                        <a:pt x="151" y="0"/>
                      </a:lnTo>
                      <a:lnTo>
                        <a:pt x="138" y="1"/>
                      </a:lnTo>
                      <a:lnTo>
                        <a:pt x="127" y="11"/>
                      </a:lnTo>
                      <a:lnTo>
                        <a:pt x="114" y="27"/>
                      </a:lnTo>
                      <a:lnTo>
                        <a:pt x="98" y="75"/>
                      </a:lnTo>
                      <a:lnTo>
                        <a:pt x="89" y="145"/>
                      </a:lnTo>
                      <a:lnTo>
                        <a:pt x="89" y="160"/>
                      </a:lnTo>
                      <a:lnTo>
                        <a:pt x="92" y="253"/>
                      </a:lnTo>
                      <a:lnTo>
                        <a:pt x="101" y="310"/>
                      </a:lnTo>
                      <a:lnTo>
                        <a:pt x="105" y="337"/>
                      </a:lnTo>
                      <a:lnTo>
                        <a:pt x="111" y="400"/>
                      </a:lnTo>
                      <a:lnTo>
                        <a:pt x="109" y="442"/>
                      </a:lnTo>
                      <a:lnTo>
                        <a:pt x="105" y="480"/>
                      </a:lnTo>
                      <a:lnTo>
                        <a:pt x="83" y="542"/>
                      </a:lnTo>
                      <a:lnTo>
                        <a:pt x="50" y="588"/>
                      </a:lnTo>
                      <a:lnTo>
                        <a:pt x="15" y="621"/>
                      </a:lnTo>
                      <a:lnTo>
                        <a:pt x="0" y="6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8" name="Rectangle 38">
                  <a:extLst>
                    <a:ext uri="{FF2B5EF4-FFF2-40B4-BE49-F238E27FC236}">
                      <a16:creationId xmlns:a16="http://schemas.microsoft.com/office/drawing/2014/main" id="{81858EA3-527F-8DF1-027A-E2FD61A296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25"/>
                  <a:ext cx="123" cy="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9" name="Rectangle 39">
                  <a:extLst>
                    <a:ext uri="{FF2B5EF4-FFF2-40B4-BE49-F238E27FC236}">
                      <a16:creationId xmlns:a16="http://schemas.microsoft.com/office/drawing/2014/main" id="{969F2FAE-F8BC-B631-C123-66BF0A36E5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37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10" name="Rectangle 40">
                  <a:extLst>
                    <a:ext uri="{FF2B5EF4-FFF2-40B4-BE49-F238E27FC236}">
                      <a16:creationId xmlns:a16="http://schemas.microsoft.com/office/drawing/2014/main" id="{D47BB34E-CFB4-B7FC-4C2A-15EC5D8553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05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11" name="Freeform 41">
                  <a:extLst>
                    <a:ext uri="{FF2B5EF4-FFF2-40B4-BE49-F238E27FC236}">
                      <a16:creationId xmlns:a16="http://schemas.microsoft.com/office/drawing/2014/main" id="{B9A457D8-6952-B181-6BAB-6747C53698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5" y="2463"/>
                  <a:ext cx="143" cy="91"/>
                </a:xfrm>
                <a:custGeom>
                  <a:avLst/>
                  <a:gdLst>
                    <a:gd name="T0" fmla="*/ 4 w 429"/>
                    <a:gd name="T1" fmla="*/ 241 h 274"/>
                    <a:gd name="T2" fmla="*/ 0 w 429"/>
                    <a:gd name="T3" fmla="*/ 247 h 274"/>
                    <a:gd name="T4" fmla="*/ 0 w 429"/>
                    <a:gd name="T5" fmla="*/ 252 h 274"/>
                    <a:gd name="T6" fmla="*/ 4 w 429"/>
                    <a:gd name="T7" fmla="*/ 261 h 274"/>
                    <a:gd name="T8" fmla="*/ 19 w 429"/>
                    <a:gd name="T9" fmla="*/ 265 h 274"/>
                    <a:gd name="T10" fmla="*/ 40 w 429"/>
                    <a:gd name="T11" fmla="*/ 268 h 274"/>
                    <a:gd name="T12" fmla="*/ 66 w 429"/>
                    <a:gd name="T13" fmla="*/ 271 h 274"/>
                    <a:gd name="T14" fmla="*/ 68 w 429"/>
                    <a:gd name="T15" fmla="*/ 271 h 274"/>
                    <a:gd name="T16" fmla="*/ 68 w 429"/>
                    <a:gd name="T17" fmla="*/ 271 h 274"/>
                    <a:gd name="T18" fmla="*/ 78 w 429"/>
                    <a:gd name="T19" fmla="*/ 270 h 274"/>
                    <a:gd name="T20" fmla="*/ 95 w 429"/>
                    <a:gd name="T21" fmla="*/ 254 h 274"/>
                    <a:gd name="T22" fmla="*/ 121 w 429"/>
                    <a:gd name="T23" fmla="*/ 210 h 274"/>
                    <a:gd name="T24" fmla="*/ 134 w 429"/>
                    <a:gd name="T25" fmla="*/ 179 h 274"/>
                    <a:gd name="T26" fmla="*/ 130 w 429"/>
                    <a:gd name="T27" fmla="*/ 208 h 274"/>
                    <a:gd name="T28" fmla="*/ 117 w 429"/>
                    <a:gd name="T29" fmla="*/ 274 h 274"/>
                    <a:gd name="T30" fmla="*/ 144 w 429"/>
                    <a:gd name="T31" fmla="*/ 274 h 274"/>
                    <a:gd name="T32" fmla="*/ 172 w 429"/>
                    <a:gd name="T33" fmla="*/ 274 h 274"/>
                    <a:gd name="T34" fmla="*/ 231 w 429"/>
                    <a:gd name="T35" fmla="*/ 274 h 274"/>
                    <a:gd name="T36" fmla="*/ 329 w 429"/>
                    <a:gd name="T37" fmla="*/ 267 h 274"/>
                    <a:gd name="T38" fmla="*/ 363 w 429"/>
                    <a:gd name="T39" fmla="*/ 260 h 274"/>
                    <a:gd name="T40" fmla="*/ 379 w 429"/>
                    <a:gd name="T41" fmla="*/ 255 h 274"/>
                    <a:gd name="T42" fmla="*/ 400 w 429"/>
                    <a:gd name="T43" fmla="*/ 235 h 274"/>
                    <a:gd name="T44" fmla="*/ 405 w 429"/>
                    <a:gd name="T45" fmla="*/ 222 h 274"/>
                    <a:gd name="T46" fmla="*/ 416 w 429"/>
                    <a:gd name="T47" fmla="*/ 164 h 274"/>
                    <a:gd name="T48" fmla="*/ 428 w 429"/>
                    <a:gd name="T49" fmla="*/ 36 h 274"/>
                    <a:gd name="T50" fmla="*/ 429 w 429"/>
                    <a:gd name="T51" fmla="*/ 0 h 274"/>
                    <a:gd name="T52" fmla="*/ 64 w 429"/>
                    <a:gd name="T53" fmla="*/ 0 h 274"/>
                    <a:gd name="T54" fmla="*/ 64 w 429"/>
                    <a:gd name="T55" fmla="*/ 46 h 274"/>
                    <a:gd name="T56" fmla="*/ 48 w 429"/>
                    <a:gd name="T57" fmla="*/ 159 h 274"/>
                    <a:gd name="T58" fmla="*/ 30 w 429"/>
                    <a:gd name="T59" fmla="*/ 208 h 274"/>
                    <a:gd name="T60" fmla="*/ 14 w 429"/>
                    <a:gd name="T61" fmla="*/ 234 h 274"/>
                    <a:gd name="T62" fmla="*/ 4 w 429"/>
                    <a:gd name="T63" fmla="*/ 241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29" h="274">
                      <a:moveTo>
                        <a:pt x="4" y="241"/>
                      </a:moveTo>
                      <a:lnTo>
                        <a:pt x="0" y="247"/>
                      </a:lnTo>
                      <a:lnTo>
                        <a:pt x="0" y="252"/>
                      </a:lnTo>
                      <a:lnTo>
                        <a:pt x="4" y="261"/>
                      </a:lnTo>
                      <a:lnTo>
                        <a:pt x="19" y="265"/>
                      </a:lnTo>
                      <a:lnTo>
                        <a:pt x="40" y="268"/>
                      </a:lnTo>
                      <a:lnTo>
                        <a:pt x="66" y="271"/>
                      </a:lnTo>
                      <a:lnTo>
                        <a:pt x="68" y="271"/>
                      </a:lnTo>
                      <a:lnTo>
                        <a:pt x="68" y="271"/>
                      </a:lnTo>
                      <a:lnTo>
                        <a:pt x="78" y="270"/>
                      </a:lnTo>
                      <a:lnTo>
                        <a:pt x="95" y="254"/>
                      </a:lnTo>
                      <a:lnTo>
                        <a:pt x="121" y="210"/>
                      </a:lnTo>
                      <a:lnTo>
                        <a:pt x="134" y="179"/>
                      </a:lnTo>
                      <a:lnTo>
                        <a:pt x="130" y="208"/>
                      </a:lnTo>
                      <a:lnTo>
                        <a:pt x="117" y="274"/>
                      </a:lnTo>
                      <a:lnTo>
                        <a:pt x="144" y="274"/>
                      </a:lnTo>
                      <a:lnTo>
                        <a:pt x="172" y="274"/>
                      </a:lnTo>
                      <a:lnTo>
                        <a:pt x="231" y="274"/>
                      </a:lnTo>
                      <a:lnTo>
                        <a:pt x="329" y="267"/>
                      </a:lnTo>
                      <a:lnTo>
                        <a:pt x="363" y="260"/>
                      </a:lnTo>
                      <a:lnTo>
                        <a:pt x="379" y="255"/>
                      </a:lnTo>
                      <a:lnTo>
                        <a:pt x="400" y="235"/>
                      </a:lnTo>
                      <a:lnTo>
                        <a:pt x="405" y="222"/>
                      </a:lnTo>
                      <a:lnTo>
                        <a:pt x="416" y="164"/>
                      </a:lnTo>
                      <a:lnTo>
                        <a:pt x="428" y="36"/>
                      </a:lnTo>
                      <a:lnTo>
                        <a:pt x="429" y="0"/>
                      </a:lnTo>
                      <a:lnTo>
                        <a:pt x="64" y="0"/>
                      </a:lnTo>
                      <a:lnTo>
                        <a:pt x="64" y="46"/>
                      </a:lnTo>
                      <a:lnTo>
                        <a:pt x="48" y="159"/>
                      </a:lnTo>
                      <a:lnTo>
                        <a:pt x="30" y="208"/>
                      </a:lnTo>
                      <a:lnTo>
                        <a:pt x="14" y="234"/>
                      </a:lnTo>
                      <a:lnTo>
                        <a:pt x="4" y="2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</p:grpSp>
          <p:sp>
            <p:nvSpPr>
              <p:cNvPr id="100" name="Freeform 6">
                <a:extLst>
                  <a:ext uri="{FF2B5EF4-FFF2-40B4-BE49-F238E27FC236}">
                    <a16:creationId xmlns:a16="http://schemas.microsoft.com/office/drawing/2014/main" id="{2915A58D-A89A-9161-240B-4B61079CA39D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05805" y="3690038"/>
                <a:ext cx="88761" cy="78696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srgbClr val="F9EFE5"/>
                  </a:solidFill>
                </a:endParaRPr>
              </a:p>
            </p:txBody>
          </p:sp>
          <p:grpSp>
            <p:nvGrpSpPr>
              <p:cNvPr id="101" name="Group 23">
                <a:extLst>
                  <a:ext uri="{FF2B5EF4-FFF2-40B4-BE49-F238E27FC236}">
                    <a16:creationId xmlns:a16="http://schemas.microsoft.com/office/drawing/2014/main" id="{2F1803F6-8E79-D18E-1FEF-D0023E99FAF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690" y="4510148"/>
                <a:ext cx="110991" cy="101876"/>
                <a:chOff x="2577" y="1104"/>
                <a:chExt cx="414" cy="380"/>
              </a:xfrm>
              <a:solidFill>
                <a:schemeClr val="bg1"/>
              </a:solidFill>
            </p:grpSpPr>
            <p:sp>
              <p:nvSpPr>
                <p:cNvPr id="102" name="Freeform 24">
                  <a:extLst>
                    <a:ext uri="{FF2B5EF4-FFF2-40B4-BE49-F238E27FC236}">
                      <a16:creationId xmlns:a16="http://schemas.microsoft.com/office/drawing/2014/main" id="{E6B41D87-9DD0-EFDA-2E8A-9AF866348B0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77" y="1104"/>
                  <a:ext cx="353" cy="380"/>
                </a:xfrm>
                <a:custGeom>
                  <a:avLst/>
                  <a:gdLst>
                    <a:gd name="T0" fmla="*/ 81 w 1058"/>
                    <a:gd name="T1" fmla="*/ 1141 h 1141"/>
                    <a:gd name="T2" fmla="*/ 91 w 1058"/>
                    <a:gd name="T3" fmla="*/ 1140 h 1141"/>
                    <a:gd name="T4" fmla="*/ 101 w 1058"/>
                    <a:gd name="T5" fmla="*/ 1131 h 1141"/>
                    <a:gd name="T6" fmla="*/ 206 w 1058"/>
                    <a:gd name="T7" fmla="*/ 1129 h 1141"/>
                    <a:gd name="T8" fmla="*/ 206 w 1058"/>
                    <a:gd name="T9" fmla="*/ 1115 h 1141"/>
                    <a:gd name="T10" fmla="*/ 120 w 1058"/>
                    <a:gd name="T11" fmla="*/ 1112 h 1141"/>
                    <a:gd name="T12" fmla="*/ 352 w 1058"/>
                    <a:gd name="T13" fmla="*/ 962 h 1141"/>
                    <a:gd name="T14" fmla="*/ 365 w 1058"/>
                    <a:gd name="T15" fmla="*/ 968 h 1141"/>
                    <a:gd name="T16" fmla="*/ 378 w 1058"/>
                    <a:gd name="T17" fmla="*/ 962 h 1141"/>
                    <a:gd name="T18" fmla="*/ 994 w 1058"/>
                    <a:gd name="T19" fmla="*/ 347 h 1141"/>
                    <a:gd name="T20" fmla="*/ 997 w 1058"/>
                    <a:gd name="T21" fmla="*/ 343 h 1141"/>
                    <a:gd name="T22" fmla="*/ 1015 w 1058"/>
                    <a:gd name="T23" fmla="*/ 325 h 1141"/>
                    <a:gd name="T24" fmla="*/ 1051 w 1058"/>
                    <a:gd name="T25" fmla="*/ 256 h 1141"/>
                    <a:gd name="T26" fmla="*/ 1058 w 1058"/>
                    <a:gd name="T27" fmla="*/ 180 h 1141"/>
                    <a:gd name="T28" fmla="*/ 1036 w 1058"/>
                    <a:gd name="T29" fmla="*/ 106 h 1141"/>
                    <a:gd name="T30" fmla="*/ 1000 w 1058"/>
                    <a:gd name="T31" fmla="*/ 59 h 1141"/>
                    <a:gd name="T32" fmla="*/ 954 w 1058"/>
                    <a:gd name="T33" fmla="*/ 23 h 1141"/>
                    <a:gd name="T34" fmla="*/ 879 w 1058"/>
                    <a:gd name="T35" fmla="*/ 1 h 1141"/>
                    <a:gd name="T36" fmla="*/ 840 w 1058"/>
                    <a:gd name="T37" fmla="*/ 1 h 1141"/>
                    <a:gd name="T38" fmla="*/ 765 w 1058"/>
                    <a:gd name="T39" fmla="*/ 23 h 1141"/>
                    <a:gd name="T40" fmla="*/ 719 w 1058"/>
                    <a:gd name="T41" fmla="*/ 59 h 1141"/>
                    <a:gd name="T42" fmla="*/ 713 w 1058"/>
                    <a:gd name="T43" fmla="*/ 64 h 1141"/>
                    <a:gd name="T44" fmla="*/ 710 w 1058"/>
                    <a:gd name="T45" fmla="*/ 66 h 1141"/>
                    <a:gd name="T46" fmla="*/ 92 w 1058"/>
                    <a:gd name="T47" fmla="*/ 687 h 1141"/>
                    <a:gd name="T48" fmla="*/ 97 w 1058"/>
                    <a:gd name="T49" fmla="*/ 707 h 1141"/>
                    <a:gd name="T50" fmla="*/ 6 w 1058"/>
                    <a:gd name="T51" fmla="*/ 880 h 1141"/>
                    <a:gd name="T52" fmla="*/ 1 w 1058"/>
                    <a:gd name="T53" fmla="*/ 899 h 1141"/>
                    <a:gd name="T54" fmla="*/ 69 w 1058"/>
                    <a:gd name="T55" fmla="*/ 1137 h 1141"/>
                    <a:gd name="T56" fmla="*/ 735 w 1058"/>
                    <a:gd name="T57" fmla="*/ 96 h 1141"/>
                    <a:gd name="T58" fmla="*/ 739 w 1058"/>
                    <a:gd name="T59" fmla="*/ 93 h 1141"/>
                    <a:gd name="T60" fmla="*/ 744 w 1058"/>
                    <a:gd name="T61" fmla="*/ 87 h 1141"/>
                    <a:gd name="T62" fmla="*/ 770 w 1058"/>
                    <a:gd name="T63" fmla="*/ 64 h 1141"/>
                    <a:gd name="T64" fmla="*/ 859 w 1058"/>
                    <a:gd name="T65" fmla="*/ 38 h 1141"/>
                    <a:gd name="T66" fmla="*/ 950 w 1058"/>
                    <a:gd name="T67" fmla="*/ 64 h 1141"/>
                    <a:gd name="T68" fmla="*/ 994 w 1058"/>
                    <a:gd name="T69" fmla="*/ 111 h 1141"/>
                    <a:gd name="T70" fmla="*/ 1019 w 1058"/>
                    <a:gd name="T71" fmla="*/ 230 h 1141"/>
                    <a:gd name="T72" fmla="*/ 973 w 1058"/>
                    <a:gd name="T73" fmla="*/ 312 h 1141"/>
                    <a:gd name="T74" fmla="*/ 968 w 1058"/>
                    <a:gd name="T75" fmla="*/ 318 h 1141"/>
                    <a:gd name="T76" fmla="*/ 964 w 1058"/>
                    <a:gd name="T77" fmla="*/ 321 h 1141"/>
                    <a:gd name="T78" fmla="*/ 365 w 1058"/>
                    <a:gd name="T79" fmla="*/ 922 h 1141"/>
                    <a:gd name="T80" fmla="*/ 177 w 1058"/>
                    <a:gd name="T81" fmla="*/ 735 h 1141"/>
                    <a:gd name="T82" fmla="*/ 735 w 1058"/>
                    <a:gd name="T83" fmla="*/ 96 h 1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058" h="1141">
                      <a:moveTo>
                        <a:pt x="78" y="1141"/>
                      </a:moveTo>
                      <a:lnTo>
                        <a:pt x="81" y="1141"/>
                      </a:lnTo>
                      <a:lnTo>
                        <a:pt x="84" y="1141"/>
                      </a:lnTo>
                      <a:lnTo>
                        <a:pt x="91" y="1140"/>
                      </a:lnTo>
                      <a:lnTo>
                        <a:pt x="97" y="1135"/>
                      </a:lnTo>
                      <a:lnTo>
                        <a:pt x="101" y="1131"/>
                      </a:lnTo>
                      <a:lnTo>
                        <a:pt x="199" y="1131"/>
                      </a:lnTo>
                      <a:lnTo>
                        <a:pt x="206" y="1129"/>
                      </a:lnTo>
                      <a:lnTo>
                        <a:pt x="208" y="1122"/>
                      </a:lnTo>
                      <a:lnTo>
                        <a:pt x="206" y="1115"/>
                      </a:lnTo>
                      <a:lnTo>
                        <a:pt x="199" y="1112"/>
                      </a:lnTo>
                      <a:lnTo>
                        <a:pt x="120" y="1112"/>
                      </a:lnTo>
                      <a:lnTo>
                        <a:pt x="310" y="922"/>
                      </a:lnTo>
                      <a:lnTo>
                        <a:pt x="352" y="962"/>
                      </a:lnTo>
                      <a:lnTo>
                        <a:pt x="357" y="967"/>
                      </a:lnTo>
                      <a:lnTo>
                        <a:pt x="365" y="968"/>
                      </a:lnTo>
                      <a:lnTo>
                        <a:pt x="372" y="967"/>
                      </a:lnTo>
                      <a:lnTo>
                        <a:pt x="378" y="962"/>
                      </a:lnTo>
                      <a:lnTo>
                        <a:pt x="993" y="348"/>
                      </a:lnTo>
                      <a:lnTo>
                        <a:pt x="994" y="347"/>
                      </a:lnTo>
                      <a:lnTo>
                        <a:pt x="994" y="345"/>
                      </a:lnTo>
                      <a:lnTo>
                        <a:pt x="997" y="343"/>
                      </a:lnTo>
                      <a:lnTo>
                        <a:pt x="1000" y="340"/>
                      </a:lnTo>
                      <a:lnTo>
                        <a:pt x="1015" y="325"/>
                      </a:lnTo>
                      <a:lnTo>
                        <a:pt x="1036" y="292"/>
                      </a:lnTo>
                      <a:lnTo>
                        <a:pt x="1051" y="256"/>
                      </a:lnTo>
                      <a:lnTo>
                        <a:pt x="1058" y="219"/>
                      </a:lnTo>
                      <a:lnTo>
                        <a:pt x="1058" y="180"/>
                      </a:lnTo>
                      <a:lnTo>
                        <a:pt x="1051" y="142"/>
                      </a:lnTo>
                      <a:lnTo>
                        <a:pt x="1036" y="106"/>
                      </a:lnTo>
                      <a:lnTo>
                        <a:pt x="1015" y="73"/>
                      </a:lnTo>
                      <a:lnTo>
                        <a:pt x="1000" y="59"/>
                      </a:lnTo>
                      <a:lnTo>
                        <a:pt x="986" y="44"/>
                      </a:lnTo>
                      <a:lnTo>
                        <a:pt x="954" y="23"/>
                      </a:lnTo>
                      <a:lnTo>
                        <a:pt x="918" y="8"/>
                      </a:lnTo>
                      <a:lnTo>
                        <a:pt x="879" y="1"/>
                      </a:lnTo>
                      <a:lnTo>
                        <a:pt x="859" y="0"/>
                      </a:lnTo>
                      <a:lnTo>
                        <a:pt x="840" y="1"/>
                      </a:lnTo>
                      <a:lnTo>
                        <a:pt x="801" y="8"/>
                      </a:lnTo>
                      <a:lnTo>
                        <a:pt x="765" y="23"/>
                      </a:lnTo>
                      <a:lnTo>
                        <a:pt x="734" y="44"/>
                      </a:lnTo>
                      <a:lnTo>
                        <a:pt x="719" y="59"/>
                      </a:lnTo>
                      <a:lnTo>
                        <a:pt x="716" y="62"/>
                      </a:lnTo>
                      <a:lnTo>
                        <a:pt x="713" y="64"/>
                      </a:lnTo>
                      <a:lnTo>
                        <a:pt x="712" y="64"/>
                      </a:lnTo>
                      <a:lnTo>
                        <a:pt x="710" y="66"/>
                      </a:lnTo>
                      <a:lnTo>
                        <a:pt x="97" y="680"/>
                      </a:lnTo>
                      <a:lnTo>
                        <a:pt x="92" y="687"/>
                      </a:lnTo>
                      <a:lnTo>
                        <a:pt x="92" y="701"/>
                      </a:lnTo>
                      <a:lnTo>
                        <a:pt x="97" y="707"/>
                      </a:lnTo>
                      <a:lnTo>
                        <a:pt x="137" y="748"/>
                      </a:lnTo>
                      <a:lnTo>
                        <a:pt x="6" y="880"/>
                      </a:lnTo>
                      <a:lnTo>
                        <a:pt x="0" y="889"/>
                      </a:lnTo>
                      <a:lnTo>
                        <a:pt x="1" y="899"/>
                      </a:lnTo>
                      <a:lnTo>
                        <a:pt x="65" y="1127"/>
                      </a:lnTo>
                      <a:lnTo>
                        <a:pt x="69" y="1137"/>
                      </a:lnTo>
                      <a:lnTo>
                        <a:pt x="78" y="1141"/>
                      </a:lnTo>
                      <a:close/>
                      <a:moveTo>
                        <a:pt x="735" y="96"/>
                      </a:moveTo>
                      <a:lnTo>
                        <a:pt x="736" y="95"/>
                      </a:lnTo>
                      <a:lnTo>
                        <a:pt x="739" y="93"/>
                      </a:lnTo>
                      <a:lnTo>
                        <a:pt x="741" y="90"/>
                      </a:lnTo>
                      <a:lnTo>
                        <a:pt x="744" y="87"/>
                      </a:lnTo>
                      <a:lnTo>
                        <a:pt x="746" y="85"/>
                      </a:lnTo>
                      <a:lnTo>
                        <a:pt x="770" y="64"/>
                      </a:lnTo>
                      <a:lnTo>
                        <a:pt x="827" y="40"/>
                      </a:lnTo>
                      <a:lnTo>
                        <a:pt x="859" y="38"/>
                      </a:lnTo>
                      <a:lnTo>
                        <a:pt x="892" y="40"/>
                      </a:lnTo>
                      <a:lnTo>
                        <a:pt x="950" y="64"/>
                      </a:lnTo>
                      <a:lnTo>
                        <a:pt x="973" y="85"/>
                      </a:lnTo>
                      <a:lnTo>
                        <a:pt x="994" y="111"/>
                      </a:lnTo>
                      <a:lnTo>
                        <a:pt x="1019" y="168"/>
                      </a:lnTo>
                      <a:lnTo>
                        <a:pt x="1019" y="230"/>
                      </a:lnTo>
                      <a:lnTo>
                        <a:pt x="994" y="288"/>
                      </a:lnTo>
                      <a:lnTo>
                        <a:pt x="973" y="312"/>
                      </a:lnTo>
                      <a:lnTo>
                        <a:pt x="971" y="315"/>
                      </a:lnTo>
                      <a:lnTo>
                        <a:pt x="968" y="318"/>
                      </a:lnTo>
                      <a:lnTo>
                        <a:pt x="966" y="319"/>
                      </a:lnTo>
                      <a:lnTo>
                        <a:pt x="964" y="321"/>
                      </a:lnTo>
                      <a:lnTo>
                        <a:pt x="963" y="324"/>
                      </a:lnTo>
                      <a:lnTo>
                        <a:pt x="365" y="922"/>
                      </a:lnTo>
                      <a:lnTo>
                        <a:pt x="324" y="880"/>
                      </a:lnTo>
                      <a:lnTo>
                        <a:pt x="177" y="735"/>
                      </a:lnTo>
                      <a:lnTo>
                        <a:pt x="137" y="694"/>
                      </a:lnTo>
                      <a:lnTo>
                        <a:pt x="735" y="9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3" name="Freeform 25">
                  <a:extLst>
                    <a:ext uri="{FF2B5EF4-FFF2-40B4-BE49-F238E27FC236}">
                      <a16:creationId xmlns:a16="http://schemas.microsoft.com/office/drawing/2014/main" id="{87838B75-A5FD-7542-C079-03A7D4DC986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43" y="1129"/>
                  <a:ext cx="261" cy="261"/>
                </a:xfrm>
                <a:custGeom>
                  <a:avLst/>
                  <a:gdLst>
                    <a:gd name="T0" fmla="*/ 153 w 781"/>
                    <a:gd name="T1" fmla="*/ 778 h 782"/>
                    <a:gd name="T2" fmla="*/ 158 w 781"/>
                    <a:gd name="T3" fmla="*/ 782 h 782"/>
                    <a:gd name="T4" fmla="*/ 166 w 781"/>
                    <a:gd name="T5" fmla="*/ 782 h 782"/>
                    <a:gd name="T6" fmla="*/ 173 w 781"/>
                    <a:gd name="T7" fmla="*/ 782 h 782"/>
                    <a:gd name="T8" fmla="*/ 179 w 781"/>
                    <a:gd name="T9" fmla="*/ 778 h 782"/>
                    <a:gd name="T10" fmla="*/ 572 w 781"/>
                    <a:gd name="T11" fmla="*/ 385 h 782"/>
                    <a:gd name="T12" fmla="*/ 576 w 781"/>
                    <a:gd name="T13" fmla="*/ 390 h 782"/>
                    <a:gd name="T14" fmla="*/ 584 w 781"/>
                    <a:gd name="T15" fmla="*/ 395 h 782"/>
                    <a:gd name="T16" fmla="*/ 591 w 781"/>
                    <a:gd name="T17" fmla="*/ 396 h 782"/>
                    <a:gd name="T18" fmla="*/ 598 w 781"/>
                    <a:gd name="T19" fmla="*/ 395 h 782"/>
                    <a:gd name="T20" fmla="*/ 604 w 781"/>
                    <a:gd name="T21" fmla="*/ 390 h 782"/>
                    <a:gd name="T22" fmla="*/ 735 w 781"/>
                    <a:gd name="T23" fmla="*/ 259 h 782"/>
                    <a:gd name="T24" fmla="*/ 741 w 781"/>
                    <a:gd name="T25" fmla="*/ 252 h 782"/>
                    <a:gd name="T26" fmla="*/ 741 w 781"/>
                    <a:gd name="T27" fmla="*/ 245 h 782"/>
                    <a:gd name="T28" fmla="*/ 741 w 781"/>
                    <a:gd name="T29" fmla="*/ 238 h 782"/>
                    <a:gd name="T30" fmla="*/ 735 w 781"/>
                    <a:gd name="T31" fmla="*/ 232 h 782"/>
                    <a:gd name="T32" fmla="*/ 729 w 781"/>
                    <a:gd name="T33" fmla="*/ 226 h 782"/>
                    <a:gd name="T34" fmla="*/ 748 w 781"/>
                    <a:gd name="T35" fmla="*/ 210 h 782"/>
                    <a:gd name="T36" fmla="*/ 764 w 781"/>
                    <a:gd name="T37" fmla="*/ 190 h 782"/>
                    <a:gd name="T38" fmla="*/ 781 w 781"/>
                    <a:gd name="T39" fmla="*/ 147 h 782"/>
                    <a:gd name="T40" fmla="*/ 781 w 781"/>
                    <a:gd name="T41" fmla="*/ 99 h 782"/>
                    <a:gd name="T42" fmla="*/ 764 w 781"/>
                    <a:gd name="T43" fmla="*/ 55 h 782"/>
                    <a:gd name="T44" fmla="*/ 748 w 781"/>
                    <a:gd name="T45" fmla="*/ 36 h 782"/>
                    <a:gd name="T46" fmla="*/ 729 w 781"/>
                    <a:gd name="T47" fmla="*/ 20 h 782"/>
                    <a:gd name="T48" fmla="*/ 684 w 781"/>
                    <a:gd name="T49" fmla="*/ 3 h 782"/>
                    <a:gd name="T50" fmla="*/ 660 w 781"/>
                    <a:gd name="T51" fmla="*/ 0 h 782"/>
                    <a:gd name="T52" fmla="*/ 637 w 781"/>
                    <a:gd name="T53" fmla="*/ 3 h 782"/>
                    <a:gd name="T54" fmla="*/ 592 w 781"/>
                    <a:gd name="T55" fmla="*/ 20 h 782"/>
                    <a:gd name="T56" fmla="*/ 573 w 781"/>
                    <a:gd name="T57" fmla="*/ 37 h 782"/>
                    <a:gd name="T58" fmla="*/ 558 w 781"/>
                    <a:gd name="T59" fmla="*/ 55 h 782"/>
                    <a:gd name="T60" fmla="*/ 547 w 781"/>
                    <a:gd name="T61" fmla="*/ 45 h 782"/>
                    <a:gd name="T62" fmla="*/ 542 w 781"/>
                    <a:gd name="T63" fmla="*/ 40 h 782"/>
                    <a:gd name="T64" fmla="*/ 527 w 781"/>
                    <a:gd name="T65" fmla="*/ 40 h 782"/>
                    <a:gd name="T66" fmla="*/ 520 w 781"/>
                    <a:gd name="T67" fmla="*/ 45 h 782"/>
                    <a:gd name="T68" fmla="*/ 389 w 781"/>
                    <a:gd name="T69" fmla="*/ 176 h 782"/>
                    <a:gd name="T70" fmla="*/ 385 w 781"/>
                    <a:gd name="T71" fmla="*/ 182 h 782"/>
                    <a:gd name="T72" fmla="*/ 385 w 781"/>
                    <a:gd name="T73" fmla="*/ 196 h 782"/>
                    <a:gd name="T74" fmla="*/ 389 w 781"/>
                    <a:gd name="T75" fmla="*/ 203 h 782"/>
                    <a:gd name="T76" fmla="*/ 399 w 781"/>
                    <a:gd name="T77" fmla="*/ 212 h 782"/>
                    <a:gd name="T78" fmla="*/ 6 w 781"/>
                    <a:gd name="T79" fmla="*/ 604 h 782"/>
                    <a:gd name="T80" fmla="*/ 1 w 781"/>
                    <a:gd name="T81" fmla="*/ 611 h 782"/>
                    <a:gd name="T82" fmla="*/ 0 w 781"/>
                    <a:gd name="T83" fmla="*/ 618 h 782"/>
                    <a:gd name="T84" fmla="*/ 1 w 781"/>
                    <a:gd name="T85" fmla="*/ 625 h 782"/>
                    <a:gd name="T86" fmla="*/ 6 w 781"/>
                    <a:gd name="T87" fmla="*/ 631 h 782"/>
                    <a:gd name="T88" fmla="*/ 153 w 781"/>
                    <a:gd name="T89" fmla="*/ 778 h 782"/>
                    <a:gd name="T90" fmla="*/ 535 w 781"/>
                    <a:gd name="T91" fmla="*/ 85 h 782"/>
                    <a:gd name="T92" fmla="*/ 615 w 781"/>
                    <a:gd name="T93" fmla="*/ 166 h 782"/>
                    <a:gd name="T94" fmla="*/ 687 w 781"/>
                    <a:gd name="T95" fmla="*/ 238 h 782"/>
                    <a:gd name="T96" fmla="*/ 687 w 781"/>
                    <a:gd name="T97" fmla="*/ 238 h 782"/>
                    <a:gd name="T98" fmla="*/ 694 w 781"/>
                    <a:gd name="T99" fmla="*/ 245 h 782"/>
                    <a:gd name="T100" fmla="*/ 591 w 781"/>
                    <a:gd name="T101" fmla="*/ 350 h 782"/>
                    <a:gd name="T102" fmla="*/ 431 w 781"/>
                    <a:gd name="T103" fmla="*/ 189 h 782"/>
                    <a:gd name="T104" fmla="*/ 535 w 781"/>
                    <a:gd name="T105" fmla="*/ 85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781" h="782">
                      <a:moveTo>
                        <a:pt x="153" y="778"/>
                      </a:moveTo>
                      <a:lnTo>
                        <a:pt x="158" y="782"/>
                      </a:lnTo>
                      <a:lnTo>
                        <a:pt x="166" y="782"/>
                      </a:lnTo>
                      <a:lnTo>
                        <a:pt x="173" y="782"/>
                      </a:lnTo>
                      <a:lnTo>
                        <a:pt x="179" y="778"/>
                      </a:lnTo>
                      <a:lnTo>
                        <a:pt x="572" y="385"/>
                      </a:lnTo>
                      <a:lnTo>
                        <a:pt x="576" y="390"/>
                      </a:lnTo>
                      <a:lnTo>
                        <a:pt x="584" y="395"/>
                      </a:lnTo>
                      <a:lnTo>
                        <a:pt x="591" y="396"/>
                      </a:lnTo>
                      <a:lnTo>
                        <a:pt x="598" y="395"/>
                      </a:lnTo>
                      <a:lnTo>
                        <a:pt x="604" y="390"/>
                      </a:lnTo>
                      <a:lnTo>
                        <a:pt x="735" y="259"/>
                      </a:lnTo>
                      <a:lnTo>
                        <a:pt x="741" y="252"/>
                      </a:lnTo>
                      <a:lnTo>
                        <a:pt x="741" y="245"/>
                      </a:lnTo>
                      <a:lnTo>
                        <a:pt x="741" y="238"/>
                      </a:lnTo>
                      <a:lnTo>
                        <a:pt x="735" y="232"/>
                      </a:lnTo>
                      <a:lnTo>
                        <a:pt x="729" y="226"/>
                      </a:lnTo>
                      <a:lnTo>
                        <a:pt x="748" y="210"/>
                      </a:lnTo>
                      <a:lnTo>
                        <a:pt x="764" y="190"/>
                      </a:lnTo>
                      <a:lnTo>
                        <a:pt x="781" y="147"/>
                      </a:lnTo>
                      <a:lnTo>
                        <a:pt x="781" y="99"/>
                      </a:lnTo>
                      <a:lnTo>
                        <a:pt x="764" y="55"/>
                      </a:lnTo>
                      <a:lnTo>
                        <a:pt x="748" y="36"/>
                      </a:lnTo>
                      <a:lnTo>
                        <a:pt x="729" y="20"/>
                      </a:lnTo>
                      <a:lnTo>
                        <a:pt x="684" y="3"/>
                      </a:lnTo>
                      <a:lnTo>
                        <a:pt x="660" y="0"/>
                      </a:lnTo>
                      <a:lnTo>
                        <a:pt x="637" y="3"/>
                      </a:lnTo>
                      <a:lnTo>
                        <a:pt x="592" y="20"/>
                      </a:lnTo>
                      <a:lnTo>
                        <a:pt x="573" y="37"/>
                      </a:lnTo>
                      <a:lnTo>
                        <a:pt x="558" y="55"/>
                      </a:lnTo>
                      <a:lnTo>
                        <a:pt x="547" y="45"/>
                      </a:lnTo>
                      <a:lnTo>
                        <a:pt x="542" y="40"/>
                      </a:lnTo>
                      <a:lnTo>
                        <a:pt x="527" y="40"/>
                      </a:lnTo>
                      <a:lnTo>
                        <a:pt x="520" y="45"/>
                      </a:lnTo>
                      <a:lnTo>
                        <a:pt x="389" y="176"/>
                      </a:lnTo>
                      <a:lnTo>
                        <a:pt x="385" y="182"/>
                      </a:lnTo>
                      <a:lnTo>
                        <a:pt x="385" y="196"/>
                      </a:lnTo>
                      <a:lnTo>
                        <a:pt x="389" y="203"/>
                      </a:lnTo>
                      <a:lnTo>
                        <a:pt x="399" y="212"/>
                      </a:lnTo>
                      <a:lnTo>
                        <a:pt x="6" y="604"/>
                      </a:lnTo>
                      <a:lnTo>
                        <a:pt x="1" y="611"/>
                      </a:lnTo>
                      <a:lnTo>
                        <a:pt x="0" y="618"/>
                      </a:lnTo>
                      <a:lnTo>
                        <a:pt x="1" y="625"/>
                      </a:lnTo>
                      <a:lnTo>
                        <a:pt x="6" y="631"/>
                      </a:lnTo>
                      <a:lnTo>
                        <a:pt x="153" y="778"/>
                      </a:lnTo>
                      <a:close/>
                      <a:moveTo>
                        <a:pt x="535" y="85"/>
                      </a:moveTo>
                      <a:lnTo>
                        <a:pt x="615" y="166"/>
                      </a:lnTo>
                      <a:lnTo>
                        <a:pt x="687" y="238"/>
                      </a:lnTo>
                      <a:lnTo>
                        <a:pt x="687" y="238"/>
                      </a:lnTo>
                      <a:lnTo>
                        <a:pt x="694" y="245"/>
                      </a:lnTo>
                      <a:lnTo>
                        <a:pt x="591" y="350"/>
                      </a:lnTo>
                      <a:lnTo>
                        <a:pt x="431" y="189"/>
                      </a:lnTo>
                      <a:lnTo>
                        <a:pt x="535" y="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4" name="Freeform 26">
                  <a:extLst>
                    <a:ext uri="{FF2B5EF4-FFF2-40B4-BE49-F238E27FC236}">
                      <a16:creationId xmlns:a16="http://schemas.microsoft.com/office/drawing/2014/main" id="{1E8904F1-47EC-DAFE-E325-FE6AC1A36E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01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2 w 203"/>
                    <a:gd name="T13" fmla="*/ 17 h 19"/>
                    <a:gd name="T14" fmla="*/ 203 w 203"/>
                    <a:gd name="T15" fmla="*/ 10 h 19"/>
                    <a:gd name="T16" fmla="*/ 202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2" y="17"/>
                      </a:lnTo>
                      <a:lnTo>
                        <a:pt x="203" y="10"/>
                      </a:lnTo>
                      <a:lnTo>
                        <a:pt x="202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5" name="Freeform 27">
                  <a:extLst>
                    <a:ext uri="{FF2B5EF4-FFF2-40B4-BE49-F238E27FC236}">
                      <a16:creationId xmlns:a16="http://schemas.microsoft.com/office/drawing/2014/main" id="{0C2BCD23-0890-BFA3-54E9-C86E7DA880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3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1 w 203"/>
                    <a:gd name="T13" fmla="*/ 17 h 19"/>
                    <a:gd name="T14" fmla="*/ 203 w 203"/>
                    <a:gd name="T15" fmla="*/ 10 h 19"/>
                    <a:gd name="T16" fmla="*/ 201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1" y="17"/>
                      </a:lnTo>
                      <a:lnTo>
                        <a:pt x="203" y="10"/>
                      </a:lnTo>
                      <a:lnTo>
                        <a:pt x="201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6" name="Freeform 28">
                  <a:extLst>
                    <a:ext uri="{FF2B5EF4-FFF2-40B4-BE49-F238E27FC236}">
                      <a16:creationId xmlns:a16="http://schemas.microsoft.com/office/drawing/2014/main" id="{1AB9EA63-42F4-3EA7-E873-53B3B81A9E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6" y="1475"/>
                  <a:ext cx="45" cy="6"/>
                </a:xfrm>
                <a:custGeom>
                  <a:avLst/>
                  <a:gdLst>
                    <a:gd name="T0" fmla="*/ 125 w 134"/>
                    <a:gd name="T1" fmla="*/ 0 h 19"/>
                    <a:gd name="T2" fmla="*/ 10 w 134"/>
                    <a:gd name="T3" fmla="*/ 0 h 19"/>
                    <a:gd name="T4" fmla="*/ 1 w 134"/>
                    <a:gd name="T5" fmla="*/ 3 h 19"/>
                    <a:gd name="T6" fmla="*/ 0 w 134"/>
                    <a:gd name="T7" fmla="*/ 10 h 19"/>
                    <a:gd name="T8" fmla="*/ 1 w 134"/>
                    <a:gd name="T9" fmla="*/ 17 h 19"/>
                    <a:gd name="T10" fmla="*/ 10 w 134"/>
                    <a:gd name="T11" fmla="*/ 19 h 19"/>
                    <a:gd name="T12" fmla="*/ 125 w 134"/>
                    <a:gd name="T13" fmla="*/ 19 h 19"/>
                    <a:gd name="T14" fmla="*/ 132 w 134"/>
                    <a:gd name="T15" fmla="*/ 17 h 19"/>
                    <a:gd name="T16" fmla="*/ 134 w 134"/>
                    <a:gd name="T17" fmla="*/ 10 h 19"/>
                    <a:gd name="T18" fmla="*/ 132 w 134"/>
                    <a:gd name="T19" fmla="*/ 3 h 19"/>
                    <a:gd name="T20" fmla="*/ 125 w 134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4" h="19">
                      <a:moveTo>
                        <a:pt x="125" y="0"/>
                      </a:moveTo>
                      <a:lnTo>
                        <a:pt x="10" y="0"/>
                      </a:lnTo>
                      <a:lnTo>
                        <a:pt x="1" y="3"/>
                      </a:lnTo>
                      <a:lnTo>
                        <a:pt x="0" y="10"/>
                      </a:lnTo>
                      <a:lnTo>
                        <a:pt x="1" y="17"/>
                      </a:lnTo>
                      <a:lnTo>
                        <a:pt x="10" y="19"/>
                      </a:lnTo>
                      <a:lnTo>
                        <a:pt x="125" y="19"/>
                      </a:lnTo>
                      <a:lnTo>
                        <a:pt x="132" y="17"/>
                      </a:lnTo>
                      <a:lnTo>
                        <a:pt x="134" y="10"/>
                      </a:lnTo>
                      <a:lnTo>
                        <a:pt x="132" y="3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</p:grp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E2BDD384-7126-4994-C9FF-A087A331BEAB}"/>
                </a:ext>
              </a:extLst>
            </p:cNvPr>
            <p:cNvGrpSpPr/>
            <p:nvPr/>
          </p:nvGrpSpPr>
          <p:grpSpPr>
            <a:xfrm>
              <a:off x="661827" y="662185"/>
              <a:ext cx="276544" cy="311257"/>
              <a:chOff x="5395274" y="2650519"/>
              <a:chExt cx="1459542" cy="1642754"/>
            </a:xfrm>
            <a:solidFill>
              <a:schemeClr val="bg1"/>
            </a:solidFill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06659EA-892C-A25F-F37F-A3E4EC138BC1}"/>
                  </a:ext>
                </a:extLst>
              </p:cNvPr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srgbClr val="F9EFE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F4E49BA-FE0B-27AC-6058-033517754FC3}"/>
                  </a:ext>
                </a:extLst>
              </p:cNvPr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srgbClr val="F9EFE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1DCE44D-2E10-9989-AEC5-A49FF8D66BFD}"/>
                  </a:ext>
                </a:extLst>
              </p:cNvPr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srgbClr val="F9EFE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CD216801-9B8E-642E-5B13-8915E15227B5}"/>
              </a:ext>
            </a:extLst>
          </p:cNvPr>
          <p:cNvSpPr txBox="1"/>
          <p:nvPr/>
        </p:nvSpPr>
        <p:spPr>
          <a:xfrm>
            <a:off x="1350721" y="589069"/>
            <a:ext cx="6100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524000" algn="l"/>
                <a:tab pos="2419350" algn="l"/>
              </a:tabLst>
              <a:defRPr/>
            </a:pPr>
            <a:r>
              <a:rPr lang="ko-KR" altLang="en-US" sz="2400" b="1" i="1" kern="0" dirty="0">
                <a:ln w="15875">
                  <a:noFill/>
                </a:ln>
                <a:solidFill>
                  <a:srgbClr val="FF6600"/>
                </a:solidFill>
                <a:ea typeface="Tmon몬소리 Black" panose="02000A03000000000000" pitchFamily="2" charset="-127"/>
              </a:rPr>
              <a:t>현행 </a:t>
            </a:r>
            <a:r>
              <a:rPr lang="ko-KR" altLang="en-US" sz="2400" b="1" i="1" kern="0" dirty="0">
                <a:ln w="15875">
                  <a:noFill/>
                </a:ln>
                <a:ea typeface="Tmon몬소리 Black" panose="02000A03000000000000" pitchFamily="2" charset="-127"/>
              </a:rPr>
              <a:t>시스템 파악 </a:t>
            </a:r>
            <a:r>
              <a:rPr lang="en-US" altLang="ko-KR" sz="2400" b="1" i="1" kern="0" dirty="0">
                <a:ln w="15875">
                  <a:noFill/>
                </a:ln>
                <a:ea typeface="Tmon몬소리 Black" panose="02000A03000000000000" pitchFamily="2" charset="-127"/>
              </a:rPr>
              <a:t>&amp; </a:t>
            </a:r>
            <a:r>
              <a:rPr lang="ko-KR" altLang="en-US" sz="2400" b="1" i="1" kern="0" dirty="0">
                <a:ln w="15875">
                  <a:noFill/>
                </a:ln>
                <a:ea typeface="Tmon몬소리 Black" panose="02000A03000000000000" pitchFamily="2" charset="-127"/>
              </a:rPr>
              <a:t>개발환경 조사</a:t>
            </a:r>
            <a:endParaRPr lang="ko-KR" altLang="en-US" sz="2400" dirty="0"/>
          </a:p>
        </p:txBody>
      </p: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C5891C72-3F82-6BAA-9617-543B5407BF73}"/>
              </a:ext>
            </a:extLst>
          </p:cNvPr>
          <p:cNvGraphicFramePr>
            <a:graphicFrameLocks noGrp="1"/>
          </p:cNvGraphicFramePr>
          <p:nvPr/>
        </p:nvGraphicFramePr>
        <p:xfrm>
          <a:off x="537533" y="1011544"/>
          <a:ext cx="631337" cy="3733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684A2471-5407-0B28-6B91-ABC5685E0CE2}"/>
              </a:ext>
            </a:extLst>
          </p:cNvPr>
          <p:cNvGrpSpPr/>
          <p:nvPr/>
        </p:nvGrpSpPr>
        <p:grpSpPr>
          <a:xfrm>
            <a:off x="10695698" y="5084200"/>
            <a:ext cx="1841911" cy="1674664"/>
            <a:chOff x="10695698" y="5084200"/>
            <a:chExt cx="1841911" cy="1674664"/>
          </a:xfrm>
        </p:grpSpPr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64A592F4-8D46-E9F1-7A78-EA61F23443F3}"/>
                </a:ext>
              </a:extLst>
            </p:cNvPr>
            <p:cNvSpPr/>
            <p:nvPr/>
          </p:nvSpPr>
          <p:spPr>
            <a:xfrm rot="6485858" flipH="1">
              <a:off x="11804488" y="5501141"/>
              <a:ext cx="483045" cy="465039"/>
            </a:xfrm>
            <a:custGeom>
              <a:avLst/>
              <a:gdLst>
                <a:gd name="connsiteX0" fmla="*/ 483045 w 483045"/>
                <a:gd name="connsiteY0" fmla="*/ 157861 h 465039"/>
                <a:gd name="connsiteX1" fmla="*/ 0 w 483045"/>
                <a:gd name="connsiteY1" fmla="*/ 0 h 465039"/>
                <a:gd name="connsiteX2" fmla="*/ 12 w 483045"/>
                <a:gd name="connsiteY2" fmla="*/ 70 h 465039"/>
                <a:gd name="connsiteX3" fmla="*/ 28057 w 483045"/>
                <a:gd name="connsiteY3" fmla="*/ 145479 h 465039"/>
                <a:gd name="connsiteX4" fmla="*/ 101165 w 483045"/>
                <a:gd name="connsiteY4" fmla="*/ 336955 h 465039"/>
                <a:gd name="connsiteX5" fmla="*/ 170511 w 483045"/>
                <a:gd name="connsiteY5" fmla="*/ 465039 h 465039"/>
                <a:gd name="connsiteX6" fmla="*/ 380761 w 483045"/>
                <a:gd name="connsiteY6" fmla="*/ 272919 h 465039"/>
                <a:gd name="connsiteX7" fmla="*/ 456722 w 483045"/>
                <a:gd name="connsiteY7" fmla="*/ 185807 h 465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3045" h="465039">
                  <a:moveTo>
                    <a:pt x="483045" y="157861"/>
                  </a:moveTo>
                  <a:lnTo>
                    <a:pt x="0" y="0"/>
                  </a:lnTo>
                  <a:lnTo>
                    <a:pt x="12" y="70"/>
                  </a:lnTo>
                  <a:cubicBezTo>
                    <a:pt x="8659" y="52940"/>
                    <a:pt x="17273" y="104765"/>
                    <a:pt x="28057" y="145479"/>
                  </a:cubicBezTo>
                  <a:cubicBezTo>
                    <a:pt x="49625" y="226906"/>
                    <a:pt x="63340" y="282862"/>
                    <a:pt x="101165" y="336955"/>
                  </a:cubicBezTo>
                  <a:lnTo>
                    <a:pt x="170511" y="465039"/>
                  </a:lnTo>
                  <a:lnTo>
                    <a:pt x="380761" y="272919"/>
                  </a:lnTo>
                  <a:cubicBezTo>
                    <a:pt x="373114" y="269773"/>
                    <a:pt x="402596" y="241936"/>
                    <a:pt x="456722" y="185807"/>
                  </a:cubicBezTo>
                  <a:close/>
                </a:path>
              </a:pathLst>
            </a:custGeom>
            <a:solidFill>
              <a:srgbClr val="FEBA8C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AAD66B49-B00F-F616-C365-97B653C23C88}"/>
                </a:ext>
              </a:extLst>
            </p:cNvPr>
            <p:cNvSpPr/>
            <p:nvPr/>
          </p:nvSpPr>
          <p:spPr>
            <a:xfrm rot="7294403" flipH="1">
              <a:off x="11719177" y="5556203"/>
              <a:ext cx="702792" cy="716959"/>
            </a:xfrm>
            <a:custGeom>
              <a:avLst/>
              <a:gdLst>
                <a:gd name="connsiteX0" fmla="*/ 702792 w 702792"/>
                <a:gd name="connsiteY0" fmla="*/ 431911 h 716959"/>
                <a:gd name="connsiteX1" fmla="*/ 0 w 702792"/>
                <a:gd name="connsiteY1" fmla="*/ 0 h 716959"/>
                <a:gd name="connsiteX2" fmla="*/ 26517 w 702792"/>
                <a:gd name="connsiteY2" fmla="*/ 84276 h 716959"/>
                <a:gd name="connsiteX3" fmla="*/ 82816 w 702792"/>
                <a:gd name="connsiteY3" fmla="*/ 381365 h 716959"/>
                <a:gd name="connsiteX4" fmla="*/ 155924 w 702792"/>
                <a:gd name="connsiteY4" fmla="*/ 572841 h 716959"/>
                <a:gd name="connsiteX5" fmla="*/ 283109 w 702792"/>
                <a:gd name="connsiteY5" fmla="*/ 716959 h 716959"/>
                <a:gd name="connsiteX6" fmla="*/ 468037 w 702792"/>
                <a:gd name="connsiteY6" fmla="*/ 645834 h 716959"/>
                <a:gd name="connsiteX7" fmla="*/ 629289 w 702792"/>
                <a:gd name="connsiteY7" fmla="*/ 501038 h 716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2792" h="716959">
                  <a:moveTo>
                    <a:pt x="702792" y="431911"/>
                  </a:moveTo>
                  <a:lnTo>
                    <a:pt x="0" y="0"/>
                  </a:lnTo>
                  <a:lnTo>
                    <a:pt x="26517" y="84276"/>
                  </a:lnTo>
                  <a:cubicBezTo>
                    <a:pt x="48363" y="174066"/>
                    <a:pt x="61248" y="299938"/>
                    <a:pt x="82816" y="381365"/>
                  </a:cubicBezTo>
                  <a:cubicBezTo>
                    <a:pt x="104383" y="462792"/>
                    <a:pt x="118099" y="518749"/>
                    <a:pt x="155924" y="572841"/>
                  </a:cubicBezTo>
                  <a:lnTo>
                    <a:pt x="283109" y="716959"/>
                  </a:lnTo>
                  <a:lnTo>
                    <a:pt x="468037" y="645834"/>
                  </a:lnTo>
                  <a:cubicBezTo>
                    <a:pt x="457841" y="641640"/>
                    <a:pt x="524912" y="595165"/>
                    <a:pt x="629289" y="501038"/>
                  </a:cubicBezTo>
                  <a:close/>
                </a:path>
              </a:pathLst>
            </a:custGeom>
            <a:solidFill>
              <a:srgbClr val="FEBD9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68BB21BD-1E04-9A13-85DC-D0214E9CCB8C}"/>
                </a:ext>
              </a:extLst>
            </p:cNvPr>
            <p:cNvSpPr/>
            <p:nvPr/>
          </p:nvSpPr>
          <p:spPr>
            <a:xfrm rot="7294403" flipH="1">
              <a:off x="11500500" y="5513625"/>
              <a:ext cx="1057535" cy="1016682"/>
            </a:xfrm>
            <a:custGeom>
              <a:avLst/>
              <a:gdLst>
                <a:gd name="connsiteX0" fmla="*/ 1057535 w 1057535"/>
                <a:gd name="connsiteY0" fmla="*/ 642296 h 1016682"/>
                <a:gd name="connsiteX1" fmla="*/ 762351 w 1057535"/>
                <a:gd name="connsiteY1" fmla="*/ 460887 h 1016682"/>
                <a:gd name="connsiteX2" fmla="*/ 761511 w 1057535"/>
                <a:gd name="connsiteY2" fmla="*/ 462187 h 1016682"/>
                <a:gd name="connsiteX3" fmla="*/ 728139 w 1057535"/>
                <a:gd name="connsiteY3" fmla="*/ 490078 h 1016682"/>
                <a:gd name="connsiteX4" fmla="*/ 524156 w 1057535"/>
                <a:gd name="connsiteY4" fmla="*/ 493011 h 1016682"/>
                <a:gd name="connsiteX5" fmla="*/ 456474 w 1057535"/>
                <a:gd name="connsiteY5" fmla="*/ 345315 h 1016682"/>
                <a:gd name="connsiteX6" fmla="*/ 426667 w 1057535"/>
                <a:gd name="connsiteY6" fmla="*/ 254587 h 1016682"/>
                <a:gd name="connsiteX7" fmla="*/ 250584 w 1057535"/>
                <a:gd name="connsiteY7" fmla="*/ 146373 h 1016682"/>
                <a:gd name="connsiteX8" fmla="*/ 186208 w 1057535"/>
                <a:gd name="connsiteY8" fmla="*/ 106810 h 1016682"/>
                <a:gd name="connsiteX9" fmla="*/ 178545 w 1057535"/>
                <a:gd name="connsiteY9" fmla="*/ 102100 h 1016682"/>
                <a:gd name="connsiteX10" fmla="*/ 12411 w 1057535"/>
                <a:gd name="connsiteY10" fmla="*/ 0 h 1016682"/>
                <a:gd name="connsiteX11" fmla="*/ 1394 w 1057535"/>
                <a:gd name="connsiteY11" fmla="*/ 13414 h 1016682"/>
                <a:gd name="connsiteX12" fmla="*/ 4771 w 1057535"/>
                <a:gd name="connsiteY12" fmla="*/ 71635 h 1016682"/>
                <a:gd name="connsiteX13" fmla="*/ 79549 w 1057535"/>
                <a:gd name="connsiteY13" fmla="*/ 313283 h 1016682"/>
                <a:gd name="connsiteX14" fmla="*/ 135848 w 1057535"/>
                <a:gd name="connsiteY14" fmla="*/ 610372 h 1016682"/>
                <a:gd name="connsiteX15" fmla="*/ 208956 w 1057535"/>
                <a:gd name="connsiteY15" fmla="*/ 801848 h 1016682"/>
                <a:gd name="connsiteX16" fmla="*/ 457597 w 1057535"/>
                <a:gd name="connsiteY16" fmla="*/ 1016682 h 1016682"/>
                <a:gd name="connsiteX17" fmla="*/ 569106 w 1057535"/>
                <a:gd name="connsiteY17" fmla="*/ 943628 h 1016682"/>
                <a:gd name="connsiteX18" fmla="*/ 1013909 w 1057535"/>
                <a:gd name="connsiteY18" fmla="*/ 693824 h 1016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57535" h="1016682">
                  <a:moveTo>
                    <a:pt x="1057535" y="642296"/>
                  </a:moveTo>
                  <a:lnTo>
                    <a:pt x="762351" y="460887"/>
                  </a:lnTo>
                  <a:lnTo>
                    <a:pt x="761511" y="462187"/>
                  </a:lnTo>
                  <a:cubicBezTo>
                    <a:pt x="750503" y="476064"/>
                    <a:pt x="739458" y="486042"/>
                    <a:pt x="728139" y="490078"/>
                  </a:cubicBezTo>
                  <a:cubicBezTo>
                    <a:pt x="637597" y="522357"/>
                    <a:pt x="580867" y="546052"/>
                    <a:pt x="524156" y="493011"/>
                  </a:cubicBezTo>
                  <a:cubicBezTo>
                    <a:pt x="495801" y="466491"/>
                    <a:pt x="476214" y="408052"/>
                    <a:pt x="456474" y="345315"/>
                  </a:cubicBezTo>
                  <a:lnTo>
                    <a:pt x="426667" y="254587"/>
                  </a:lnTo>
                  <a:lnTo>
                    <a:pt x="250584" y="146373"/>
                  </a:lnTo>
                  <a:lnTo>
                    <a:pt x="186208" y="106810"/>
                  </a:lnTo>
                  <a:lnTo>
                    <a:pt x="178545" y="102100"/>
                  </a:lnTo>
                  <a:lnTo>
                    <a:pt x="12411" y="0"/>
                  </a:lnTo>
                  <a:lnTo>
                    <a:pt x="1394" y="13414"/>
                  </a:lnTo>
                  <a:cubicBezTo>
                    <a:pt x="-1427" y="26362"/>
                    <a:pt x="202" y="44279"/>
                    <a:pt x="4771" y="71635"/>
                  </a:cubicBezTo>
                  <a:cubicBezTo>
                    <a:pt x="13908" y="126348"/>
                    <a:pt x="57703" y="223494"/>
                    <a:pt x="79549" y="313283"/>
                  </a:cubicBezTo>
                  <a:cubicBezTo>
                    <a:pt x="101395" y="403073"/>
                    <a:pt x="114280" y="528944"/>
                    <a:pt x="135848" y="610372"/>
                  </a:cubicBezTo>
                  <a:cubicBezTo>
                    <a:pt x="157415" y="691799"/>
                    <a:pt x="171130" y="747755"/>
                    <a:pt x="208956" y="801848"/>
                  </a:cubicBezTo>
                  <a:lnTo>
                    <a:pt x="457597" y="1016682"/>
                  </a:lnTo>
                  <a:lnTo>
                    <a:pt x="569106" y="943628"/>
                  </a:lnTo>
                  <a:cubicBezTo>
                    <a:pt x="556361" y="938385"/>
                    <a:pt x="851568" y="859434"/>
                    <a:pt x="1013909" y="693824"/>
                  </a:cubicBezTo>
                  <a:close/>
                </a:path>
              </a:pathLst>
            </a:custGeom>
            <a:solidFill>
              <a:srgbClr val="FEC198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자유형 21">
              <a:extLst>
                <a:ext uri="{FF2B5EF4-FFF2-40B4-BE49-F238E27FC236}">
                  <a16:creationId xmlns:a16="http://schemas.microsoft.com/office/drawing/2014/main" id="{7D544117-F0D2-3445-9AAA-8E4986B55AD5}"/>
                </a:ext>
              </a:extLst>
            </p:cNvPr>
            <p:cNvSpPr/>
            <p:nvPr/>
          </p:nvSpPr>
          <p:spPr>
            <a:xfrm rot="7294403" flipH="1">
              <a:off x="12021552" y="6439728"/>
              <a:ext cx="133474" cy="314347"/>
            </a:xfrm>
            <a:custGeom>
              <a:avLst/>
              <a:gdLst>
                <a:gd name="connsiteX0" fmla="*/ 16871 w 279835"/>
                <a:gd name="connsiteY0" fmla="*/ 0 h 659044"/>
                <a:gd name="connsiteX1" fmla="*/ 26901 w 279835"/>
                <a:gd name="connsiteY1" fmla="*/ 6615 h 659044"/>
                <a:gd name="connsiteX2" fmla="*/ 119770 w 279835"/>
                <a:gd name="connsiteY2" fmla="*/ 118534 h 659044"/>
                <a:gd name="connsiteX3" fmla="*/ 279790 w 279835"/>
                <a:gd name="connsiteY3" fmla="*/ 530014 h 659044"/>
                <a:gd name="connsiteX4" fmla="*/ 176206 w 279835"/>
                <a:gd name="connsiteY4" fmla="*/ 654494 h 659044"/>
                <a:gd name="connsiteX5" fmla="*/ 166973 w 279835"/>
                <a:gd name="connsiteY5" fmla="*/ 659044 h 659044"/>
                <a:gd name="connsiteX6" fmla="*/ 166778 w 279835"/>
                <a:gd name="connsiteY6" fmla="*/ 657905 h 659044"/>
                <a:gd name="connsiteX7" fmla="*/ 10002 w 279835"/>
                <a:gd name="connsiteY7" fmla="*/ 151278 h 659044"/>
                <a:gd name="connsiteX8" fmla="*/ 2923 w 279835"/>
                <a:gd name="connsiteY8" fmla="*/ 29215 h 659044"/>
                <a:gd name="connsiteX9" fmla="*/ 16871 w 279835"/>
                <a:gd name="connsiteY9" fmla="*/ 0 h 65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835" h="659044">
                  <a:moveTo>
                    <a:pt x="16871" y="0"/>
                  </a:moveTo>
                  <a:lnTo>
                    <a:pt x="26901" y="6615"/>
                  </a:lnTo>
                  <a:cubicBezTo>
                    <a:pt x="58175" y="31539"/>
                    <a:pt x="92465" y="74719"/>
                    <a:pt x="119770" y="118534"/>
                  </a:cubicBezTo>
                  <a:cubicBezTo>
                    <a:pt x="174380" y="206164"/>
                    <a:pt x="277250" y="437304"/>
                    <a:pt x="279790" y="530014"/>
                  </a:cubicBezTo>
                  <a:cubicBezTo>
                    <a:pt x="281695" y="599547"/>
                    <a:pt x="223593" y="631932"/>
                    <a:pt x="176206" y="654494"/>
                  </a:cubicBezTo>
                  <a:lnTo>
                    <a:pt x="166973" y="659044"/>
                  </a:lnTo>
                  <a:lnTo>
                    <a:pt x="166778" y="657905"/>
                  </a:lnTo>
                  <a:cubicBezTo>
                    <a:pt x="120977" y="469657"/>
                    <a:pt x="29159" y="265986"/>
                    <a:pt x="10002" y="151278"/>
                  </a:cubicBezTo>
                  <a:cubicBezTo>
                    <a:pt x="424" y="93925"/>
                    <a:pt x="-2993" y="56361"/>
                    <a:pt x="2923" y="29215"/>
                  </a:cubicBezTo>
                  <a:lnTo>
                    <a:pt x="16871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8363AAD3-0B3C-B433-57A3-B0F15B012FFD}"/>
                </a:ext>
              </a:extLst>
            </p:cNvPr>
            <p:cNvSpPr/>
            <p:nvPr/>
          </p:nvSpPr>
          <p:spPr>
            <a:xfrm rot="13036282" flipH="1">
              <a:off x="10993184" y="5084200"/>
              <a:ext cx="1018428" cy="1674664"/>
            </a:xfrm>
            <a:custGeom>
              <a:avLst/>
              <a:gdLst>
                <a:gd name="connsiteX0" fmla="*/ 738576 w 1018428"/>
                <a:gd name="connsiteY0" fmla="*/ 1674664 h 1674664"/>
                <a:gd name="connsiteX1" fmla="*/ 1018428 w 1018428"/>
                <a:gd name="connsiteY1" fmla="*/ 1306925 h 1674664"/>
                <a:gd name="connsiteX2" fmla="*/ 961275 w 1018428"/>
                <a:gd name="connsiteY2" fmla="*/ 1225185 h 1674664"/>
                <a:gd name="connsiteX3" fmla="*/ 844169 w 1018428"/>
                <a:gd name="connsiteY3" fmla="*/ 1052642 h 1674664"/>
                <a:gd name="connsiteX4" fmla="*/ 524156 w 1018428"/>
                <a:gd name="connsiteY4" fmla="*/ 528786 h 1674664"/>
                <a:gd name="connsiteX5" fmla="*/ 387873 w 1018428"/>
                <a:gd name="connsiteY5" fmla="*/ 207606 h 1674664"/>
                <a:gd name="connsiteX6" fmla="*/ 163599 w 1018428"/>
                <a:gd name="connsiteY6" fmla="*/ 17652 h 1674664"/>
                <a:gd name="connsiteX7" fmla="*/ 90057 w 1018428"/>
                <a:gd name="connsiteY7" fmla="*/ 17 h 1674664"/>
                <a:gd name="connsiteX8" fmla="*/ 24724 w 1018428"/>
                <a:gd name="connsiteY8" fmla="*/ 20783 h 1674664"/>
                <a:gd name="connsiteX9" fmla="*/ 4771 w 1018428"/>
                <a:gd name="connsiteY9" fmla="*/ 107410 h 1674664"/>
                <a:gd name="connsiteX10" fmla="*/ 79549 w 1018428"/>
                <a:gd name="connsiteY10" fmla="*/ 349059 h 1674664"/>
                <a:gd name="connsiteX11" fmla="*/ 135848 w 1018428"/>
                <a:gd name="connsiteY11" fmla="*/ 646146 h 1674664"/>
                <a:gd name="connsiteX12" fmla="*/ 208956 w 1018428"/>
                <a:gd name="connsiteY12" fmla="*/ 837622 h 1674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18428" h="1674664">
                  <a:moveTo>
                    <a:pt x="738576" y="1674664"/>
                  </a:moveTo>
                  <a:lnTo>
                    <a:pt x="1018428" y="1306925"/>
                  </a:lnTo>
                  <a:lnTo>
                    <a:pt x="961275" y="1225185"/>
                  </a:lnTo>
                  <a:cubicBezTo>
                    <a:pt x="919015" y="1164092"/>
                    <a:pt x="879443" y="1106003"/>
                    <a:pt x="844169" y="1052642"/>
                  </a:cubicBezTo>
                  <a:cubicBezTo>
                    <a:pt x="703074" y="839201"/>
                    <a:pt x="600206" y="669626"/>
                    <a:pt x="524156" y="528786"/>
                  </a:cubicBezTo>
                  <a:cubicBezTo>
                    <a:pt x="448108" y="387947"/>
                    <a:pt x="445808" y="295031"/>
                    <a:pt x="387873" y="207606"/>
                  </a:cubicBezTo>
                  <a:cubicBezTo>
                    <a:pt x="329936" y="120180"/>
                    <a:pt x="246839" y="51059"/>
                    <a:pt x="163599" y="17652"/>
                  </a:cubicBezTo>
                  <a:cubicBezTo>
                    <a:pt x="132383" y="5124"/>
                    <a:pt x="108772" y="328"/>
                    <a:pt x="90057" y="17"/>
                  </a:cubicBezTo>
                  <a:cubicBezTo>
                    <a:pt x="58864" y="-503"/>
                    <a:pt x="41269" y="11433"/>
                    <a:pt x="24724" y="20783"/>
                  </a:cubicBezTo>
                  <a:cubicBezTo>
                    <a:pt x="-1748" y="35743"/>
                    <a:pt x="-4367" y="52698"/>
                    <a:pt x="4771" y="107410"/>
                  </a:cubicBezTo>
                  <a:cubicBezTo>
                    <a:pt x="13908" y="162123"/>
                    <a:pt x="57702" y="259268"/>
                    <a:pt x="79549" y="349059"/>
                  </a:cubicBezTo>
                  <a:cubicBezTo>
                    <a:pt x="101395" y="438848"/>
                    <a:pt x="114280" y="564719"/>
                    <a:pt x="135848" y="646146"/>
                  </a:cubicBezTo>
                  <a:cubicBezTo>
                    <a:pt x="157416" y="727574"/>
                    <a:pt x="171131" y="783531"/>
                    <a:pt x="208956" y="837622"/>
                  </a:cubicBezTo>
                  <a:close/>
                </a:path>
              </a:pathLst>
            </a:custGeom>
            <a:solidFill>
              <a:srgbClr val="FEC8A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4" name="자유형 21">
              <a:extLst>
                <a:ext uri="{FF2B5EF4-FFF2-40B4-BE49-F238E27FC236}">
                  <a16:creationId xmlns:a16="http://schemas.microsoft.com/office/drawing/2014/main" id="{4820B6A0-E30D-DB11-D1F9-6CC8F0C6863D}"/>
                </a:ext>
              </a:extLst>
            </p:cNvPr>
            <p:cNvSpPr/>
            <p:nvPr/>
          </p:nvSpPr>
          <p:spPr>
            <a:xfrm rot="13036282" flipH="1">
              <a:off x="10695698" y="6011181"/>
              <a:ext cx="133474" cy="314347"/>
            </a:xfrm>
            <a:custGeom>
              <a:avLst/>
              <a:gdLst>
                <a:gd name="connsiteX0" fmla="*/ 16871 w 279835"/>
                <a:gd name="connsiteY0" fmla="*/ 0 h 659044"/>
                <a:gd name="connsiteX1" fmla="*/ 26901 w 279835"/>
                <a:gd name="connsiteY1" fmla="*/ 6615 h 659044"/>
                <a:gd name="connsiteX2" fmla="*/ 119770 w 279835"/>
                <a:gd name="connsiteY2" fmla="*/ 118534 h 659044"/>
                <a:gd name="connsiteX3" fmla="*/ 279790 w 279835"/>
                <a:gd name="connsiteY3" fmla="*/ 530014 h 659044"/>
                <a:gd name="connsiteX4" fmla="*/ 176206 w 279835"/>
                <a:gd name="connsiteY4" fmla="*/ 654494 h 659044"/>
                <a:gd name="connsiteX5" fmla="*/ 166973 w 279835"/>
                <a:gd name="connsiteY5" fmla="*/ 659044 h 659044"/>
                <a:gd name="connsiteX6" fmla="*/ 166778 w 279835"/>
                <a:gd name="connsiteY6" fmla="*/ 657905 h 659044"/>
                <a:gd name="connsiteX7" fmla="*/ 10002 w 279835"/>
                <a:gd name="connsiteY7" fmla="*/ 151278 h 659044"/>
                <a:gd name="connsiteX8" fmla="*/ 2923 w 279835"/>
                <a:gd name="connsiteY8" fmla="*/ 29215 h 659044"/>
                <a:gd name="connsiteX9" fmla="*/ 16871 w 279835"/>
                <a:gd name="connsiteY9" fmla="*/ 0 h 65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835" h="659044">
                  <a:moveTo>
                    <a:pt x="16871" y="0"/>
                  </a:moveTo>
                  <a:lnTo>
                    <a:pt x="26901" y="6615"/>
                  </a:lnTo>
                  <a:cubicBezTo>
                    <a:pt x="58175" y="31539"/>
                    <a:pt x="92465" y="74719"/>
                    <a:pt x="119770" y="118534"/>
                  </a:cubicBezTo>
                  <a:cubicBezTo>
                    <a:pt x="174380" y="206164"/>
                    <a:pt x="277250" y="437304"/>
                    <a:pt x="279790" y="530014"/>
                  </a:cubicBezTo>
                  <a:cubicBezTo>
                    <a:pt x="281695" y="599547"/>
                    <a:pt x="223593" y="631932"/>
                    <a:pt x="176206" y="654494"/>
                  </a:cubicBezTo>
                  <a:lnTo>
                    <a:pt x="166973" y="659044"/>
                  </a:lnTo>
                  <a:lnTo>
                    <a:pt x="166778" y="657905"/>
                  </a:lnTo>
                  <a:cubicBezTo>
                    <a:pt x="120977" y="469657"/>
                    <a:pt x="29159" y="265986"/>
                    <a:pt x="10002" y="151278"/>
                  </a:cubicBezTo>
                  <a:cubicBezTo>
                    <a:pt x="424" y="93925"/>
                    <a:pt x="-2993" y="56361"/>
                    <a:pt x="2923" y="29215"/>
                  </a:cubicBezTo>
                  <a:lnTo>
                    <a:pt x="16871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EB6BFE9D-08BA-BE20-E0E4-807E6038C79C}"/>
                </a:ext>
              </a:extLst>
            </p:cNvPr>
            <p:cNvSpPr/>
            <p:nvPr/>
          </p:nvSpPr>
          <p:spPr>
            <a:xfrm rot="18568943">
              <a:off x="11628196" y="5947757"/>
              <a:ext cx="676036" cy="667854"/>
            </a:xfrm>
            <a:custGeom>
              <a:avLst/>
              <a:gdLst>
                <a:gd name="connsiteX0" fmla="*/ 615633 w 676036"/>
                <a:gd name="connsiteY0" fmla="*/ 273357 h 667854"/>
                <a:gd name="connsiteX1" fmla="*/ 672587 w 676036"/>
                <a:gd name="connsiteY1" fmla="*/ 342864 h 667854"/>
                <a:gd name="connsiteX2" fmla="*/ 676036 w 676036"/>
                <a:gd name="connsiteY2" fmla="*/ 347997 h 667854"/>
                <a:gd name="connsiteX3" fmla="*/ 287776 w 676036"/>
                <a:gd name="connsiteY3" fmla="*/ 667854 h 667854"/>
                <a:gd name="connsiteX4" fmla="*/ 282480 w 676036"/>
                <a:gd name="connsiteY4" fmla="*/ 663554 h 667854"/>
                <a:gd name="connsiteX5" fmla="*/ 219816 w 676036"/>
                <a:gd name="connsiteY5" fmla="*/ 597338 h 667854"/>
                <a:gd name="connsiteX6" fmla="*/ 12210 w 676036"/>
                <a:gd name="connsiteY6" fmla="*/ 233130 h 667854"/>
                <a:gd name="connsiteX7" fmla="*/ 57108 w 676036"/>
                <a:gd name="connsiteY7" fmla="*/ 20495 h 667854"/>
                <a:gd name="connsiteX8" fmla="*/ 327929 w 676036"/>
                <a:gd name="connsiteY8" fmla="*/ 37016 h 667854"/>
                <a:gd name="connsiteX9" fmla="*/ 615633 w 676036"/>
                <a:gd name="connsiteY9" fmla="*/ 273357 h 66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76036" h="667854">
                  <a:moveTo>
                    <a:pt x="615633" y="273357"/>
                  </a:moveTo>
                  <a:cubicBezTo>
                    <a:pt x="636480" y="294938"/>
                    <a:pt x="655105" y="318479"/>
                    <a:pt x="672587" y="342864"/>
                  </a:cubicBezTo>
                  <a:lnTo>
                    <a:pt x="676036" y="347997"/>
                  </a:lnTo>
                  <a:lnTo>
                    <a:pt x="287776" y="667854"/>
                  </a:lnTo>
                  <a:lnTo>
                    <a:pt x="282480" y="663554"/>
                  </a:lnTo>
                  <a:cubicBezTo>
                    <a:pt x="260702" y="644103"/>
                    <a:pt x="239690" y="622720"/>
                    <a:pt x="219816" y="597338"/>
                  </a:cubicBezTo>
                  <a:cubicBezTo>
                    <a:pt x="140317" y="495810"/>
                    <a:pt x="39328" y="329269"/>
                    <a:pt x="12210" y="233130"/>
                  </a:cubicBezTo>
                  <a:cubicBezTo>
                    <a:pt x="-14909" y="136989"/>
                    <a:pt x="4487" y="53180"/>
                    <a:pt x="57108" y="20495"/>
                  </a:cubicBezTo>
                  <a:cubicBezTo>
                    <a:pt x="109728" y="-12192"/>
                    <a:pt x="234842" y="-5128"/>
                    <a:pt x="327929" y="37016"/>
                  </a:cubicBezTo>
                  <a:cubicBezTo>
                    <a:pt x="421017" y="79160"/>
                    <a:pt x="532243" y="187034"/>
                    <a:pt x="615633" y="273357"/>
                  </a:cubicBezTo>
                  <a:close/>
                </a:path>
              </a:pathLst>
            </a:custGeom>
            <a:solidFill>
              <a:srgbClr val="FEC8A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DDF5E5F1-0D29-318E-D0D5-7B8B84F46A7C}"/>
                </a:ext>
              </a:extLst>
            </p:cNvPr>
            <p:cNvSpPr/>
            <p:nvPr/>
          </p:nvSpPr>
          <p:spPr>
            <a:xfrm rot="18568943">
              <a:off x="11821156" y="6196173"/>
              <a:ext cx="227410" cy="201194"/>
            </a:xfrm>
            <a:custGeom>
              <a:avLst/>
              <a:gdLst>
                <a:gd name="connsiteX0" fmla="*/ 301531 w 301531"/>
                <a:gd name="connsiteY0" fmla="*/ 0 h 266771"/>
                <a:gd name="connsiteX1" fmla="*/ 301067 w 301531"/>
                <a:gd name="connsiteY1" fmla="*/ 25055 h 266771"/>
                <a:gd name="connsiteX2" fmla="*/ 263562 w 301531"/>
                <a:gd name="connsiteY2" fmla="*/ 135783 h 266771"/>
                <a:gd name="connsiteX3" fmla="*/ 115925 w 301531"/>
                <a:gd name="connsiteY3" fmla="*/ 252465 h 266771"/>
                <a:gd name="connsiteX4" fmla="*/ 35855 w 301531"/>
                <a:gd name="connsiteY4" fmla="*/ 266752 h 266771"/>
                <a:gd name="connsiteX5" fmla="*/ 0 w 301531"/>
                <a:gd name="connsiteY5" fmla="*/ 261941 h 266771"/>
                <a:gd name="connsiteX6" fmla="*/ 2368 w 301531"/>
                <a:gd name="connsiteY6" fmla="*/ 251869 h 266771"/>
                <a:gd name="connsiteX7" fmla="*/ 46868 w 301531"/>
                <a:gd name="connsiteY7" fmla="*/ 133402 h 266771"/>
                <a:gd name="connsiteX8" fmla="*/ 196887 w 301531"/>
                <a:gd name="connsiteY8" fmla="*/ 21483 h 266771"/>
                <a:gd name="connsiteX9" fmla="*/ 256549 w 301531"/>
                <a:gd name="connsiteY9" fmla="*/ 6637 h 266771"/>
                <a:gd name="connsiteX10" fmla="*/ 301531 w 301531"/>
                <a:gd name="connsiteY10" fmla="*/ 0 h 266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1531" h="266771">
                  <a:moveTo>
                    <a:pt x="301531" y="0"/>
                  </a:moveTo>
                  <a:lnTo>
                    <a:pt x="301067" y="25055"/>
                  </a:lnTo>
                  <a:cubicBezTo>
                    <a:pt x="297941" y="60402"/>
                    <a:pt x="286779" y="103339"/>
                    <a:pt x="263562" y="135783"/>
                  </a:cubicBezTo>
                  <a:cubicBezTo>
                    <a:pt x="232606" y="179043"/>
                    <a:pt x="166725" y="234209"/>
                    <a:pt x="115925" y="252465"/>
                  </a:cubicBezTo>
                  <a:cubicBezTo>
                    <a:pt x="90525" y="261593"/>
                    <a:pt x="62942" y="267149"/>
                    <a:pt x="35855" y="266752"/>
                  </a:cubicBezTo>
                  <a:lnTo>
                    <a:pt x="0" y="261941"/>
                  </a:lnTo>
                  <a:lnTo>
                    <a:pt x="2368" y="251869"/>
                  </a:lnTo>
                  <a:cubicBezTo>
                    <a:pt x="13828" y="207618"/>
                    <a:pt x="28612" y="161580"/>
                    <a:pt x="46868" y="133402"/>
                  </a:cubicBezTo>
                  <a:cubicBezTo>
                    <a:pt x="83380" y="77046"/>
                    <a:pt x="132593" y="41327"/>
                    <a:pt x="196887" y="21483"/>
                  </a:cubicBezTo>
                  <a:cubicBezTo>
                    <a:pt x="212961" y="16522"/>
                    <a:pt x="233822" y="11214"/>
                    <a:pt x="256549" y="6637"/>
                  </a:cubicBezTo>
                  <a:lnTo>
                    <a:pt x="30153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2E6E4CB1-3ABD-5D93-D4AE-9CAD68DA2D7B}"/>
                </a:ext>
              </a:extLst>
            </p:cNvPr>
            <p:cNvSpPr/>
            <p:nvPr/>
          </p:nvSpPr>
          <p:spPr>
            <a:xfrm rot="18568943">
              <a:off x="11577688" y="6092277"/>
              <a:ext cx="420238" cy="416274"/>
            </a:xfrm>
            <a:custGeom>
              <a:avLst/>
              <a:gdLst>
                <a:gd name="connsiteX0" fmla="*/ 235146 w 557209"/>
                <a:gd name="connsiteY0" fmla="*/ 920 h 551953"/>
                <a:gd name="connsiteX1" fmla="*/ 306952 w 557209"/>
                <a:gd name="connsiteY1" fmla="*/ 11602 h 551953"/>
                <a:gd name="connsiteX2" fmla="*/ 340515 w 557209"/>
                <a:gd name="connsiteY2" fmla="*/ 32889 h 551953"/>
                <a:gd name="connsiteX3" fmla="*/ 504822 w 557209"/>
                <a:gd name="connsiteY3" fmla="*/ 199577 h 551953"/>
                <a:gd name="connsiteX4" fmla="*/ 557209 w 557209"/>
                <a:gd name="connsiteY4" fmla="*/ 282920 h 551953"/>
                <a:gd name="connsiteX5" fmla="*/ 557078 w 557209"/>
                <a:gd name="connsiteY5" fmla="*/ 290012 h 551953"/>
                <a:gd name="connsiteX6" fmla="*/ 512096 w 557209"/>
                <a:gd name="connsiteY6" fmla="*/ 296649 h 551953"/>
                <a:gd name="connsiteX7" fmla="*/ 452434 w 557209"/>
                <a:gd name="connsiteY7" fmla="*/ 311495 h 551953"/>
                <a:gd name="connsiteX8" fmla="*/ 302415 w 557209"/>
                <a:gd name="connsiteY8" fmla="*/ 423414 h 551953"/>
                <a:gd name="connsiteX9" fmla="*/ 257915 w 557209"/>
                <a:gd name="connsiteY9" fmla="*/ 541881 h 551953"/>
                <a:gd name="connsiteX10" fmla="*/ 255547 w 557209"/>
                <a:gd name="connsiteY10" fmla="*/ 551953 h 551953"/>
                <a:gd name="connsiteX11" fmla="*/ 251479 w 557209"/>
                <a:gd name="connsiteY11" fmla="*/ 551407 h 551953"/>
                <a:gd name="connsiteX12" fmla="*/ 214309 w 557209"/>
                <a:gd name="connsiteY12" fmla="*/ 535333 h 551953"/>
                <a:gd name="connsiteX13" fmla="*/ 90484 w 557209"/>
                <a:gd name="connsiteY13" fmla="*/ 366264 h 551953"/>
                <a:gd name="connsiteX14" fmla="*/ 4759 w 557209"/>
                <a:gd name="connsiteY14" fmla="*/ 235295 h 551953"/>
                <a:gd name="connsiteX15" fmla="*/ 1974 w 557209"/>
                <a:gd name="connsiteY15" fmla="*/ 225940 h 551953"/>
                <a:gd name="connsiteX16" fmla="*/ 510 w 557209"/>
                <a:gd name="connsiteY16" fmla="*/ 217377 h 551953"/>
                <a:gd name="connsiteX17" fmla="*/ 75721 w 557209"/>
                <a:gd name="connsiteY17" fmla="*/ 27174 h 551953"/>
                <a:gd name="connsiteX18" fmla="*/ 235146 w 557209"/>
                <a:gd name="connsiteY18" fmla="*/ 920 h 551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7209" h="551953">
                  <a:moveTo>
                    <a:pt x="235146" y="920"/>
                  </a:moveTo>
                  <a:lnTo>
                    <a:pt x="306952" y="11602"/>
                  </a:lnTo>
                  <a:lnTo>
                    <a:pt x="340515" y="32889"/>
                  </a:lnTo>
                  <a:cubicBezTo>
                    <a:pt x="396078" y="73767"/>
                    <a:pt x="468706" y="157905"/>
                    <a:pt x="504822" y="199577"/>
                  </a:cubicBezTo>
                  <a:cubicBezTo>
                    <a:pt x="540938" y="241249"/>
                    <a:pt x="554828" y="245217"/>
                    <a:pt x="557209" y="282920"/>
                  </a:cubicBezTo>
                  <a:lnTo>
                    <a:pt x="557078" y="290012"/>
                  </a:lnTo>
                  <a:lnTo>
                    <a:pt x="512096" y="296649"/>
                  </a:lnTo>
                  <a:cubicBezTo>
                    <a:pt x="489369" y="301226"/>
                    <a:pt x="468508" y="306534"/>
                    <a:pt x="452434" y="311495"/>
                  </a:cubicBezTo>
                  <a:cubicBezTo>
                    <a:pt x="388140" y="331339"/>
                    <a:pt x="338927" y="367058"/>
                    <a:pt x="302415" y="423414"/>
                  </a:cubicBezTo>
                  <a:cubicBezTo>
                    <a:pt x="284159" y="451592"/>
                    <a:pt x="269375" y="497630"/>
                    <a:pt x="257915" y="541881"/>
                  </a:cubicBezTo>
                  <a:lnTo>
                    <a:pt x="255547" y="551953"/>
                  </a:lnTo>
                  <a:lnTo>
                    <a:pt x="251479" y="551407"/>
                  </a:lnTo>
                  <a:cubicBezTo>
                    <a:pt x="238519" y="547934"/>
                    <a:pt x="226017" y="542675"/>
                    <a:pt x="214309" y="535333"/>
                  </a:cubicBezTo>
                  <a:cubicBezTo>
                    <a:pt x="167478" y="505964"/>
                    <a:pt x="125409" y="416270"/>
                    <a:pt x="90484" y="366264"/>
                  </a:cubicBezTo>
                  <a:cubicBezTo>
                    <a:pt x="55559" y="316258"/>
                    <a:pt x="19840" y="273395"/>
                    <a:pt x="4759" y="235295"/>
                  </a:cubicBezTo>
                  <a:lnTo>
                    <a:pt x="1974" y="225940"/>
                  </a:lnTo>
                  <a:lnTo>
                    <a:pt x="510" y="217377"/>
                  </a:lnTo>
                  <a:cubicBezTo>
                    <a:pt x="-4156" y="130312"/>
                    <a:pt x="23393" y="59678"/>
                    <a:pt x="75721" y="27174"/>
                  </a:cubicBezTo>
                  <a:cubicBezTo>
                    <a:pt x="110607" y="5505"/>
                    <a:pt x="169523" y="-2989"/>
                    <a:pt x="235146" y="920"/>
                  </a:cubicBezTo>
                  <a:close/>
                </a:path>
              </a:pathLst>
            </a:custGeom>
            <a:solidFill>
              <a:srgbClr val="FFE6D5">
                <a:alpha val="5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4AC1EF1-29AE-FB4E-AC64-60810766A7CF}"/>
              </a:ext>
            </a:extLst>
          </p:cNvPr>
          <p:cNvGrpSpPr/>
          <p:nvPr/>
        </p:nvGrpSpPr>
        <p:grpSpPr>
          <a:xfrm>
            <a:off x="11461694" y="542184"/>
            <a:ext cx="184986" cy="896091"/>
            <a:chOff x="6823881" y="2181295"/>
            <a:chExt cx="628118" cy="3042657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9E4EC1DE-68EA-F268-F9D8-D0F07206E0F0}"/>
                </a:ext>
              </a:extLst>
            </p:cNvPr>
            <p:cNvGrpSpPr/>
            <p:nvPr/>
          </p:nvGrpSpPr>
          <p:grpSpPr>
            <a:xfrm>
              <a:off x="6823881" y="2181295"/>
              <a:ext cx="628118" cy="628118"/>
              <a:chOff x="1651388" y="2172798"/>
              <a:chExt cx="1083168" cy="1083168"/>
            </a:xfrm>
          </p:grpSpPr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036D5DB0-F5C7-4579-169A-151D89C1802B}"/>
                  </a:ext>
                </a:extLst>
              </p:cNvPr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1200" b="1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72" name="그림 71">
                <a:extLst>
                  <a:ext uri="{FF2B5EF4-FFF2-40B4-BE49-F238E27FC236}">
                    <a16:creationId xmlns:a16="http://schemas.microsoft.com/office/drawing/2014/main" id="{488AE2A3-65CD-A46E-59AD-B8CE5336F9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</p:spPr>
          </p:pic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E0F3557-1666-BFF5-24D7-ED05BA5AF0A2}"/>
                </a:ext>
              </a:extLst>
            </p:cNvPr>
            <p:cNvGrpSpPr/>
            <p:nvPr/>
          </p:nvGrpSpPr>
          <p:grpSpPr>
            <a:xfrm>
              <a:off x="6823881" y="4595834"/>
              <a:ext cx="628118" cy="628118"/>
              <a:chOff x="8846116" y="4168827"/>
              <a:chExt cx="1083168" cy="1083168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30B87EFC-11F0-A590-65D0-98EF611B7897}"/>
                  </a:ext>
                </a:extLst>
              </p:cNvPr>
              <p:cNvSpPr/>
              <p:nvPr/>
            </p:nvSpPr>
            <p:spPr>
              <a:xfrm>
                <a:off x="8846116" y="4168827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1200" b="1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75" name="그림 74">
                <a:extLst>
                  <a:ext uri="{FF2B5EF4-FFF2-40B4-BE49-F238E27FC236}">
                    <a16:creationId xmlns:a16="http://schemas.microsoft.com/office/drawing/2014/main" id="{5E6BF1AA-CF28-20EA-633D-F8EB748F68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36131" y="4358843"/>
                <a:ext cx="703135" cy="703135"/>
              </a:xfrm>
              <a:prstGeom prst="rect">
                <a:avLst/>
              </a:prstGeom>
            </p:spPr>
          </p:pic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4A78DCD6-4DB8-21DA-5A8C-74989D1012F0}"/>
                </a:ext>
              </a:extLst>
            </p:cNvPr>
            <p:cNvGrpSpPr/>
            <p:nvPr/>
          </p:nvGrpSpPr>
          <p:grpSpPr>
            <a:xfrm>
              <a:off x="6823881" y="2986141"/>
              <a:ext cx="628118" cy="628118"/>
              <a:chOff x="8723358" y="1778931"/>
              <a:chExt cx="1083168" cy="1083168"/>
            </a:xfrm>
          </p:grpSpPr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66FF7AFD-84AD-58D5-7D8C-E2BC068AAB4C}"/>
                  </a:ext>
                </a:extLst>
              </p:cNvPr>
              <p:cNvSpPr/>
              <p:nvPr/>
            </p:nvSpPr>
            <p:spPr>
              <a:xfrm>
                <a:off x="8723358" y="1778931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1200" b="1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78" name="그림 77">
                <a:extLst>
                  <a:ext uri="{FF2B5EF4-FFF2-40B4-BE49-F238E27FC236}">
                    <a16:creationId xmlns:a16="http://schemas.microsoft.com/office/drawing/2014/main" id="{51B636DE-395D-CC8F-05E7-E65403C679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96567" y="1952140"/>
                <a:ext cx="736749" cy="736749"/>
              </a:xfrm>
              <a:prstGeom prst="rect">
                <a:avLst/>
              </a:prstGeom>
            </p:spPr>
          </p:pic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AEF96A0A-D854-1046-6EA0-1151C6F0CAE8}"/>
                </a:ext>
              </a:extLst>
            </p:cNvPr>
            <p:cNvGrpSpPr/>
            <p:nvPr/>
          </p:nvGrpSpPr>
          <p:grpSpPr>
            <a:xfrm>
              <a:off x="6823881" y="3790987"/>
              <a:ext cx="628118" cy="628118"/>
              <a:chOff x="2899657" y="4303429"/>
              <a:chExt cx="1083168" cy="1083168"/>
            </a:xfrm>
          </p:grpSpPr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01669217-BC8A-37CD-BDC1-A54171F1F9AA}"/>
                  </a:ext>
                </a:extLst>
              </p:cNvPr>
              <p:cNvSpPr/>
              <p:nvPr/>
            </p:nvSpPr>
            <p:spPr>
              <a:xfrm>
                <a:off x="2899657" y="4303429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1200" b="1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81" name="그림 80">
                <a:extLst>
                  <a:ext uri="{FF2B5EF4-FFF2-40B4-BE49-F238E27FC236}">
                    <a16:creationId xmlns:a16="http://schemas.microsoft.com/office/drawing/2014/main" id="{58ADCF2F-0888-769E-078F-956E94879D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5175" y="4478947"/>
                <a:ext cx="732133" cy="732133"/>
              </a:xfrm>
              <a:prstGeom prst="rect">
                <a:avLst/>
              </a:prstGeom>
            </p:spPr>
          </p:pic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934D59-C237-AC15-FA3C-DD8EC7F18E02}"/>
              </a:ext>
            </a:extLst>
          </p:cNvPr>
          <p:cNvSpPr/>
          <p:nvPr/>
        </p:nvSpPr>
        <p:spPr>
          <a:xfrm>
            <a:off x="1917251" y="1371446"/>
            <a:ext cx="2622734" cy="475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데이터베이스 종류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Database Type</a:t>
            </a:r>
            <a:endParaRPr lang="ko-KR" altLang="en-US" sz="7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FBC13504-2528-AA26-4809-B4A0BCEB9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282350"/>
              </p:ext>
            </p:extLst>
          </p:nvPr>
        </p:nvGraphicFramePr>
        <p:xfrm>
          <a:off x="1941243" y="2193329"/>
          <a:ext cx="9127092" cy="2938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119">
                  <a:extLst>
                    <a:ext uri="{9D8B030D-6E8A-4147-A177-3AD203B41FA5}">
                      <a16:colId xmlns:a16="http://schemas.microsoft.com/office/drawing/2014/main" val="4064156269"/>
                    </a:ext>
                  </a:extLst>
                </a:gridCol>
                <a:gridCol w="1715119">
                  <a:extLst>
                    <a:ext uri="{9D8B030D-6E8A-4147-A177-3AD203B41FA5}">
                      <a16:colId xmlns:a16="http://schemas.microsoft.com/office/drawing/2014/main" val="199108720"/>
                    </a:ext>
                  </a:extLst>
                </a:gridCol>
                <a:gridCol w="1715119">
                  <a:extLst>
                    <a:ext uri="{9D8B030D-6E8A-4147-A177-3AD203B41FA5}">
                      <a16:colId xmlns:a16="http://schemas.microsoft.com/office/drawing/2014/main" val="3096285707"/>
                    </a:ext>
                  </a:extLst>
                </a:gridCol>
                <a:gridCol w="3981735">
                  <a:extLst>
                    <a:ext uri="{9D8B030D-6E8A-4147-A177-3AD203B41FA5}">
                      <a16:colId xmlns:a16="http://schemas.microsoft.com/office/drawing/2014/main" val="2679923682"/>
                    </a:ext>
                  </a:extLst>
                </a:gridCol>
              </a:tblGrid>
              <a:tr h="626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제작자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비용 및 라이선스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주요용도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F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581510"/>
                  </a:ext>
                </a:extLst>
              </a:tr>
              <a:tr h="1156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MySQL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ORACLE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중소 규모 데이터이 안정적인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13859"/>
                  </a:ext>
                </a:extLst>
              </a:tr>
              <a:tr h="1156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Oracle Database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ORACLE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대규모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대량 데이터의 안정적인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4594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053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20CBFAE1-DD73-93B3-AABE-B4A31CCA29CC}"/>
              </a:ext>
            </a:extLst>
          </p:cNvPr>
          <p:cNvGrpSpPr/>
          <p:nvPr/>
        </p:nvGrpSpPr>
        <p:grpSpPr>
          <a:xfrm>
            <a:off x="100012" y="266699"/>
            <a:ext cx="11991976" cy="6350002"/>
            <a:chOff x="100012" y="266699"/>
            <a:chExt cx="11991976" cy="6350002"/>
          </a:xfrm>
        </p:grpSpPr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4F7C81EA-0634-C034-C297-B67A892486AE}"/>
                </a:ext>
              </a:extLst>
            </p:cNvPr>
            <p:cNvSpPr/>
            <p:nvPr/>
          </p:nvSpPr>
          <p:spPr>
            <a:xfrm>
              <a:off x="290512" y="266699"/>
              <a:ext cx="11610976" cy="6123185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rgbClr val="F9EFE5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 dirty="0">
                <a:solidFill>
                  <a:srgbClr val="F9EFE5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50314E9-2551-2B72-55EA-7423A527B631}"/>
                </a:ext>
              </a:extLst>
            </p:cNvPr>
            <p:cNvSpPr/>
            <p:nvPr/>
          </p:nvSpPr>
          <p:spPr>
            <a:xfrm>
              <a:off x="435797" y="468117"/>
              <a:ext cx="11320406" cy="592176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 dirty="0">
                <a:solidFill>
                  <a:srgbClr val="F9EFE5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39FE7B2-DCD8-6BFA-5E7B-80A54431327C}"/>
                </a:ext>
              </a:extLst>
            </p:cNvPr>
            <p:cNvSpPr/>
            <p:nvPr/>
          </p:nvSpPr>
          <p:spPr>
            <a:xfrm>
              <a:off x="100012" y="6389885"/>
              <a:ext cx="11991976" cy="226816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rgbClr val="F9EFE5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 dirty="0">
                <a:solidFill>
                  <a:srgbClr val="F9EFE5"/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54E1D859-3279-7CAB-3C4F-4118A9EE3C3F}"/>
                </a:ext>
              </a:extLst>
            </p:cNvPr>
            <p:cNvSpPr/>
            <p:nvPr/>
          </p:nvSpPr>
          <p:spPr>
            <a:xfrm>
              <a:off x="5447506" y="6389885"/>
              <a:ext cx="1296988" cy="113408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rgbClr val="F9EFE5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 dirty="0">
                <a:solidFill>
                  <a:srgbClr val="F9EFE5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4D00C35-B11C-1BD6-DF8F-363DDD01DD36}"/>
                </a:ext>
              </a:extLst>
            </p:cNvPr>
            <p:cNvSpPr/>
            <p:nvPr/>
          </p:nvSpPr>
          <p:spPr>
            <a:xfrm>
              <a:off x="439513" y="468115"/>
              <a:ext cx="729357" cy="59217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  <a:defRPr/>
              </a:pPr>
              <a:endParaRPr lang="ko-KR" altLang="en-US" sz="600" dirty="0">
                <a:solidFill>
                  <a:srgbClr val="F9EFE5"/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2370F92-6548-BAD9-99D7-0F4BD5E19C9B}"/>
                </a:ext>
              </a:extLst>
            </p:cNvPr>
            <p:cNvSpPr/>
            <p:nvPr/>
          </p:nvSpPr>
          <p:spPr>
            <a:xfrm rot="10800000" flipV="1">
              <a:off x="435797" y="1104424"/>
              <a:ext cx="738883" cy="197396"/>
            </a:xfrm>
            <a:prstGeom prst="rect">
              <a:avLst/>
            </a:prstGeom>
            <a:solidFill>
              <a:srgbClr val="166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srgbClr val="F9EFE5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8702577-E712-2CA8-E65C-F8F8BCD997F6}"/>
                </a:ext>
              </a:extLst>
            </p:cNvPr>
            <p:cNvGrpSpPr/>
            <p:nvPr/>
          </p:nvGrpSpPr>
          <p:grpSpPr>
            <a:xfrm>
              <a:off x="467258" y="1197769"/>
              <a:ext cx="110991" cy="3414255"/>
              <a:chOff x="494690" y="1197769"/>
              <a:chExt cx="110991" cy="3414255"/>
            </a:xfrm>
          </p:grpSpPr>
          <p:sp>
            <p:nvSpPr>
              <p:cNvPr id="93" name="Freeform 9">
                <a:extLst>
                  <a:ext uri="{FF2B5EF4-FFF2-40B4-BE49-F238E27FC236}">
                    <a16:creationId xmlns:a16="http://schemas.microsoft.com/office/drawing/2014/main" id="{2DD0478C-4E3C-6E23-06B1-255F38A006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114" y="2402270"/>
                <a:ext cx="64143" cy="8465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srgbClr val="F9EFE5"/>
                  </a:solidFill>
                </a:endParaRPr>
              </a:p>
            </p:txBody>
          </p:sp>
          <p:sp>
            <p:nvSpPr>
              <p:cNvPr id="94" name="자유형 23">
                <a:extLst>
                  <a:ext uri="{FF2B5EF4-FFF2-40B4-BE49-F238E27FC236}">
                    <a16:creationId xmlns:a16="http://schemas.microsoft.com/office/drawing/2014/main" id="{D95AA9D8-E9A6-9583-2450-DC1BDCDA2B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400" y="1997402"/>
                <a:ext cx="89571" cy="78392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srgbClr val="F9EFE5"/>
                  </a:solidFill>
                </a:endParaRPr>
              </a:p>
            </p:txBody>
          </p:sp>
          <p:sp>
            <p:nvSpPr>
              <p:cNvPr id="95" name="말풍선: 타원형 11">
                <a:extLst>
                  <a:ext uri="{FF2B5EF4-FFF2-40B4-BE49-F238E27FC236}">
                    <a16:creationId xmlns:a16="http://schemas.microsoft.com/office/drawing/2014/main" id="{D02D7E95-DC35-4519-C614-9824E4CF4028}"/>
                  </a:ext>
                </a:extLst>
              </p:cNvPr>
              <p:cNvSpPr/>
              <p:nvPr/>
            </p:nvSpPr>
            <p:spPr>
              <a:xfrm>
                <a:off x="515252" y="1602563"/>
                <a:ext cx="69866" cy="68363"/>
              </a:xfrm>
              <a:prstGeom prst="wedgeEllipseCallout">
                <a:avLst>
                  <a:gd name="adj1" fmla="val -41938"/>
                  <a:gd name="adj2" fmla="val 5787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srgbClr val="F9EFE5"/>
                  </a:solidFill>
                </a:endParaRPr>
              </a:p>
            </p:txBody>
          </p:sp>
          <p:sp>
            <p:nvSpPr>
              <p:cNvPr id="96" name="하트 95">
                <a:extLst>
                  <a:ext uri="{FF2B5EF4-FFF2-40B4-BE49-F238E27FC236}">
                    <a16:creationId xmlns:a16="http://schemas.microsoft.com/office/drawing/2014/main" id="{1ADBE4C6-067A-6E90-E549-518DE29A6087}"/>
                  </a:ext>
                </a:extLst>
              </p:cNvPr>
              <p:cNvSpPr/>
              <p:nvPr/>
            </p:nvSpPr>
            <p:spPr>
              <a:xfrm>
                <a:off x="511026" y="1197769"/>
                <a:ext cx="78318" cy="78318"/>
              </a:xfrm>
              <a:prstGeom prst="hear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srgbClr val="F9EFE5"/>
                  </a:solidFill>
                </a:endParaRPr>
              </a:p>
            </p:txBody>
          </p:sp>
          <p:grpSp>
            <p:nvGrpSpPr>
              <p:cNvPr id="97" name="Group 16">
                <a:extLst>
                  <a:ext uri="{FF2B5EF4-FFF2-40B4-BE49-F238E27FC236}">
                    <a16:creationId xmlns:a16="http://schemas.microsoft.com/office/drawing/2014/main" id="{6B9305E6-B760-D8D9-C031-511F07C9009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05954" y="2813396"/>
                <a:ext cx="88463" cy="101679"/>
                <a:chOff x="1039" y="1681"/>
                <a:chExt cx="1071" cy="1231"/>
              </a:xfrm>
              <a:solidFill>
                <a:schemeClr val="bg1"/>
              </a:solidFill>
            </p:grpSpPr>
            <p:sp>
              <p:nvSpPr>
                <p:cNvPr id="112" name="Freeform 17">
                  <a:extLst>
                    <a:ext uri="{FF2B5EF4-FFF2-40B4-BE49-F238E27FC236}">
                      <a16:creationId xmlns:a16="http://schemas.microsoft.com/office/drawing/2014/main" id="{40FBD4BB-A88A-6335-9D08-D0D5E7292C0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13" name="Freeform 18">
                  <a:extLst>
                    <a:ext uri="{FF2B5EF4-FFF2-40B4-BE49-F238E27FC236}">
                      <a16:creationId xmlns:a16="http://schemas.microsoft.com/office/drawing/2014/main" id="{D3E4356E-DDB3-901E-209B-E14C272B55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14" name="Freeform 19">
                  <a:extLst>
                    <a:ext uri="{FF2B5EF4-FFF2-40B4-BE49-F238E27FC236}">
                      <a16:creationId xmlns:a16="http://schemas.microsoft.com/office/drawing/2014/main" id="{F97DFB48-2AA1-065D-30F2-90809F12C0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15" name="Freeform 20">
                  <a:extLst>
                    <a:ext uri="{FF2B5EF4-FFF2-40B4-BE49-F238E27FC236}">
                      <a16:creationId xmlns:a16="http://schemas.microsoft.com/office/drawing/2014/main" id="{AA9E9AB7-CFE3-58F7-5805-A05B1302A7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</p:grpSp>
          <p:sp>
            <p:nvSpPr>
              <p:cNvPr id="98" name="자유형 32">
                <a:extLst>
                  <a:ext uri="{FF2B5EF4-FFF2-40B4-BE49-F238E27FC236}">
                    <a16:creationId xmlns:a16="http://schemas.microsoft.com/office/drawing/2014/main" id="{86D5CF84-1061-6120-009F-FE2D7EFC7A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54" y="4095210"/>
                <a:ext cx="88463" cy="88463"/>
              </a:xfrm>
              <a:custGeom>
                <a:avLst/>
                <a:gdLst>
                  <a:gd name="connsiteX0" fmla="*/ 4509870 w 6502401"/>
                  <a:gd name="connsiteY0" fmla="*/ 1250950 h 6502400"/>
                  <a:gd name="connsiteX1" fmla="*/ 3460751 w 6502401"/>
                  <a:gd name="connsiteY1" fmla="*/ 2299449 h 6502400"/>
                  <a:gd name="connsiteX2" fmla="*/ 4204979 w 6502401"/>
                  <a:gd name="connsiteY2" fmla="*/ 3043238 h 6502400"/>
                  <a:gd name="connsiteX3" fmla="*/ 5253039 w 6502401"/>
                  <a:gd name="connsiteY3" fmla="*/ 1994739 h 6502400"/>
                  <a:gd name="connsiteX4" fmla="*/ 5487377 w 6502401"/>
                  <a:gd name="connsiteY4" fmla="*/ 0 h 6502400"/>
                  <a:gd name="connsiteX5" fmla="*/ 5557233 w 6502401"/>
                  <a:gd name="connsiteY5" fmla="*/ 0 h 6502400"/>
                  <a:gd name="connsiteX6" fmla="*/ 5626559 w 6502401"/>
                  <a:gd name="connsiteY6" fmla="*/ 6350 h 6502400"/>
                  <a:gd name="connsiteX7" fmla="*/ 5695356 w 6502401"/>
                  <a:gd name="connsiteY7" fmla="*/ 20108 h 6502400"/>
                  <a:gd name="connsiteX8" fmla="*/ 5763095 w 6502401"/>
                  <a:gd name="connsiteY8" fmla="*/ 39688 h 6502400"/>
                  <a:gd name="connsiteX9" fmla="*/ 5828717 w 6502401"/>
                  <a:gd name="connsiteY9" fmla="*/ 66675 h 6502400"/>
                  <a:gd name="connsiteX10" fmla="*/ 5891693 w 6502401"/>
                  <a:gd name="connsiteY10" fmla="*/ 100013 h 6502400"/>
                  <a:gd name="connsiteX11" fmla="*/ 5953081 w 6502401"/>
                  <a:gd name="connsiteY11" fmla="*/ 139700 h 6502400"/>
                  <a:gd name="connsiteX12" fmla="*/ 6010236 w 6502401"/>
                  <a:gd name="connsiteY12" fmla="*/ 186796 h 6502400"/>
                  <a:gd name="connsiteX13" fmla="*/ 6036697 w 6502401"/>
                  <a:gd name="connsiteY13" fmla="*/ 212725 h 6502400"/>
                  <a:gd name="connsiteX14" fmla="*/ 6289659 w 6502401"/>
                  <a:gd name="connsiteY14" fmla="*/ 465667 h 6502400"/>
                  <a:gd name="connsiteX15" fmla="*/ 6316649 w 6502401"/>
                  <a:gd name="connsiteY15" fmla="*/ 493183 h 6502400"/>
                  <a:gd name="connsiteX16" fmla="*/ 6362690 w 6502401"/>
                  <a:gd name="connsiteY16" fmla="*/ 550333 h 6502400"/>
                  <a:gd name="connsiteX17" fmla="*/ 6402381 w 6502401"/>
                  <a:gd name="connsiteY17" fmla="*/ 610658 h 6502400"/>
                  <a:gd name="connsiteX18" fmla="*/ 6436250 w 6502401"/>
                  <a:gd name="connsiteY18" fmla="*/ 674158 h 6502400"/>
                  <a:gd name="connsiteX19" fmla="*/ 6462711 w 6502401"/>
                  <a:gd name="connsiteY19" fmla="*/ 739246 h 6502400"/>
                  <a:gd name="connsiteX20" fmla="*/ 6482820 w 6502401"/>
                  <a:gd name="connsiteY20" fmla="*/ 807508 h 6502400"/>
                  <a:gd name="connsiteX21" fmla="*/ 6495522 w 6502401"/>
                  <a:gd name="connsiteY21" fmla="*/ 875771 h 6502400"/>
                  <a:gd name="connsiteX22" fmla="*/ 6502401 w 6502401"/>
                  <a:gd name="connsiteY22" fmla="*/ 946150 h 6502400"/>
                  <a:gd name="connsiteX23" fmla="*/ 6502401 w 6502401"/>
                  <a:gd name="connsiteY23" fmla="*/ 1015471 h 6502400"/>
                  <a:gd name="connsiteX24" fmla="*/ 6495522 w 6502401"/>
                  <a:gd name="connsiteY24" fmla="*/ 1085321 h 6502400"/>
                  <a:gd name="connsiteX25" fmla="*/ 6482820 w 6502401"/>
                  <a:gd name="connsiteY25" fmla="*/ 1154113 h 6502400"/>
                  <a:gd name="connsiteX26" fmla="*/ 6462711 w 6502401"/>
                  <a:gd name="connsiteY26" fmla="*/ 1221846 h 6502400"/>
                  <a:gd name="connsiteX27" fmla="*/ 6436250 w 6502401"/>
                  <a:gd name="connsiteY27" fmla="*/ 1287463 h 6502400"/>
                  <a:gd name="connsiteX28" fmla="*/ 6402381 w 6502401"/>
                  <a:gd name="connsiteY28" fmla="*/ 1350963 h 6502400"/>
                  <a:gd name="connsiteX29" fmla="*/ 6362690 w 6502401"/>
                  <a:gd name="connsiteY29" fmla="*/ 1410759 h 6502400"/>
                  <a:gd name="connsiteX30" fmla="*/ 6316649 w 6502401"/>
                  <a:gd name="connsiteY30" fmla="*/ 1467909 h 6502400"/>
                  <a:gd name="connsiteX31" fmla="*/ 6289659 w 6502401"/>
                  <a:gd name="connsiteY31" fmla="*/ 1495425 h 6502400"/>
                  <a:gd name="connsiteX32" fmla="*/ 5791143 w 6502401"/>
                  <a:gd name="connsiteY32" fmla="*/ 1993900 h 6502400"/>
                  <a:gd name="connsiteX33" fmla="*/ 6036697 w 6502401"/>
                  <a:gd name="connsiteY33" fmla="*/ 2239433 h 6502400"/>
                  <a:gd name="connsiteX34" fmla="*/ 6050456 w 6502401"/>
                  <a:gd name="connsiteY34" fmla="*/ 2253192 h 6502400"/>
                  <a:gd name="connsiteX35" fmla="*/ 6071095 w 6502401"/>
                  <a:gd name="connsiteY35" fmla="*/ 2284942 h 6502400"/>
                  <a:gd name="connsiteX36" fmla="*/ 6084855 w 6502401"/>
                  <a:gd name="connsiteY36" fmla="*/ 2319338 h 6502400"/>
                  <a:gd name="connsiteX37" fmla="*/ 6092264 w 6502401"/>
                  <a:gd name="connsiteY37" fmla="*/ 2355321 h 6502400"/>
                  <a:gd name="connsiteX38" fmla="*/ 6092264 w 6502401"/>
                  <a:gd name="connsiteY38" fmla="*/ 2391833 h 6502400"/>
                  <a:gd name="connsiteX39" fmla="*/ 6084855 w 6502401"/>
                  <a:gd name="connsiteY39" fmla="*/ 2428346 h 6502400"/>
                  <a:gd name="connsiteX40" fmla="*/ 6071095 w 6502401"/>
                  <a:gd name="connsiteY40" fmla="*/ 2462742 h 6502400"/>
                  <a:gd name="connsiteX41" fmla="*/ 6050456 w 6502401"/>
                  <a:gd name="connsiteY41" fmla="*/ 2493963 h 6502400"/>
                  <a:gd name="connsiteX42" fmla="*/ 6036697 w 6502401"/>
                  <a:gd name="connsiteY42" fmla="*/ 2508250 h 6502400"/>
                  <a:gd name="connsiteX43" fmla="*/ 6022408 w 6502401"/>
                  <a:gd name="connsiteY43" fmla="*/ 2522008 h 6502400"/>
                  <a:gd name="connsiteX44" fmla="*/ 5991185 w 6502401"/>
                  <a:gd name="connsiteY44" fmla="*/ 2542646 h 6502400"/>
                  <a:gd name="connsiteX45" fmla="*/ 5956786 w 6502401"/>
                  <a:gd name="connsiteY45" fmla="*/ 2556933 h 6502400"/>
                  <a:gd name="connsiteX46" fmla="*/ 5920270 w 6502401"/>
                  <a:gd name="connsiteY46" fmla="*/ 2563813 h 6502400"/>
                  <a:gd name="connsiteX47" fmla="*/ 5883755 w 6502401"/>
                  <a:gd name="connsiteY47" fmla="*/ 2563813 h 6502400"/>
                  <a:gd name="connsiteX48" fmla="*/ 5847769 w 6502401"/>
                  <a:gd name="connsiteY48" fmla="*/ 2556933 h 6502400"/>
                  <a:gd name="connsiteX49" fmla="*/ 5813370 w 6502401"/>
                  <a:gd name="connsiteY49" fmla="*/ 2542646 h 6502400"/>
                  <a:gd name="connsiteX50" fmla="*/ 5781617 w 6502401"/>
                  <a:gd name="connsiteY50" fmla="*/ 2522008 h 6502400"/>
                  <a:gd name="connsiteX51" fmla="*/ 5767858 w 6502401"/>
                  <a:gd name="connsiteY51" fmla="*/ 2508250 h 6502400"/>
                  <a:gd name="connsiteX52" fmla="*/ 5522305 w 6502401"/>
                  <a:gd name="connsiteY52" fmla="*/ 2263775 h 6502400"/>
                  <a:gd name="connsiteX53" fmla="*/ 3771678 w 6502401"/>
                  <a:gd name="connsiteY53" fmla="*/ 4014258 h 6502400"/>
                  <a:gd name="connsiteX54" fmla="*/ 2034283 w 6502401"/>
                  <a:gd name="connsiteY54" fmla="*/ 5750454 h 6502400"/>
                  <a:gd name="connsiteX55" fmla="*/ 2004118 w 6502401"/>
                  <a:gd name="connsiteY55" fmla="*/ 5780088 h 6502400"/>
                  <a:gd name="connsiteX56" fmla="*/ 1936908 w 6502401"/>
                  <a:gd name="connsiteY56" fmla="*/ 5832475 h 6502400"/>
                  <a:gd name="connsiteX57" fmla="*/ 1865465 w 6502401"/>
                  <a:gd name="connsiteY57" fmla="*/ 5876925 h 6502400"/>
                  <a:gd name="connsiteX58" fmla="*/ 1789259 w 6502401"/>
                  <a:gd name="connsiteY58" fmla="*/ 5911850 h 6502400"/>
                  <a:gd name="connsiteX59" fmla="*/ 1709877 w 6502401"/>
                  <a:gd name="connsiteY59" fmla="*/ 5938838 h 6502400"/>
                  <a:gd name="connsiteX60" fmla="*/ 1627320 w 6502401"/>
                  <a:gd name="connsiteY60" fmla="*/ 5955242 h 6502400"/>
                  <a:gd name="connsiteX61" fmla="*/ 1543705 w 6502401"/>
                  <a:gd name="connsiteY61" fmla="*/ 5963709 h 6502400"/>
                  <a:gd name="connsiteX62" fmla="*/ 1459032 w 6502401"/>
                  <a:gd name="connsiteY62" fmla="*/ 5961592 h 6502400"/>
                  <a:gd name="connsiteX63" fmla="*/ 1417224 w 6502401"/>
                  <a:gd name="connsiteY63" fmla="*/ 5956300 h 6502400"/>
                  <a:gd name="connsiteX64" fmla="*/ 890660 w 6502401"/>
                  <a:gd name="connsiteY64" fmla="*/ 5881688 h 6502400"/>
                  <a:gd name="connsiteX65" fmla="*/ 324935 w 6502401"/>
                  <a:gd name="connsiteY65" fmla="*/ 6446838 h 6502400"/>
                  <a:gd name="connsiteX66" fmla="*/ 310646 w 6502401"/>
                  <a:gd name="connsiteY66" fmla="*/ 6460596 h 6502400"/>
                  <a:gd name="connsiteX67" fmla="*/ 278364 w 6502401"/>
                  <a:gd name="connsiteY67" fmla="*/ 6481234 h 6502400"/>
                  <a:gd name="connsiteX68" fmla="*/ 243966 w 6502401"/>
                  <a:gd name="connsiteY68" fmla="*/ 6494992 h 6502400"/>
                  <a:gd name="connsiteX69" fmla="*/ 208509 w 6502401"/>
                  <a:gd name="connsiteY69" fmla="*/ 6502400 h 6502400"/>
                  <a:gd name="connsiteX70" fmla="*/ 171464 w 6502401"/>
                  <a:gd name="connsiteY70" fmla="*/ 6502400 h 6502400"/>
                  <a:gd name="connsiteX71" fmla="*/ 136007 w 6502401"/>
                  <a:gd name="connsiteY71" fmla="*/ 6494992 h 6502400"/>
                  <a:gd name="connsiteX72" fmla="*/ 101608 w 6502401"/>
                  <a:gd name="connsiteY72" fmla="*/ 6481234 h 6502400"/>
                  <a:gd name="connsiteX73" fmla="*/ 69856 w 6502401"/>
                  <a:gd name="connsiteY73" fmla="*/ 6460596 h 6502400"/>
                  <a:gd name="connsiteX74" fmla="*/ 55038 w 6502401"/>
                  <a:gd name="connsiteY74" fmla="*/ 6446838 h 6502400"/>
                  <a:gd name="connsiteX75" fmla="*/ 42337 w 6502401"/>
                  <a:gd name="connsiteY75" fmla="*/ 6432550 h 6502400"/>
                  <a:gd name="connsiteX76" fmla="*/ 20639 w 6502401"/>
                  <a:gd name="connsiteY76" fmla="*/ 6401329 h 6502400"/>
                  <a:gd name="connsiteX77" fmla="*/ 6880 w 6502401"/>
                  <a:gd name="connsiteY77" fmla="*/ 6366934 h 6502400"/>
                  <a:gd name="connsiteX78" fmla="*/ 0 w 6502401"/>
                  <a:gd name="connsiteY78" fmla="*/ 6330421 h 6502400"/>
                  <a:gd name="connsiteX79" fmla="*/ 0 w 6502401"/>
                  <a:gd name="connsiteY79" fmla="*/ 6293909 h 6502400"/>
                  <a:gd name="connsiteX80" fmla="*/ 6880 w 6502401"/>
                  <a:gd name="connsiteY80" fmla="*/ 6257925 h 6502400"/>
                  <a:gd name="connsiteX81" fmla="*/ 20639 w 6502401"/>
                  <a:gd name="connsiteY81" fmla="*/ 6223529 h 6502400"/>
                  <a:gd name="connsiteX82" fmla="*/ 42337 w 6502401"/>
                  <a:gd name="connsiteY82" fmla="*/ 6191779 h 6502400"/>
                  <a:gd name="connsiteX83" fmla="*/ 55038 w 6502401"/>
                  <a:gd name="connsiteY83" fmla="*/ 6178021 h 6502400"/>
                  <a:gd name="connsiteX84" fmla="*/ 621292 w 6502401"/>
                  <a:gd name="connsiteY84" fmla="*/ 5611813 h 6502400"/>
                  <a:gd name="connsiteX85" fmla="*/ 546145 w 6502401"/>
                  <a:gd name="connsiteY85" fmla="*/ 5085821 h 6502400"/>
                  <a:gd name="connsiteX86" fmla="*/ 540853 w 6502401"/>
                  <a:gd name="connsiteY86" fmla="*/ 5042959 h 6502400"/>
                  <a:gd name="connsiteX87" fmla="*/ 539265 w 6502401"/>
                  <a:gd name="connsiteY87" fmla="*/ 4958821 h 6502400"/>
                  <a:gd name="connsiteX88" fmla="*/ 546674 w 6502401"/>
                  <a:gd name="connsiteY88" fmla="*/ 4874684 h 6502400"/>
                  <a:gd name="connsiteX89" fmla="*/ 564138 w 6502401"/>
                  <a:gd name="connsiteY89" fmla="*/ 4792663 h 6502400"/>
                  <a:gd name="connsiteX90" fmla="*/ 590069 w 6502401"/>
                  <a:gd name="connsiteY90" fmla="*/ 4713288 h 6502400"/>
                  <a:gd name="connsiteX91" fmla="*/ 626055 w 6502401"/>
                  <a:gd name="connsiteY91" fmla="*/ 4637088 h 6502400"/>
                  <a:gd name="connsiteX92" fmla="*/ 669980 w 6502401"/>
                  <a:gd name="connsiteY92" fmla="*/ 4565121 h 6502400"/>
                  <a:gd name="connsiteX93" fmla="*/ 721842 w 6502401"/>
                  <a:gd name="connsiteY93" fmla="*/ 4498975 h 6502400"/>
                  <a:gd name="connsiteX94" fmla="*/ 752007 w 6502401"/>
                  <a:gd name="connsiteY94" fmla="*/ 4467754 h 6502400"/>
                  <a:gd name="connsiteX95" fmla="*/ 2468235 w 6502401"/>
                  <a:gd name="connsiteY95" fmla="*/ 2752196 h 6502400"/>
                  <a:gd name="connsiteX96" fmla="*/ 4239500 w 6502401"/>
                  <a:gd name="connsiteY96" fmla="*/ 981075 h 6502400"/>
                  <a:gd name="connsiteX97" fmla="*/ 3993947 w 6502401"/>
                  <a:gd name="connsiteY97" fmla="*/ 735542 h 6502400"/>
                  <a:gd name="connsiteX98" fmla="*/ 3981246 w 6502401"/>
                  <a:gd name="connsiteY98" fmla="*/ 721254 h 6502400"/>
                  <a:gd name="connsiteX99" fmla="*/ 3959548 w 6502401"/>
                  <a:gd name="connsiteY99" fmla="*/ 688975 h 6502400"/>
                  <a:gd name="connsiteX100" fmla="*/ 3945789 w 6502401"/>
                  <a:gd name="connsiteY100" fmla="*/ 655108 h 6502400"/>
                  <a:gd name="connsiteX101" fmla="*/ 3939438 w 6502401"/>
                  <a:gd name="connsiteY101" fmla="*/ 619125 h 6502400"/>
                  <a:gd name="connsiteX102" fmla="*/ 3939438 w 6502401"/>
                  <a:gd name="connsiteY102" fmla="*/ 582613 h 6502400"/>
                  <a:gd name="connsiteX103" fmla="*/ 3945789 w 6502401"/>
                  <a:gd name="connsiteY103" fmla="*/ 546629 h 6502400"/>
                  <a:gd name="connsiteX104" fmla="*/ 3959548 w 6502401"/>
                  <a:gd name="connsiteY104" fmla="*/ 512233 h 6502400"/>
                  <a:gd name="connsiteX105" fmla="*/ 3981246 w 6502401"/>
                  <a:gd name="connsiteY105" fmla="*/ 480483 h 6502400"/>
                  <a:gd name="connsiteX106" fmla="*/ 3993947 w 6502401"/>
                  <a:gd name="connsiteY106" fmla="*/ 465667 h 6502400"/>
                  <a:gd name="connsiteX107" fmla="*/ 4008764 w 6502401"/>
                  <a:gd name="connsiteY107" fmla="*/ 452967 h 6502400"/>
                  <a:gd name="connsiteX108" fmla="*/ 4039988 w 6502401"/>
                  <a:gd name="connsiteY108" fmla="*/ 431800 h 6502400"/>
                  <a:gd name="connsiteX109" fmla="*/ 4074916 w 6502401"/>
                  <a:gd name="connsiteY109" fmla="*/ 418042 h 6502400"/>
                  <a:gd name="connsiteX110" fmla="*/ 4110902 w 6502401"/>
                  <a:gd name="connsiteY110" fmla="*/ 411163 h 6502400"/>
                  <a:gd name="connsiteX111" fmla="*/ 4147417 w 6502401"/>
                  <a:gd name="connsiteY111" fmla="*/ 411163 h 6502400"/>
                  <a:gd name="connsiteX112" fmla="*/ 4182875 w 6502401"/>
                  <a:gd name="connsiteY112" fmla="*/ 418042 h 6502400"/>
                  <a:gd name="connsiteX113" fmla="*/ 4217273 w 6502401"/>
                  <a:gd name="connsiteY113" fmla="*/ 431800 h 6502400"/>
                  <a:gd name="connsiteX114" fmla="*/ 4249555 w 6502401"/>
                  <a:gd name="connsiteY114" fmla="*/ 452967 h 6502400"/>
                  <a:gd name="connsiteX115" fmla="*/ 4263844 w 6502401"/>
                  <a:gd name="connsiteY115" fmla="*/ 465667 h 6502400"/>
                  <a:gd name="connsiteX116" fmla="*/ 4508339 w 6502401"/>
                  <a:gd name="connsiteY116" fmla="*/ 711200 h 6502400"/>
                  <a:gd name="connsiteX117" fmla="*/ 5007913 w 6502401"/>
                  <a:gd name="connsiteY117" fmla="*/ 212725 h 6502400"/>
                  <a:gd name="connsiteX118" fmla="*/ 5034373 w 6502401"/>
                  <a:gd name="connsiteY118" fmla="*/ 186796 h 6502400"/>
                  <a:gd name="connsiteX119" fmla="*/ 5091528 w 6502401"/>
                  <a:gd name="connsiteY119" fmla="*/ 139700 h 6502400"/>
                  <a:gd name="connsiteX120" fmla="*/ 5152387 w 6502401"/>
                  <a:gd name="connsiteY120" fmla="*/ 100013 h 6502400"/>
                  <a:gd name="connsiteX121" fmla="*/ 5215892 w 6502401"/>
                  <a:gd name="connsiteY121" fmla="*/ 66675 h 6502400"/>
                  <a:gd name="connsiteX122" fmla="*/ 5281514 w 6502401"/>
                  <a:gd name="connsiteY122" fmla="*/ 39688 h 6502400"/>
                  <a:gd name="connsiteX123" fmla="*/ 5348195 w 6502401"/>
                  <a:gd name="connsiteY123" fmla="*/ 20108 h 6502400"/>
                  <a:gd name="connsiteX124" fmla="*/ 5418050 w 6502401"/>
                  <a:gd name="connsiteY124" fmla="*/ 6350 h 650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6502401" h="6502400">
                    <a:moveTo>
                      <a:pt x="4509870" y="1250950"/>
                    </a:moveTo>
                    <a:lnTo>
                      <a:pt x="3460751" y="2299449"/>
                    </a:lnTo>
                    <a:lnTo>
                      <a:pt x="4204979" y="3043238"/>
                    </a:lnTo>
                    <a:lnTo>
                      <a:pt x="5253039" y="1994739"/>
                    </a:lnTo>
                    <a:close/>
                    <a:moveTo>
                      <a:pt x="5487377" y="0"/>
                    </a:moveTo>
                    <a:lnTo>
                      <a:pt x="5557233" y="0"/>
                    </a:lnTo>
                    <a:lnTo>
                      <a:pt x="5626559" y="6350"/>
                    </a:lnTo>
                    <a:lnTo>
                      <a:pt x="5695356" y="20108"/>
                    </a:lnTo>
                    <a:lnTo>
                      <a:pt x="5763095" y="39688"/>
                    </a:lnTo>
                    <a:lnTo>
                      <a:pt x="5828717" y="66675"/>
                    </a:lnTo>
                    <a:lnTo>
                      <a:pt x="5891693" y="100013"/>
                    </a:lnTo>
                    <a:lnTo>
                      <a:pt x="5953081" y="139700"/>
                    </a:lnTo>
                    <a:lnTo>
                      <a:pt x="6010236" y="186796"/>
                    </a:lnTo>
                    <a:lnTo>
                      <a:pt x="6036697" y="212725"/>
                    </a:lnTo>
                    <a:lnTo>
                      <a:pt x="6289659" y="465667"/>
                    </a:lnTo>
                    <a:lnTo>
                      <a:pt x="6316649" y="493183"/>
                    </a:lnTo>
                    <a:lnTo>
                      <a:pt x="6362690" y="550333"/>
                    </a:lnTo>
                    <a:lnTo>
                      <a:pt x="6402381" y="610658"/>
                    </a:lnTo>
                    <a:lnTo>
                      <a:pt x="6436250" y="674158"/>
                    </a:lnTo>
                    <a:lnTo>
                      <a:pt x="6462711" y="739246"/>
                    </a:lnTo>
                    <a:lnTo>
                      <a:pt x="6482820" y="807508"/>
                    </a:lnTo>
                    <a:lnTo>
                      <a:pt x="6495522" y="875771"/>
                    </a:lnTo>
                    <a:lnTo>
                      <a:pt x="6502401" y="946150"/>
                    </a:lnTo>
                    <a:lnTo>
                      <a:pt x="6502401" y="1015471"/>
                    </a:lnTo>
                    <a:lnTo>
                      <a:pt x="6495522" y="1085321"/>
                    </a:lnTo>
                    <a:lnTo>
                      <a:pt x="6482820" y="1154113"/>
                    </a:lnTo>
                    <a:lnTo>
                      <a:pt x="6462711" y="1221846"/>
                    </a:lnTo>
                    <a:lnTo>
                      <a:pt x="6436250" y="1287463"/>
                    </a:lnTo>
                    <a:lnTo>
                      <a:pt x="6402381" y="1350963"/>
                    </a:lnTo>
                    <a:lnTo>
                      <a:pt x="6362690" y="1410759"/>
                    </a:lnTo>
                    <a:lnTo>
                      <a:pt x="6316649" y="1467909"/>
                    </a:lnTo>
                    <a:lnTo>
                      <a:pt x="6289659" y="1495425"/>
                    </a:lnTo>
                    <a:lnTo>
                      <a:pt x="5791143" y="1993900"/>
                    </a:lnTo>
                    <a:lnTo>
                      <a:pt x="6036697" y="2239433"/>
                    </a:lnTo>
                    <a:lnTo>
                      <a:pt x="6050456" y="2253192"/>
                    </a:lnTo>
                    <a:lnTo>
                      <a:pt x="6071095" y="2284942"/>
                    </a:lnTo>
                    <a:lnTo>
                      <a:pt x="6084855" y="2319338"/>
                    </a:lnTo>
                    <a:lnTo>
                      <a:pt x="6092264" y="2355321"/>
                    </a:lnTo>
                    <a:lnTo>
                      <a:pt x="6092264" y="2391833"/>
                    </a:lnTo>
                    <a:lnTo>
                      <a:pt x="6084855" y="2428346"/>
                    </a:lnTo>
                    <a:lnTo>
                      <a:pt x="6071095" y="2462742"/>
                    </a:lnTo>
                    <a:lnTo>
                      <a:pt x="6050456" y="2493963"/>
                    </a:lnTo>
                    <a:lnTo>
                      <a:pt x="6036697" y="2508250"/>
                    </a:lnTo>
                    <a:lnTo>
                      <a:pt x="6022408" y="2522008"/>
                    </a:lnTo>
                    <a:lnTo>
                      <a:pt x="5991185" y="2542646"/>
                    </a:lnTo>
                    <a:lnTo>
                      <a:pt x="5956786" y="2556933"/>
                    </a:lnTo>
                    <a:lnTo>
                      <a:pt x="5920270" y="2563813"/>
                    </a:lnTo>
                    <a:lnTo>
                      <a:pt x="5883755" y="2563813"/>
                    </a:lnTo>
                    <a:lnTo>
                      <a:pt x="5847769" y="2556933"/>
                    </a:lnTo>
                    <a:lnTo>
                      <a:pt x="5813370" y="2542646"/>
                    </a:lnTo>
                    <a:lnTo>
                      <a:pt x="5781617" y="2522008"/>
                    </a:lnTo>
                    <a:lnTo>
                      <a:pt x="5767858" y="2508250"/>
                    </a:lnTo>
                    <a:lnTo>
                      <a:pt x="5522305" y="2263775"/>
                    </a:lnTo>
                    <a:lnTo>
                      <a:pt x="3771678" y="4014258"/>
                    </a:lnTo>
                    <a:lnTo>
                      <a:pt x="2034283" y="5750454"/>
                    </a:lnTo>
                    <a:lnTo>
                      <a:pt x="2004118" y="5780088"/>
                    </a:lnTo>
                    <a:lnTo>
                      <a:pt x="1936908" y="5832475"/>
                    </a:lnTo>
                    <a:lnTo>
                      <a:pt x="1865465" y="5876925"/>
                    </a:lnTo>
                    <a:lnTo>
                      <a:pt x="1789259" y="5911850"/>
                    </a:lnTo>
                    <a:lnTo>
                      <a:pt x="1709877" y="5938838"/>
                    </a:lnTo>
                    <a:lnTo>
                      <a:pt x="1627320" y="5955242"/>
                    </a:lnTo>
                    <a:lnTo>
                      <a:pt x="1543705" y="5963709"/>
                    </a:lnTo>
                    <a:lnTo>
                      <a:pt x="1459032" y="5961592"/>
                    </a:lnTo>
                    <a:lnTo>
                      <a:pt x="1417224" y="5956300"/>
                    </a:lnTo>
                    <a:lnTo>
                      <a:pt x="890660" y="5881688"/>
                    </a:lnTo>
                    <a:lnTo>
                      <a:pt x="324935" y="6446838"/>
                    </a:lnTo>
                    <a:lnTo>
                      <a:pt x="310646" y="6460596"/>
                    </a:lnTo>
                    <a:lnTo>
                      <a:pt x="278364" y="6481234"/>
                    </a:lnTo>
                    <a:lnTo>
                      <a:pt x="243966" y="6494992"/>
                    </a:lnTo>
                    <a:lnTo>
                      <a:pt x="208509" y="6502400"/>
                    </a:lnTo>
                    <a:lnTo>
                      <a:pt x="171464" y="6502400"/>
                    </a:lnTo>
                    <a:lnTo>
                      <a:pt x="136007" y="6494992"/>
                    </a:lnTo>
                    <a:lnTo>
                      <a:pt x="101608" y="6481234"/>
                    </a:lnTo>
                    <a:lnTo>
                      <a:pt x="69856" y="6460596"/>
                    </a:lnTo>
                    <a:lnTo>
                      <a:pt x="55038" y="6446838"/>
                    </a:lnTo>
                    <a:lnTo>
                      <a:pt x="42337" y="6432550"/>
                    </a:lnTo>
                    <a:lnTo>
                      <a:pt x="20639" y="6401329"/>
                    </a:lnTo>
                    <a:lnTo>
                      <a:pt x="6880" y="6366934"/>
                    </a:lnTo>
                    <a:lnTo>
                      <a:pt x="0" y="6330421"/>
                    </a:lnTo>
                    <a:lnTo>
                      <a:pt x="0" y="6293909"/>
                    </a:lnTo>
                    <a:lnTo>
                      <a:pt x="6880" y="6257925"/>
                    </a:lnTo>
                    <a:lnTo>
                      <a:pt x="20639" y="6223529"/>
                    </a:lnTo>
                    <a:lnTo>
                      <a:pt x="42337" y="6191779"/>
                    </a:lnTo>
                    <a:lnTo>
                      <a:pt x="55038" y="6178021"/>
                    </a:lnTo>
                    <a:lnTo>
                      <a:pt x="621292" y="5611813"/>
                    </a:lnTo>
                    <a:lnTo>
                      <a:pt x="546145" y="5085821"/>
                    </a:lnTo>
                    <a:lnTo>
                      <a:pt x="540853" y="5042959"/>
                    </a:lnTo>
                    <a:lnTo>
                      <a:pt x="539265" y="4958821"/>
                    </a:lnTo>
                    <a:lnTo>
                      <a:pt x="546674" y="4874684"/>
                    </a:lnTo>
                    <a:lnTo>
                      <a:pt x="564138" y="4792663"/>
                    </a:lnTo>
                    <a:lnTo>
                      <a:pt x="590069" y="4713288"/>
                    </a:lnTo>
                    <a:lnTo>
                      <a:pt x="626055" y="4637088"/>
                    </a:lnTo>
                    <a:lnTo>
                      <a:pt x="669980" y="4565121"/>
                    </a:lnTo>
                    <a:lnTo>
                      <a:pt x="721842" y="4498975"/>
                    </a:lnTo>
                    <a:lnTo>
                      <a:pt x="752007" y="4467754"/>
                    </a:lnTo>
                    <a:lnTo>
                      <a:pt x="2468235" y="2752196"/>
                    </a:lnTo>
                    <a:lnTo>
                      <a:pt x="4239500" y="981075"/>
                    </a:lnTo>
                    <a:lnTo>
                      <a:pt x="3993947" y="735542"/>
                    </a:lnTo>
                    <a:lnTo>
                      <a:pt x="3981246" y="721254"/>
                    </a:lnTo>
                    <a:lnTo>
                      <a:pt x="3959548" y="688975"/>
                    </a:lnTo>
                    <a:lnTo>
                      <a:pt x="3945789" y="655108"/>
                    </a:lnTo>
                    <a:lnTo>
                      <a:pt x="3939438" y="619125"/>
                    </a:lnTo>
                    <a:lnTo>
                      <a:pt x="3939438" y="582613"/>
                    </a:lnTo>
                    <a:lnTo>
                      <a:pt x="3945789" y="546629"/>
                    </a:lnTo>
                    <a:lnTo>
                      <a:pt x="3959548" y="512233"/>
                    </a:lnTo>
                    <a:lnTo>
                      <a:pt x="3981246" y="480483"/>
                    </a:lnTo>
                    <a:lnTo>
                      <a:pt x="3993947" y="465667"/>
                    </a:lnTo>
                    <a:lnTo>
                      <a:pt x="4008764" y="452967"/>
                    </a:lnTo>
                    <a:lnTo>
                      <a:pt x="4039988" y="431800"/>
                    </a:lnTo>
                    <a:lnTo>
                      <a:pt x="4074916" y="418042"/>
                    </a:lnTo>
                    <a:lnTo>
                      <a:pt x="4110902" y="411163"/>
                    </a:lnTo>
                    <a:lnTo>
                      <a:pt x="4147417" y="411163"/>
                    </a:lnTo>
                    <a:lnTo>
                      <a:pt x="4182875" y="418042"/>
                    </a:lnTo>
                    <a:lnTo>
                      <a:pt x="4217273" y="431800"/>
                    </a:lnTo>
                    <a:lnTo>
                      <a:pt x="4249555" y="452967"/>
                    </a:lnTo>
                    <a:lnTo>
                      <a:pt x="4263844" y="465667"/>
                    </a:lnTo>
                    <a:lnTo>
                      <a:pt x="4508339" y="711200"/>
                    </a:lnTo>
                    <a:lnTo>
                      <a:pt x="5007913" y="212725"/>
                    </a:lnTo>
                    <a:lnTo>
                      <a:pt x="5034373" y="186796"/>
                    </a:lnTo>
                    <a:lnTo>
                      <a:pt x="5091528" y="139700"/>
                    </a:lnTo>
                    <a:lnTo>
                      <a:pt x="5152387" y="100013"/>
                    </a:lnTo>
                    <a:lnTo>
                      <a:pt x="5215892" y="66675"/>
                    </a:lnTo>
                    <a:lnTo>
                      <a:pt x="5281514" y="39688"/>
                    </a:lnTo>
                    <a:lnTo>
                      <a:pt x="5348195" y="20108"/>
                    </a:lnTo>
                    <a:lnTo>
                      <a:pt x="5418050" y="63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srgbClr val="F9EFE5"/>
                  </a:solidFill>
                </a:endParaRPr>
              </a:p>
            </p:txBody>
          </p:sp>
          <p:grpSp>
            <p:nvGrpSpPr>
              <p:cNvPr id="99" name="Group 36">
                <a:extLst>
                  <a:ext uri="{FF2B5EF4-FFF2-40B4-BE49-F238E27FC236}">
                    <a16:creationId xmlns:a16="http://schemas.microsoft.com/office/drawing/2014/main" id="{F6DBBC10-5692-FA45-2483-69C4E15AF70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26570" y="3241551"/>
                <a:ext cx="47230" cy="122011"/>
                <a:chOff x="2375" y="2182"/>
                <a:chExt cx="144" cy="372"/>
              </a:xfrm>
              <a:solidFill>
                <a:schemeClr val="bg1"/>
              </a:solidFill>
            </p:grpSpPr>
            <p:sp>
              <p:nvSpPr>
                <p:cNvPr id="107" name="Freeform 37">
                  <a:extLst>
                    <a:ext uri="{FF2B5EF4-FFF2-40B4-BE49-F238E27FC236}">
                      <a16:creationId xmlns:a16="http://schemas.microsoft.com/office/drawing/2014/main" id="{F496A1A4-2A81-C73B-B6F6-C946B4DD3C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09" y="2182"/>
                  <a:ext cx="99" cy="210"/>
                </a:xfrm>
                <a:custGeom>
                  <a:avLst/>
                  <a:gdLst>
                    <a:gd name="T0" fmla="*/ 0 w 296"/>
                    <a:gd name="T1" fmla="*/ 631 h 631"/>
                    <a:gd name="T2" fmla="*/ 296 w 296"/>
                    <a:gd name="T3" fmla="*/ 631 h 631"/>
                    <a:gd name="T4" fmla="*/ 270 w 296"/>
                    <a:gd name="T5" fmla="*/ 612 h 631"/>
                    <a:gd name="T6" fmla="*/ 232 w 296"/>
                    <a:gd name="T7" fmla="*/ 568 h 631"/>
                    <a:gd name="T8" fmla="*/ 209 w 296"/>
                    <a:gd name="T9" fmla="*/ 517 h 631"/>
                    <a:gd name="T10" fmla="*/ 199 w 296"/>
                    <a:gd name="T11" fmla="*/ 467 h 631"/>
                    <a:gd name="T12" fmla="*/ 198 w 296"/>
                    <a:gd name="T13" fmla="*/ 442 h 631"/>
                    <a:gd name="T14" fmla="*/ 200 w 296"/>
                    <a:gd name="T15" fmla="*/ 370 h 631"/>
                    <a:gd name="T16" fmla="*/ 208 w 296"/>
                    <a:gd name="T17" fmla="*/ 279 h 631"/>
                    <a:gd name="T18" fmla="*/ 213 w 296"/>
                    <a:gd name="T19" fmla="*/ 207 h 631"/>
                    <a:gd name="T20" fmla="*/ 215 w 296"/>
                    <a:gd name="T21" fmla="*/ 157 h 631"/>
                    <a:gd name="T22" fmla="*/ 215 w 296"/>
                    <a:gd name="T23" fmla="*/ 132 h 631"/>
                    <a:gd name="T24" fmla="*/ 205 w 296"/>
                    <a:gd name="T25" fmla="*/ 79 h 631"/>
                    <a:gd name="T26" fmla="*/ 189 w 296"/>
                    <a:gd name="T27" fmla="*/ 31 h 631"/>
                    <a:gd name="T28" fmla="*/ 172 w 296"/>
                    <a:gd name="T29" fmla="*/ 8 h 631"/>
                    <a:gd name="T30" fmla="*/ 159 w 296"/>
                    <a:gd name="T31" fmla="*/ 0 h 631"/>
                    <a:gd name="T32" fmla="*/ 151 w 296"/>
                    <a:gd name="T33" fmla="*/ 0 h 631"/>
                    <a:gd name="T34" fmla="*/ 138 w 296"/>
                    <a:gd name="T35" fmla="*/ 1 h 631"/>
                    <a:gd name="T36" fmla="*/ 127 w 296"/>
                    <a:gd name="T37" fmla="*/ 11 h 631"/>
                    <a:gd name="T38" fmla="*/ 114 w 296"/>
                    <a:gd name="T39" fmla="*/ 27 h 631"/>
                    <a:gd name="T40" fmla="*/ 98 w 296"/>
                    <a:gd name="T41" fmla="*/ 75 h 631"/>
                    <a:gd name="T42" fmla="*/ 89 w 296"/>
                    <a:gd name="T43" fmla="*/ 145 h 631"/>
                    <a:gd name="T44" fmla="*/ 89 w 296"/>
                    <a:gd name="T45" fmla="*/ 160 h 631"/>
                    <a:gd name="T46" fmla="*/ 92 w 296"/>
                    <a:gd name="T47" fmla="*/ 253 h 631"/>
                    <a:gd name="T48" fmla="*/ 101 w 296"/>
                    <a:gd name="T49" fmla="*/ 310 h 631"/>
                    <a:gd name="T50" fmla="*/ 105 w 296"/>
                    <a:gd name="T51" fmla="*/ 337 h 631"/>
                    <a:gd name="T52" fmla="*/ 111 w 296"/>
                    <a:gd name="T53" fmla="*/ 400 h 631"/>
                    <a:gd name="T54" fmla="*/ 109 w 296"/>
                    <a:gd name="T55" fmla="*/ 442 h 631"/>
                    <a:gd name="T56" fmla="*/ 105 w 296"/>
                    <a:gd name="T57" fmla="*/ 480 h 631"/>
                    <a:gd name="T58" fmla="*/ 83 w 296"/>
                    <a:gd name="T59" fmla="*/ 542 h 631"/>
                    <a:gd name="T60" fmla="*/ 50 w 296"/>
                    <a:gd name="T61" fmla="*/ 588 h 631"/>
                    <a:gd name="T62" fmla="*/ 15 w 296"/>
                    <a:gd name="T63" fmla="*/ 621 h 631"/>
                    <a:gd name="T64" fmla="*/ 0 w 296"/>
                    <a:gd name="T65" fmla="*/ 631 h 6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96" h="631">
                      <a:moveTo>
                        <a:pt x="0" y="631"/>
                      </a:moveTo>
                      <a:lnTo>
                        <a:pt x="296" y="631"/>
                      </a:lnTo>
                      <a:lnTo>
                        <a:pt x="270" y="612"/>
                      </a:lnTo>
                      <a:lnTo>
                        <a:pt x="232" y="568"/>
                      </a:lnTo>
                      <a:lnTo>
                        <a:pt x="209" y="517"/>
                      </a:lnTo>
                      <a:lnTo>
                        <a:pt x="199" y="467"/>
                      </a:lnTo>
                      <a:lnTo>
                        <a:pt x="198" y="442"/>
                      </a:lnTo>
                      <a:lnTo>
                        <a:pt x="200" y="370"/>
                      </a:lnTo>
                      <a:lnTo>
                        <a:pt x="208" y="279"/>
                      </a:lnTo>
                      <a:lnTo>
                        <a:pt x="213" y="207"/>
                      </a:lnTo>
                      <a:lnTo>
                        <a:pt x="215" y="157"/>
                      </a:lnTo>
                      <a:lnTo>
                        <a:pt x="215" y="132"/>
                      </a:lnTo>
                      <a:lnTo>
                        <a:pt x="205" y="79"/>
                      </a:lnTo>
                      <a:lnTo>
                        <a:pt x="189" y="31"/>
                      </a:lnTo>
                      <a:lnTo>
                        <a:pt x="172" y="8"/>
                      </a:lnTo>
                      <a:lnTo>
                        <a:pt x="159" y="0"/>
                      </a:lnTo>
                      <a:lnTo>
                        <a:pt x="151" y="0"/>
                      </a:lnTo>
                      <a:lnTo>
                        <a:pt x="138" y="1"/>
                      </a:lnTo>
                      <a:lnTo>
                        <a:pt x="127" y="11"/>
                      </a:lnTo>
                      <a:lnTo>
                        <a:pt x="114" y="27"/>
                      </a:lnTo>
                      <a:lnTo>
                        <a:pt x="98" y="75"/>
                      </a:lnTo>
                      <a:lnTo>
                        <a:pt x="89" y="145"/>
                      </a:lnTo>
                      <a:lnTo>
                        <a:pt x="89" y="160"/>
                      </a:lnTo>
                      <a:lnTo>
                        <a:pt x="92" y="253"/>
                      </a:lnTo>
                      <a:lnTo>
                        <a:pt x="101" y="310"/>
                      </a:lnTo>
                      <a:lnTo>
                        <a:pt x="105" y="337"/>
                      </a:lnTo>
                      <a:lnTo>
                        <a:pt x="111" y="400"/>
                      </a:lnTo>
                      <a:lnTo>
                        <a:pt x="109" y="442"/>
                      </a:lnTo>
                      <a:lnTo>
                        <a:pt x="105" y="480"/>
                      </a:lnTo>
                      <a:lnTo>
                        <a:pt x="83" y="542"/>
                      </a:lnTo>
                      <a:lnTo>
                        <a:pt x="50" y="588"/>
                      </a:lnTo>
                      <a:lnTo>
                        <a:pt x="15" y="621"/>
                      </a:lnTo>
                      <a:lnTo>
                        <a:pt x="0" y="6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8" name="Rectangle 38">
                  <a:extLst>
                    <a:ext uri="{FF2B5EF4-FFF2-40B4-BE49-F238E27FC236}">
                      <a16:creationId xmlns:a16="http://schemas.microsoft.com/office/drawing/2014/main" id="{81858EA3-527F-8DF1-027A-E2FD61A296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25"/>
                  <a:ext cx="123" cy="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9" name="Rectangle 39">
                  <a:extLst>
                    <a:ext uri="{FF2B5EF4-FFF2-40B4-BE49-F238E27FC236}">
                      <a16:creationId xmlns:a16="http://schemas.microsoft.com/office/drawing/2014/main" id="{969F2FAE-F8BC-B631-C123-66BF0A36E5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37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10" name="Rectangle 40">
                  <a:extLst>
                    <a:ext uri="{FF2B5EF4-FFF2-40B4-BE49-F238E27FC236}">
                      <a16:creationId xmlns:a16="http://schemas.microsoft.com/office/drawing/2014/main" id="{D47BB34E-CFB4-B7FC-4C2A-15EC5D8553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05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11" name="Freeform 41">
                  <a:extLst>
                    <a:ext uri="{FF2B5EF4-FFF2-40B4-BE49-F238E27FC236}">
                      <a16:creationId xmlns:a16="http://schemas.microsoft.com/office/drawing/2014/main" id="{B9A457D8-6952-B181-6BAB-6747C53698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5" y="2463"/>
                  <a:ext cx="143" cy="91"/>
                </a:xfrm>
                <a:custGeom>
                  <a:avLst/>
                  <a:gdLst>
                    <a:gd name="T0" fmla="*/ 4 w 429"/>
                    <a:gd name="T1" fmla="*/ 241 h 274"/>
                    <a:gd name="T2" fmla="*/ 0 w 429"/>
                    <a:gd name="T3" fmla="*/ 247 h 274"/>
                    <a:gd name="T4" fmla="*/ 0 w 429"/>
                    <a:gd name="T5" fmla="*/ 252 h 274"/>
                    <a:gd name="T6" fmla="*/ 4 w 429"/>
                    <a:gd name="T7" fmla="*/ 261 h 274"/>
                    <a:gd name="T8" fmla="*/ 19 w 429"/>
                    <a:gd name="T9" fmla="*/ 265 h 274"/>
                    <a:gd name="T10" fmla="*/ 40 w 429"/>
                    <a:gd name="T11" fmla="*/ 268 h 274"/>
                    <a:gd name="T12" fmla="*/ 66 w 429"/>
                    <a:gd name="T13" fmla="*/ 271 h 274"/>
                    <a:gd name="T14" fmla="*/ 68 w 429"/>
                    <a:gd name="T15" fmla="*/ 271 h 274"/>
                    <a:gd name="T16" fmla="*/ 68 w 429"/>
                    <a:gd name="T17" fmla="*/ 271 h 274"/>
                    <a:gd name="T18" fmla="*/ 78 w 429"/>
                    <a:gd name="T19" fmla="*/ 270 h 274"/>
                    <a:gd name="T20" fmla="*/ 95 w 429"/>
                    <a:gd name="T21" fmla="*/ 254 h 274"/>
                    <a:gd name="T22" fmla="*/ 121 w 429"/>
                    <a:gd name="T23" fmla="*/ 210 h 274"/>
                    <a:gd name="T24" fmla="*/ 134 w 429"/>
                    <a:gd name="T25" fmla="*/ 179 h 274"/>
                    <a:gd name="T26" fmla="*/ 130 w 429"/>
                    <a:gd name="T27" fmla="*/ 208 h 274"/>
                    <a:gd name="T28" fmla="*/ 117 w 429"/>
                    <a:gd name="T29" fmla="*/ 274 h 274"/>
                    <a:gd name="T30" fmla="*/ 144 w 429"/>
                    <a:gd name="T31" fmla="*/ 274 h 274"/>
                    <a:gd name="T32" fmla="*/ 172 w 429"/>
                    <a:gd name="T33" fmla="*/ 274 h 274"/>
                    <a:gd name="T34" fmla="*/ 231 w 429"/>
                    <a:gd name="T35" fmla="*/ 274 h 274"/>
                    <a:gd name="T36" fmla="*/ 329 w 429"/>
                    <a:gd name="T37" fmla="*/ 267 h 274"/>
                    <a:gd name="T38" fmla="*/ 363 w 429"/>
                    <a:gd name="T39" fmla="*/ 260 h 274"/>
                    <a:gd name="T40" fmla="*/ 379 w 429"/>
                    <a:gd name="T41" fmla="*/ 255 h 274"/>
                    <a:gd name="T42" fmla="*/ 400 w 429"/>
                    <a:gd name="T43" fmla="*/ 235 h 274"/>
                    <a:gd name="T44" fmla="*/ 405 w 429"/>
                    <a:gd name="T45" fmla="*/ 222 h 274"/>
                    <a:gd name="T46" fmla="*/ 416 w 429"/>
                    <a:gd name="T47" fmla="*/ 164 h 274"/>
                    <a:gd name="T48" fmla="*/ 428 w 429"/>
                    <a:gd name="T49" fmla="*/ 36 h 274"/>
                    <a:gd name="T50" fmla="*/ 429 w 429"/>
                    <a:gd name="T51" fmla="*/ 0 h 274"/>
                    <a:gd name="T52" fmla="*/ 64 w 429"/>
                    <a:gd name="T53" fmla="*/ 0 h 274"/>
                    <a:gd name="T54" fmla="*/ 64 w 429"/>
                    <a:gd name="T55" fmla="*/ 46 h 274"/>
                    <a:gd name="T56" fmla="*/ 48 w 429"/>
                    <a:gd name="T57" fmla="*/ 159 h 274"/>
                    <a:gd name="T58" fmla="*/ 30 w 429"/>
                    <a:gd name="T59" fmla="*/ 208 h 274"/>
                    <a:gd name="T60" fmla="*/ 14 w 429"/>
                    <a:gd name="T61" fmla="*/ 234 h 274"/>
                    <a:gd name="T62" fmla="*/ 4 w 429"/>
                    <a:gd name="T63" fmla="*/ 241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29" h="274">
                      <a:moveTo>
                        <a:pt x="4" y="241"/>
                      </a:moveTo>
                      <a:lnTo>
                        <a:pt x="0" y="247"/>
                      </a:lnTo>
                      <a:lnTo>
                        <a:pt x="0" y="252"/>
                      </a:lnTo>
                      <a:lnTo>
                        <a:pt x="4" y="261"/>
                      </a:lnTo>
                      <a:lnTo>
                        <a:pt x="19" y="265"/>
                      </a:lnTo>
                      <a:lnTo>
                        <a:pt x="40" y="268"/>
                      </a:lnTo>
                      <a:lnTo>
                        <a:pt x="66" y="271"/>
                      </a:lnTo>
                      <a:lnTo>
                        <a:pt x="68" y="271"/>
                      </a:lnTo>
                      <a:lnTo>
                        <a:pt x="68" y="271"/>
                      </a:lnTo>
                      <a:lnTo>
                        <a:pt x="78" y="270"/>
                      </a:lnTo>
                      <a:lnTo>
                        <a:pt x="95" y="254"/>
                      </a:lnTo>
                      <a:lnTo>
                        <a:pt x="121" y="210"/>
                      </a:lnTo>
                      <a:lnTo>
                        <a:pt x="134" y="179"/>
                      </a:lnTo>
                      <a:lnTo>
                        <a:pt x="130" y="208"/>
                      </a:lnTo>
                      <a:lnTo>
                        <a:pt x="117" y="274"/>
                      </a:lnTo>
                      <a:lnTo>
                        <a:pt x="144" y="274"/>
                      </a:lnTo>
                      <a:lnTo>
                        <a:pt x="172" y="274"/>
                      </a:lnTo>
                      <a:lnTo>
                        <a:pt x="231" y="274"/>
                      </a:lnTo>
                      <a:lnTo>
                        <a:pt x="329" y="267"/>
                      </a:lnTo>
                      <a:lnTo>
                        <a:pt x="363" y="260"/>
                      </a:lnTo>
                      <a:lnTo>
                        <a:pt x="379" y="255"/>
                      </a:lnTo>
                      <a:lnTo>
                        <a:pt x="400" y="235"/>
                      </a:lnTo>
                      <a:lnTo>
                        <a:pt x="405" y="222"/>
                      </a:lnTo>
                      <a:lnTo>
                        <a:pt x="416" y="164"/>
                      </a:lnTo>
                      <a:lnTo>
                        <a:pt x="428" y="36"/>
                      </a:lnTo>
                      <a:lnTo>
                        <a:pt x="429" y="0"/>
                      </a:lnTo>
                      <a:lnTo>
                        <a:pt x="64" y="0"/>
                      </a:lnTo>
                      <a:lnTo>
                        <a:pt x="64" y="46"/>
                      </a:lnTo>
                      <a:lnTo>
                        <a:pt x="48" y="159"/>
                      </a:lnTo>
                      <a:lnTo>
                        <a:pt x="30" y="208"/>
                      </a:lnTo>
                      <a:lnTo>
                        <a:pt x="14" y="234"/>
                      </a:lnTo>
                      <a:lnTo>
                        <a:pt x="4" y="2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</p:grpSp>
          <p:sp>
            <p:nvSpPr>
              <p:cNvPr id="100" name="Freeform 6">
                <a:extLst>
                  <a:ext uri="{FF2B5EF4-FFF2-40B4-BE49-F238E27FC236}">
                    <a16:creationId xmlns:a16="http://schemas.microsoft.com/office/drawing/2014/main" id="{2915A58D-A89A-9161-240B-4B61079CA39D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05805" y="3690038"/>
                <a:ext cx="88761" cy="78696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srgbClr val="F9EFE5"/>
                  </a:solidFill>
                </a:endParaRPr>
              </a:p>
            </p:txBody>
          </p:sp>
          <p:grpSp>
            <p:nvGrpSpPr>
              <p:cNvPr id="101" name="Group 23">
                <a:extLst>
                  <a:ext uri="{FF2B5EF4-FFF2-40B4-BE49-F238E27FC236}">
                    <a16:creationId xmlns:a16="http://schemas.microsoft.com/office/drawing/2014/main" id="{2F1803F6-8E79-D18E-1FEF-D0023E99FAF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690" y="4510148"/>
                <a:ext cx="110991" cy="101876"/>
                <a:chOff x="2577" y="1104"/>
                <a:chExt cx="414" cy="380"/>
              </a:xfrm>
              <a:solidFill>
                <a:schemeClr val="bg1"/>
              </a:solidFill>
            </p:grpSpPr>
            <p:sp>
              <p:nvSpPr>
                <p:cNvPr id="102" name="Freeform 24">
                  <a:extLst>
                    <a:ext uri="{FF2B5EF4-FFF2-40B4-BE49-F238E27FC236}">
                      <a16:creationId xmlns:a16="http://schemas.microsoft.com/office/drawing/2014/main" id="{E6B41D87-9DD0-EFDA-2E8A-9AF866348B0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77" y="1104"/>
                  <a:ext cx="353" cy="380"/>
                </a:xfrm>
                <a:custGeom>
                  <a:avLst/>
                  <a:gdLst>
                    <a:gd name="T0" fmla="*/ 81 w 1058"/>
                    <a:gd name="T1" fmla="*/ 1141 h 1141"/>
                    <a:gd name="T2" fmla="*/ 91 w 1058"/>
                    <a:gd name="T3" fmla="*/ 1140 h 1141"/>
                    <a:gd name="T4" fmla="*/ 101 w 1058"/>
                    <a:gd name="T5" fmla="*/ 1131 h 1141"/>
                    <a:gd name="T6" fmla="*/ 206 w 1058"/>
                    <a:gd name="T7" fmla="*/ 1129 h 1141"/>
                    <a:gd name="T8" fmla="*/ 206 w 1058"/>
                    <a:gd name="T9" fmla="*/ 1115 h 1141"/>
                    <a:gd name="T10" fmla="*/ 120 w 1058"/>
                    <a:gd name="T11" fmla="*/ 1112 h 1141"/>
                    <a:gd name="T12" fmla="*/ 352 w 1058"/>
                    <a:gd name="T13" fmla="*/ 962 h 1141"/>
                    <a:gd name="T14" fmla="*/ 365 w 1058"/>
                    <a:gd name="T15" fmla="*/ 968 h 1141"/>
                    <a:gd name="T16" fmla="*/ 378 w 1058"/>
                    <a:gd name="T17" fmla="*/ 962 h 1141"/>
                    <a:gd name="T18" fmla="*/ 994 w 1058"/>
                    <a:gd name="T19" fmla="*/ 347 h 1141"/>
                    <a:gd name="T20" fmla="*/ 997 w 1058"/>
                    <a:gd name="T21" fmla="*/ 343 h 1141"/>
                    <a:gd name="T22" fmla="*/ 1015 w 1058"/>
                    <a:gd name="T23" fmla="*/ 325 h 1141"/>
                    <a:gd name="T24" fmla="*/ 1051 w 1058"/>
                    <a:gd name="T25" fmla="*/ 256 h 1141"/>
                    <a:gd name="T26" fmla="*/ 1058 w 1058"/>
                    <a:gd name="T27" fmla="*/ 180 h 1141"/>
                    <a:gd name="T28" fmla="*/ 1036 w 1058"/>
                    <a:gd name="T29" fmla="*/ 106 h 1141"/>
                    <a:gd name="T30" fmla="*/ 1000 w 1058"/>
                    <a:gd name="T31" fmla="*/ 59 h 1141"/>
                    <a:gd name="T32" fmla="*/ 954 w 1058"/>
                    <a:gd name="T33" fmla="*/ 23 h 1141"/>
                    <a:gd name="T34" fmla="*/ 879 w 1058"/>
                    <a:gd name="T35" fmla="*/ 1 h 1141"/>
                    <a:gd name="T36" fmla="*/ 840 w 1058"/>
                    <a:gd name="T37" fmla="*/ 1 h 1141"/>
                    <a:gd name="T38" fmla="*/ 765 w 1058"/>
                    <a:gd name="T39" fmla="*/ 23 h 1141"/>
                    <a:gd name="T40" fmla="*/ 719 w 1058"/>
                    <a:gd name="T41" fmla="*/ 59 h 1141"/>
                    <a:gd name="T42" fmla="*/ 713 w 1058"/>
                    <a:gd name="T43" fmla="*/ 64 h 1141"/>
                    <a:gd name="T44" fmla="*/ 710 w 1058"/>
                    <a:gd name="T45" fmla="*/ 66 h 1141"/>
                    <a:gd name="T46" fmla="*/ 92 w 1058"/>
                    <a:gd name="T47" fmla="*/ 687 h 1141"/>
                    <a:gd name="T48" fmla="*/ 97 w 1058"/>
                    <a:gd name="T49" fmla="*/ 707 h 1141"/>
                    <a:gd name="T50" fmla="*/ 6 w 1058"/>
                    <a:gd name="T51" fmla="*/ 880 h 1141"/>
                    <a:gd name="T52" fmla="*/ 1 w 1058"/>
                    <a:gd name="T53" fmla="*/ 899 h 1141"/>
                    <a:gd name="T54" fmla="*/ 69 w 1058"/>
                    <a:gd name="T55" fmla="*/ 1137 h 1141"/>
                    <a:gd name="T56" fmla="*/ 735 w 1058"/>
                    <a:gd name="T57" fmla="*/ 96 h 1141"/>
                    <a:gd name="T58" fmla="*/ 739 w 1058"/>
                    <a:gd name="T59" fmla="*/ 93 h 1141"/>
                    <a:gd name="T60" fmla="*/ 744 w 1058"/>
                    <a:gd name="T61" fmla="*/ 87 h 1141"/>
                    <a:gd name="T62" fmla="*/ 770 w 1058"/>
                    <a:gd name="T63" fmla="*/ 64 h 1141"/>
                    <a:gd name="T64" fmla="*/ 859 w 1058"/>
                    <a:gd name="T65" fmla="*/ 38 h 1141"/>
                    <a:gd name="T66" fmla="*/ 950 w 1058"/>
                    <a:gd name="T67" fmla="*/ 64 h 1141"/>
                    <a:gd name="T68" fmla="*/ 994 w 1058"/>
                    <a:gd name="T69" fmla="*/ 111 h 1141"/>
                    <a:gd name="T70" fmla="*/ 1019 w 1058"/>
                    <a:gd name="T71" fmla="*/ 230 h 1141"/>
                    <a:gd name="T72" fmla="*/ 973 w 1058"/>
                    <a:gd name="T73" fmla="*/ 312 h 1141"/>
                    <a:gd name="T74" fmla="*/ 968 w 1058"/>
                    <a:gd name="T75" fmla="*/ 318 h 1141"/>
                    <a:gd name="T76" fmla="*/ 964 w 1058"/>
                    <a:gd name="T77" fmla="*/ 321 h 1141"/>
                    <a:gd name="T78" fmla="*/ 365 w 1058"/>
                    <a:gd name="T79" fmla="*/ 922 h 1141"/>
                    <a:gd name="T80" fmla="*/ 177 w 1058"/>
                    <a:gd name="T81" fmla="*/ 735 h 1141"/>
                    <a:gd name="T82" fmla="*/ 735 w 1058"/>
                    <a:gd name="T83" fmla="*/ 96 h 1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058" h="1141">
                      <a:moveTo>
                        <a:pt x="78" y="1141"/>
                      </a:moveTo>
                      <a:lnTo>
                        <a:pt x="81" y="1141"/>
                      </a:lnTo>
                      <a:lnTo>
                        <a:pt x="84" y="1141"/>
                      </a:lnTo>
                      <a:lnTo>
                        <a:pt x="91" y="1140"/>
                      </a:lnTo>
                      <a:lnTo>
                        <a:pt x="97" y="1135"/>
                      </a:lnTo>
                      <a:lnTo>
                        <a:pt x="101" y="1131"/>
                      </a:lnTo>
                      <a:lnTo>
                        <a:pt x="199" y="1131"/>
                      </a:lnTo>
                      <a:lnTo>
                        <a:pt x="206" y="1129"/>
                      </a:lnTo>
                      <a:lnTo>
                        <a:pt x="208" y="1122"/>
                      </a:lnTo>
                      <a:lnTo>
                        <a:pt x="206" y="1115"/>
                      </a:lnTo>
                      <a:lnTo>
                        <a:pt x="199" y="1112"/>
                      </a:lnTo>
                      <a:lnTo>
                        <a:pt x="120" y="1112"/>
                      </a:lnTo>
                      <a:lnTo>
                        <a:pt x="310" y="922"/>
                      </a:lnTo>
                      <a:lnTo>
                        <a:pt x="352" y="962"/>
                      </a:lnTo>
                      <a:lnTo>
                        <a:pt x="357" y="967"/>
                      </a:lnTo>
                      <a:lnTo>
                        <a:pt x="365" y="968"/>
                      </a:lnTo>
                      <a:lnTo>
                        <a:pt x="372" y="967"/>
                      </a:lnTo>
                      <a:lnTo>
                        <a:pt x="378" y="962"/>
                      </a:lnTo>
                      <a:lnTo>
                        <a:pt x="993" y="348"/>
                      </a:lnTo>
                      <a:lnTo>
                        <a:pt x="994" y="347"/>
                      </a:lnTo>
                      <a:lnTo>
                        <a:pt x="994" y="345"/>
                      </a:lnTo>
                      <a:lnTo>
                        <a:pt x="997" y="343"/>
                      </a:lnTo>
                      <a:lnTo>
                        <a:pt x="1000" y="340"/>
                      </a:lnTo>
                      <a:lnTo>
                        <a:pt x="1015" y="325"/>
                      </a:lnTo>
                      <a:lnTo>
                        <a:pt x="1036" y="292"/>
                      </a:lnTo>
                      <a:lnTo>
                        <a:pt x="1051" y="256"/>
                      </a:lnTo>
                      <a:lnTo>
                        <a:pt x="1058" y="219"/>
                      </a:lnTo>
                      <a:lnTo>
                        <a:pt x="1058" y="180"/>
                      </a:lnTo>
                      <a:lnTo>
                        <a:pt x="1051" y="142"/>
                      </a:lnTo>
                      <a:lnTo>
                        <a:pt x="1036" y="106"/>
                      </a:lnTo>
                      <a:lnTo>
                        <a:pt x="1015" y="73"/>
                      </a:lnTo>
                      <a:lnTo>
                        <a:pt x="1000" y="59"/>
                      </a:lnTo>
                      <a:lnTo>
                        <a:pt x="986" y="44"/>
                      </a:lnTo>
                      <a:lnTo>
                        <a:pt x="954" y="23"/>
                      </a:lnTo>
                      <a:lnTo>
                        <a:pt x="918" y="8"/>
                      </a:lnTo>
                      <a:lnTo>
                        <a:pt x="879" y="1"/>
                      </a:lnTo>
                      <a:lnTo>
                        <a:pt x="859" y="0"/>
                      </a:lnTo>
                      <a:lnTo>
                        <a:pt x="840" y="1"/>
                      </a:lnTo>
                      <a:lnTo>
                        <a:pt x="801" y="8"/>
                      </a:lnTo>
                      <a:lnTo>
                        <a:pt x="765" y="23"/>
                      </a:lnTo>
                      <a:lnTo>
                        <a:pt x="734" y="44"/>
                      </a:lnTo>
                      <a:lnTo>
                        <a:pt x="719" y="59"/>
                      </a:lnTo>
                      <a:lnTo>
                        <a:pt x="716" y="62"/>
                      </a:lnTo>
                      <a:lnTo>
                        <a:pt x="713" y="64"/>
                      </a:lnTo>
                      <a:lnTo>
                        <a:pt x="712" y="64"/>
                      </a:lnTo>
                      <a:lnTo>
                        <a:pt x="710" y="66"/>
                      </a:lnTo>
                      <a:lnTo>
                        <a:pt x="97" y="680"/>
                      </a:lnTo>
                      <a:lnTo>
                        <a:pt x="92" y="687"/>
                      </a:lnTo>
                      <a:lnTo>
                        <a:pt x="92" y="701"/>
                      </a:lnTo>
                      <a:lnTo>
                        <a:pt x="97" y="707"/>
                      </a:lnTo>
                      <a:lnTo>
                        <a:pt x="137" y="748"/>
                      </a:lnTo>
                      <a:lnTo>
                        <a:pt x="6" y="880"/>
                      </a:lnTo>
                      <a:lnTo>
                        <a:pt x="0" y="889"/>
                      </a:lnTo>
                      <a:lnTo>
                        <a:pt x="1" y="899"/>
                      </a:lnTo>
                      <a:lnTo>
                        <a:pt x="65" y="1127"/>
                      </a:lnTo>
                      <a:lnTo>
                        <a:pt x="69" y="1137"/>
                      </a:lnTo>
                      <a:lnTo>
                        <a:pt x="78" y="1141"/>
                      </a:lnTo>
                      <a:close/>
                      <a:moveTo>
                        <a:pt x="735" y="96"/>
                      </a:moveTo>
                      <a:lnTo>
                        <a:pt x="736" y="95"/>
                      </a:lnTo>
                      <a:lnTo>
                        <a:pt x="739" y="93"/>
                      </a:lnTo>
                      <a:lnTo>
                        <a:pt x="741" y="90"/>
                      </a:lnTo>
                      <a:lnTo>
                        <a:pt x="744" y="87"/>
                      </a:lnTo>
                      <a:lnTo>
                        <a:pt x="746" y="85"/>
                      </a:lnTo>
                      <a:lnTo>
                        <a:pt x="770" y="64"/>
                      </a:lnTo>
                      <a:lnTo>
                        <a:pt x="827" y="40"/>
                      </a:lnTo>
                      <a:lnTo>
                        <a:pt x="859" y="38"/>
                      </a:lnTo>
                      <a:lnTo>
                        <a:pt x="892" y="40"/>
                      </a:lnTo>
                      <a:lnTo>
                        <a:pt x="950" y="64"/>
                      </a:lnTo>
                      <a:lnTo>
                        <a:pt x="973" y="85"/>
                      </a:lnTo>
                      <a:lnTo>
                        <a:pt x="994" y="111"/>
                      </a:lnTo>
                      <a:lnTo>
                        <a:pt x="1019" y="168"/>
                      </a:lnTo>
                      <a:lnTo>
                        <a:pt x="1019" y="230"/>
                      </a:lnTo>
                      <a:lnTo>
                        <a:pt x="994" y="288"/>
                      </a:lnTo>
                      <a:lnTo>
                        <a:pt x="973" y="312"/>
                      </a:lnTo>
                      <a:lnTo>
                        <a:pt x="971" y="315"/>
                      </a:lnTo>
                      <a:lnTo>
                        <a:pt x="968" y="318"/>
                      </a:lnTo>
                      <a:lnTo>
                        <a:pt x="966" y="319"/>
                      </a:lnTo>
                      <a:lnTo>
                        <a:pt x="964" y="321"/>
                      </a:lnTo>
                      <a:lnTo>
                        <a:pt x="963" y="324"/>
                      </a:lnTo>
                      <a:lnTo>
                        <a:pt x="365" y="922"/>
                      </a:lnTo>
                      <a:lnTo>
                        <a:pt x="324" y="880"/>
                      </a:lnTo>
                      <a:lnTo>
                        <a:pt x="177" y="735"/>
                      </a:lnTo>
                      <a:lnTo>
                        <a:pt x="137" y="694"/>
                      </a:lnTo>
                      <a:lnTo>
                        <a:pt x="735" y="9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3" name="Freeform 25">
                  <a:extLst>
                    <a:ext uri="{FF2B5EF4-FFF2-40B4-BE49-F238E27FC236}">
                      <a16:creationId xmlns:a16="http://schemas.microsoft.com/office/drawing/2014/main" id="{87838B75-A5FD-7542-C079-03A7D4DC986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43" y="1129"/>
                  <a:ext cx="261" cy="261"/>
                </a:xfrm>
                <a:custGeom>
                  <a:avLst/>
                  <a:gdLst>
                    <a:gd name="T0" fmla="*/ 153 w 781"/>
                    <a:gd name="T1" fmla="*/ 778 h 782"/>
                    <a:gd name="T2" fmla="*/ 158 w 781"/>
                    <a:gd name="T3" fmla="*/ 782 h 782"/>
                    <a:gd name="T4" fmla="*/ 166 w 781"/>
                    <a:gd name="T5" fmla="*/ 782 h 782"/>
                    <a:gd name="T6" fmla="*/ 173 w 781"/>
                    <a:gd name="T7" fmla="*/ 782 h 782"/>
                    <a:gd name="T8" fmla="*/ 179 w 781"/>
                    <a:gd name="T9" fmla="*/ 778 h 782"/>
                    <a:gd name="T10" fmla="*/ 572 w 781"/>
                    <a:gd name="T11" fmla="*/ 385 h 782"/>
                    <a:gd name="T12" fmla="*/ 576 w 781"/>
                    <a:gd name="T13" fmla="*/ 390 h 782"/>
                    <a:gd name="T14" fmla="*/ 584 w 781"/>
                    <a:gd name="T15" fmla="*/ 395 h 782"/>
                    <a:gd name="T16" fmla="*/ 591 w 781"/>
                    <a:gd name="T17" fmla="*/ 396 h 782"/>
                    <a:gd name="T18" fmla="*/ 598 w 781"/>
                    <a:gd name="T19" fmla="*/ 395 h 782"/>
                    <a:gd name="T20" fmla="*/ 604 w 781"/>
                    <a:gd name="T21" fmla="*/ 390 h 782"/>
                    <a:gd name="T22" fmla="*/ 735 w 781"/>
                    <a:gd name="T23" fmla="*/ 259 h 782"/>
                    <a:gd name="T24" fmla="*/ 741 w 781"/>
                    <a:gd name="T25" fmla="*/ 252 h 782"/>
                    <a:gd name="T26" fmla="*/ 741 w 781"/>
                    <a:gd name="T27" fmla="*/ 245 h 782"/>
                    <a:gd name="T28" fmla="*/ 741 w 781"/>
                    <a:gd name="T29" fmla="*/ 238 h 782"/>
                    <a:gd name="T30" fmla="*/ 735 w 781"/>
                    <a:gd name="T31" fmla="*/ 232 h 782"/>
                    <a:gd name="T32" fmla="*/ 729 w 781"/>
                    <a:gd name="T33" fmla="*/ 226 h 782"/>
                    <a:gd name="T34" fmla="*/ 748 w 781"/>
                    <a:gd name="T35" fmla="*/ 210 h 782"/>
                    <a:gd name="T36" fmla="*/ 764 w 781"/>
                    <a:gd name="T37" fmla="*/ 190 h 782"/>
                    <a:gd name="T38" fmla="*/ 781 w 781"/>
                    <a:gd name="T39" fmla="*/ 147 h 782"/>
                    <a:gd name="T40" fmla="*/ 781 w 781"/>
                    <a:gd name="T41" fmla="*/ 99 h 782"/>
                    <a:gd name="T42" fmla="*/ 764 w 781"/>
                    <a:gd name="T43" fmla="*/ 55 h 782"/>
                    <a:gd name="T44" fmla="*/ 748 w 781"/>
                    <a:gd name="T45" fmla="*/ 36 h 782"/>
                    <a:gd name="T46" fmla="*/ 729 w 781"/>
                    <a:gd name="T47" fmla="*/ 20 h 782"/>
                    <a:gd name="T48" fmla="*/ 684 w 781"/>
                    <a:gd name="T49" fmla="*/ 3 h 782"/>
                    <a:gd name="T50" fmla="*/ 660 w 781"/>
                    <a:gd name="T51" fmla="*/ 0 h 782"/>
                    <a:gd name="T52" fmla="*/ 637 w 781"/>
                    <a:gd name="T53" fmla="*/ 3 h 782"/>
                    <a:gd name="T54" fmla="*/ 592 w 781"/>
                    <a:gd name="T55" fmla="*/ 20 h 782"/>
                    <a:gd name="T56" fmla="*/ 573 w 781"/>
                    <a:gd name="T57" fmla="*/ 37 h 782"/>
                    <a:gd name="T58" fmla="*/ 558 w 781"/>
                    <a:gd name="T59" fmla="*/ 55 h 782"/>
                    <a:gd name="T60" fmla="*/ 547 w 781"/>
                    <a:gd name="T61" fmla="*/ 45 h 782"/>
                    <a:gd name="T62" fmla="*/ 542 w 781"/>
                    <a:gd name="T63" fmla="*/ 40 h 782"/>
                    <a:gd name="T64" fmla="*/ 527 w 781"/>
                    <a:gd name="T65" fmla="*/ 40 h 782"/>
                    <a:gd name="T66" fmla="*/ 520 w 781"/>
                    <a:gd name="T67" fmla="*/ 45 h 782"/>
                    <a:gd name="T68" fmla="*/ 389 w 781"/>
                    <a:gd name="T69" fmla="*/ 176 h 782"/>
                    <a:gd name="T70" fmla="*/ 385 w 781"/>
                    <a:gd name="T71" fmla="*/ 182 h 782"/>
                    <a:gd name="T72" fmla="*/ 385 w 781"/>
                    <a:gd name="T73" fmla="*/ 196 h 782"/>
                    <a:gd name="T74" fmla="*/ 389 w 781"/>
                    <a:gd name="T75" fmla="*/ 203 h 782"/>
                    <a:gd name="T76" fmla="*/ 399 w 781"/>
                    <a:gd name="T77" fmla="*/ 212 h 782"/>
                    <a:gd name="T78" fmla="*/ 6 w 781"/>
                    <a:gd name="T79" fmla="*/ 604 h 782"/>
                    <a:gd name="T80" fmla="*/ 1 w 781"/>
                    <a:gd name="T81" fmla="*/ 611 h 782"/>
                    <a:gd name="T82" fmla="*/ 0 w 781"/>
                    <a:gd name="T83" fmla="*/ 618 h 782"/>
                    <a:gd name="T84" fmla="*/ 1 w 781"/>
                    <a:gd name="T85" fmla="*/ 625 h 782"/>
                    <a:gd name="T86" fmla="*/ 6 w 781"/>
                    <a:gd name="T87" fmla="*/ 631 h 782"/>
                    <a:gd name="T88" fmla="*/ 153 w 781"/>
                    <a:gd name="T89" fmla="*/ 778 h 782"/>
                    <a:gd name="T90" fmla="*/ 535 w 781"/>
                    <a:gd name="T91" fmla="*/ 85 h 782"/>
                    <a:gd name="T92" fmla="*/ 615 w 781"/>
                    <a:gd name="T93" fmla="*/ 166 h 782"/>
                    <a:gd name="T94" fmla="*/ 687 w 781"/>
                    <a:gd name="T95" fmla="*/ 238 h 782"/>
                    <a:gd name="T96" fmla="*/ 687 w 781"/>
                    <a:gd name="T97" fmla="*/ 238 h 782"/>
                    <a:gd name="T98" fmla="*/ 694 w 781"/>
                    <a:gd name="T99" fmla="*/ 245 h 782"/>
                    <a:gd name="T100" fmla="*/ 591 w 781"/>
                    <a:gd name="T101" fmla="*/ 350 h 782"/>
                    <a:gd name="T102" fmla="*/ 431 w 781"/>
                    <a:gd name="T103" fmla="*/ 189 h 782"/>
                    <a:gd name="T104" fmla="*/ 535 w 781"/>
                    <a:gd name="T105" fmla="*/ 85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781" h="782">
                      <a:moveTo>
                        <a:pt x="153" y="778"/>
                      </a:moveTo>
                      <a:lnTo>
                        <a:pt x="158" y="782"/>
                      </a:lnTo>
                      <a:lnTo>
                        <a:pt x="166" y="782"/>
                      </a:lnTo>
                      <a:lnTo>
                        <a:pt x="173" y="782"/>
                      </a:lnTo>
                      <a:lnTo>
                        <a:pt x="179" y="778"/>
                      </a:lnTo>
                      <a:lnTo>
                        <a:pt x="572" y="385"/>
                      </a:lnTo>
                      <a:lnTo>
                        <a:pt x="576" y="390"/>
                      </a:lnTo>
                      <a:lnTo>
                        <a:pt x="584" y="395"/>
                      </a:lnTo>
                      <a:lnTo>
                        <a:pt x="591" y="396"/>
                      </a:lnTo>
                      <a:lnTo>
                        <a:pt x="598" y="395"/>
                      </a:lnTo>
                      <a:lnTo>
                        <a:pt x="604" y="390"/>
                      </a:lnTo>
                      <a:lnTo>
                        <a:pt x="735" y="259"/>
                      </a:lnTo>
                      <a:lnTo>
                        <a:pt x="741" y="252"/>
                      </a:lnTo>
                      <a:lnTo>
                        <a:pt x="741" y="245"/>
                      </a:lnTo>
                      <a:lnTo>
                        <a:pt x="741" y="238"/>
                      </a:lnTo>
                      <a:lnTo>
                        <a:pt x="735" y="232"/>
                      </a:lnTo>
                      <a:lnTo>
                        <a:pt x="729" y="226"/>
                      </a:lnTo>
                      <a:lnTo>
                        <a:pt x="748" y="210"/>
                      </a:lnTo>
                      <a:lnTo>
                        <a:pt x="764" y="190"/>
                      </a:lnTo>
                      <a:lnTo>
                        <a:pt x="781" y="147"/>
                      </a:lnTo>
                      <a:lnTo>
                        <a:pt x="781" y="99"/>
                      </a:lnTo>
                      <a:lnTo>
                        <a:pt x="764" y="55"/>
                      </a:lnTo>
                      <a:lnTo>
                        <a:pt x="748" y="36"/>
                      </a:lnTo>
                      <a:lnTo>
                        <a:pt x="729" y="20"/>
                      </a:lnTo>
                      <a:lnTo>
                        <a:pt x="684" y="3"/>
                      </a:lnTo>
                      <a:lnTo>
                        <a:pt x="660" y="0"/>
                      </a:lnTo>
                      <a:lnTo>
                        <a:pt x="637" y="3"/>
                      </a:lnTo>
                      <a:lnTo>
                        <a:pt x="592" y="20"/>
                      </a:lnTo>
                      <a:lnTo>
                        <a:pt x="573" y="37"/>
                      </a:lnTo>
                      <a:lnTo>
                        <a:pt x="558" y="55"/>
                      </a:lnTo>
                      <a:lnTo>
                        <a:pt x="547" y="45"/>
                      </a:lnTo>
                      <a:lnTo>
                        <a:pt x="542" y="40"/>
                      </a:lnTo>
                      <a:lnTo>
                        <a:pt x="527" y="40"/>
                      </a:lnTo>
                      <a:lnTo>
                        <a:pt x="520" y="45"/>
                      </a:lnTo>
                      <a:lnTo>
                        <a:pt x="389" y="176"/>
                      </a:lnTo>
                      <a:lnTo>
                        <a:pt x="385" y="182"/>
                      </a:lnTo>
                      <a:lnTo>
                        <a:pt x="385" y="196"/>
                      </a:lnTo>
                      <a:lnTo>
                        <a:pt x="389" y="203"/>
                      </a:lnTo>
                      <a:lnTo>
                        <a:pt x="399" y="212"/>
                      </a:lnTo>
                      <a:lnTo>
                        <a:pt x="6" y="604"/>
                      </a:lnTo>
                      <a:lnTo>
                        <a:pt x="1" y="611"/>
                      </a:lnTo>
                      <a:lnTo>
                        <a:pt x="0" y="618"/>
                      </a:lnTo>
                      <a:lnTo>
                        <a:pt x="1" y="625"/>
                      </a:lnTo>
                      <a:lnTo>
                        <a:pt x="6" y="631"/>
                      </a:lnTo>
                      <a:lnTo>
                        <a:pt x="153" y="778"/>
                      </a:lnTo>
                      <a:close/>
                      <a:moveTo>
                        <a:pt x="535" y="85"/>
                      </a:moveTo>
                      <a:lnTo>
                        <a:pt x="615" y="166"/>
                      </a:lnTo>
                      <a:lnTo>
                        <a:pt x="687" y="238"/>
                      </a:lnTo>
                      <a:lnTo>
                        <a:pt x="687" y="238"/>
                      </a:lnTo>
                      <a:lnTo>
                        <a:pt x="694" y="245"/>
                      </a:lnTo>
                      <a:lnTo>
                        <a:pt x="591" y="350"/>
                      </a:lnTo>
                      <a:lnTo>
                        <a:pt x="431" y="189"/>
                      </a:lnTo>
                      <a:lnTo>
                        <a:pt x="535" y="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4" name="Freeform 26">
                  <a:extLst>
                    <a:ext uri="{FF2B5EF4-FFF2-40B4-BE49-F238E27FC236}">
                      <a16:creationId xmlns:a16="http://schemas.microsoft.com/office/drawing/2014/main" id="{1E8904F1-47EC-DAFE-E325-FE6AC1A36E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01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2 w 203"/>
                    <a:gd name="T13" fmla="*/ 17 h 19"/>
                    <a:gd name="T14" fmla="*/ 203 w 203"/>
                    <a:gd name="T15" fmla="*/ 10 h 19"/>
                    <a:gd name="T16" fmla="*/ 202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2" y="17"/>
                      </a:lnTo>
                      <a:lnTo>
                        <a:pt x="203" y="10"/>
                      </a:lnTo>
                      <a:lnTo>
                        <a:pt x="202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5" name="Freeform 27">
                  <a:extLst>
                    <a:ext uri="{FF2B5EF4-FFF2-40B4-BE49-F238E27FC236}">
                      <a16:creationId xmlns:a16="http://schemas.microsoft.com/office/drawing/2014/main" id="{0C2BCD23-0890-BFA3-54E9-C86E7DA880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3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1 w 203"/>
                    <a:gd name="T13" fmla="*/ 17 h 19"/>
                    <a:gd name="T14" fmla="*/ 203 w 203"/>
                    <a:gd name="T15" fmla="*/ 10 h 19"/>
                    <a:gd name="T16" fmla="*/ 201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1" y="17"/>
                      </a:lnTo>
                      <a:lnTo>
                        <a:pt x="203" y="10"/>
                      </a:lnTo>
                      <a:lnTo>
                        <a:pt x="201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6" name="Freeform 28">
                  <a:extLst>
                    <a:ext uri="{FF2B5EF4-FFF2-40B4-BE49-F238E27FC236}">
                      <a16:creationId xmlns:a16="http://schemas.microsoft.com/office/drawing/2014/main" id="{1AB9EA63-42F4-3EA7-E873-53B3B81A9E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6" y="1475"/>
                  <a:ext cx="45" cy="6"/>
                </a:xfrm>
                <a:custGeom>
                  <a:avLst/>
                  <a:gdLst>
                    <a:gd name="T0" fmla="*/ 125 w 134"/>
                    <a:gd name="T1" fmla="*/ 0 h 19"/>
                    <a:gd name="T2" fmla="*/ 10 w 134"/>
                    <a:gd name="T3" fmla="*/ 0 h 19"/>
                    <a:gd name="T4" fmla="*/ 1 w 134"/>
                    <a:gd name="T5" fmla="*/ 3 h 19"/>
                    <a:gd name="T6" fmla="*/ 0 w 134"/>
                    <a:gd name="T7" fmla="*/ 10 h 19"/>
                    <a:gd name="T8" fmla="*/ 1 w 134"/>
                    <a:gd name="T9" fmla="*/ 17 h 19"/>
                    <a:gd name="T10" fmla="*/ 10 w 134"/>
                    <a:gd name="T11" fmla="*/ 19 h 19"/>
                    <a:gd name="T12" fmla="*/ 125 w 134"/>
                    <a:gd name="T13" fmla="*/ 19 h 19"/>
                    <a:gd name="T14" fmla="*/ 132 w 134"/>
                    <a:gd name="T15" fmla="*/ 17 h 19"/>
                    <a:gd name="T16" fmla="*/ 134 w 134"/>
                    <a:gd name="T17" fmla="*/ 10 h 19"/>
                    <a:gd name="T18" fmla="*/ 132 w 134"/>
                    <a:gd name="T19" fmla="*/ 3 h 19"/>
                    <a:gd name="T20" fmla="*/ 125 w 134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4" h="19">
                      <a:moveTo>
                        <a:pt x="125" y="0"/>
                      </a:moveTo>
                      <a:lnTo>
                        <a:pt x="10" y="0"/>
                      </a:lnTo>
                      <a:lnTo>
                        <a:pt x="1" y="3"/>
                      </a:lnTo>
                      <a:lnTo>
                        <a:pt x="0" y="10"/>
                      </a:lnTo>
                      <a:lnTo>
                        <a:pt x="1" y="17"/>
                      </a:lnTo>
                      <a:lnTo>
                        <a:pt x="10" y="19"/>
                      </a:lnTo>
                      <a:lnTo>
                        <a:pt x="125" y="19"/>
                      </a:lnTo>
                      <a:lnTo>
                        <a:pt x="132" y="17"/>
                      </a:lnTo>
                      <a:lnTo>
                        <a:pt x="134" y="10"/>
                      </a:lnTo>
                      <a:lnTo>
                        <a:pt x="132" y="3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</p:grp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E2BDD384-7126-4994-C9FF-A087A331BEAB}"/>
                </a:ext>
              </a:extLst>
            </p:cNvPr>
            <p:cNvGrpSpPr/>
            <p:nvPr/>
          </p:nvGrpSpPr>
          <p:grpSpPr>
            <a:xfrm>
              <a:off x="661827" y="662185"/>
              <a:ext cx="276544" cy="311257"/>
              <a:chOff x="5395274" y="2650519"/>
              <a:chExt cx="1459542" cy="1642754"/>
            </a:xfrm>
            <a:solidFill>
              <a:schemeClr val="bg1"/>
            </a:solidFill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06659EA-892C-A25F-F37F-A3E4EC138BC1}"/>
                  </a:ext>
                </a:extLst>
              </p:cNvPr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srgbClr val="F9EFE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F4E49BA-FE0B-27AC-6058-033517754FC3}"/>
                  </a:ext>
                </a:extLst>
              </p:cNvPr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srgbClr val="F9EFE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1DCE44D-2E10-9989-AEC5-A49FF8D66BFD}"/>
                  </a:ext>
                </a:extLst>
              </p:cNvPr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srgbClr val="F9EFE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CD216801-9B8E-642E-5B13-8915E15227B5}"/>
              </a:ext>
            </a:extLst>
          </p:cNvPr>
          <p:cNvSpPr txBox="1"/>
          <p:nvPr/>
        </p:nvSpPr>
        <p:spPr>
          <a:xfrm>
            <a:off x="1350721" y="589069"/>
            <a:ext cx="6100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524000" algn="l"/>
                <a:tab pos="2419350" algn="l"/>
              </a:tabLst>
              <a:defRPr/>
            </a:pPr>
            <a:r>
              <a:rPr lang="ko-KR" altLang="en-US" sz="2400" b="1" i="1" kern="0" dirty="0">
                <a:ln w="15875">
                  <a:noFill/>
                </a:ln>
                <a:solidFill>
                  <a:srgbClr val="FF6600"/>
                </a:solidFill>
                <a:ea typeface="Tmon몬소리 Black" panose="02000A03000000000000" pitchFamily="2" charset="-127"/>
              </a:rPr>
              <a:t>현행 </a:t>
            </a:r>
            <a:r>
              <a:rPr lang="ko-KR" altLang="en-US" sz="2400" b="1" i="1" kern="0" dirty="0">
                <a:ln w="15875">
                  <a:noFill/>
                </a:ln>
                <a:ea typeface="Tmon몬소리 Black" panose="02000A03000000000000" pitchFamily="2" charset="-127"/>
              </a:rPr>
              <a:t>시스템 파악 </a:t>
            </a:r>
            <a:r>
              <a:rPr lang="en-US" altLang="ko-KR" sz="2400" b="1" i="1" kern="0" dirty="0">
                <a:ln w="15875">
                  <a:noFill/>
                </a:ln>
                <a:ea typeface="Tmon몬소리 Black" panose="02000A03000000000000" pitchFamily="2" charset="-127"/>
              </a:rPr>
              <a:t>&amp; </a:t>
            </a:r>
            <a:r>
              <a:rPr lang="ko-KR" altLang="en-US" sz="2400" b="1" i="1" kern="0" dirty="0">
                <a:ln w="15875">
                  <a:noFill/>
                </a:ln>
                <a:ea typeface="Tmon몬소리 Black" panose="02000A03000000000000" pitchFamily="2" charset="-127"/>
              </a:rPr>
              <a:t>개발환경 조사</a:t>
            </a:r>
            <a:endParaRPr lang="ko-KR" altLang="en-US" sz="2400" dirty="0"/>
          </a:p>
        </p:txBody>
      </p: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C5891C72-3F82-6BAA-9617-543B5407BF73}"/>
              </a:ext>
            </a:extLst>
          </p:cNvPr>
          <p:cNvGraphicFramePr>
            <a:graphicFrameLocks noGrp="1"/>
          </p:cNvGraphicFramePr>
          <p:nvPr/>
        </p:nvGraphicFramePr>
        <p:xfrm>
          <a:off x="537533" y="1011544"/>
          <a:ext cx="631337" cy="3733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684A2471-5407-0B28-6B91-ABC5685E0CE2}"/>
              </a:ext>
            </a:extLst>
          </p:cNvPr>
          <p:cNvGrpSpPr/>
          <p:nvPr/>
        </p:nvGrpSpPr>
        <p:grpSpPr>
          <a:xfrm>
            <a:off x="10695698" y="5084200"/>
            <a:ext cx="1841911" cy="1674664"/>
            <a:chOff x="10695698" y="5084200"/>
            <a:chExt cx="1841911" cy="1674664"/>
          </a:xfrm>
        </p:grpSpPr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64A592F4-8D46-E9F1-7A78-EA61F23443F3}"/>
                </a:ext>
              </a:extLst>
            </p:cNvPr>
            <p:cNvSpPr/>
            <p:nvPr/>
          </p:nvSpPr>
          <p:spPr>
            <a:xfrm rot="6485858" flipH="1">
              <a:off x="11804488" y="5501141"/>
              <a:ext cx="483045" cy="465039"/>
            </a:xfrm>
            <a:custGeom>
              <a:avLst/>
              <a:gdLst>
                <a:gd name="connsiteX0" fmla="*/ 483045 w 483045"/>
                <a:gd name="connsiteY0" fmla="*/ 157861 h 465039"/>
                <a:gd name="connsiteX1" fmla="*/ 0 w 483045"/>
                <a:gd name="connsiteY1" fmla="*/ 0 h 465039"/>
                <a:gd name="connsiteX2" fmla="*/ 12 w 483045"/>
                <a:gd name="connsiteY2" fmla="*/ 70 h 465039"/>
                <a:gd name="connsiteX3" fmla="*/ 28057 w 483045"/>
                <a:gd name="connsiteY3" fmla="*/ 145479 h 465039"/>
                <a:gd name="connsiteX4" fmla="*/ 101165 w 483045"/>
                <a:gd name="connsiteY4" fmla="*/ 336955 h 465039"/>
                <a:gd name="connsiteX5" fmla="*/ 170511 w 483045"/>
                <a:gd name="connsiteY5" fmla="*/ 465039 h 465039"/>
                <a:gd name="connsiteX6" fmla="*/ 380761 w 483045"/>
                <a:gd name="connsiteY6" fmla="*/ 272919 h 465039"/>
                <a:gd name="connsiteX7" fmla="*/ 456722 w 483045"/>
                <a:gd name="connsiteY7" fmla="*/ 185807 h 465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3045" h="465039">
                  <a:moveTo>
                    <a:pt x="483045" y="157861"/>
                  </a:moveTo>
                  <a:lnTo>
                    <a:pt x="0" y="0"/>
                  </a:lnTo>
                  <a:lnTo>
                    <a:pt x="12" y="70"/>
                  </a:lnTo>
                  <a:cubicBezTo>
                    <a:pt x="8659" y="52940"/>
                    <a:pt x="17273" y="104765"/>
                    <a:pt x="28057" y="145479"/>
                  </a:cubicBezTo>
                  <a:cubicBezTo>
                    <a:pt x="49625" y="226906"/>
                    <a:pt x="63340" y="282862"/>
                    <a:pt x="101165" y="336955"/>
                  </a:cubicBezTo>
                  <a:lnTo>
                    <a:pt x="170511" y="465039"/>
                  </a:lnTo>
                  <a:lnTo>
                    <a:pt x="380761" y="272919"/>
                  </a:lnTo>
                  <a:cubicBezTo>
                    <a:pt x="373114" y="269773"/>
                    <a:pt x="402596" y="241936"/>
                    <a:pt x="456722" y="185807"/>
                  </a:cubicBezTo>
                  <a:close/>
                </a:path>
              </a:pathLst>
            </a:custGeom>
            <a:solidFill>
              <a:srgbClr val="FEBA8C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AAD66B49-B00F-F616-C365-97B653C23C88}"/>
                </a:ext>
              </a:extLst>
            </p:cNvPr>
            <p:cNvSpPr/>
            <p:nvPr/>
          </p:nvSpPr>
          <p:spPr>
            <a:xfrm rot="7294403" flipH="1">
              <a:off x="11719177" y="5556203"/>
              <a:ext cx="702792" cy="716959"/>
            </a:xfrm>
            <a:custGeom>
              <a:avLst/>
              <a:gdLst>
                <a:gd name="connsiteX0" fmla="*/ 702792 w 702792"/>
                <a:gd name="connsiteY0" fmla="*/ 431911 h 716959"/>
                <a:gd name="connsiteX1" fmla="*/ 0 w 702792"/>
                <a:gd name="connsiteY1" fmla="*/ 0 h 716959"/>
                <a:gd name="connsiteX2" fmla="*/ 26517 w 702792"/>
                <a:gd name="connsiteY2" fmla="*/ 84276 h 716959"/>
                <a:gd name="connsiteX3" fmla="*/ 82816 w 702792"/>
                <a:gd name="connsiteY3" fmla="*/ 381365 h 716959"/>
                <a:gd name="connsiteX4" fmla="*/ 155924 w 702792"/>
                <a:gd name="connsiteY4" fmla="*/ 572841 h 716959"/>
                <a:gd name="connsiteX5" fmla="*/ 283109 w 702792"/>
                <a:gd name="connsiteY5" fmla="*/ 716959 h 716959"/>
                <a:gd name="connsiteX6" fmla="*/ 468037 w 702792"/>
                <a:gd name="connsiteY6" fmla="*/ 645834 h 716959"/>
                <a:gd name="connsiteX7" fmla="*/ 629289 w 702792"/>
                <a:gd name="connsiteY7" fmla="*/ 501038 h 716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2792" h="716959">
                  <a:moveTo>
                    <a:pt x="702792" y="431911"/>
                  </a:moveTo>
                  <a:lnTo>
                    <a:pt x="0" y="0"/>
                  </a:lnTo>
                  <a:lnTo>
                    <a:pt x="26517" y="84276"/>
                  </a:lnTo>
                  <a:cubicBezTo>
                    <a:pt x="48363" y="174066"/>
                    <a:pt x="61248" y="299938"/>
                    <a:pt x="82816" y="381365"/>
                  </a:cubicBezTo>
                  <a:cubicBezTo>
                    <a:pt x="104383" y="462792"/>
                    <a:pt x="118099" y="518749"/>
                    <a:pt x="155924" y="572841"/>
                  </a:cubicBezTo>
                  <a:lnTo>
                    <a:pt x="283109" y="716959"/>
                  </a:lnTo>
                  <a:lnTo>
                    <a:pt x="468037" y="645834"/>
                  </a:lnTo>
                  <a:cubicBezTo>
                    <a:pt x="457841" y="641640"/>
                    <a:pt x="524912" y="595165"/>
                    <a:pt x="629289" y="501038"/>
                  </a:cubicBezTo>
                  <a:close/>
                </a:path>
              </a:pathLst>
            </a:custGeom>
            <a:solidFill>
              <a:srgbClr val="FEBD9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68BB21BD-1E04-9A13-85DC-D0214E9CCB8C}"/>
                </a:ext>
              </a:extLst>
            </p:cNvPr>
            <p:cNvSpPr/>
            <p:nvPr/>
          </p:nvSpPr>
          <p:spPr>
            <a:xfrm rot="7294403" flipH="1">
              <a:off x="11500500" y="5513625"/>
              <a:ext cx="1057535" cy="1016682"/>
            </a:xfrm>
            <a:custGeom>
              <a:avLst/>
              <a:gdLst>
                <a:gd name="connsiteX0" fmla="*/ 1057535 w 1057535"/>
                <a:gd name="connsiteY0" fmla="*/ 642296 h 1016682"/>
                <a:gd name="connsiteX1" fmla="*/ 762351 w 1057535"/>
                <a:gd name="connsiteY1" fmla="*/ 460887 h 1016682"/>
                <a:gd name="connsiteX2" fmla="*/ 761511 w 1057535"/>
                <a:gd name="connsiteY2" fmla="*/ 462187 h 1016682"/>
                <a:gd name="connsiteX3" fmla="*/ 728139 w 1057535"/>
                <a:gd name="connsiteY3" fmla="*/ 490078 h 1016682"/>
                <a:gd name="connsiteX4" fmla="*/ 524156 w 1057535"/>
                <a:gd name="connsiteY4" fmla="*/ 493011 h 1016682"/>
                <a:gd name="connsiteX5" fmla="*/ 456474 w 1057535"/>
                <a:gd name="connsiteY5" fmla="*/ 345315 h 1016682"/>
                <a:gd name="connsiteX6" fmla="*/ 426667 w 1057535"/>
                <a:gd name="connsiteY6" fmla="*/ 254587 h 1016682"/>
                <a:gd name="connsiteX7" fmla="*/ 250584 w 1057535"/>
                <a:gd name="connsiteY7" fmla="*/ 146373 h 1016682"/>
                <a:gd name="connsiteX8" fmla="*/ 186208 w 1057535"/>
                <a:gd name="connsiteY8" fmla="*/ 106810 h 1016682"/>
                <a:gd name="connsiteX9" fmla="*/ 178545 w 1057535"/>
                <a:gd name="connsiteY9" fmla="*/ 102100 h 1016682"/>
                <a:gd name="connsiteX10" fmla="*/ 12411 w 1057535"/>
                <a:gd name="connsiteY10" fmla="*/ 0 h 1016682"/>
                <a:gd name="connsiteX11" fmla="*/ 1394 w 1057535"/>
                <a:gd name="connsiteY11" fmla="*/ 13414 h 1016682"/>
                <a:gd name="connsiteX12" fmla="*/ 4771 w 1057535"/>
                <a:gd name="connsiteY12" fmla="*/ 71635 h 1016682"/>
                <a:gd name="connsiteX13" fmla="*/ 79549 w 1057535"/>
                <a:gd name="connsiteY13" fmla="*/ 313283 h 1016682"/>
                <a:gd name="connsiteX14" fmla="*/ 135848 w 1057535"/>
                <a:gd name="connsiteY14" fmla="*/ 610372 h 1016682"/>
                <a:gd name="connsiteX15" fmla="*/ 208956 w 1057535"/>
                <a:gd name="connsiteY15" fmla="*/ 801848 h 1016682"/>
                <a:gd name="connsiteX16" fmla="*/ 457597 w 1057535"/>
                <a:gd name="connsiteY16" fmla="*/ 1016682 h 1016682"/>
                <a:gd name="connsiteX17" fmla="*/ 569106 w 1057535"/>
                <a:gd name="connsiteY17" fmla="*/ 943628 h 1016682"/>
                <a:gd name="connsiteX18" fmla="*/ 1013909 w 1057535"/>
                <a:gd name="connsiteY18" fmla="*/ 693824 h 1016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57535" h="1016682">
                  <a:moveTo>
                    <a:pt x="1057535" y="642296"/>
                  </a:moveTo>
                  <a:lnTo>
                    <a:pt x="762351" y="460887"/>
                  </a:lnTo>
                  <a:lnTo>
                    <a:pt x="761511" y="462187"/>
                  </a:lnTo>
                  <a:cubicBezTo>
                    <a:pt x="750503" y="476064"/>
                    <a:pt x="739458" y="486042"/>
                    <a:pt x="728139" y="490078"/>
                  </a:cubicBezTo>
                  <a:cubicBezTo>
                    <a:pt x="637597" y="522357"/>
                    <a:pt x="580867" y="546052"/>
                    <a:pt x="524156" y="493011"/>
                  </a:cubicBezTo>
                  <a:cubicBezTo>
                    <a:pt x="495801" y="466491"/>
                    <a:pt x="476214" y="408052"/>
                    <a:pt x="456474" y="345315"/>
                  </a:cubicBezTo>
                  <a:lnTo>
                    <a:pt x="426667" y="254587"/>
                  </a:lnTo>
                  <a:lnTo>
                    <a:pt x="250584" y="146373"/>
                  </a:lnTo>
                  <a:lnTo>
                    <a:pt x="186208" y="106810"/>
                  </a:lnTo>
                  <a:lnTo>
                    <a:pt x="178545" y="102100"/>
                  </a:lnTo>
                  <a:lnTo>
                    <a:pt x="12411" y="0"/>
                  </a:lnTo>
                  <a:lnTo>
                    <a:pt x="1394" y="13414"/>
                  </a:lnTo>
                  <a:cubicBezTo>
                    <a:pt x="-1427" y="26362"/>
                    <a:pt x="202" y="44279"/>
                    <a:pt x="4771" y="71635"/>
                  </a:cubicBezTo>
                  <a:cubicBezTo>
                    <a:pt x="13908" y="126348"/>
                    <a:pt x="57703" y="223494"/>
                    <a:pt x="79549" y="313283"/>
                  </a:cubicBezTo>
                  <a:cubicBezTo>
                    <a:pt x="101395" y="403073"/>
                    <a:pt x="114280" y="528944"/>
                    <a:pt x="135848" y="610372"/>
                  </a:cubicBezTo>
                  <a:cubicBezTo>
                    <a:pt x="157415" y="691799"/>
                    <a:pt x="171130" y="747755"/>
                    <a:pt x="208956" y="801848"/>
                  </a:cubicBezTo>
                  <a:lnTo>
                    <a:pt x="457597" y="1016682"/>
                  </a:lnTo>
                  <a:lnTo>
                    <a:pt x="569106" y="943628"/>
                  </a:lnTo>
                  <a:cubicBezTo>
                    <a:pt x="556361" y="938385"/>
                    <a:pt x="851568" y="859434"/>
                    <a:pt x="1013909" y="693824"/>
                  </a:cubicBezTo>
                  <a:close/>
                </a:path>
              </a:pathLst>
            </a:custGeom>
            <a:solidFill>
              <a:srgbClr val="FEC198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자유형 21">
              <a:extLst>
                <a:ext uri="{FF2B5EF4-FFF2-40B4-BE49-F238E27FC236}">
                  <a16:creationId xmlns:a16="http://schemas.microsoft.com/office/drawing/2014/main" id="{7D544117-F0D2-3445-9AAA-8E4986B55AD5}"/>
                </a:ext>
              </a:extLst>
            </p:cNvPr>
            <p:cNvSpPr/>
            <p:nvPr/>
          </p:nvSpPr>
          <p:spPr>
            <a:xfrm rot="7294403" flipH="1">
              <a:off x="12021552" y="6439728"/>
              <a:ext cx="133474" cy="314347"/>
            </a:xfrm>
            <a:custGeom>
              <a:avLst/>
              <a:gdLst>
                <a:gd name="connsiteX0" fmla="*/ 16871 w 279835"/>
                <a:gd name="connsiteY0" fmla="*/ 0 h 659044"/>
                <a:gd name="connsiteX1" fmla="*/ 26901 w 279835"/>
                <a:gd name="connsiteY1" fmla="*/ 6615 h 659044"/>
                <a:gd name="connsiteX2" fmla="*/ 119770 w 279835"/>
                <a:gd name="connsiteY2" fmla="*/ 118534 h 659044"/>
                <a:gd name="connsiteX3" fmla="*/ 279790 w 279835"/>
                <a:gd name="connsiteY3" fmla="*/ 530014 h 659044"/>
                <a:gd name="connsiteX4" fmla="*/ 176206 w 279835"/>
                <a:gd name="connsiteY4" fmla="*/ 654494 h 659044"/>
                <a:gd name="connsiteX5" fmla="*/ 166973 w 279835"/>
                <a:gd name="connsiteY5" fmla="*/ 659044 h 659044"/>
                <a:gd name="connsiteX6" fmla="*/ 166778 w 279835"/>
                <a:gd name="connsiteY6" fmla="*/ 657905 h 659044"/>
                <a:gd name="connsiteX7" fmla="*/ 10002 w 279835"/>
                <a:gd name="connsiteY7" fmla="*/ 151278 h 659044"/>
                <a:gd name="connsiteX8" fmla="*/ 2923 w 279835"/>
                <a:gd name="connsiteY8" fmla="*/ 29215 h 659044"/>
                <a:gd name="connsiteX9" fmla="*/ 16871 w 279835"/>
                <a:gd name="connsiteY9" fmla="*/ 0 h 65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835" h="659044">
                  <a:moveTo>
                    <a:pt x="16871" y="0"/>
                  </a:moveTo>
                  <a:lnTo>
                    <a:pt x="26901" y="6615"/>
                  </a:lnTo>
                  <a:cubicBezTo>
                    <a:pt x="58175" y="31539"/>
                    <a:pt x="92465" y="74719"/>
                    <a:pt x="119770" y="118534"/>
                  </a:cubicBezTo>
                  <a:cubicBezTo>
                    <a:pt x="174380" y="206164"/>
                    <a:pt x="277250" y="437304"/>
                    <a:pt x="279790" y="530014"/>
                  </a:cubicBezTo>
                  <a:cubicBezTo>
                    <a:pt x="281695" y="599547"/>
                    <a:pt x="223593" y="631932"/>
                    <a:pt x="176206" y="654494"/>
                  </a:cubicBezTo>
                  <a:lnTo>
                    <a:pt x="166973" y="659044"/>
                  </a:lnTo>
                  <a:lnTo>
                    <a:pt x="166778" y="657905"/>
                  </a:lnTo>
                  <a:cubicBezTo>
                    <a:pt x="120977" y="469657"/>
                    <a:pt x="29159" y="265986"/>
                    <a:pt x="10002" y="151278"/>
                  </a:cubicBezTo>
                  <a:cubicBezTo>
                    <a:pt x="424" y="93925"/>
                    <a:pt x="-2993" y="56361"/>
                    <a:pt x="2923" y="29215"/>
                  </a:cubicBezTo>
                  <a:lnTo>
                    <a:pt x="16871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8363AAD3-0B3C-B433-57A3-B0F15B012FFD}"/>
                </a:ext>
              </a:extLst>
            </p:cNvPr>
            <p:cNvSpPr/>
            <p:nvPr/>
          </p:nvSpPr>
          <p:spPr>
            <a:xfrm rot="13036282" flipH="1">
              <a:off x="10993184" y="5084200"/>
              <a:ext cx="1018428" cy="1674664"/>
            </a:xfrm>
            <a:custGeom>
              <a:avLst/>
              <a:gdLst>
                <a:gd name="connsiteX0" fmla="*/ 738576 w 1018428"/>
                <a:gd name="connsiteY0" fmla="*/ 1674664 h 1674664"/>
                <a:gd name="connsiteX1" fmla="*/ 1018428 w 1018428"/>
                <a:gd name="connsiteY1" fmla="*/ 1306925 h 1674664"/>
                <a:gd name="connsiteX2" fmla="*/ 961275 w 1018428"/>
                <a:gd name="connsiteY2" fmla="*/ 1225185 h 1674664"/>
                <a:gd name="connsiteX3" fmla="*/ 844169 w 1018428"/>
                <a:gd name="connsiteY3" fmla="*/ 1052642 h 1674664"/>
                <a:gd name="connsiteX4" fmla="*/ 524156 w 1018428"/>
                <a:gd name="connsiteY4" fmla="*/ 528786 h 1674664"/>
                <a:gd name="connsiteX5" fmla="*/ 387873 w 1018428"/>
                <a:gd name="connsiteY5" fmla="*/ 207606 h 1674664"/>
                <a:gd name="connsiteX6" fmla="*/ 163599 w 1018428"/>
                <a:gd name="connsiteY6" fmla="*/ 17652 h 1674664"/>
                <a:gd name="connsiteX7" fmla="*/ 90057 w 1018428"/>
                <a:gd name="connsiteY7" fmla="*/ 17 h 1674664"/>
                <a:gd name="connsiteX8" fmla="*/ 24724 w 1018428"/>
                <a:gd name="connsiteY8" fmla="*/ 20783 h 1674664"/>
                <a:gd name="connsiteX9" fmla="*/ 4771 w 1018428"/>
                <a:gd name="connsiteY9" fmla="*/ 107410 h 1674664"/>
                <a:gd name="connsiteX10" fmla="*/ 79549 w 1018428"/>
                <a:gd name="connsiteY10" fmla="*/ 349059 h 1674664"/>
                <a:gd name="connsiteX11" fmla="*/ 135848 w 1018428"/>
                <a:gd name="connsiteY11" fmla="*/ 646146 h 1674664"/>
                <a:gd name="connsiteX12" fmla="*/ 208956 w 1018428"/>
                <a:gd name="connsiteY12" fmla="*/ 837622 h 1674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18428" h="1674664">
                  <a:moveTo>
                    <a:pt x="738576" y="1674664"/>
                  </a:moveTo>
                  <a:lnTo>
                    <a:pt x="1018428" y="1306925"/>
                  </a:lnTo>
                  <a:lnTo>
                    <a:pt x="961275" y="1225185"/>
                  </a:lnTo>
                  <a:cubicBezTo>
                    <a:pt x="919015" y="1164092"/>
                    <a:pt x="879443" y="1106003"/>
                    <a:pt x="844169" y="1052642"/>
                  </a:cubicBezTo>
                  <a:cubicBezTo>
                    <a:pt x="703074" y="839201"/>
                    <a:pt x="600206" y="669626"/>
                    <a:pt x="524156" y="528786"/>
                  </a:cubicBezTo>
                  <a:cubicBezTo>
                    <a:pt x="448108" y="387947"/>
                    <a:pt x="445808" y="295031"/>
                    <a:pt x="387873" y="207606"/>
                  </a:cubicBezTo>
                  <a:cubicBezTo>
                    <a:pt x="329936" y="120180"/>
                    <a:pt x="246839" y="51059"/>
                    <a:pt x="163599" y="17652"/>
                  </a:cubicBezTo>
                  <a:cubicBezTo>
                    <a:pt x="132383" y="5124"/>
                    <a:pt x="108772" y="328"/>
                    <a:pt x="90057" y="17"/>
                  </a:cubicBezTo>
                  <a:cubicBezTo>
                    <a:pt x="58864" y="-503"/>
                    <a:pt x="41269" y="11433"/>
                    <a:pt x="24724" y="20783"/>
                  </a:cubicBezTo>
                  <a:cubicBezTo>
                    <a:pt x="-1748" y="35743"/>
                    <a:pt x="-4367" y="52698"/>
                    <a:pt x="4771" y="107410"/>
                  </a:cubicBezTo>
                  <a:cubicBezTo>
                    <a:pt x="13908" y="162123"/>
                    <a:pt x="57702" y="259268"/>
                    <a:pt x="79549" y="349059"/>
                  </a:cubicBezTo>
                  <a:cubicBezTo>
                    <a:pt x="101395" y="438848"/>
                    <a:pt x="114280" y="564719"/>
                    <a:pt x="135848" y="646146"/>
                  </a:cubicBezTo>
                  <a:cubicBezTo>
                    <a:pt x="157416" y="727574"/>
                    <a:pt x="171131" y="783531"/>
                    <a:pt x="208956" y="837622"/>
                  </a:cubicBezTo>
                  <a:close/>
                </a:path>
              </a:pathLst>
            </a:custGeom>
            <a:solidFill>
              <a:srgbClr val="FEC8A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4" name="자유형 21">
              <a:extLst>
                <a:ext uri="{FF2B5EF4-FFF2-40B4-BE49-F238E27FC236}">
                  <a16:creationId xmlns:a16="http://schemas.microsoft.com/office/drawing/2014/main" id="{4820B6A0-E30D-DB11-D1F9-6CC8F0C6863D}"/>
                </a:ext>
              </a:extLst>
            </p:cNvPr>
            <p:cNvSpPr/>
            <p:nvPr/>
          </p:nvSpPr>
          <p:spPr>
            <a:xfrm rot="13036282" flipH="1">
              <a:off x="10695698" y="6011181"/>
              <a:ext cx="133474" cy="314347"/>
            </a:xfrm>
            <a:custGeom>
              <a:avLst/>
              <a:gdLst>
                <a:gd name="connsiteX0" fmla="*/ 16871 w 279835"/>
                <a:gd name="connsiteY0" fmla="*/ 0 h 659044"/>
                <a:gd name="connsiteX1" fmla="*/ 26901 w 279835"/>
                <a:gd name="connsiteY1" fmla="*/ 6615 h 659044"/>
                <a:gd name="connsiteX2" fmla="*/ 119770 w 279835"/>
                <a:gd name="connsiteY2" fmla="*/ 118534 h 659044"/>
                <a:gd name="connsiteX3" fmla="*/ 279790 w 279835"/>
                <a:gd name="connsiteY3" fmla="*/ 530014 h 659044"/>
                <a:gd name="connsiteX4" fmla="*/ 176206 w 279835"/>
                <a:gd name="connsiteY4" fmla="*/ 654494 h 659044"/>
                <a:gd name="connsiteX5" fmla="*/ 166973 w 279835"/>
                <a:gd name="connsiteY5" fmla="*/ 659044 h 659044"/>
                <a:gd name="connsiteX6" fmla="*/ 166778 w 279835"/>
                <a:gd name="connsiteY6" fmla="*/ 657905 h 659044"/>
                <a:gd name="connsiteX7" fmla="*/ 10002 w 279835"/>
                <a:gd name="connsiteY7" fmla="*/ 151278 h 659044"/>
                <a:gd name="connsiteX8" fmla="*/ 2923 w 279835"/>
                <a:gd name="connsiteY8" fmla="*/ 29215 h 659044"/>
                <a:gd name="connsiteX9" fmla="*/ 16871 w 279835"/>
                <a:gd name="connsiteY9" fmla="*/ 0 h 65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835" h="659044">
                  <a:moveTo>
                    <a:pt x="16871" y="0"/>
                  </a:moveTo>
                  <a:lnTo>
                    <a:pt x="26901" y="6615"/>
                  </a:lnTo>
                  <a:cubicBezTo>
                    <a:pt x="58175" y="31539"/>
                    <a:pt x="92465" y="74719"/>
                    <a:pt x="119770" y="118534"/>
                  </a:cubicBezTo>
                  <a:cubicBezTo>
                    <a:pt x="174380" y="206164"/>
                    <a:pt x="277250" y="437304"/>
                    <a:pt x="279790" y="530014"/>
                  </a:cubicBezTo>
                  <a:cubicBezTo>
                    <a:pt x="281695" y="599547"/>
                    <a:pt x="223593" y="631932"/>
                    <a:pt x="176206" y="654494"/>
                  </a:cubicBezTo>
                  <a:lnTo>
                    <a:pt x="166973" y="659044"/>
                  </a:lnTo>
                  <a:lnTo>
                    <a:pt x="166778" y="657905"/>
                  </a:lnTo>
                  <a:cubicBezTo>
                    <a:pt x="120977" y="469657"/>
                    <a:pt x="29159" y="265986"/>
                    <a:pt x="10002" y="151278"/>
                  </a:cubicBezTo>
                  <a:cubicBezTo>
                    <a:pt x="424" y="93925"/>
                    <a:pt x="-2993" y="56361"/>
                    <a:pt x="2923" y="29215"/>
                  </a:cubicBezTo>
                  <a:lnTo>
                    <a:pt x="16871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EB6BFE9D-08BA-BE20-E0E4-807E6038C79C}"/>
                </a:ext>
              </a:extLst>
            </p:cNvPr>
            <p:cNvSpPr/>
            <p:nvPr/>
          </p:nvSpPr>
          <p:spPr>
            <a:xfrm rot="18568943">
              <a:off x="11628196" y="5947757"/>
              <a:ext cx="676036" cy="667854"/>
            </a:xfrm>
            <a:custGeom>
              <a:avLst/>
              <a:gdLst>
                <a:gd name="connsiteX0" fmla="*/ 615633 w 676036"/>
                <a:gd name="connsiteY0" fmla="*/ 273357 h 667854"/>
                <a:gd name="connsiteX1" fmla="*/ 672587 w 676036"/>
                <a:gd name="connsiteY1" fmla="*/ 342864 h 667854"/>
                <a:gd name="connsiteX2" fmla="*/ 676036 w 676036"/>
                <a:gd name="connsiteY2" fmla="*/ 347997 h 667854"/>
                <a:gd name="connsiteX3" fmla="*/ 287776 w 676036"/>
                <a:gd name="connsiteY3" fmla="*/ 667854 h 667854"/>
                <a:gd name="connsiteX4" fmla="*/ 282480 w 676036"/>
                <a:gd name="connsiteY4" fmla="*/ 663554 h 667854"/>
                <a:gd name="connsiteX5" fmla="*/ 219816 w 676036"/>
                <a:gd name="connsiteY5" fmla="*/ 597338 h 667854"/>
                <a:gd name="connsiteX6" fmla="*/ 12210 w 676036"/>
                <a:gd name="connsiteY6" fmla="*/ 233130 h 667854"/>
                <a:gd name="connsiteX7" fmla="*/ 57108 w 676036"/>
                <a:gd name="connsiteY7" fmla="*/ 20495 h 667854"/>
                <a:gd name="connsiteX8" fmla="*/ 327929 w 676036"/>
                <a:gd name="connsiteY8" fmla="*/ 37016 h 667854"/>
                <a:gd name="connsiteX9" fmla="*/ 615633 w 676036"/>
                <a:gd name="connsiteY9" fmla="*/ 273357 h 66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76036" h="667854">
                  <a:moveTo>
                    <a:pt x="615633" y="273357"/>
                  </a:moveTo>
                  <a:cubicBezTo>
                    <a:pt x="636480" y="294938"/>
                    <a:pt x="655105" y="318479"/>
                    <a:pt x="672587" y="342864"/>
                  </a:cubicBezTo>
                  <a:lnTo>
                    <a:pt x="676036" y="347997"/>
                  </a:lnTo>
                  <a:lnTo>
                    <a:pt x="287776" y="667854"/>
                  </a:lnTo>
                  <a:lnTo>
                    <a:pt x="282480" y="663554"/>
                  </a:lnTo>
                  <a:cubicBezTo>
                    <a:pt x="260702" y="644103"/>
                    <a:pt x="239690" y="622720"/>
                    <a:pt x="219816" y="597338"/>
                  </a:cubicBezTo>
                  <a:cubicBezTo>
                    <a:pt x="140317" y="495810"/>
                    <a:pt x="39328" y="329269"/>
                    <a:pt x="12210" y="233130"/>
                  </a:cubicBezTo>
                  <a:cubicBezTo>
                    <a:pt x="-14909" y="136989"/>
                    <a:pt x="4487" y="53180"/>
                    <a:pt x="57108" y="20495"/>
                  </a:cubicBezTo>
                  <a:cubicBezTo>
                    <a:pt x="109728" y="-12192"/>
                    <a:pt x="234842" y="-5128"/>
                    <a:pt x="327929" y="37016"/>
                  </a:cubicBezTo>
                  <a:cubicBezTo>
                    <a:pt x="421017" y="79160"/>
                    <a:pt x="532243" y="187034"/>
                    <a:pt x="615633" y="273357"/>
                  </a:cubicBezTo>
                  <a:close/>
                </a:path>
              </a:pathLst>
            </a:custGeom>
            <a:solidFill>
              <a:srgbClr val="FEC8A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DDF5E5F1-0D29-318E-D0D5-7B8B84F46A7C}"/>
                </a:ext>
              </a:extLst>
            </p:cNvPr>
            <p:cNvSpPr/>
            <p:nvPr/>
          </p:nvSpPr>
          <p:spPr>
            <a:xfrm rot="18568943">
              <a:off x="11821156" y="6196173"/>
              <a:ext cx="227410" cy="201194"/>
            </a:xfrm>
            <a:custGeom>
              <a:avLst/>
              <a:gdLst>
                <a:gd name="connsiteX0" fmla="*/ 301531 w 301531"/>
                <a:gd name="connsiteY0" fmla="*/ 0 h 266771"/>
                <a:gd name="connsiteX1" fmla="*/ 301067 w 301531"/>
                <a:gd name="connsiteY1" fmla="*/ 25055 h 266771"/>
                <a:gd name="connsiteX2" fmla="*/ 263562 w 301531"/>
                <a:gd name="connsiteY2" fmla="*/ 135783 h 266771"/>
                <a:gd name="connsiteX3" fmla="*/ 115925 w 301531"/>
                <a:gd name="connsiteY3" fmla="*/ 252465 h 266771"/>
                <a:gd name="connsiteX4" fmla="*/ 35855 w 301531"/>
                <a:gd name="connsiteY4" fmla="*/ 266752 h 266771"/>
                <a:gd name="connsiteX5" fmla="*/ 0 w 301531"/>
                <a:gd name="connsiteY5" fmla="*/ 261941 h 266771"/>
                <a:gd name="connsiteX6" fmla="*/ 2368 w 301531"/>
                <a:gd name="connsiteY6" fmla="*/ 251869 h 266771"/>
                <a:gd name="connsiteX7" fmla="*/ 46868 w 301531"/>
                <a:gd name="connsiteY7" fmla="*/ 133402 h 266771"/>
                <a:gd name="connsiteX8" fmla="*/ 196887 w 301531"/>
                <a:gd name="connsiteY8" fmla="*/ 21483 h 266771"/>
                <a:gd name="connsiteX9" fmla="*/ 256549 w 301531"/>
                <a:gd name="connsiteY9" fmla="*/ 6637 h 266771"/>
                <a:gd name="connsiteX10" fmla="*/ 301531 w 301531"/>
                <a:gd name="connsiteY10" fmla="*/ 0 h 266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1531" h="266771">
                  <a:moveTo>
                    <a:pt x="301531" y="0"/>
                  </a:moveTo>
                  <a:lnTo>
                    <a:pt x="301067" y="25055"/>
                  </a:lnTo>
                  <a:cubicBezTo>
                    <a:pt x="297941" y="60402"/>
                    <a:pt x="286779" y="103339"/>
                    <a:pt x="263562" y="135783"/>
                  </a:cubicBezTo>
                  <a:cubicBezTo>
                    <a:pt x="232606" y="179043"/>
                    <a:pt x="166725" y="234209"/>
                    <a:pt x="115925" y="252465"/>
                  </a:cubicBezTo>
                  <a:cubicBezTo>
                    <a:pt x="90525" y="261593"/>
                    <a:pt x="62942" y="267149"/>
                    <a:pt x="35855" y="266752"/>
                  </a:cubicBezTo>
                  <a:lnTo>
                    <a:pt x="0" y="261941"/>
                  </a:lnTo>
                  <a:lnTo>
                    <a:pt x="2368" y="251869"/>
                  </a:lnTo>
                  <a:cubicBezTo>
                    <a:pt x="13828" y="207618"/>
                    <a:pt x="28612" y="161580"/>
                    <a:pt x="46868" y="133402"/>
                  </a:cubicBezTo>
                  <a:cubicBezTo>
                    <a:pt x="83380" y="77046"/>
                    <a:pt x="132593" y="41327"/>
                    <a:pt x="196887" y="21483"/>
                  </a:cubicBezTo>
                  <a:cubicBezTo>
                    <a:pt x="212961" y="16522"/>
                    <a:pt x="233822" y="11214"/>
                    <a:pt x="256549" y="6637"/>
                  </a:cubicBezTo>
                  <a:lnTo>
                    <a:pt x="30153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2E6E4CB1-3ABD-5D93-D4AE-9CAD68DA2D7B}"/>
                </a:ext>
              </a:extLst>
            </p:cNvPr>
            <p:cNvSpPr/>
            <p:nvPr/>
          </p:nvSpPr>
          <p:spPr>
            <a:xfrm rot="18568943">
              <a:off x="11577688" y="6092277"/>
              <a:ext cx="420238" cy="416274"/>
            </a:xfrm>
            <a:custGeom>
              <a:avLst/>
              <a:gdLst>
                <a:gd name="connsiteX0" fmla="*/ 235146 w 557209"/>
                <a:gd name="connsiteY0" fmla="*/ 920 h 551953"/>
                <a:gd name="connsiteX1" fmla="*/ 306952 w 557209"/>
                <a:gd name="connsiteY1" fmla="*/ 11602 h 551953"/>
                <a:gd name="connsiteX2" fmla="*/ 340515 w 557209"/>
                <a:gd name="connsiteY2" fmla="*/ 32889 h 551953"/>
                <a:gd name="connsiteX3" fmla="*/ 504822 w 557209"/>
                <a:gd name="connsiteY3" fmla="*/ 199577 h 551953"/>
                <a:gd name="connsiteX4" fmla="*/ 557209 w 557209"/>
                <a:gd name="connsiteY4" fmla="*/ 282920 h 551953"/>
                <a:gd name="connsiteX5" fmla="*/ 557078 w 557209"/>
                <a:gd name="connsiteY5" fmla="*/ 290012 h 551953"/>
                <a:gd name="connsiteX6" fmla="*/ 512096 w 557209"/>
                <a:gd name="connsiteY6" fmla="*/ 296649 h 551953"/>
                <a:gd name="connsiteX7" fmla="*/ 452434 w 557209"/>
                <a:gd name="connsiteY7" fmla="*/ 311495 h 551953"/>
                <a:gd name="connsiteX8" fmla="*/ 302415 w 557209"/>
                <a:gd name="connsiteY8" fmla="*/ 423414 h 551953"/>
                <a:gd name="connsiteX9" fmla="*/ 257915 w 557209"/>
                <a:gd name="connsiteY9" fmla="*/ 541881 h 551953"/>
                <a:gd name="connsiteX10" fmla="*/ 255547 w 557209"/>
                <a:gd name="connsiteY10" fmla="*/ 551953 h 551953"/>
                <a:gd name="connsiteX11" fmla="*/ 251479 w 557209"/>
                <a:gd name="connsiteY11" fmla="*/ 551407 h 551953"/>
                <a:gd name="connsiteX12" fmla="*/ 214309 w 557209"/>
                <a:gd name="connsiteY12" fmla="*/ 535333 h 551953"/>
                <a:gd name="connsiteX13" fmla="*/ 90484 w 557209"/>
                <a:gd name="connsiteY13" fmla="*/ 366264 h 551953"/>
                <a:gd name="connsiteX14" fmla="*/ 4759 w 557209"/>
                <a:gd name="connsiteY14" fmla="*/ 235295 h 551953"/>
                <a:gd name="connsiteX15" fmla="*/ 1974 w 557209"/>
                <a:gd name="connsiteY15" fmla="*/ 225940 h 551953"/>
                <a:gd name="connsiteX16" fmla="*/ 510 w 557209"/>
                <a:gd name="connsiteY16" fmla="*/ 217377 h 551953"/>
                <a:gd name="connsiteX17" fmla="*/ 75721 w 557209"/>
                <a:gd name="connsiteY17" fmla="*/ 27174 h 551953"/>
                <a:gd name="connsiteX18" fmla="*/ 235146 w 557209"/>
                <a:gd name="connsiteY18" fmla="*/ 920 h 551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7209" h="551953">
                  <a:moveTo>
                    <a:pt x="235146" y="920"/>
                  </a:moveTo>
                  <a:lnTo>
                    <a:pt x="306952" y="11602"/>
                  </a:lnTo>
                  <a:lnTo>
                    <a:pt x="340515" y="32889"/>
                  </a:lnTo>
                  <a:cubicBezTo>
                    <a:pt x="396078" y="73767"/>
                    <a:pt x="468706" y="157905"/>
                    <a:pt x="504822" y="199577"/>
                  </a:cubicBezTo>
                  <a:cubicBezTo>
                    <a:pt x="540938" y="241249"/>
                    <a:pt x="554828" y="245217"/>
                    <a:pt x="557209" y="282920"/>
                  </a:cubicBezTo>
                  <a:lnTo>
                    <a:pt x="557078" y="290012"/>
                  </a:lnTo>
                  <a:lnTo>
                    <a:pt x="512096" y="296649"/>
                  </a:lnTo>
                  <a:cubicBezTo>
                    <a:pt x="489369" y="301226"/>
                    <a:pt x="468508" y="306534"/>
                    <a:pt x="452434" y="311495"/>
                  </a:cubicBezTo>
                  <a:cubicBezTo>
                    <a:pt x="388140" y="331339"/>
                    <a:pt x="338927" y="367058"/>
                    <a:pt x="302415" y="423414"/>
                  </a:cubicBezTo>
                  <a:cubicBezTo>
                    <a:pt x="284159" y="451592"/>
                    <a:pt x="269375" y="497630"/>
                    <a:pt x="257915" y="541881"/>
                  </a:cubicBezTo>
                  <a:lnTo>
                    <a:pt x="255547" y="551953"/>
                  </a:lnTo>
                  <a:lnTo>
                    <a:pt x="251479" y="551407"/>
                  </a:lnTo>
                  <a:cubicBezTo>
                    <a:pt x="238519" y="547934"/>
                    <a:pt x="226017" y="542675"/>
                    <a:pt x="214309" y="535333"/>
                  </a:cubicBezTo>
                  <a:cubicBezTo>
                    <a:pt x="167478" y="505964"/>
                    <a:pt x="125409" y="416270"/>
                    <a:pt x="90484" y="366264"/>
                  </a:cubicBezTo>
                  <a:cubicBezTo>
                    <a:pt x="55559" y="316258"/>
                    <a:pt x="19840" y="273395"/>
                    <a:pt x="4759" y="235295"/>
                  </a:cubicBezTo>
                  <a:lnTo>
                    <a:pt x="1974" y="225940"/>
                  </a:lnTo>
                  <a:lnTo>
                    <a:pt x="510" y="217377"/>
                  </a:lnTo>
                  <a:cubicBezTo>
                    <a:pt x="-4156" y="130312"/>
                    <a:pt x="23393" y="59678"/>
                    <a:pt x="75721" y="27174"/>
                  </a:cubicBezTo>
                  <a:cubicBezTo>
                    <a:pt x="110607" y="5505"/>
                    <a:pt x="169523" y="-2989"/>
                    <a:pt x="235146" y="920"/>
                  </a:cubicBezTo>
                  <a:close/>
                </a:path>
              </a:pathLst>
            </a:custGeom>
            <a:solidFill>
              <a:srgbClr val="FFE6D5">
                <a:alpha val="5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4AC1EF1-29AE-FB4E-AC64-60810766A7CF}"/>
              </a:ext>
            </a:extLst>
          </p:cNvPr>
          <p:cNvGrpSpPr/>
          <p:nvPr/>
        </p:nvGrpSpPr>
        <p:grpSpPr>
          <a:xfrm>
            <a:off x="11461694" y="542184"/>
            <a:ext cx="184986" cy="896091"/>
            <a:chOff x="6823881" y="2181295"/>
            <a:chExt cx="628118" cy="3042657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9E4EC1DE-68EA-F268-F9D8-D0F07206E0F0}"/>
                </a:ext>
              </a:extLst>
            </p:cNvPr>
            <p:cNvGrpSpPr/>
            <p:nvPr/>
          </p:nvGrpSpPr>
          <p:grpSpPr>
            <a:xfrm>
              <a:off x="6823881" y="2181295"/>
              <a:ext cx="628118" cy="628118"/>
              <a:chOff x="1651388" y="2172798"/>
              <a:chExt cx="1083168" cy="1083168"/>
            </a:xfrm>
          </p:grpSpPr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036D5DB0-F5C7-4579-169A-151D89C1802B}"/>
                  </a:ext>
                </a:extLst>
              </p:cNvPr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1200" b="1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72" name="그림 71">
                <a:extLst>
                  <a:ext uri="{FF2B5EF4-FFF2-40B4-BE49-F238E27FC236}">
                    <a16:creationId xmlns:a16="http://schemas.microsoft.com/office/drawing/2014/main" id="{488AE2A3-65CD-A46E-59AD-B8CE5336F9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</p:spPr>
          </p:pic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E0F3557-1666-BFF5-24D7-ED05BA5AF0A2}"/>
                </a:ext>
              </a:extLst>
            </p:cNvPr>
            <p:cNvGrpSpPr/>
            <p:nvPr/>
          </p:nvGrpSpPr>
          <p:grpSpPr>
            <a:xfrm>
              <a:off x="6823881" y="4595834"/>
              <a:ext cx="628118" cy="628118"/>
              <a:chOff x="8846116" y="4168827"/>
              <a:chExt cx="1083168" cy="1083168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30B87EFC-11F0-A590-65D0-98EF611B7897}"/>
                  </a:ext>
                </a:extLst>
              </p:cNvPr>
              <p:cNvSpPr/>
              <p:nvPr/>
            </p:nvSpPr>
            <p:spPr>
              <a:xfrm>
                <a:off x="8846116" y="4168827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1200" b="1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75" name="그림 74">
                <a:extLst>
                  <a:ext uri="{FF2B5EF4-FFF2-40B4-BE49-F238E27FC236}">
                    <a16:creationId xmlns:a16="http://schemas.microsoft.com/office/drawing/2014/main" id="{5E6BF1AA-CF28-20EA-633D-F8EB748F68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36131" y="4358843"/>
                <a:ext cx="703135" cy="703135"/>
              </a:xfrm>
              <a:prstGeom prst="rect">
                <a:avLst/>
              </a:prstGeom>
            </p:spPr>
          </p:pic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4A78DCD6-4DB8-21DA-5A8C-74989D1012F0}"/>
                </a:ext>
              </a:extLst>
            </p:cNvPr>
            <p:cNvGrpSpPr/>
            <p:nvPr/>
          </p:nvGrpSpPr>
          <p:grpSpPr>
            <a:xfrm>
              <a:off x="6823881" y="2986141"/>
              <a:ext cx="628118" cy="628118"/>
              <a:chOff x="8723358" y="1778931"/>
              <a:chExt cx="1083168" cy="1083168"/>
            </a:xfrm>
          </p:grpSpPr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66FF7AFD-84AD-58D5-7D8C-E2BC068AAB4C}"/>
                  </a:ext>
                </a:extLst>
              </p:cNvPr>
              <p:cNvSpPr/>
              <p:nvPr/>
            </p:nvSpPr>
            <p:spPr>
              <a:xfrm>
                <a:off x="8723358" y="1778931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1200" b="1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78" name="그림 77">
                <a:extLst>
                  <a:ext uri="{FF2B5EF4-FFF2-40B4-BE49-F238E27FC236}">
                    <a16:creationId xmlns:a16="http://schemas.microsoft.com/office/drawing/2014/main" id="{51B636DE-395D-CC8F-05E7-E65403C679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96567" y="1952140"/>
                <a:ext cx="736749" cy="736749"/>
              </a:xfrm>
              <a:prstGeom prst="rect">
                <a:avLst/>
              </a:prstGeom>
            </p:spPr>
          </p:pic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AEF96A0A-D854-1046-6EA0-1151C6F0CAE8}"/>
                </a:ext>
              </a:extLst>
            </p:cNvPr>
            <p:cNvGrpSpPr/>
            <p:nvPr/>
          </p:nvGrpSpPr>
          <p:grpSpPr>
            <a:xfrm>
              <a:off x="6823881" y="3790987"/>
              <a:ext cx="628118" cy="628118"/>
              <a:chOff x="2899657" y="4303429"/>
              <a:chExt cx="1083168" cy="1083168"/>
            </a:xfrm>
          </p:grpSpPr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01669217-BC8A-37CD-BDC1-A54171F1F9AA}"/>
                  </a:ext>
                </a:extLst>
              </p:cNvPr>
              <p:cNvSpPr/>
              <p:nvPr/>
            </p:nvSpPr>
            <p:spPr>
              <a:xfrm>
                <a:off x="2899657" y="4303429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1200" b="1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81" name="그림 80">
                <a:extLst>
                  <a:ext uri="{FF2B5EF4-FFF2-40B4-BE49-F238E27FC236}">
                    <a16:creationId xmlns:a16="http://schemas.microsoft.com/office/drawing/2014/main" id="{58ADCF2F-0888-769E-078F-956E94879D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5175" y="4478947"/>
                <a:ext cx="732133" cy="732133"/>
              </a:xfrm>
              <a:prstGeom prst="rect">
                <a:avLst/>
              </a:prstGeom>
            </p:spPr>
          </p:pic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934D59-C237-AC15-FA3C-DD8EC7F18E02}"/>
              </a:ext>
            </a:extLst>
          </p:cNvPr>
          <p:cNvSpPr/>
          <p:nvPr/>
        </p:nvSpPr>
        <p:spPr>
          <a:xfrm>
            <a:off x="1917251" y="1371446"/>
            <a:ext cx="2622734" cy="475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WAS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종류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WAS Type</a:t>
            </a:r>
            <a:endParaRPr lang="ko-KR" altLang="en-US" sz="7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FBC13504-2528-AA26-4809-B4A0BCEB9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0065"/>
              </p:ext>
            </p:extLst>
          </p:nvPr>
        </p:nvGraphicFramePr>
        <p:xfrm>
          <a:off x="1941243" y="2193329"/>
          <a:ext cx="9127092" cy="2150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119">
                  <a:extLst>
                    <a:ext uri="{9D8B030D-6E8A-4147-A177-3AD203B41FA5}">
                      <a16:colId xmlns:a16="http://schemas.microsoft.com/office/drawing/2014/main" val="4064156269"/>
                    </a:ext>
                  </a:extLst>
                </a:gridCol>
                <a:gridCol w="1715119">
                  <a:extLst>
                    <a:ext uri="{9D8B030D-6E8A-4147-A177-3AD203B41FA5}">
                      <a16:colId xmlns:a16="http://schemas.microsoft.com/office/drawing/2014/main" val="199108720"/>
                    </a:ext>
                  </a:extLst>
                </a:gridCol>
                <a:gridCol w="1715119">
                  <a:extLst>
                    <a:ext uri="{9D8B030D-6E8A-4147-A177-3AD203B41FA5}">
                      <a16:colId xmlns:a16="http://schemas.microsoft.com/office/drawing/2014/main" val="3096285707"/>
                    </a:ext>
                  </a:extLst>
                </a:gridCol>
                <a:gridCol w="3981735">
                  <a:extLst>
                    <a:ext uri="{9D8B030D-6E8A-4147-A177-3AD203B41FA5}">
                      <a16:colId xmlns:a16="http://schemas.microsoft.com/office/drawing/2014/main" val="2679923682"/>
                    </a:ext>
                  </a:extLst>
                </a:gridCol>
              </a:tblGrid>
              <a:tr h="458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WAS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벤더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비용 및 라이선스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주요용도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F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581510"/>
                  </a:ext>
                </a:extLst>
              </a:tr>
              <a:tr h="1692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Apache Tomcat 10.0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Apache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오픈소스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서버연결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13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268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20CBFAE1-DD73-93B3-AABE-B4A31CCA29CC}"/>
              </a:ext>
            </a:extLst>
          </p:cNvPr>
          <p:cNvGrpSpPr/>
          <p:nvPr/>
        </p:nvGrpSpPr>
        <p:grpSpPr>
          <a:xfrm>
            <a:off x="100012" y="266699"/>
            <a:ext cx="11991976" cy="6350002"/>
            <a:chOff x="100012" y="266699"/>
            <a:chExt cx="11991976" cy="6350002"/>
          </a:xfrm>
        </p:grpSpPr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4F7C81EA-0634-C034-C297-B67A892486AE}"/>
                </a:ext>
              </a:extLst>
            </p:cNvPr>
            <p:cNvSpPr/>
            <p:nvPr/>
          </p:nvSpPr>
          <p:spPr>
            <a:xfrm>
              <a:off x="290512" y="266699"/>
              <a:ext cx="11610976" cy="6123185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rgbClr val="F9EFE5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 dirty="0">
                <a:solidFill>
                  <a:srgbClr val="F9EFE5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50314E9-2551-2B72-55EA-7423A527B631}"/>
                </a:ext>
              </a:extLst>
            </p:cNvPr>
            <p:cNvSpPr/>
            <p:nvPr/>
          </p:nvSpPr>
          <p:spPr>
            <a:xfrm>
              <a:off x="435797" y="468117"/>
              <a:ext cx="11320406" cy="592176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 dirty="0">
                <a:solidFill>
                  <a:srgbClr val="F9EFE5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C39FE7B2-DCD8-6BFA-5E7B-80A54431327C}"/>
                </a:ext>
              </a:extLst>
            </p:cNvPr>
            <p:cNvSpPr/>
            <p:nvPr/>
          </p:nvSpPr>
          <p:spPr>
            <a:xfrm>
              <a:off x="100012" y="6389885"/>
              <a:ext cx="11991976" cy="226816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rgbClr val="F9EFE5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 dirty="0">
                <a:solidFill>
                  <a:srgbClr val="F9EFE5"/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54E1D859-3279-7CAB-3C4F-4118A9EE3C3F}"/>
                </a:ext>
              </a:extLst>
            </p:cNvPr>
            <p:cNvSpPr/>
            <p:nvPr/>
          </p:nvSpPr>
          <p:spPr>
            <a:xfrm>
              <a:off x="5447506" y="6389885"/>
              <a:ext cx="1296988" cy="113408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rgbClr val="F9EFE5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 dirty="0">
                <a:solidFill>
                  <a:srgbClr val="F9EFE5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4D00C35-B11C-1BD6-DF8F-363DDD01DD36}"/>
                </a:ext>
              </a:extLst>
            </p:cNvPr>
            <p:cNvSpPr/>
            <p:nvPr/>
          </p:nvSpPr>
          <p:spPr>
            <a:xfrm>
              <a:off x="439513" y="468115"/>
              <a:ext cx="729357" cy="59217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  <a:defRPr/>
              </a:pPr>
              <a:endParaRPr lang="ko-KR" altLang="en-US" sz="600" dirty="0">
                <a:solidFill>
                  <a:srgbClr val="F9EFE5"/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2370F92-6548-BAD9-99D7-0F4BD5E19C9B}"/>
                </a:ext>
              </a:extLst>
            </p:cNvPr>
            <p:cNvSpPr/>
            <p:nvPr/>
          </p:nvSpPr>
          <p:spPr>
            <a:xfrm rot="10800000" flipV="1">
              <a:off x="425883" y="1550272"/>
              <a:ext cx="738883" cy="197396"/>
            </a:xfrm>
            <a:prstGeom prst="rect">
              <a:avLst/>
            </a:prstGeom>
            <a:solidFill>
              <a:srgbClr val="166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srgbClr val="F9EFE5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8702577-E712-2CA8-E65C-F8F8BCD997F6}"/>
                </a:ext>
              </a:extLst>
            </p:cNvPr>
            <p:cNvGrpSpPr/>
            <p:nvPr/>
          </p:nvGrpSpPr>
          <p:grpSpPr>
            <a:xfrm>
              <a:off x="467258" y="1197769"/>
              <a:ext cx="110991" cy="3414255"/>
              <a:chOff x="494690" y="1197769"/>
              <a:chExt cx="110991" cy="3414255"/>
            </a:xfrm>
          </p:grpSpPr>
          <p:sp>
            <p:nvSpPr>
              <p:cNvPr id="93" name="Freeform 9">
                <a:extLst>
                  <a:ext uri="{FF2B5EF4-FFF2-40B4-BE49-F238E27FC236}">
                    <a16:creationId xmlns:a16="http://schemas.microsoft.com/office/drawing/2014/main" id="{2DD0478C-4E3C-6E23-06B1-255F38A006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114" y="2402270"/>
                <a:ext cx="64143" cy="8465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srgbClr val="F9EFE5"/>
                  </a:solidFill>
                </a:endParaRPr>
              </a:p>
            </p:txBody>
          </p:sp>
          <p:sp>
            <p:nvSpPr>
              <p:cNvPr id="94" name="자유형 23">
                <a:extLst>
                  <a:ext uri="{FF2B5EF4-FFF2-40B4-BE49-F238E27FC236}">
                    <a16:creationId xmlns:a16="http://schemas.microsoft.com/office/drawing/2014/main" id="{D95AA9D8-E9A6-9583-2450-DC1BDCDA2B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400" y="1997402"/>
                <a:ext cx="89571" cy="78392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srgbClr val="F9EFE5"/>
                  </a:solidFill>
                </a:endParaRPr>
              </a:p>
            </p:txBody>
          </p:sp>
          <p:sp>
            <p:nvSpPr>
              <p:cNvPr id="95" name="말풍선: 타원형 11">
                <a:extLst>
                  <a:ext uri="{FF2B5EF4-FFF2-40B4-BE49-F238E27FC236}">
                    <a16:creationId xmlns:a16="http://schemas.microsoft.com/office/drawing/2014/main" id="{D02D7E95-DC35-4519-C614-9824E4CF4028}"/>
                  </a:ext>
                </a:extLst>
              </p:cNvPr>
              <p:cNvSpPr/>
              <p:nvPr/>
            </p:nvSpPr>
            <p:spPr>
              <a:xfrm>
                <a:off x="515252" y="1602563"/>
                <a:ext cx="69866" cy="68363"/>
              </a:xfrm>
              <a:prstGeom prst="wedgeEllipseCallout">
                <a:avLst>
                  <a:gd name="adj1" fmla="val -41938"/>
                  <a:gd name="adj2" fmla="val 5787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srgbClr val="F9EFE5"/>
                  </a:solidFill>
                </a:endParaRPr>
              </a:p>
            </p:txBody>
          </p:sp>
          <p:sp>
            <p:nvSpPr>
              <p:cNvPr id="96" name="하트 95">
                <a:extLst>
                  <a:ext uri="{FF2B5EF4-FFF2-40B4-BE49-F238E27FC236}">
                    <a16:creationId xmlns:a16="http://schemas.microsoft.com/office/drawing/2014/main" id="{1ADBE4C6-067A-6E90-E549-518DE29A6087}"/>
                  </a:ext>
                </a:extLst>
              </p:cNvPr>
              <p:cNvSpPr/>
              <p:nvPr/>
            </p:nvSpPr>
            <p:spPr>
              <a:xfrm>
                <a:off x="511026" y="1197769"/>
                <a:ext cx="78318" cy="78318"/>
              </a:xfrm>
              <a:prstGeom prst="hear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srgbClr val="F9EFE5"/>
                  </a:solidFill>
                </a:endParaRPr>
              </a:p>
            </p:txBody>
          </p:sp>
          <p:grpSp>
            <p:nvGrpSpPr>
              <p:cNvPr id="97" name="Group 16">
                <a:extLst>
                  <a:ext uri="{FF2B5EF4-FFF2-40B4-BE49-F238E27FC236}">
                    <a16:creationId xmlns:a16="http://schemas.microsoft.com/office/drawing/2014/main" id="{6B9305E6-B760-D8D9-C031-511F07C9009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05954" y="2813396"/>
                <a:ext cx="88463" cy="101679"/>
                <a:chOff x="1039" y="1681"/>
                <a:chExt cx="1071" cy="1231"/>
              </a:xfrm>
              <a:solidFill>
                <a:schemeClr val="bg1"/>
              </a:solidFill>
            </p:grpSpPr>
            <p:sp>
              <p:nvSpPr>
                <p:cNvPr id="112" name="Freeform 17">
                  <a:extLst>
                    <a:ext uri="{FF2B5EF4-FFF2-40B4-BE49-F238E27FC236}">
                      <a16:creationId xmlns:a16="http://schemas.microsoft.com/office/drawing/2014/main" id="{40FBD4BB-A88A-6335-9D08-D0D5E7292C0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13" name="Freeform 18">
                  <a:extLst>
                    <a:ext uri="{FF2B5EF4-FFF2-40B4-BE49-F238E27FC236}">
                      <a16:creationId xmlns:a16="http://schemas.microsoft.com/office/drawing/2014/main" id="{D3E4356E-DDB3-901E-209B-E14C272B55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14" name="Freeform 19">
                  <a:extLst>
                    <a:ext uri="{FF2B5EF4-FFF2-40B4-BE49-F238E27FC236}">
                      <a16:creationId xmlns:a16="http://schemas.microsoft.com/office/drawing/2014/main" id="{F97DFB48-2AA1-065D-30F2-90809F12C0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15" name="Freeform 20">
                  <a:extLst>
                    <a:ext uri="{FF2B5EF4-FFF2-40B4-BE49-F238E27FC236}">
                      <a16:creationId xmlns:a16="http://schemas.microsoft.com/office/drawing/2014/main" id="{AA9E9AB7-CFE3-58F7-5805-A05B1302A7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</p:grpSp>
          <p:sp>
            <p:nvSpPr>
              <p:cNvPr id="98" name="자유형 32">
                <a:extLst>
                  <a:ext uri="{FF2B5EF4-FFF2-40B4-BE49-F238E27FC236}">
                    <a16:creationId xmlns:a16="http://schemas.microsoft.com/office/drawing/2014/main" id="{86D5CF84-1061-6120-009F-FE2D7EFC7A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54" y="4095210"/>
                <a:ext cx="88463" cy="88463"/>
              </a:xfrm>
              <a:custGeom>
                <a:avLst/>
                <a:gdLst>
                  <a:gd name="connsiteX0" fmla="*/ 4509870 w 6502401"/>
                  <a:gd name="connsiteY0" fmla="*/ 1250950 h 6502400"/>
                  <a:gd name="connsiteX1" fmla="*/ 3460751 w 6502401"/>
                  <a:gd name="connsiteY1" fmla="*/ 2299449 h 6502400"/>
                  <a:gd name="connsiteX2" fmla="*/ 4204979 w 6502401"/>
                  <a:gd name="connsiteY2" fmla="*/ 3043238 h 6502400"/>
                  <a:gd name="connsiteX3" fmla="*/ 5253039 w 6502401"/>
                  <a:gd name="connsiteY3" fmla="*/ 1994739 h 6502400"/>
                  <a:gd name="connsiteX4" fmla="*/ 5487377 w 6502401"/>
                  <a:gd name="connsiteY4" fmla="*/ 0 h 6502400"/>
                  <a:gd name="connsiteX5" fmla="*/ 5557233 w 6502401"/>
                  <a:gd name="connsiteY5" fmla="*/ 0 h 6502400"/>
                  <a:gd name="connsiteX6" fmla="*/ 5626559 w 6502401"/>
                  <a:gd name="connsiteY6" fmla="*/ 6350 h 6502400"/>
                  <a:gd name="connsiteX7" fmla="*/ 5695356 w 6502401"/>
                  <a:gd name="connsiteY7" fmla="*/ 20108 h 6502400"/>
                  <a:gd name="connsiteX8" fmla="*/ 5763095 w 6502401"/>
                  <a:gd name="connsiteY8" fmla="*/ 39688 h 6502400"/>
                  <a:gd name="connsiteX9" fmla="*/ 5828717 w 6502401"/>
                  <a:gd name="connsiteY9" fmla="*/ 66675 h 6502400"/>
                  <a:gd name="connsiteX10" fmla="*/ 5891693 w 6502401"/>
                  <a:gd name="connsiteY10" fmla="*/ 100013 h 6502400"/>
                  <a:gd name="connsiteX11" fmla="*/ 5953081 w 6502401"/>
                  <a:gd name="connsiteY11" fmla="*/ 139700 h 6502400"/>
                  <a:gd name="connsiteX12" fmla="*/ 6010236 w 6502401"/>
                  <a:gd name="connsiteY12" fmla="*/ 186796 h 6502400"/>
                  <a:gd name="connsiteX13" fmla="*/ 6036697 w 6502401"/>
                  <a:gd name="connsiteY13" fmla="*/ 212725 h 6502400"/>
                  <a:gd name="connsiteX14" fmla="*/ 6289659 w 6502401"/>
                  <a:gd name="connsiteY14" fmla="*/ 465667 h 6502400"/>
                  <a:gd name="connsiteX15" fmla="*/ 6316649 w 6502401"/>
                  <a:gd name="connsiteY15" fmla="*/ 493183 h 6502400"/>
                  <a:gd name="connsiteX16" fmla="*/ 6362690 w 6502401"/>
                  <a:gd name="connsiteY16" fmla="*/ 550333 h 6502400"/>
                  <a:gd name="connsiteX17" fmla="*/ 6402381 w 6502401"/>
                  <a:gd name="connsiteY17" fmla="*/ 610658 h 6502400"/>
                  <a:gd name="connsiteX18" fmla="*/ 6436250 w 6502401"/>
                  <a:gd name="connsiteY18" fmla="*/ 674158 h 6502400"/>
                  <a:gd name="connsiteX19" fmla="*/ 6462711 w 6502401"/>
                  <a:gd name="connsiteY19" fmla="*/ 739246 h 6502400"/>
                  <a:gd name="connsiteX20" fmla="*/ 6482820 w 6502401"/>
                  <a:gd name="connsiteY20" fmla="*/ 807508 h 6502400"/>
                  <a:gd name="connsiteX21" fmla="*/ 6495522 w 6502401"/>
                  <a:gd name="connsiteY21" fmla="*/ 875771 h 6502400"/>
                  <a:gd name="connsiteX22" fmla="*/ 6502401 w 6502401"/>
                  <a:gd name="connsiteY22" fmla="*/ 946150 h 6502400"/>
                  <a:gd name="connsiteX23" fmla="*/ 6502401 w 6502401"/>
                  <a:gd name="connsiteY23" fmla="*/ 1015471 h 6502400"/>
                  <a:gd name="connsiteX24" fmla="*/ 6495522 w 6502401"/>
                  <a:gd name="connsiteY24" fmla="*/ 1085321 h 6502400"/>
                  <a:gd name="connsiteX25" fmla="*/ 6482820 w 6502401"/>
                  <a:gd name="connsiteY25" fmla="*/ 1154113 h 6502400"/>
                  <a:gd name="connsiteX26" fmla="*/ 6462711 w 6502401"/>
                  <a:gd name="connsiteY26" fmla="*/ 1221846 h 6502400"/>
                  <a:gd name="connsiteX27" fmla="*/ 6436250 w 6502401"/>
                  <a:gd name="connsiteY27" fmla="*/ 1287463 h 6502400"/>
                  <a:gd name="connsiteX28" fmla="*/ 6402381 w 6502401"/>
                  <a:gd name="connsiteY28" fmla="*/ 1350963 h 6502400"/>
                  <a:gd name="connsiteX29" fmla="*/ 6362690 w 6502401"/>
                  <a:gd name="connsiteY29" fmla="*/ 1410759 h 6502400"/>
                  <a:gd name="connsiteX30" fmla="*/ 6316649 w 6502401"/>
                  <a:gd name="connsiteY30" fmla="*/ 1467909 h 6502400"/>
                  <a:gd name="connsiteX31" fmla="*/ 6289659 w 6502401"/>
                  <a:gd name="connsiteY31" fmla="*/ 1495425 h 6502400"/>
                  <a:gd name="connsiteX32" fmla="*/ 5791143 w 6502401"/>
                  <a:gd name="connsiteY32" fmla="*/ 1993900 h 6502400"/>
                  <a:gd name="connsiteX33" fmla="*/ 6036697 w 6502401"/>
                  <a:gd name="connsiteY33" fmla="*/ 2239433 h 6502400"/>
                  <a:gd name="connsiteX34" fmla="*/ 6050456 w 6502401"/>
                  <a:gd name="connsiteY34" fmla="*/ 2253192 h 6502400"/>
                  <a:gd name="connsiteX35" fmla="*/ 6071095 w 6502401"/>
                  <a:gd name="connsiteY35" fmla="*/ 2284942 h 6502400"/>
                  <a:gd name="connsiteX36" fmla="*/ 6084855 w 6502401"/>
                  <a:gd name="connsiteY36" fmla="*/ 2319338 h 6502400"/>
                  <a:gd name="connsiteX37" fmla="*/ 6092264 w 6502401"/>
                  <a:gd name="connsiteY37" fmla="*/ 2355321 h 6502400"/>
                  <a:gd name="connsiteX38" fmla="*/ 6092264 w 6502401"/>
                  <a:gd name="connsiteY38" fmla="*/ 2391833 h 6502400"/>
                  <a:gd name="connsiteX39" fmla="*/ 6084855 w 6502401"/>
                  <a:gd name="connsiteY39" fmla="*/ 2428346 h 6502400"/>
                  <a:gd name="connsiteX40" fmla="*/ 6071095 w 6502401"/>
                  <a:gd name="connsiteY40" fmla="*/ 2462742 h 6502400"/>
                  <a:gd name="connsiteX41" fmla="*/ 6050456 w 6502401"/>
                  <a:gd name="connsiteY41" fmla="*/ 2493963 h 6502400"/>
                  <a:gd name="connsiteX42" fmla="*/ 6036697 w 6502401"/>
                  <a:gd name="connsiteY42" fmla="*/ 2508250 h 6502400"/>
                  <a:gd name="connsiteX43" fmla="*/ 6022408 w 6502401"/>
                  <a:gd name="connsiteY43" fmla="*/ 2522008 h 6502400"/>
                  <a:gd name="connsiteX44" fmla="*/ 5991185 w 6502401"/>
                  <a:gd name="connsiteY44" fmla="*/ 2542646 h 6502400"/>
                  <a:gd name="connsiteX45" fmla="*/ 5956786 w 6502401"/>
                  <a:gd name="connsiteY45" fmla="*/ 2556933 h 6502400"/>
                  <a:gd name="connsiteX46" fmla="*/ 5920270 w 6502401"/>
                  <a:gd name="connsiteY46" fmla="*/ 2563813 h 6502400"/>
                  <a:gd name="connsiteX47" fmla="*/ 5883755 w 6502401"/>
                  <a:gd name="connsiteY47" fmla="*/ 2563813 h 6502400"/>
                  <a:gd name="connsiteX48" fmla="*/ 5847769 w 6502401"/>
                  <a:gd name="connsiteY48" fmla="*/ 2556933 h 6502400"/>
                  <a:gd name="connsiteX49" fmla="*/ 5813370 w 6502401"/>
                  <a:gd name="connsiteY49" fmla="*/ 2542646 h 6502400"/>
                  <a:gd name="connsiteX50" fmla="*/ 5781617 w 6502401"/>
                  <a:gd name="connsiteY50" fmla="*/ 2522008 h 6502400"/>
                  <a:gd name="connsiteX51" fmla="*/ 5767858 w 6502401"/>
                  <a:gd name="connsiteY51" fmla="*/ 2508250 h 6502400"/>
                  <a:gd name="connsiteX52" fmla="*/ 5522305 w 6502401"/>
                  <a:gd name="connsiteY52" fmla="*/ 2263775 h 6502400"/>
                  <a:gd name="connsiteX53" fmla="*/ 3771678 w 6502401"/>
                  <a:gd name="connsiteY53" fmla="*/ 4014258 h 6502400"/>
                  <a:gd name="connsiteX54" fmla="*/ 2034283 w 6502401"/>
                  <a:gd name="connsiteY54" fmla="*/ 5750454 h 6502400"/>
                  <a:gd name="connsiteX55" fmla="*/ 2004118 w 6502401"/>
                  <a:gd name="connsiteY55" fmla="*/ 5780088 h 6502400"/>
                  <a:gd name="connsiteX56" fmla="*/ 1936908 w 6502401"/>
                  <a:gd name="connsiteY56" fmla="*/ 5832475 h 6502400"/>
                  <a:gd name="connsiteX57" fmla="*/ 1865465 w 6502401"/>
                  <a:gd name="connsiteY57" fmla="*/ 5876925 h 6502400"/>
                  <a:gd name="connsiteX58" fmla="*/ 1789259 w 6502401"/>
                  <a:gd name="connsiteY58" fmla="*/ 5911850 h 6502400"/>
                  <a:gd name="connsiteX59" fmla="*/ 1709877 w 6502401"/>
                  <a:gd name="connsiteY59" fmla="*/ 5938838 h 6502400"/>
                  <a:gd name="connsiteX60" fmla="*/ 1627320 w 6502401"/>
                  <a:gd name="connsiteY60" fmla="*/ 5955242 h 6502400"/>
                  <a:gd name="connsiteX61" fmla="*/ 1543705 w 6502401"/>
                  <a:gd name="connsiteY61" fmla="*/ 5963709 h 6502400"/>
                  <a:gd name="connsiteX62" fmla="*/ 1459032 w 6502401"/>
                  <a:gd name="connsiteY62" fmla="*/ 5961592 h 6502400"/>
                  <a:gd name="connsiteX63" fmla="*/ 1417224 w 6502401"/>
                  <a:gd name="connsiteY63" fmla="*/ 5956300 h 6502400"/>
                  <a:gd name="connsiteX64" fmla="*/ 890660 w 6502401"/>
                  <a:gd name="connsiteY64" fmla="*/ 5881688 h 6502400"/>
                  <a:gd name="connsiteX65" fmla="*/ 324935 w 6502401"/>
                  <a:gd name="connsiteY65" fmla="*/ 6446838 h 6502400"/>
                  <a:gd name="connsiteX66" fmla="*/ 310646 w 6502401"/>
                  <a:gd name="connsiteY66" fmla="*/ 6460596 h 6502400"/>
                  <a:gd name="connsiteX67" fmla="*/ 278364 w 6502401"/>
                  <a:gd name="connsiteY67" fmla="*/ 6481234 h 6502400"/>
                  <a:gd name="connsiteX68" fmla="*/ 243966 w 6502401"/>
                  <a:gd name="connsiteY68" fmla="*/ 6494992 h 6502400"/>
                  <a:gd name="connsiteX69" fmla="*/ 208509 w 6502401"/>
                  <a:gd name="connsiteY69" fmla="*/ 6502400 h 6502400"/>
                  <a:gd name="connsiteX70" fmla="*/ 171464 w 6502401"/>
                  <a:gd name="connsiteY70" fmla="*/ 6502400 h 6502400"/>
                  <a:gd name="connsiteX71" fmla="*/ 136007 w 6502401"/>
                  <a:gd name="connsiteY71" fmla="*/ 6494992 h 6502400"/>
                  <a:gd name="connsiteX72" fmla="*/ 101608 w 6502401"/>
                  <a:gd name="connsiteY72" fmla="*/ 6481234 h 6502400"/>
                  <a:gd name="connsiteX73" fmla="*/ 69856 w 6502401"/>
                  <a:gd name="connsiteY73" fmla="*/ 6460596 h 6502400"/>
                  <a:gd name="connsiteX74" fmla="*/ 55038 w 6502401"/>
                  <a:gd name="connsiteY74" fmla="*/ 6446838 h 6502400"/>
                  <a:gd name="connsiteX75" fmla="*/ 42337 w 6502401"/>
                  <a:gd name="connsiteY75" fmla="*/ 6432550 h 6502400"/>
                  <a:gd name="connsiteX76" fmla="*/ 20639 w 6502401"/>
                  <a:gd name="connsiteY76" fmla="*/ 6401329 h 6502400"/>
                  <a:gd name="connsiteX77" fmla="*/ 6880 w 6502401"/>
                  <a:gd name="connsiteY77" fmla="*/ 6366934 h 6502400"/>
                  <a:gd name="connsiteX78" fmla="*/ 0 w 6502401"/>
                  <a:gd name="connsiteY78" fmla="*/ 6330421 h 6502400"/>
                  <a:gd name="connsiteX79" fmla="*/ 0 w 6502401"/>
                  <a:gd name="connsiteY79" fmla="*/ 6293909 h 6502400"/>
                  <a:gd name="connsiteX80" fmla="*/ 6880 w 6502401"/>
                  <a:gd name="connsiteY80" fmla="*/ 6257925 h 6502400"/>
                  <a:gd name="connsiteX81" fmla="*/ 20639 w 6502401"/>
                  <a:gd name="connsiteY81" fmla="*/ 6223529 h 6502400"/>
                  <a:gd name="connsiteX82" fmla="*/ 42337 w 6502401"/>
                  <a:gd name="connsiteY82" fmla="*/ 6191779 h 6502400"/>
                  <a:gd name="connsiteX83" fmla="*/ 55038 w 6502401"/>
                  <a:gd name="connsiteY83" fmla="*/ 6178021 h 6502400"/>
                  <a:gd name="connsiteX84" fmla="*/ 621292 w 6502401"/>
                  <a:gd name="connsiteY84" fmla="*/ 5611813 h 6502400"/>
                  <a:gd name="connsiteX85" fmla="*/ 546145 w 6502401"/>
                  <a:gd name="connsiteY85" fmla="*/ 5085821 h 6502400"/>
                  <a:gd name="connsiteX86" fmla="*/ 540853 w 6502401"/>
                  <a:gd name="connsiteY86" fmla="*/ 5042959 h 6502400"/>
                  <a:gd name="connsiteX87" fmla="*/ 539265 w 6502401"/>
                  <a:gd name="connsiteY87" fmla="*/ 4958821 h 6502400"/>
                  <a:gd name="connsiteX88" fmla="*/ 546674 w 6502401"/>
                  <a:gd name="connsiteY88" fmla="*/ 4874684 h 6502400"/>
                  <a:gd name="connsiteX89" fmla="*/ 564138 w 6502401"/>
                  <a:gd name="connsiteY89" fmla="*/ 4792663 h 6502400"/>
                  <a:gd name="connsiteX90" fmla="*/ 590069 w 6502401"/>
                  <a:gd name="connsiteY90" fmla="*/ 4713288 h 6502400"/>
                  <a:gd name="connsiteX91" fmla="*/ 626055 w 6502401"/>
                  <a:gd name="connsiteY91" fmla="*/ 4637088 h 6502400"/>
                  <a:gd name="connsiteX92" fmla="*/ 669980 w 6502401"/>
                  <a:gd name="connsiteY92" fmla="*/ 4565121 h 6502400"/>
                  <a:gd name="connsiteX93" fmla="*/ 721842 w 6502401"/>
                  <a:gd name="connsiteY93" fmla="*/ 4498975 h 6502400"/>
                  <a:gd name="connsiteX94" fmla="*/ 752007 w 6502401"/>
                  <a:gd name="connsiteY94" fmla="*/ 4467754 h 6502400"/>
                  <a:gd name="connsiteX95" fmla="*/ 2468235 w 6502401"/>
                  <a:gd name="connsiteY95" fmla="*/ 2752196 h 6502400"/>
                  <a:gd name="connsiteX96" fmla="*/ 4239500 w 6502401"/>
                  <a:gd name="connsiteY96" fmla="*/ 981075 h 6502400"/>
                  <a:gd name="connsiteX97" fmla="*/ 3993947 w 6502401"/>
                  <a:gd name="connsiteY97" fmla="*/ 735542 h 6502400"/>
                  <a:gd name="connsiteX98" fmla="*/ 3981246 w 6502401"/>
                  <a:gd name="connsiteY98" fmla="*/ 721254 h 6502400"/>
                  <a:gd name="connsiteX99" fmla="*/ 3959548 w 6502401"/>
                  <a:gd name="connsiteY99" fmla="*/ 688975 h 6502400"/>
                  <a:gd name="connsiteX100" fmla="*/ 3945789 w 6502401"/>
                  <a:gd name="connsiteY100" fmla="*/ 655108 h 6502400"/>
                  <a:gd name="connsiteX101" fmla="*/ 3939438 w 6502401"/>
                  <a:gd name="connsiteY101" fmla="*/ 619125 h 6502400"/>
                  <a:gd name="connsiteX102" fmla="*/ 3939438 w 6502401"/>
                  <a:gd name="connsiteY102" fmla="*/ 582613 h 6502400"/>
                  <a:gd name="connsiteX103" fmla="*/ 3945789 w 6502401"/>
                  <a:gd name="connsiteY103" fmla="*/ 546629 h 6502400"/>
                  <a:gd name="connsiteX104" fmla="*/ 3959548 w 6502401"/>
                  <a:gd name="connsiteY104" fmla="*/ 512233 h 6502400"/>
                  <a:gd name="connsiteX105" fmla="*/ 3981246 w 6502401"/>
                  <a:gd name="connsiteY105" fmla="*/ 480483 h 6502400"/>
                  <a:gd name="connsiteX106" fmla="*/ 3993947 w 6502401"/>
                  <a:gd name="connsiteY106" fmla="*/ 465667 h 6502400"/>
                  <a:gd name="connsiteX107" fmla="*/ 4008764 w 6502401"/>
                  <a:gd name="connsiteY107" fmla="*/ 452967 h 6502400"/>
                  <a:gd name="connsiteX108" fmla="*/ 4039988 w 6502401"/>
                  <a:gd name="connsiteY108" fmla="*/ 431800 h 6502400"/>
                  <a:gd name="connsiteX109" fmla="*/ 4074916 w 6502401"/>
                  <a:gd name="connsiteY109" fmla="*/ 418042 h 6502400"/>
                  <a:gd name="connsiteX110" fmla="*/ 4110902 w 6502401"/>
                  <a:gd name="connsiteY110" fmla="*/ 411163 h 6502400"/>
                  <a:gd name="connsiteX111" fmla="*/ 4147417 w 6502401"/>
                  <a:gd name="connsiteY111" fmla="*/ 411163 h 6502400"/>
                  <a:gd name="connsiteX112" fmla="*/ 4182875 w 6502401"/>
                  <a:gd name="connsiteY112" fmla="*/ 418042 h 6502400"/>
                  <a:gd name="connsiteX113" fmla="*/ 4217273 w 6502401"/>
                  <a:gd name="connsiteY113" fmla="*/ 431800 h 6502400"/>
                  <a:gd name="connsiteX114" fmla="*/ 4249555 w 6502401"/>
                  <a:gd name="connsiteY114" fmla="*/ 452967 h 6502400"/>
                  <a:gd name="connsiteX115" fmla="*/ 4263844 w 6502401"/>
                  <a:gd name="connsiteY115" fmla="*/ 465667 h 6502400"/>
                  <a:gd name="connsiteX116" fmla="*/ 4508339 w 6502401"/>
                  <a:gd name="connsiteY116" fmla="*/ 711200 h 6502400"/>
                  <a:gd name="connsiteX117" fmla="*/ 5007913 w 6502401"/>
                  <a:gd name="connsiteY117" fmla="*/ 212725 h 6502400"/>
                  <a:gd name="connsiteX118" fmla="*/ 5034373 w 6502401"/>
                  <a:gd name="connsiteY118" fmla="*/ 186796 h 6502400"/>
                  <a:gd name="connsiteX119" fmla="*/ 5091528 w 6502401"/>
                  <a:gd name="connsiteY119" fmla="*/ 139700 h 6502400"/>
                  <a:gd name="connsiteX120" fmla="*/ 5152387 w 6502401"/>
                  <a:gd name="connsiteY120" fmla="*/ 100013 h 6502400"/>
                  <a:gd name="connsiteX121" fmla="*/ 5215892 w 6502401"/>
                  <a:gd name="connsiteY121" fmla="*/ 66675 h 6502400"/>
                  <a:gd name="connsiteX122" fmla="*/ 5281514 w 6502401"/>
                  <a:gd name="connsiteY122" fmla="*/ 39688 h 6502400"/>
                  <a:gd name="connsiteX123" fmla="*/ 5348195 w 6502401"/>
                  <a:gd name="connsiteY123" fmla="*/ 20108 h 6502400"/>
                  <a:gd name="connsiteX124" fmla="*/ 5418050 w 6502401"/>
                  <a:gd name="connsiteY124" fmla="*/ 6350 h 650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6502401" h="6502400">
                    <a:moveTo>
                      <a:pt x="4509870" y="1250950"/>
                    </a:moveTo>
                    <a:lnTo>
                      <a:pt x="3460751" y="2299449"/>
                    </a:lnTo>
                    <a:lnTo>
                      <a:pt x="4204979" y="3043238"/>
                    </a:lnTo>
                    <a:lnTo>
                      <a:pt x="5253039" y="1994739"/>
                    </a:lnTo>
                    <a:close/>
                    <a:moveTo>
                      <a:pt x="5487377" y="0"/>
                    </a:moveTo>
                    <a:lnTo>
                      <a:pt x="5557233" y="0"/>
                    </a:lnTo>
                    <a:lnTo>
                      <a:pt x="5626559" y="6350"/>
                    </a:lnTo>
                    <a:lnTo>
                      <a:pt x="5695356" y="20108"/>
                    </a:lnTo>
                    <a:lnTo>
                      <a:pt x="5763095" y="39688"/>
                    </a:lnTo>
                    <a:lnTo>
                      <a:pt x="5828717" y="66675"/>
                    </a:lnTo>
                    <a:lnTo>
                      <a:pt x="5891693" y="100013"/>
                    </a:lnTo>
                    <a:lnTo>
                      <a:pt x="5953081" y="139700"/>
                    </a:lnTo>
                    <a:lnTo>
                      <a:pt x="6010236" y="186796"/>
                    </a:lnTo>
                    <a:lnTo>
                      <a:pt x="6036697" y="212725"/>
                    </a:lnTo>
                    <a:lnTo>
                      <a:pt x="6289659" y="465667"/>
                    </a:lnTo>
                    <a:lnTo>
                      <a:pt x="6316649" y="493183"/>
                    </a:lnTo>
                    <a:lnTo>
                      <a:pt x="6362690" y="550333"/>
                    </a:lnTo>
                    <a:lnTo>
                      <a:pt x="6402381" y="610658"/>
                    </a:lnTo>
                    <a:lnTo>
                      <a:pt x="6436250" y="674158"/>
                    </a:lnTo>
                    <a:lnTo>
                      <a:pt x="6462711" y="739246"/>
                    </a:lnTo>
                    <a:lnTo>
                      <a:pt x="6482820" y="807508"/>
                    </a:lnTo>
                    <a:lnTo>
                      <a:pt x="6495522" y="875771"/>
                    </a:lnTo>
                    <a:lnTo>
                      <a:pt x="6502401" y="946150"/>
                    </a:lnTo>
                    <a:lnTo>
                      <a:pt x="6502401" y="1015471"/>
                    </a:lnTo>
                    <a:lnTo>
                      <a:pt x="6495522" y="1085321"/>
                    </a:lnTo>
                    <a:lnTo>
                      <a:pt x="6482820" y="1154113"/>
                    </a:lnTo>
                    <a:lnTo>
                      <a:pt x="6462711" y="1221846"/>
                    </a:lnTo>
                    <a:lnTo>
                      <a:pt x="6436250" y="1287463"/>
                    </a:lnTo>
                    <a:lnTo>
                      <a:pt x="6402381" y="1350963"/>
                    </a:lnTo>
                    <a:lnTo>
                      <a:pt x="6362690" y="1410759"/>
                    </a:lnTo>
                    <a:lnTo>
                      <a:pt x="6316649" y="1467909"/>
                    </a:lnTo>
                    <a:lnTo>
                      <a:pt x="6289659" y="1495425"/>
                    </a:lnTo>
                    <a:lnTo>
                      <a:pt x="5791143" y="1993900"/>
                    </a:lnTo>
                    <a:lnTo>
                      <a:pt x="6036697" y="2239433"/>
                    </a:lnTo>
                    <a:lnTo>
                      <a:pt x="6050456" y="2253192"/>
                    </a:lnTo>
                    <a:lnTo>
                      <a:pt x="6071095" y="2284942"/>
                    </a:lnTo>
                    <a:lnTo>
                      <a:pt x="6084855" y="2319338"/>
                    </a:lnTo>
                    <a:lnTo>
                      <a:pt x="6092264" y="2355321"/>
                    </a:lnTo>
                    <a:lnTo>
                      <a:pt x="6092264" y="2391833"/>
                    </a:lnTo>
                    <a:lnTo>
                      <a:pt x="6084855" y="2428346"/>
                    </a:lnTo>
                    <a:lnTo>
                      <a:pt x="6071095" y="2462742"/>
                    </a:lnTo>
                    <a:lnTo>
                      <a:pt x="6050456" y="2493963"/>
                    </a:lnTo>
                    <a:lnTo>
                      <a:pt x="6036697" y="2508250"/>
                    </a:lnTo>
                    <a:lnTo>
                      <a:pt x="6022408" y="2522008"/>
                    </a:lnTo>
                    <a:lnTo>
                      <a:pt x="5991185" y="2542646"/>
                    </a:lnTo>
                    <a:lnTo>
                      <a:pt x="5956786" y="2556933"/>
                    </a:lnTo>
                    <a:lnTo>
                      <a:pt x="5920270" y="2563813"/>
                    </a:lnTo>
                    <a:lnTo>
                      <a:pt x="5883755" y="2563813"/>
                    </a:lnTo>
                    <a:lnTo>
                      <a:pt x="5847769" y="2556933"/>
                    </a:lnTo>
                    <a:lnTo>
                      <a:pt x="5813370" y="2542646"/>
                    </a:lnTo>
                    <a:lnTo>
                      <a:pt x="5781617" y="2522008"/>
                    </a:lnTo>
                    <a:lnTo>
                      <a:pt x="5767858" y="2508250"/>
                    </a:lnTo>
                    <a:lnTo>
                      <a:pt x="5522305" y="2263775"/>
                    </a:lnTo>
                    <a:lnTo>
                      <a:pt x="3771678" y="4014258"/>
                    </a:lnTo>
                    <a:lnTo>
                      <a:pt x="2034283" y="5750454"/>
                    </a:lnTo>
                    <a:lnTo>
                      <a:pt x="2004118" y="5780088"/>
                    </a:lnTo>
                    <a:lnTo>
                      <a:pt x="1936908" y="5832475"/>
                    </a:lnTo>
                    <a:lnTo>
                      <a:pt x="1865465" y="5876925"/>
                    </a:lnTo>
                    <a:lnTo>
                      <a:pt x="1789259" y="5911850"/>
                    </a:lnTo>
                    <a:lnTo>
                      <a:pt x="1709877" y="5938838"/>
                    </a:lnTo>
                    <a:lnTo>
                      <a:pt x="1627320" y="5955242"/>
                    </a:lnTo>
                    <a:lnTo>
                      <a:pt x="1543705" y="5963709"/>
                    </a:lnTo>
                    <a:lnTo>
                      <a:pt x="1459032" y="5961592"/>
                    </a:lnTo>
                    <a:lnTo>
                      <a:pt x="1417224" y="5956300"/>
                    </a:lnTo>
                    <a:lnTo>
                      <a:pt x="890660" y="5881688"/>
                    </a:lnTo>
                    <a:lnTo>
                      <a:pt x="324935" y="6446838"/>
                    </a:lnTo>
                    <a:lnTo>
                      <a:pt x="310646" y="6460596"/>
                    </a:lnTo>
                    <a:lnTo>
                      <a:pt x="278364" y="6481234"/>
                    </a:lnTo>
                    <a:lnTo>
                      <a:pt x="243966" y="6494992"/>
                    </a:lnTo>
                    <a:lnTo>
                      <a:pt x="208509" y="6502400"/>
                    </a:lnTo>
                    <a:lnTo>
                      <a:pt x="171464" y="6502400"/>
                    </a:lnTo>
                    <a:lnTo>
                      <a:pt x="136007" y="6494992"/>
                    </a:lnTo>
                    <a:lnTo>
                      <a:pt x="101608" y="6481234"/>
                    </a:lnTo>
                    <a:lnTo>
                      <a:pt x="69856" y="6460596"/>
                    </a:lnTo>
                    <a:lnTo>
                      <a:pt x="55038" y="6446838"/>
                    </a:lnTo>
                    <a:lnTo>
                      <a:pt x="42337" y="6432550"/>
                    </a:lnTo>
                    <a:lnTo>
                      <a:pt x="20639" y="6401329"/>
                    </a:lnTo>
                    <a:lnTo>
                      <a:pt x="6880" y="6366934"/>
                    </a:lnTo>
                    <a:lnTo>
                      <a:pt x="0" y="6330421"/>
                    </a:lnTo>
                    <a:lnTo>
                      <a:pt x="0" y="6293909"/>
                    </a:lnTo>
                    <a:lnTo>
                      <a:pt x="6880" y="6257925"/>
                    </a:lnTo>
                    <a:lnTo>
                      <a:pt x="20639" y="6223529"/>
                    </a:lnTo>
                    <a:lnTo>
                      <a:pt x="42337" y="6191779"/>
                    </a:lnTo>
                    <a:lnTo>
                      <a:pt x="55038" y="6178021"/>
                    </a:lnTo>
                    <a:lnTo>
                      <a:pt x="621292" y="5611813"/>
                    </a:lnTo>
                    <a:lnTo>
                      <a:pt x="546145" y="5085821"/>
                    </a:lnTo>
                    <a:lnTo>
                      <a:pt x="540853" y="5042959"/>
                    </a:lnTo>
                    <a:lnTo>
                      <a:pt x="539265" y="4958821"/>
                    </a:lnTo>
                    <a:lnTo>
                      <a:pt x="546674" y="4874684"/>
                    </a:lnTo>
                    <a:lnTo>
                      <a:pt x="564138" y="4792663"/>
                    </a:lnTo>
                    <a:lnTo>
                      <a:pt x="590069" y="4713288"/>
                    </a:lnTo>
                    <a:lnTo>
                      <a:pt x="626055" y="4637088"/>
                    </a:lnTo>
                    <a:lnTo>
                      <a:pt x="669980" y="4565121"/>
                    </a:lnTo>
                    <a:lnTo>
                      <a:pt x="721842" y="4498975"/>
                    </a:lnTo>
                    <a:lnTo>
                      <a:pt x="752007" y="4467754"/>
                    </a:lnTo>
                    <a:lnTo>
                      <a:pt x="2468235" y="2752196"/>
                    </a:lnTo>
                    <a:lnTo>
                      <a:pt x="4239500" y="981075"/>
                    </a:lnTo>
                    <a:lnTo>
                      <a:pt x="3993947" y="735542"/>
                    </a:lnTo>
                    <a:lnTo>
                      <a:pt x="3981246" y="721254"/>
                    </a:lnTo>
                    <a:lnTo>
                      <a:pt x="3959548" y="688975"/>
                    </a:lnTo>
                    <a:lnTo>
                      <a:pt x="3945789" y="655108"/>
                    </a:lnTo>
                    <a:lnTo>
                      <a:pt x="3939438" y="619125"/>
                    </a:lnTo>
                    <a:lnTo>
                      <a:pt x="3939438" y="582613"/>
                    </a:lnTo>
                    <a:lnTo>
                      <a:pt x="3945789" y="546629"/>
                    </a:lnTo>
                    <a:lnTo>
                      <a:pt x="3959548" y="512233"/>
                    </a:lnTo>
                    <a:lnTo>
                      <a:pt x="3981246" y="480483"/>
                    </a:lnTo>
                    <a:lnTo>
                      <a:pt x="3993947" y="465667"/>
                    </a:lnTo>
                    <a:lnTo>
                      <a:pt x="4008764" y="452967"/>
                    </a:lnTo>
                    <a:lnTo>
                      <a:pt x="4039988" y="431800"/>
                    </a:lnTo>
                    <a:lnTo>
                      <a:pt x="4074916" y="418042"/>
                    </a:lnTo>
                    <a:lnTo>
                      <a:pt x="4110902" y="411163"/>
                    </a:lnTo>
                    <a:lnTo>
                      <a:pt x="4147417" y="411163"/>
                    </a:lnTo>
                    <a:lnTo>
                      <a:pt x="4182875" y="418042"/>
                    </a:lnTo>
                    <a:lnTo>
                      <a:pt x="4217273" y="431800"/>
                    </a:lnTo>
                    <a:lnTo>
                      <a:pt x="4249555" y="452967"/>
                    </a:lnTo>
                    <a:lnTo>
                      <a:pt x="4263844" y="465667"/>
                    </a:lnTo>
                    <a:lnTo>
                      <a:pt x="4508339" y="711200"/>
                    </a:lnTo>
                    <a:lnTo>
                      <a:pt x="5007913" y="212725"/>
                    </a:lnTo>
                    <a:lnTo>
                      <a:pt x="5034373" y="186796"/>
                    </a:lnTo>
                    <a:lnTo>
                      <a:pt x="5091528" y="139700"/>
                    </a:lnTo>
                    <a:lnTo>
                      <a:pt x="5152387" y="100013"/>
                    </a:lnTo>
                    <a:lnTo>
                      <a:pt x="5215892" y="66675"/>
                    </a:lnTo>
                    <a:lnTo>
                      <a:pt x="5281514" y="39688"/>
                    </a:lnTo>
                    <a:lnTo>
                      <a:pt x="5348195" y="20108"/>
                    </a:lnTo>
                    <a:lnTo>
                      <a:pt x="5418050" y="63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srgbClr val="F9EFE5"/>
                  </a:solidFill>
                </a:endParaRPr>
              </a:p>
            </p:txBody>
          </p:sp>
          <p:grpSp>
            <p:nvGrpSpPr>
              <p:cNvPr id="99" name="Group 36">
                <a:extLst>
                  <a:ext uri="{FF2B5EF4-FFF2-40B4-BE49-F238E27FC236}">
                    <a16:creationId xmlns:a16="http://schemas.microsoft.com/office/drawing/2014/main" id="{F6DBBC10-5692-FA45-2483-69C4E15AF70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26570" y="3241551"/>
                <a:ext cx="47230" cy="122011"/>
                <a:chOff x="2375" y="2182"/>
                <a:chExt cx="144" cy="372"/>
              </a:xfrm>
              <a:solidFill>
                <a:schemeClr val="bg1"/>
              </a:solidFill>
            </p:grpSpPr>
            <p:sp>
              <p:nvSpPr>
                <p:cNvPr id="107" name="Freeform 37">
                  <a:extLst>
                    <a:ext uri="{FF2B5EF4-FFF2-40B4-BE49-F238E27FC236}">
                      <a16:creationId xmlns:a16="http://schemas.microsoft.com/office/drawing/2014/main" id="{F496A1A4-2A81-C73B-B6F6-C946B4DD3C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09" y="2182"/>
                  <a:ext cx="99" cy="210"/>
                </a:xfrm>
                <a:custGeom>
                  <a:avLst/>
                  <a:gdLst>
                    <a:gd name="T0" fmla="*/ 0 w 296"/>
                    <a:gd name="T1" fmla="*/ 631 h 631"/>
                    <a:gd name="T2" fmla="*/ 296 w 296"/>
                    <a:gd name="T3" fmla="*/ 631 h 631"/>
                    <a:gd name="T4" fmla="*/ 270 w 296"/>
                    <a:gd name="T5" fmla="*/ 612 h 631"/>
                    <a:gd name="T6" fmla="*/ 232 w 296"/>
                    <a:gd name="T7" fmla="*/ 568 h 631"/>
                    <a:gd name="T8" fmla="*/ 209 w 296"/>
                    <a:gd name="T9" fmla="*/ 517 h 631"/>
                    <a:gd name="T10" fmla="*/ 199 w 296"/>
                    <a:gd name="T11" fmla="*/ 467 h 631"/>
                    <a:gd name="T12" fmla="*/ 198 w 296"/>
                    <a:gd name="T13" fmla="*/ 442 h 631"/>
                    <a:gd name="T14" fmla="*/ 200 w 296"/>
                    <a:gd name="T15" fmla="*/ 370 h 631"/>
                    <a:gd name="T16" fmla="*/ 208 w 296"/>
                    <a:gd name="T17" fmla="*/ 279 h 631"/>
                    <a:gd name="T18" fmla="*/ 213 w 296"/>
                    <a:gd name="T19" fmla="*/ 207 h 631"/>
                    <a:gd name="T20" fmla="*/ 215 w 296"/>
                    <a:gd name="T21" fmla="*/ 157 h 631"/>
                    <a:gd name="T22" fmla="*/ 215 w 296"/>
                    <a:gd name="T23" fmla="*/ 132 h 631"/>
                    <a:gd name="T24" fmla="*/ 205 w 296"/>
                    <a:gd name="T25" fmla="*/ 79 h 631"/>
                    <a:gd name="T26" fmla="*/ 189 w 296"/>
                    <a:gd name="T27" fmla="*/ 31 h 631"/>
                    <a:gd name="T28" fmla="*/ 172 w 296"/>
                    <a:gd name="T29" fmla="*/ 8 h 631"/>
                    <a:gd name="T30" fmla="*/ 159 w 296"/>
                    <a:gd name="T31" fmla="*/ 0 h 631"/>
                    <a:gd name="T32" fmla="*/ 151 w 296"/>
                    <a:gd name="T33" fmla="*/ 0 h 631"/>
                    <a:gd name="T34" fmla="*/ 138 w 296"/>
                    <a:gd name="T35" fmla="*/ 1 h 631"/>
                    <a:gd name="T36" fmla="*/ 127 w 296"/>
                    <a:gd name="T37" fmla="*/ 11 h 631"/>
                    <a:gd name="T38" fmla="*/ 114 w 296"/>
                    <a:gd name="T39" fmla="*/ 27 h 631"/>
                    <a:gd name="T40" fmla="*/ 98 w 296"/>
                    <a:gd name="T41" fmla="*/ 75 h 631"/>
                    <a:gd name="T42" fmla="*/ 89 w 296"/>
                    <a:gd name="T43" fmla="*/ 145 h 631"/>
                    <a:gd name="T44" fmla="*/ 89 w 296"/>
                    <a:gd name="T45" fmla="*/ 160 h 631"/>
                    <a:gd name="T46" fmla="*/ 92 w 296"/>
                    <a:gd name="T47" fmla="*/ 253 h 631"/>
                    <a:gd name="T48" fmla="*/ 101 w 296"/>
                    <a:gd name="T49" fmla="*/ 310 h 631"/>
                    <a:gd name="T50" fmla="*/ 105 w 296"/>
                    <a:gd name="T51" fmla="*/ 337 h 631"/>
                    <a:gd name="T52" fmla="*/ 111 w 296"/>
                    <a:gd name="T53" fmla="*/ 400 h 631"/>
                    <a:gd name="T54" fmla="*/ 109 w 296"/>
                    <a:gd name="T55" fmla="*/ 442 h 631"/>
                    <a:gd name="T56" fmla="*/ 105 w 296"/>
                    <a:gd name="T57" fmla="*/ 480 h 631"/>
                    <a:gd name="T58" fmla="*/ 83 w 296"/>
                    <a:gd name="T59" fmla="*/ 542 h 631"/>
                    <a:gd name="T60" fmla="*/ 50 w 296"/>
                    <a:gd name="T61" fmla="*/ 588 h 631"/>
                    <a:gd name="T62" fmla="*/ 15 w 296"/>
                    <a:gd name="T63" fmla="*/ 621 h 631"/>
                    <a:gd name="T64" fmla="*/ 0 w 296"/>
                    <a:gd name="T65" fmla="*/ 631 h 6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96" h="631">
                      <a:moveTo>
                        <a:pt x="0" y="631"/>
                      </a:moveTo>
                      <a:lnTo>
                        <a:pt x="296" y="631"/>
                      </a:lnTo>
                      <a:lnTo>
                        <a:pt x="270" y="612"/>
                      </a:lnTo>
                      <a:lnTo>
                        <a:pt x="232" y="568"/>
                      </a:lnTo>
                      <a:lnTo>
                        <a:pt x="209" y="517"/>
                      </a:lnTo>
                      <a:lnTo>
                        <a:pt x="199" y="467"/>
                      </a:lnTo>
                      <a:lnTo>
                        <a:pt x="198" y="442"/>
                      </a:lnTo>
                      <a:lnTo>
                        <a:pt x="200" y="370"/>
                      </a:lnTo>
                      <a:lnTo>
                        <a:pt x="208" y="279"/>
                      </a:lnTo>
                      <a:lnTo>
                        <a:pt x="213" y="207"/>
                      </a:lnTo>
                      <a:lnTo>
                        <a:pt x="215" y="157"/>
                      </a:lnTo>
                      <a:lnTo>
                        <a:pt x="215" y="132"/>
                      </a:lnTo>
                      <a:lnTo>
                        <a:pt x="205" y="79"/>
                      </a:lnTo>
                      <a:lnTo>
                        <a:pt x="189" y="31"/>
                      </a:lnTo>
                      <a:lnTo>
                        <a:pt x="172" y="8"/>
                      </a:lnTo>
                      <a:lnTo>
                        <a:pt x="159" y="0"/>
                      </a:lnTo>
                      <a:lnTo>
                        <a:pt x="151" y="0"/>
                      </a:lnTo>
                      <a:lnTo>
                        <a:pt x="138" y="1"/>
                      </a:lnTo>
                      <a:lnTo>
                        <a:pt x="127" y="11"/>
                      </a:lnTo>
                      <a:lnTo>
                        <a:pt x="114" y="27"/>
                      </a:lnTo>
                      <a:lnTo>
                        <a:pt x="98" y="75"/>
                      </a:lnTo>
                      <a:lnTo>
                        <a:pt x="89" y="145"/>
                      </a:lnTo>
                      <a:lnTo>
                        <a:pt x="89" y="160"/>
                      </a:lnTo>
                      <a:lnTo>
                        <a:pt x="92" y="253"/>
                      </a:lnTo>
                      <a:lnTo>
                        <a:pt x="101" y="310"/>
                      </a:lnTo>
                      <a:lnTo>
                        <a:pt x="105" y="337"/>
                      </a:lnTo>
                      <a:lnTo>
                        <a:pt x="111" y="400"/>
                      </a:lnTo>
                      <a:lnTo>
                        <a:pt x="109" y="442"/>
                      </a:lnTo>
                      <a:lnTo>
                        <a:pt x="105" y="480"/>
                      </a:lnTo>
                      <a:lnTo>
                        <a:pt x="83" y="542"/>
                      </a:lnTo>
                      <a:lnTo>
                        <a:pt x="50" y="588"/>
                      </a:lnTo>
                      <a:lnTo>
                        <a:pt x="15" y="621"/>
                      </a:lnTo>
                      <a:lnTo>
                        <a:pt x="0" y="6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8" name="Rectangle 38">
                  <a:extLst>
                    <a:ext uri="{FF2B5EF4-FFF2-40B4-BE49-F238E27FC236}">
                      <a16:creationId xmlns:a16="http://schemas.microsoft.com/office/drawing/2014/main" id="{81858EA3-527F-8DF1-027A-E2FD61A296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25"/>
                  <a:ext cx="123" cy="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9" name="Rectangle 39">
                  <a:extLst>
                    <a:ext uri="{FF2B5EF4-FFF2-40B4-BE49-F238E27FC236}">
                      <a16:creationId xmlns:a16="http://schemas.microsoft.com/office/drawing/2014/main" id="{969F2FAE-F8BC-B631-C123-66BF0A36E5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37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10" name="Rectangle 40">
                  <a:extLst>
                    <a:ext uri="{FF2B5EF4-FFF2-40B4-BE49-F238E27FC236}">
                      <a16:creationId xmlns:a16="http://schemas.microsoft.com/office/drawing/2014/main" id="{D47BB34E-CFB4-B7FC-4C2A-15EC5D8553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05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11" name="Freeform 41">
                  <a:extLst>
                    <a:ext uri="{FF2B5EF4-FFF2-40B4-BE49-F238E27FC236}">
                      <a16:creationId xmlns:a16="http://schemas.microsoft.com/office/drawing/2014/main" id="{B9A457D8-6952-B181-6BAB-6747C53698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5" y="2463"/>
                  <a:ext cx="143" cy="91"/>
                </a:xfrm>
                <a:custGeom>
                  <a:avLst/>
                  <a:gdLst>
                    <a:gd name="T0" fmla="*/ 4 w 429"/>
                    <a:gd name="T1" fmla="*/ 241 h 274"/>
                    <a:gd name="T2" fmla="*/ 0 w 429"/>
                    <a:gd name="T3" fmla="*/ 247 h 274"/>
                    <a:gd name="T4" fmla="*/ 0 w 429"/>
                    <a:gd name="T5" fmla="*/ 252 h 274"/>
                    <a:gd name="T6" fmla="*/ 4 w 429"/>
                    <a:gd name="T7" fmla="*/ 261 h 274"/>
                    <a:gd name="T8" fmla="*/ 19 w 429"/>
                    <a:gd name="T9" fmla="*/ 265 h 274"/>
                    <a:gd name="T10" fmla="*/ 40 w 429"/>
                    <a:gd name="T11" fmla="*/ 268 h 274"/>
                    <a:gd name="T12" fmla="*/ 66 w 429"/>
                    <a:gd name="T13" fmla="*/ 271 h 274"/>
                    <a:gd name="T14" fmla="*/ 68 w 429"/>
                    <a:gd name="T15" fmla="*/ 271 h 274"/>
                    <a:gd name="T16" fmla="*/ 68 w 429"/>
                    <a:gd name="T17" fmla="*/ 271 h 274"/>
                    <a:gd name="T18" fmla="*/ 78 w 429"/>
                    <a:gd name="T19" fmla="*/ 270 h 274"/>
                    <a:gd name="T20" fmla="*/ 95 w 429"/>
                    <a:gd name="T21" fmla="*/ 254 h 274"/>
                    <a:gd name="T22" fmla="*/ 121 w 429"/>
                    <a:gd name="T23" fmla="*/ 210 h 274"/>
                    <a:gd name="T24" fmla="*/ 134 w 429"/>
                    <a:gd name="T25" fmla="*/ 179 h 274"/>
                    <a:gd name="T26" fmla="*/ 130 w 429"/>
                    <a:gd name="T27" fmla="*/ 208 h 274"/>
                    <a:gd name="T28" fmla="*/ 117 w 429"/>
                    <a:gd name="T29" fmla="*/ 274 h 274"/>
                    <a:gd name="T30" fmla="*/ 144 w 429"/>
                    <a:gd name="T31" fmla="*/ 274 h 274"/>
                    <a:gd name="T32" fmla="*/ 172 w 429"/>
                    <a:gd name="T33" fmla="*/ 274 h 274"/>
                    <a:gd name="T34" fmla="*/ 231 w 429"/>
                    <a:gd name="T35" fmla="*/ 274 h 274"/>
                    <a:gd name="T36" fmla="*/ 329 w 429"/>
                    <a:gd name="T37" fmla="*/ 267 h 274"/>
                    <a:gd name="T38" fmla="*/ 363 w 429"/>
                    <a:gd name="T39" fmla="*/ 260 h 274"/>
                    <a:gd name="T40" fmla="*/ 379 w 429"/>
                    <a:gd name="T41" fmla="*/ 255 h 274"/>
                    <a:gd name="T42" fmla="*/ 400 w 429"/>
                    <a:gd name="T43" fmla="*/ 235 h 274"/>
                    <a:gd name="T44" fmla="*/ 405 w 429"/>
                    <a:gd name="T45" fmla="*/ 222 h 274"/>
                    <a:gd name="T46" fmla="*/ 416 w 429"/>
                    <a:gd name="T47" fmla="*/ 164 h 274"/>
                    <a:gd name="T48" fmla="*/ 428 w 429"/>
                    <a:gd name="T49" fmla="*/ 36 h 274"/>
                    <a:gd name="T50" fmla="*/ 429 w 429"/>
                    <a:gd name="T51" fmla="*/ 0 h 274"/>
                    <a:gd name="T52" fmla="*/ 64 w 429"/>
                    <a:gd name="T53" fmla="*/ 0 h 274"/>
                    <a:gd name="T54" fmla="*/ 64 w 429"/>
                    <a:gd name="T55" fmla="*/ 46 h 274"/>
                    <a:gd name="T56" fmla="*/ 48 w 429"/>
                    <a:gd name="T57" fmla="*/ 159 h 274"/>
                    <a:gd name="T58" fmla="*/ 30 w 429"/>
                    <a:gd name="T59" fmla="*/ 208 h 274"/>
                    <a:gd name="T60" fmla="*/ 14 w 429"/>
                    <a:gd name="T61" fmla="*/ 234 h 274"/>
                    <a:gd name="T62" fmla="*/ 4 w 429"/>
                    <a:gd name="T63" fmla="*/ 241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29" h="274">
                      <a:moveTo>
                        <a:pt x="4" y="241"/>
                      </a:moveTo>
                      <a:lnTo>
                        <a:pt x="0" y="247"/>
                      </a:lnTo>
                      <a:lnTo>
                        <a:pt x="0" y="252"/>
                      </a:lnTo>
                      <a:lnTo>
                        <a:pt x="4" y="261"/>
                      </a:lnTo>
                      <a:lnTo>
                        <a:pt x="19" y="265"/>
                      </a:lnTo>
                      <a:lnTo>
                        <a:pt x="40" y="268"/>
                      </a:lnTo>
                      <a:lnTo>
                        <a:pt x="66" y="271"/>
                      </a:lnTo>
                      <a:lnTo>
                        <a:pt x="68" y="271"/>
                      </a:lnTo>
                      <a:lnTo>
                        <a:pt x="68" y="271"/>
                      </a:lnTo>
                      <a:lnTo>
                        <a:pt x="78" y="270"/>
                      </a:lnTo>
                      <a:lnTo>
                        <a:pt x="95" y="254"/>
                      </a:lnTo>
                      <a:lnTo>
                        <a:pt x="121" y="210"/>
                      </a:lnTo>
                      <a:lnTo>
                        <a:pt x="134" y="179"/>
                      </a:lnTo>
                      <a:lnTo>
                        <a:pt x="130" y="208"/>
                      </a:lnTo>
                      <a:lnTo>
                        <a:pt x="117" y="274"/>
                      </a:lnTo>
                      <a:lnTo>
                        <a:pt x="144" y="274"/>
                      </a:lnTo>
                      <a:lnTo>
                        <a:pt x="172" y="274"/>
                      </a:lnTo>
                      <a:lnTo>
                        <a:pt x="231" y="274"/>
                      </a:lnTo>
                      <a:lnTo>
                        <a:pt x="329" y="267"/>
                      </a:lnTo>
                      <a:lnTo>
                        <a:pt x="363" y="260"/>
                      </a:lnTo>
                      <a:lnTo>
                        <a:pt x="379" y="255"/>
                      </a:lnTo>
                      <a:lnTo>
                        <a:pt x="400" y="235"/>
                      </a:lnTo>
                      <a:lnTo>
                        <a:pt x="405" y="222"/>
                      </a:lnTo>
                      <a:lnTo>
                        <a:pt x="416" y="164"/>
                      </a:lnTo>
                      <a:lnTo>
                        <a:pt x="428" y="36"/>
                      </a:lnTo>
                      <a:lnTo>
                        <a:pt x="429" y="0"/>
                      </a:lnTo>
                      <a:lnTo>
                        <a:pt x="64" y="0"/>
                      </a:lnTo>
                      <a:lnTo>
                        <a:pt x="64" y="46"/>
                      </a:lnTo>
                      <a:lnTo>
                        <a:pt x="48" y="159"/>
                      </a:lnTo>
                      <a:lnTo>
                        <a:pt x="30" y="208"/>
                      </a:lnTo>
                      <a:lnTo>
                        <a:pt x="14" y="234"/>
                      </a:lnTo>
                      <a:lnTo>
                        <a:pt x="4" y="2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</p:grpSp>
          <p:sp>
            <p:nvSpPr>
              <p:cNvPr id="100" name="Freeform 6">
                <a:extLst>
                  <a:ext uri="{FF2B5EF4-FFF2-40B4-BE49-F238E27FC236}">
                    <a16:creationId xmlns:a16="http://schemas.microsoft.com/office/drawing/2014/main" id="{2915A58D-A89A-9161-240B-4B61079CA39D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05805" y="3690038"/>
                <a:ext cx="88761" cy="78696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srgbClr val="F9EFE5"/>
                  </a:solidFill>
                </a:endParaRPr>
              </a:p>
            </p:txBody>
          </p:sp>
          <p:grpSp>
            <p:nvGrpSpPr>
              <p:cNvPr id="101" name="Group 23">
                <a:extLst>
                  <a:ext uri="{FF2B5EF4-FFF2-40B4-BE49-F238E27FC236}">
                    <a16:creationId xmlns:a16="http://schemas.microsoft.com/office/drawing/2014/main" id="{2F1803F6-8E79-D18E-1FEF-D0023E99FAF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690" y="4510148"/>
                <a:ext cx="110991" cy="101876"/>
                <a:chOff x="2577" y="1104"/>
                <a:chExt cx="414" cy="380"/>
              </a:xfrm>
              <a:solidFill>
                <a:schemeClr val="bg1"/>
              </a:solidFill>
            </p:grpSpPr>
            <p:sp>
              <p:nvSpPr>
                <p:cNvPr id="102" name="Freeform 24">
                  <a:extLst>
                    <a:ext uri="{FF2B5EF4-FFF2-40B4-BE49-F238E27FC236}">
                      <a16:creationId xmlns:a16="http://schemas.microsoft.com/office/drawing/2014/main" id="{E6B41D87-9DD0-EFDA-2E8A-9AF866348B0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77" y="1104"/>
                  <a:ext cx="353" cy="380"/>
                </a:xfrm>
                <a:custGeom>
                  <a:avLst/>
                  <a:gdLst>
                    <a:gd name="T0" fmla="*/ 81 w 1058"/>
                    <a:gd name="T1" fmla="*/ 1141 h 1141"/>
                    <a:gd name="T2" fmla="*/ 91 w 1058"/>
                    <a:gd name="T3" fmla="*/ 1140 h 1141"/>
                    <a:gd name="T4" fmla="*/ 101 w 1058"/>
                    <a:gd name="T5" fmla="*/ 1131 h 1141"/>
                    <a:gd name="T6" fmla="*/ 206 w 1058"/>
                    <a:gd name="T7" fmla="*/ 1129 h 1141"/>
                    <a:gd name="T8" fmla="*/ 206 w 1058"/>
                    <a:gd name="T9" fmla="*/ 1115 h 1141"/>
                    <a:gd name="T10" fmla="*/ 120 w 1058"/>
                    <a:gd name="T11" fmla="*/ 1112 h 1141"/>
                    <a:gd name="T12" fmla="*/ 352 w 1058"/>
                    <a:gd name="T13" fmla="*/ 962 h 1141"/>
                    <a:gd name="T14" fmla="*/ 365 w 1058"/>
                    <a:gd name="T15" fmla="*/ 968 h 1141"/>
                    <a:gd name="T16" fmla="*/ 378 w 1058"/>
                    <a:gd name="T17" fmla="*/ 962 h 1141"/>
                    <a:gd name="T18" fmla="*/ 994 w 1058"/>
                    <a:gd name="T19" fmla="*/ 347 h 1141"/>
                    <a:gd name="T20" fmla="*/ 997 w 1058"/>
                    <a:gd name="T21" fmla="*/ 343 h 1141"/>
                    <a:gd name="T22" fmla="*/ 1015 w 1058"/>
                    <a:gd name="T23" fmla="*/ 325 h 1141"/>
                    <a:gd name="T24" fmla="*/ 1051 w 1058"/>
                    <a:gd name="T25" fmla="*/ 256 h 1141"/>
                    <a:gd name="T26" fmla="*/ 1058 w 1058"/>
                    <a:gd name="T27" fmla="*/ 180 h 1141"/>
                    <a:gd name="T28" fmla="*/ 1036 w 1058"/>
                    <a:gd name="T29" fmla="*/ 106 h 1141"/>
                    <a:gd name="T30" fmla="*/ 1000 w 1058"/>
                    <a:gd name="T31" fmla="*/ 59 h 1141"/>
                    <a:gd name="T32" fmla="*/ 954 w 1058"/>
                    <a:gd name="T33" fmla="*/ 23 h 1141"/>
                    <a:gd name="T34" fmla="*/ 879 w 1058"/>
                    <a:gd name="T35" fmla="*/ 1 h 1141"/>
                    <a:gd name="T36" fmla="*/ 840 w 1058"/>
                    <a:gd name="T37" fmla="*/ 1 h 1141"/>
                    <a:gd name="T38" fmla="*/ 765 w 1058"/>
                    <a:gd name="T39" fmla="*/ 23 h 1141"/>
                    <a:gd name="T40" fmla="*/ 719 w 1058"/>
                    <a:gd name="T41" fmla="*/ 59 h 1141"/>
                    <a:gd name="T42" fmla="*/ 713 w 1058"/>
                    <a:gd name="T43" fmla="*/ 64 h 1141"/>
                    <a:gd name="T44" fmla="*/ 710 w 1058"/>
                    <a:gd name="T45" fmla="*/ 66 h 1141"/>
                    <a:gd name="T46" fmla="*/ 92 w 1058"/>
                    <a:gd name="T47" fmla="*/ 687 h 1141"/>
                    <a:gd name="T48" fmla="*/ 97 w 1058"/>
                    <a:gd name="T49" fmla="*/ 707 h 1141"/>
                    <a:gd name="T50" fmla="*/ 6 w 1058"/>
                    <a:gd name="T51" fmla="*/ 880 h 1141"/>
                    <a:gd name="T52" fmla="*/ 1 w 1058"/>
                    <a:gd name="T53" fmla="*/ 899 h 1141"/>
                    <a:gd name="T54" fmla="*/ 69 w 1058"/>
                    <a:gd name="T55" fmla="*/ 1137 h 1141"/>
                    <a:gd name="T56" fmla="*/ 735 w 1058"/>
                    <a:gd name="T57" fmla="*/ 96 h 1141"/>
                    <a:gd name="T58" fmla="*/ 739 w 1058"/>
                    <a:gd name="T59" fmla="*/ 93 h 1141"/>
                    <a:gd name="T60" fmla="*/ 744 w 1058"/>
                    <a:gd name="T61" fmla="*/ 87 h 1141"/>
                    <a:gd name="T62" fmla="*/ 770 w 1058"/>
                    <a:gd name="T63" fmla="*/ 64 h 1141"/>
                    <a:gd name="T64" fmla="*/ 859 w 1058"/>
                    <a:gd name="T65" fmla="*/ 38 h 1141"/>
                    <a:gd name="T66" fmla="*/ 950 w 1058"/>
                    <a:gd name="T67" fmla="*/ 64 h 1141"/>
                    <a:gd name="T68" fmla="*/ 994 w 1058"/>
                    <a:gd name="T69" fmla="*/ 111 h 1141"/>
                    <a:gd name="T70" fmla="*/ 1019 w 1058"/>
                    <a:gd name="T71" fmla="*/ 230 h 1141"/>
                    <a:gd name="T72" fmla="*/ 973 w 1058"/>
                    <a:gd name="T73" fmla="*/ 312 h 1141"/>
                    <a:gd name="T74" fmla="*/ 968 w 1058"/>
                    <a:gd name="T75" fmla="*/ 318 h 1141"/>
                    <a:gd name="T76" fmla="*/ 964 w 1058"/>
                    <a:gd name="T77" fmla="*/ 321 h 1141"/>
                    <a:gd name="T78" fmla="*/ 365 w 1058"/>
                    <a:gd name="T79" fmla="*/ 922 h 1141"/>
                    <a:gd name="T80" fmla="*/ 177 w 1058"/>
                    <a:gd name="T81" fmla="*/ 735 h 1141"/>
                    <a:gd name="T82" fmla="*/ 735 w 1058"/>
                    <a:gd name="T83" fmla="*/ 96 h 1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058" h="1141">
                      <a:moveTo>
                        <a:pt x="78" y="1141"/>
                      </a:moveTo>
                      <a:lnTo>
                        <a:pt x="81" y="1141"/>
                      </a:lnTo>
                      <a:lnTo>
                        <a:pt x="84" y="1141"/>
                      </a:lnTo>
                      <a:lnTo>
                        <a:pt x="91" y="1140"/>
                      </a:lnTo>
                      <a:lnTo>
                        <a:pt x="97" y="1135"/>
                      </a:lnTo>
                      <a:lnTo>
                        <a:pt x="101" y="1131"/>
                      </a:lnTo>
                      <a:lnTo>
                        <a:pt x="199" y="1131"/>
                      </a:lnTo>
                      <a:lnTo>
                        <a:pt x="206" y="1129"/>
                      </a:lnTo>
                      <a:lnTo>
                        <a:pt x="208" y="1122"/>
                      </a:lnTo>
                      <a:lnTo>
                        <a:pt x="206" y="1115"/>
                      </a:lnTo>
                      <a:lnTo>
                        <a:pt x="199" y="1112"/>
                      </a:lnTo>
                      <a:lnTo>
                        <a:pt x="120" y="1112"/>
                      </a:lnTo>
                      <a:lnTo>
                        <a:pt x="310" y="922"/>
                      </a:lnTo>
                      <a:lnTo>
                        <a:pt x="352" y="962"/>
                      </a:lnTo>
                      <a:lnTo>
                        <a:pt x="357" y="967"/>
                      </a:lnTo>
                      <a:lnTo>
                        <a:pt x="365" y="968"/>
                      </a:lnTo>
                      <a:lnTo>
                        <a:pt x="372" y="967"/>
                      </a:lnTo>
                      <a:lnTo>
                        <a:pt x="378" y="962"/>
                      </a:lnTo>
                      <a:lnTo>
                        <a:pt x="993" y="348"/>
                      </a:lnTo>
                      <a:lnTo>
                        <a:pt x="994" y="347"/>
                      </a:lnTo>
                      <a:lnTo>
                        <a:pt x="994" y="345"/>
                      </a:lnTo>
                      <a:lnTo>
                        <a:pt x="997" y="343"/>
                      </a:lnTo>
                      <a:lnTo>
                        <a:pt x="1000" y="340"/>
                      </a:lnTo>
                      <a:lnTo>
                        <a:pt x="1015" y="325"/>
                      </a:lnTo>
                      <a:lnTo>
                        <a:pt x="1036" y="292"/>
                      </a:lnTo>
                      <a:lnTo>
                        <a:pt x="1051" y="256"/>
                      </a:lnTo>
                      <a:lnTo>
                        <a:pt x="1058" y="219"/>
                      </a:lnTo>
                      <a:lnTo>
                        <a:pt x="1058" y="180"/>
                      </a:lnTo>
                      <a:lnTo>
                        <a:pt x="1051" y="142"/>
                      </a:lnTo>
                      <a:lnTo>
                        <a:pt x="1036" y="106"/>
                      </a:lnTo>
                      <a:lnTo>
                        <a:pt x="1015" y="73"/>
                      </a:lnTo>
                      <a:lnTo>
                        <a:pt x="1000" y="59"/>
                      </a:lnTo>
                      <a:lnTo>
                        <a:pt x="986" y="44"/>
                      </a:lnTo>
                      <a:lnTo>
                        <a:pt x="954" y="23"/>
                      </a:lnTo>
                      <a:lnTo>
                        <a:pt x="918" y="8"/>
                      </a:lnTo>
                      <a:lnTo>
                        <a:pt x="879" y="1"/>
                      </a:lnTo>
                      <a:lnTo>
                        <a:pt x="859" y="0"/>
                      </a:lnTo>
                      <a:lnTo>
                        <a:pt x="840" y="1"/>
                      </a:lnTo>
                      <a:lnTo>
                        <a:pt x="801" y="8"/>
                      </a:lnTo>
                      <a:lnTo>
                        <a:pt x="765" y="23"/>
                      </a:lnTo>
                      <a:lnTo>
                        <a:pt x="734" y="44"/>
                      </a:lnTo>
                      <a:lnTo>
                        <a:pt x="719" y="59"/>
                      </a:lnTo>
                      <a:lnTo>
                        <a:pt x="716" y="62"/>
                      </a:lnTo>
                      <a:lnTo>
                        <a:pt x="713" y="64"/>
                      </a:lnTo>
                      <a:lnTo>
                        <a:pt x="712" y="64"/>
                      </a:lnTo>
                      <a:lnTo>
                        <a:pt x="710" y="66"/>
                      </a:lnTo>
                      <a:lnTo>
                        <a:pt x="97" y="680"/>
                      </a:lnTo>
                      <a:lnTo>
                        <a:pt x="92" y="687"/>
                      </a:lnTo>
                      <a:lnTo>
                        <a:pt x="92" y="701"/>
                      </a:lnTo>
                      <a:lnTo>
                        <a:pt x="97" y="707"/>
                      </a:lnTo>
                      <a:lnTo>
                        <a:pt x="137" y="748"/>
                      </a:lnTo>
                      <a:lnTo>
                        <a:pt x="6" y="880"/>
                      </a:lnTo>
                      <a:lnTo>
                        <a:pt x="0" y="889"/>
                      </a:lnTo>
                      <a:lnTo>
                        <a:pt x="1" y="899"/>
                      </a:lnTo>
                      <a:lnTo>
                        <a:pt x="65" y="1127"/>
                      </a:lnTo>
                      <a:lnTo>
                        <a:pt x="69" y="1137"/>
                      </a:lnTo>
                      <a:lnTo>
                        <a:pt x="78" y="1141"/>
                      </a:lnTo>
                      <a:close/>
                      <a:moveTo>
                        <a:pt x="735" y="96"/>
                      </a:moveTo>
                      <a:lnTo>
                        <a:pt x="736" y="95"/>
                      </a:lnTo>
                      <a:lnTo>
                        <a:pt x="739" y="93"/>
                      </a:lnTo>
                      <a:lnTo>
                        <a:pt x="741" y="90"/>
                      </a:lnTo>
                      <a:lnTo>
                        <a:pt x="744" y="87"/>
                      </a:lnTo>
                      <a:lnTo>
                        <a:pt x="746" y="85"/>
                      </a:lnTo>
                      <a:lnTo>
                        <a:pt x="770" y="64"/>
                      </a:lnTo>
                      <a:lnTo>
                        <a:pt x="827" y="40"/>
                      </a:lnTo>
                      <a:lnTo>
                        <a:pt x="859" y="38"/>
                      </a:lnTo>
                      <a:lnTo>
                        <a:pt x="892" y="40"/>
                      </a:lnTo>
                      <a:lnTo>
                        <a:pt x="950" y="64"/>
                      </a:lnTo>
                      <a:lnTo>
                        <a:pt x="973" y="85"/>
                      </a:lnTo>
                      <a:lnTo>
                        <a:pt x="994" y="111"/>
                      </a:lnTo>
                      <a:lnTo>
                        <a:pt x="1019" y="168"/>
                      </a:lnTo>
                      <a:lnTo>
                        <a:pt x="1019" y="230"/>
                      </a:lnTo>
                      <a:lnTo>
                        <a:pt x="994" y="288"/>
                      </a:lnTo>
                      <a:lnTo>
                        <a:pt x="973" y="312"/>
                      </a:lnTo>
                      <a:lnTo>
                        <a:pt x="971" y="315"/>
                      </a:lnTo>
                      <a:lnTo>
                        <a:pt x="968" y="318"/>
                      </a:lnTo>
                      <a:lnTo>
                        <a:pt x="966" y="319"/>
                      </a:lnTo>
                      <a:lnTo>
                        <a:pt x="964" y="321"/>
                      </a:lnTo>
                      <a:lnTo>
                        <a:pt x="963" y="324"/>
                      </a:lnTo>
                      <a:lnTo>
                        <a:pt x="365" y="922"/>
                      </a:lnTo>
                      <a:lnTo>
                        <a:pt x="324" y="880"/>
                      </a:lnTo>
                      <a:lnTo>
                        <a:pt x="177" y="735"/>
                      </a:lnTo>
                      <a:lnTo>
                        <a:pt x="137" y="694"/>
                      </a:lnTo>
                      <a:lnTo>
                        <a:pt x="735" y="9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3" name="Freeform 25">
                  <a:extLst>
                    <a:ext uri="{FF2B5EF4-FFF2-40B4-BE49-F238E27FC236}">
                      <a16:creationId xmlns:a16="http://schemas.microsoft.com/office/drawing/2014/main" id="{87838B75-A5FD-7542-C079-03A7D4DC986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43" y="1129"/>
                  <a:ext cx="261" cy="261"/>
                </a:xfrm>
                <a:custGeom>
                  <a:avLst/>
                  <a:gdLst>
                    <a:gd name="T0" fmla="*/ 153 w 781"/>
                    <a:gd name="T1" fmla="*/ 778 h 782"/>
                    <a:gd name="T2" fmla="*/ 158 w 781"/>
                    <a:gd name="T3" fmla="*/ 782 h 782"/>
                    <a:gd name="T4" fmla="*/ 166 w 781"/>
                    <a:gd name="T5" fmla="*/ 782 h 782"/>
                    <a:gd name="T6" fmla="*/ 173 w 781"/>
                    <a:gd name="T7" fmla="*/ 782 h 782"/>
                    <a:gd name="T8" fmla="*/ 179 w 781"/>
                    <a:gd name="T9" fmla="*/ 778 h 782"/>
                    <a:gd name="T10" fmla="*/ 572 w 781"/>
                    <a:gd name="T11" fmla="*/ 385 h 782"/>
                    <a:gd name="T12" fmla="*/ 576 w 781"/>
                    <a:gd name="T13" fmla="*/ 390 h 782"/>
                    <a:gd name="T14" fmla="*/ 584 w 781"/>
                    <a:gd name="T15" fmla="*/ 395 h 782"/>
                    <a:gd name="T16" fmla="*/ 591 w 781"/>
                    <a:gd name="T17" fmla="*/ 396 h 782"/>
                    <a:gd name="T18" fmla="*/ 598 w 781"/>
                    <a:gd name="T19" fmla="*/ 395 h 782"/>
                    <a:gd name="T20" fmla="*/ 604 w 781"/>
                    <a:gd name="T21" fmla="*/ 390 h 782"/>
                    <a:gd name="T22" fmla="*/ 735 w 781"/>
                    <a:gd name="T23" fmla="*/ 259 h 782"/>
                    <a:gd name="T24" fmla="*/ 741 w 781"/>
                    <a:gd name="T25" fmla="*/ 252 h 782"/>
                    <a:gd name="T26" fmla="*/ 741 w 781"/>
                    <a:gd name="T27" fmla="*/ 245 h 782"/>
                    <a:gd name="T28" fmla="*/ 741 w 781"/>
                    <a:gd name="T29" fmla="*/ 238 h 782"/>
                    <a:gd name="T30" fmla="*/ 735 w 781"/>
                    <a:gd name="T31" fmla="*/ 232 h 782"/>
                    <a:gd name="T32" fmla="*/ 729 w 781"/>
                    <a:gd name="T33" fmla="*/ 226 h 782"/>
                    <a:gd name="T34" fmla="*/ 748 w 781"/>
                    <a:gd name="T35" fmla="*/ 210 h 782"/>
                    <a:gd name="T36" fmla="*/ 764 w 781"/>
                    <a:gd name="T37" fmla="*/ 190 h 782"/>
                    <a:gd name="T38" fmla="*/ 781 w 781"/>
                    <a:gd name="T39" fmla="*/ 147 h 782"/>
                    <a:gd name="T40" fmla="*/ 781 w 781"/>
                    <a:gd name="T41" fmla="*/ 99 h 782"/>
                    <a:gd name="T42" fmla="*/ 764 w 781"/>
                    <a:gd name="T43" fmla="*/ 55 h 782"/>
                    <a:gd name="T44" fmla="*/ 748 w 781"/>
                    <a:gd name="T45" fmla="*/ 36 h 782"/>
                    <a:gd name="T46" fmla="*/ 729 w 781"/>
                    <a:gd name="T47" fmla="*/ 20 h 782"/>
                    <a:gd name="T48" fmla="*/ 684 w 781"/>
                    <a:gd name="T49" fmla="*/ 3 h 782"/>
                    <a:gd name="T50" fmla="*/ 660 w 781"/>
                    <a:gd name="T51" fmla="*/ 0 h 782"/>
                    <a:gd name="T52" fmla="*/ 637 w 781"/>
                    <a:gd name="T53" fmla="*/ 3 h 782"/>
                    <a:gd name="T54" fmla="*/ 592 w 781"/>
                    <a:gd name="T55" fmla="*/ 20 h 782"/>
                    <a:gd name="T56" fmla="*/ 573 w 781"/>
                    <a:gd name="T57" fmla="*/ 37 h 782"/>
                    <a:gd name="T58" fmla="*/ 558 w 781"/>
                    <a:gd name="T59" fmla="*/ 55 h 782"/>
                    <a:gd name="T60" fmla="*/ 547 w 781"/>
                    <a:gd name="T61" fmla="*/ 45 h 782"/>
                    <a:gd name="T62" fmla="*/ 542 w 781"/>
                    <a:gd name="T63" fmla="*/ 40 h 782"/>
                    <a:gd name="T64" fmla="*/ 527 w 781"/>
                    <a:gd name="T65" fmla="*/ 40 h 782"/>
                    <a:gd name="T66" fmla="*/ 520 w 781"/>
                    <a:gd name="T67" fmla="*/ 45 h 782"/>
                    <a:gd name="T68" fmla="*/ 389 w 781"/>
                    <a:gd name="T69" fmla="*/ 176 h 782"/>
                    <a:gd name="T70" fmla="*/ 385 w 781"/>
                    <a:gd name="T71" fmla="*/ 182 h 782"/>
                    <a:gd name="T72" fmla="*/ 385 w 781"/>
                    <a:gd name="T73" fmla="*/ 196 h 782"/>
                    <a:gd name="T74" fmla="*/ 389 w 781"/>
                    <a:gd name="T75" fmla="*/ 203 h 782"/>
                    <a:gd name="T76" fmla="*/ 399 w 781"/>
                    <a:gd name="T77" fmla="*/ 212 h 782"/>
                    <a:gd name="T78" fmla="*/ 6 w 781"/>
                    <a:gd name="T79" fmla="*/ 604 h 782"/>
                    <a:gd name="T80" fmla="*/ 1 w 781"/>
                    <a:gd name="T81" fmla="*/ 611 h 782"/>
                    <a:gd name="T82" fmla="*/ 0 w 781"/>
                    <a:gd name="T83" fmla="*/ 618 h 782"/>
                    <a:gd name="T84" fmla="*/ 1 w 781"/>
                    <a:gd name="T85" fmla="*/ 625 h 782"/>
                    <a:gd name="T86" fmla="*/ 6 w 781"/>
                    <a:gd name="T87" fmla="*/ 631 h 782"/>
                    <a:gd name="T88" fmla="*/ 153 w 781"/>
                    <a:gd name="T89" fmla="*/ 778 h 782"/>
                    <a:gd name="T90" fmla="*/ 535 w 781"/>
                    <a:gd name="T91" fmla="*/ 85 h 782"/>
                    <a:gd name="T92" fmla="*/ 615 w 781"/>
                    <a:gd name="T93" fmla="*/ 166 h 782"/>
                    <a:gd name="T94" fmla="*/ 687 w 781"/>
                    <a:gd name="T95" fmla="*/ 238 h 782"/>
                    <a:gd name="T96" fmla="*/ 687 w 781"/>
                    <a:gd name="T97" fmla="*/ 238 h 782"/>
                    <a:gd name="T98" fmla="*/ 694 w 781"/>
                    <a:gd name="T99" fmla="*/ 245 h 782"/>
                    <a:gd name="T100" fmla="*/ 591 w 781"/>
                    <a:gd name="T101" fmla="*/ 350 h 782"/>
                    <a:gd name="T102" fmla="*/ 431 w 781"/>
                    <a:gd name="T103" fmla="*/ 189 h 782"/>
                    <a:gd name="T104" fmla="*/ 535 w 781"/>
                    <a:gd name="T105" fmla="*/ 85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781" h="782">
                      <a:moveTo>
                        <a:pt x="153" y="778"/>
                      </a:moveTo>
                      <a:lnTo>
                        <a:pt x="158" y="782"/>
                      </a:lnTo>
                      <a:lnTo>
                        <a:pt x="166" y="782"/>
                      </a:lnTo>
                      <a:lnTo>
                        <a:pt x="173" y="782"/>
                      </a:lnTo>
                      <a:lnTo>
                        <a:pt x="179" y="778"/>
                      </a:lnTo>
                      <a:lnTo>
                        <a:pt x="572" y="385"/>
                      </a:lnTo>
                      <a:lnTo>
                        <a:pt x="576" y="390"/>
                      </a:lnTo>
                      <a:lnTo>
                        <a:pt x="584" y="395"/>
                      </a:lnTo>
                      <a:lnTo>
                        <a:pt x="591" y="396"/>
                      </a:lnTo>
                      <a:lnTo>
                        <a:pt x="598" y="395"/>
                      </a:lnTo>
                      <a:lnTo>
                        <a:pt x="604" y="390"/>
                      </a:lnTo>
                      <a:lnTo>
                        <a:pt x="735" y="259"/>
                      </a:lnTo>
                      <a:lnTo>
                        <a:pt x="741" y="252"/>
                      </a:lnTo>
                      <a:lnTo>
                        <a:pt x="741" y="245"/>
                      </a:lnTo>
                      <a:lnTo>
                        <a:pt x="741" y="238"/>
                      </a:lnTo>
                      <a:lnTo>
                        <a:pt x="735" y="232"/>
                      </a:lnTo>
                      <a:lnTo>
                        <a:pt x="729" y="226"/>
                      </a:lnTo>
                      <a:lnTo>
                        <a:pt x="748" y="210"/>
                      </a:lnTo>
                      <a:lnTo>
                        <a:pt x="764" y="190"/>
                      </a:lnTo>
                      <a:lnTo>
                        <a:pt x="781" y="147"/>
                      </a:lnTo>
                      <a:lnTo>
                        <a:pt x="781" y="99"/>
                      </a:lnTo>
                      <a:lnTo>
                        <a:pt x="764" y="55"/>
                      </a:lnTo>
                      <a:lnTo>
                        <a:pt x="748" y="36"/>
                      </a:lnTo>
                      <a:lnTo>
                        <a:pt x="729" y="20"/>
                      </a:lnTo>
                      <a:lnTo>
                        <a:pt x="684" y="3"/>
                      </a:lnTo>
                      <a:lnTo>
                        <a:pt x="660" y="0"/>
                      </a:lnTo>
                      <a:lnTo>
                        <a:pt x="637" y="3"/>
                      </a:lnTo>
                      <a:lnTo>
                        <a:pt x="592" y="20"/>
                      </a:lnTo>
                      <a:lnTo>
                        <a:pt x="573" y="37"/>
                      </a:lnTo>
                      <a:lnTo>
                        <a:pt x="558" y="55"/>
                      </a:lnTo>
                      <a:lnTo>
                        <a:pt x="547" y="45"/>
                      </a:lnTo>
                      <a:lnTo>
                        <a:pt x="542" y="40"/>
                      </a:lnTo>
                      <a:lnTo>
                        <a:pt x="527" y="40"/>
                      </a:lnTo>
                      <a:lnTo>
                        <a:pt x="520" y="45"/>
                      </a:lnTo>
                      <a:lnTo>
                        <a:pt x="389" y="176"/>
                      </a:lnTo>
                      <a:lnTo>
                        <a:pt x="385" y="182"/>
                      </a:lnTo>
                      <a:lnTo>
                        <a:pt x="385" y="196"/>
                      </a:lnTo>
                      <a:lnTo>
                        <a:pt x="389" y="203"/>
                      </a:lnTo>
                      <a:lnTo>
                        <a:pt x="399" y="212"/>
                      </a:lnTo>
                      <a:lnTo>
                        <a:pt x="6" y="604"/>
                      </a:lnTo>
                      <a:lnTo>
                        <a:pt x="1" y="611"/>
                      </a:lnTo>
                      <a:lnTo>
                        <a:pt x="0" y="618"/>
                      </a:lnTo>
                      <a:lnTo>
                        <a:pt x="1" y="625"/>
                      </a:lnTo>
                      <a:lnTo>
                        <a:pt x="6" y="631"/>
                      </a:lnTo>
                      <a:lnTo>
                        <a:pt x="153" y="778"/>
                      </a:lnTo>
                      <a:close/>
                      <a:moveTo>
                        <a:pt x="535" y="85"/>
                      </a:moveTo>
                      <a:lnTo>
                        <a:pt x="615" y="166"/>
                      </a:lnTo>
                      <a:lnTo>
                        <a:pt x="687" y="238"/>
                      </a:lnTo>
                      <a:lnTo>
                        <a:pt x="687" y="238"/>
                      </a:lnTo>
                      <a:lnTo>
                        <a:pt x="694" y="245"/>
                      </a:lnTo>
                      <a:lnTo>
                        <a:pt x="591" y="350"/>
                      </a:lnTo>
                      <a:lnTo>
                        <a:pt x="431" y="189"/>
                      </a:lnTo>
                      <a:lnTo>
                        <a:pt x="535" y="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4" name="Freeform 26">
                  <a:extLst>
                    <a:ext uri="{FF2B5EF4-FFF2-40B4-BE49-F238E27FC236}">
                      <a16:creationId xmlns:a16="http://schemas.microsoft.com/office/drawing/2014/main" id="{1E8904F1-47EC-DAFE-E325-FE6AC1A36E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01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2 w 203"/>
                    <a:gd name="T13" fmla="*/ 17 h 19"/>
                    <a:gd name="T14" fmla="*/ 203 w 203"/>
                    <a:gd name="T15" fmla="*/ 10 h 19"/>
                    <a:gd name="T16" fmla="*/ 202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2" y="17"/>
                      </a:lnTo>
                      <a:lnTo>
                        <a:pt x="203" y="10"/>
                      </a:lnTo>
                      <a:lnTo>
                        <a:pt x="202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5" name="Freeform 27">
                  <a:extLst>
                    <a:ext uri="{FF2B5EF4-FFF2-40B4-BE49-F238E27FC236}">
                      <a16:creationId xmlns:a16="http://schemas.microsoft.com/office/drawing/2014/main" id="{0C2BCD23-0890-BFA3-54E9-C86E7DA880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3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1 w 203"/>
                    <a:gd name="T13" fmla="*/ 17 h 19"/>
                    <a:gd name="T14" fmla="*/ 203 w 203"/>
                    <a:gd name="T15" fmla="*/ 10 h 19"/>
                    <a:gd name="T16" fmla="*/ 201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1" y="17"/>
                      </a:lnTo>
                      <a:lnTo>
                        <a:pt x="203" y="10"/>
                      </a:lnTo>
                      <a:lnTo>
                        <a:pt x="201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  <p:sp>
              <p:nvSpPr>
                <p:cNvPr id="106" name="Freeform 28">
                  <a:extLst>
                    <a:ext uri="{FF2B5EF4-FFF2-40B4-BE49-F238E27FC236}">
                      <a16:creationId xmlns:a16="http://schemas.microsoft.com/office/drawing/2014/main" id="{1AB9EA63-42F4-3EA7-E873-53B3B81A9E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6" y="1475"/>
                  <a:ext cx="45" cy="6"/>
                </a:xfrm>
                <a:custGeom>
                  <a:avLst/>
                  <a:gdLst>
                    <a:gd name="T0" fmla="*/ 125 w 134"/>
                    <a:gd name="T1" fmla="*/ 0 h 19"/>
                    <a:gd name="T2" fmla="*/ 10 w 134"/>
                    <a:gd name="T3" fmla="*/ 0 h 19"/>
                    <a:gd name="T4" fmla="*/ 1 w 134"/>
                    <a:gd name="T5" fmla="*/ 3 h 19"/>
                    <a:gd name="T6" fmla="*/ 0 w 134"/>
                    <a:gd name="T7" fmla="*/ 10 h 19"/>
                    <a:gd name="T8" fmla="*/ 1 w 134"/>
                    <a:gd name="T9" fmla="*/ 17 h 19"/>
                    <a:gd name="T10" fmla="*/ 10 w 134"/>
                    <a:gd name="T11" fmla="*/ 19 h 19"/>
                    <a:gd name="T12" fmla="*/ 125 w 134"/>
                    <a:gd name="T13" fmla="*/ 19 h 19"/>
                    <a:gd name="T14" fmla="*/ 132 w 134"/>
                    <a:gd name="T15" fmla="*/ 17 h 19"/>
                    <a:gd name="T16" fmla="*/ 134 w 134"/>
                    <a:gd name="T17" fmla="*/ 10 h 19"/>
                    <a:gd name="T18" fmla="*/ 132 w 134"/>
                    <a:gd name="T19" fmla="*/ 3 h 19"/>
                    <a:gd name="T20" fmla="*/ 125 w 134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4" h="19">
                      <a:moveTo>
                        <a:pt x="125" y="0"/>
                      </a:moveTo>
                      <a:lnTo>
                        <a:pt x="10" y="0"/>
                      </a:lnTo>
                      <a:lnTo>
                        <a:pt x="1" y="3"/>
                      </a:lnTo>
                      <a:lnTo>
                        <a:pt x="0" y="10"/>
                      </a:lnTo>
                      <a:lnTo>
                        <a:pt x="1" y="17"/>
                      </a:lnTo>
                      <a:lnTo>
                        <a:pt x="10" y="19"/>
                      </a:lnTo>
                      <a:lnTo>
                        <a:pt x="125" y="19"/>
                      </a:lnTo>
                      <a:lnTo>
                        <a:pt x="132" y="17"/>
                      </a:lnTo>
                      <a:lnTo>
                        <a:pt x="134" y="10"/>
                      </a:lnTo>
                      <a:lnTo>
                        <a:pt x="132" y="3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F9EFE5"/>
                    </a:solidFill>
                  </a:endParaRPr>
                </a:p>
              </p:txBody>
            </p:sp>
          </p:grp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E2BDD384-7126-4994-C9FF-A087A331BEAB}"/>
                </a:ext>
              </a:extLst>
            </p:cNvPr>
            <p:cNvGrpSpPr/>
            <p:nvPr/>
          </p:nvGrpSpPr>
          <p:grpSpPr>
            <a:xfrm>
              <a:off x="661827" y="662185"/>
              <a:ext cx="276544" cy="311257"/>
              <a:chOff x="5395274" y="2650519"/>
              <a:chExt cx="1459542" cy="1642754"/>
            </a:xfrm>
            <a:solidFill>
              <a:schemeClr val="bg1"/>
            </a:solidFill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06659EA-892C-A25F-F37F-A3E4EC138BC1}"/>
                  </a:ext>
                </a:extLst>
              </p:cNvPr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srgbClr val="F9EFE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F4E49BA-FE0B-27AC-6058-033517754FC3}"/>
                  </a:ext>
                </a:extLst>
              </p:cNvPr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srgbClr val="F9EFE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1DCE44D-2E10-9989-AEC5-A49FF8D66BFD}"/>
                  </a:ext>
                </a:extLst>
              </p:cNvPr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srgbClr val="F9EFE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CD216801-9B8E-642E-5B13-8915E15227B5}"/>
              </a:ext>
            </a:extLst>
          </p:cNvPr>
          <p:cNvSpPr txBox="1"/>
          <p:nvPr/>
        </p:nvSpPr>
        <p:spPr>
          <a:xfrm>
            <a:off x="1350721" y="589069"/>
            <a:ext cx="6100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524000" algn="l"/>
                <a:tab pos="2419350" algn="l"/>
              </a:tabLst>
              <a:defRPr/>
            </a:pPr>
            <a:r>
              <a:rPr lang="ko-KR" altLang="en-US" sz="2400" b="1" i="1" kern="0" dirty="0">
                <a:ln w="15875">
                  <a:noFill/>
                </a:ln>
                <a:solidFill>
                  <a:srgbClr val="FF6600"/>
                </a:solidFill>
                <a:ea typeface="Tmon몬소리 Black" panose="02000A03000000000000" pitchFamily="2" charset="-127"/>
              </a:rPr>
              <a:t>요구 </a:t>
            </a:r>
            <a:r>
              <a:rPr lang="ko-KR" altLang="en-US" sz="2400" b="1" i="1" kern="0" dirty="0">
                <a:ln w="15875">
                  <a:noFill/>
                </a:ln>
                <a:ea typeface="Tmon몬소리 Black" panose="02000A03000000000000" pitchFamily="2" charset="-127"/>
              </a:rPr>
              <a:t>사항 파악</a:t>
            </a:r>
            <a:endParaRPr lang="ko-KR" altLang="en-US" sz="2000" dirty="0"/>
          </a:p>
        </p:txBody>
      </p: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C5891C72-3F82-6BAA-9617-543B5407BF73}"/>
              </a:ext>
            </a:extLst>
          </p:cNvPr>
          <p:cNvGraphicFramePr>
            <a:graphicFrameLocks noGrp="1"/>
          </p:cNvGraphicFramePr>
          <p:nvPr/>
        </p:nvGraphicFramePr>
        <p:xfrm>
          <a:off x="537533" y="1011544"/>
          <a:ext cx="631337" cy="3733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684A2471-5407-0B28-6B91-ABC5685E0CE2}"/>
              </a:ext>
            </a:extLst>
          </p:cNvPr>
          <p:cNvGrpSpPr/>
          <p:nvPr/>
        </p:nvGrpSpPr>
        <p:grpSpPr>
          <a:xfrm>
            <a:off x="10695698" y="5084200"/>
            <a:ext cx="1841911" cy="1674664"/>
            <a:chOff x="10695698" y="5084200"/>
            <a:chExt cx="1841911" cy="1674664"/>
          </a:xfrm>
        </p:grpSpPr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64A592F4-8D46-E9F1-7A78-EA61F23443F3}"/>
                </a:ext>
              </a:extLst>
            </p:cNvPr>
            <p:cNvSpPr/>
            <p:nvPr/>
          </p:nvSpPr>
          <p:spPr>
            <a:xfrm rot="6485858" flipH="1">
              <a:off x="11804488" y="5501141"/>
              <a:ext cx="483045" cy="465039"/>
            </a:xfrm>
            <a:custGeom>
              <a:avLst/>
              <a:gdLst>
                <a:gd name="connsiteX0" fmla="*/ 483045 w 483045"/>
                <a:gd name="connsiteY0" fmla="*/ 157861 h 465039"/>
                <a:gd name="connsiteX1" fmla="*/ 0 w 483045"/>
                <a:gd name="connsiteY1" fmla="*/ 0 h 465039"/>
                <a:gd name="connsiteX2" fmla="*/ 12 w 483045"/>
                <a:gd name="connsiteY2" fmla="*/ 70 h 465039"/>
                <a:gd name="connsiteX3" fmla="*/ 28057 w 483045"/>
                <a:gd name="connsiteY3" fmla="*/ 145479 h 465039"/>
                <a:gd name="connsiteX4" fmla="*/ 101165 w 483045"/>
                <a:gd name="connsiteY4" fmla="*/ 336955 h 465039"/>
                <a:gd name="connsiteX5" fmla="*/ 170511 w 483045"/>
                <a:gd name="connsiteY5" fmla="*/ 465039 h 465039"/>
                <a:gd name="connsiteX6" fmla="*/ 380761 w 483045"/>
                <a:gd name="connsiteY6" fmla="*/ 272919 h 465039"/>
                <a:gd name="connsiteX7" fmla="*/ 456722 w 483045"/>
                <a:gd name="connsiteY7" fmla="*/ 185807 h 465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3045" h="465039">
                  <a:moveTo>
                    <a:pt x="483045" y="157861"/>
                  </a:moveTo>
                  <a:lnTo>
                    <a:pt x="0" y="0"/>
                  </a:lnTo>
                  <a:lnTo>
                    <a:pt x="12" y="70"/>
                  </a:lnTo>
                  <a:cubicBezTo>
                    <a:pt x="8659" y="52940"/>
                    <a:pt x="17273" y="104765"/>
                    <a:pt x="28057" y="145479"/>
                  </a:cubicBezTo>
                  <a:cubicBezTo>
                    <a:pt x="49625" y="226906"/>
                    <a:pt x="63340" y="282862"/>
                    <a:pt x="101165" y="336955"/>
                  </a:cubicBezTo>
                  <a:lnTo>
                    <a:pt x="170511" y="465039"/>
                  </a:lnTo>
                  <a:lnTo>
                    <a:pt x="380761" y="272919"/>
                  </a:lnTo>
                  <a:cubicBezTo>
                    <a:pt x="373114" y="269773"/>
                    <a:pt x="402596" y="241936"/>
                    <a:pt x="456722" y="185807"/>
                  </a:cubicBezTo>
                  <a:close/>
                </a:path>
              </a:pathLst>
            </a:custGeom>
            <a:solidFill>
              <a:srgbClr val="FEBA8C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AAD66B49-B00F-F616-C365-97B653C23C88}"/>
                </a:ext>
              </a:extLst>
            </p:cNvPr>
            <p:cNvSpPr/>
            <p:nvPr/>
          </p:nvSpPr>
          <p:spPr>
            <a:xfrm rot="7294403" flipH="1">
              <a:off x="11719177" y="5556203"/>
              <a:ext cx="702792" cy="716959"/>
            </a:xfrm>
            <a:custGeom>
              <a:avLst/>
              <a:gdLst>
                <a:gd name="connsiteX0" fmla="*/ 702792 w 702792"/>
                <a:gd name="connsiteY0" fmla="*/ 431911 h 716959"/>
                <a:gd name="connsiteX1" fmla="*/ 0 w 702792"/>
                <a:gd name="connsiteY1" fmla="*/ 0 h 716959"/>
                <a:gd name="connsiteX2" fmla="*/ 26517 w 702792"/>
                <a:gd name="connsiteY2" fmla="*/ 84276 h 716959"/>
                <a:gd name="connsiteX3" fmla="*/ 82816 w 702792"/>
                <a:gd name="connsiteY3" fmla="*/ 381365 h 716959"/>
                <a:gd name="connsiteX4" fmla="*/ 155924 w 702792"/>
                <a:gd name="connsiteY4" fmla="*/ 572841 h 716959"/>
                <a:gd name="connsiteX5" fmla="*/ 283109 w 702792"/>
                <a:gd name="connsiteY5" fmla="*/ 716959 h 716959"/>
                <a:gd name="connsiteX6" fmla="*/ 468037 w 702792"/>
                <a:gd name="connsiteY6" fmla="*/ 645834 h 716959"/>
                <a:gd name="connsiteX7" fmla="*/ 629289 w 702792"/>
                <a:gd name="connsiteY7" fmla="*/ 501038 h 716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2792" h="716959">
                  <a:moveTo>
                    <a:pt x="702792" y="431911"/>
                  </a:moveTo>
                  <a:lnTo>
                    <a:pt x="0" y="0"/>
                  </a:lnTo>
                  <a:lnTo>
                    <a:pt x="26517" y="84276"/>
                  </a:lnTo>
                  <a:cubicBezTo>
                    <a:pt x="48363" y="174066"/>
                    <a:pt x="61248" y="299938"/>
                    <a:pt x="82816" y="381365"/>
                  </a:cubicBezTo>
                  <a:cubicBezTo>
                    <a:pt x="104383" y="462792"/>
                    <a:pt x="118099" y="518749"/>
                    <a:pt x="155924" y="572841"/>
                  </a:cubicBezTo>
                  <a:lnTo>
                    <a:pt x="283109" y="716959"/>
                  </a:lnTo>
                  <a:lnTo>
                    <a:pt x="468037" y="645834"/>
                  </a:lnTo>
                  <a:cubicBezTo>
                    <a:pt x="457841" y="641640"/>
                    <a:pt x="524912" y="595165"/>
                    <a:pt x="629289" y="501038"/>
                  </a:cubicBezTo>
                  <a:close/>
                </a:path>
              </a:pathLst>
            </a:custGeom>
            <a:solidFill>
              <a:srgbClr val="FEBD9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68BB21BD-1E04-9A13-85DC-D0214E9CCB8C}"/>
                </a:ext>
              </a:extLst>
            </p:cNvPr>
            <p:cNvSpPr/>
            <p:nvPr/>
          </p:nvSpPr>
          <p:spPr>
            <a:xfrm rot="7294403" flipH="1">
              <a:off x="11500500" y="5513625"/>
              <a:ext cx="1057535" cy="1016682"/>
            </a:xfrm>
            <a:custGeom>
              <a:avLst/>
              <a:gdLst>
                <a:gd name="connsiteX0" fmla="*/ 1057535 w 1057535"/>
                <a:gd name="connsiteY0" fmla="*/ 642296 h 1016682"/>
                <a:gd name="connsiteX1" fmla="*/ 762351 w 1057535"/>
                <a:gd name="connsiteY1" fmla="*/ 460887 h 1016682"/>
                <a:gd name="connsiteX2" fmla="*/ 761511 w 1057535"/>
                <a:gd name="connsiteY2" fmla="*/ 462187 h 1016682"/>
                <a:gd name="connsiteX3" fmla="*/ 728139 w 1057535"/>
                <a:gd name="connsiteY3" fmla="*/ 490078 h 1016682"/>
                <a:gd name="connsiteX4" fmla="*/ 524156 w 1057535"/>
                <a:gd name="connsiteY4" fmla="*/ 493011 h 1016682"/>
                <a:gd name="connsiteX5" fmla="*/ 456474 w 1057535"/>
                <a:gd name="connsiteY5" fmla="*/ 345315 h 1016682"/>
                <a:gd name="connsiteX6" fmla="*/ 426667 w 1057535"/>
                <a:gd name="connsiteY6" fmla="*/ 254587 h 1016682"/>
                <a:gd name="connsiteX7" fmla="*/ 250584 w 1057535"/>
                <a:gd name="connsiteY7" fmla="*/ 146373 h 1016682"/>
                <a:gd name="connsiteX8" fmla="*/ 186208 w 1057535"/>
                <a:gd name="connsiteY8" fmla="*/ 106810 h 1016682"/>
                <a:gd name="connsiteX9" fmla="*/ 178545 w 1057535"/>
                <a:gd name="connsiteY9" fmla="*/ 102100 h 1016682"/>
                <a:gd name="connsiteX10" fmla="*/ 12411 w 1057535"/>
                <a:gd name="connsiteY10" fmla="*/ 0 h 1016682"/>
                <a:gd name="connsiteX11" fmla="*/ 1394 w 1057535"/>
                <a:gd name="connsiteY11" fmla="*/ 13414 h 1016682"/>
                <a:gd name="connsiteX12" fmla="*/ 4771 w 1057535"/>
                <a:gd name="connsiteY12" fmla="*/ 71635 h 1016682"/>
                <a:gd name="connsiteX13" fmla="*/ 79549 w 1057535"/>
                <a:gd name="connsiteY13" fmla="*/ 313283 h 1016682"/>
                <a:gd name="connsiteX14" fmla="*/ 135848 w 1057535"/>
                <a:gd name="connsiteY14" fmla="*/ 610372 h 1016682"/>
                <a:gd name="connsiteX15" fmla="*/ 208956 w 1057535"/>
                <a:gd name="connsiteY15" fmla="*/ 801848 h 1016682"/>
                <a:gd name="connsiteX16" fmla="*/ 457597 w 1057535"/>
                <a:gd name="connsiteY16" fmla="*/ 1016682 h 1016682"/>
                <a:gd name="connsiteX17" fmla="*/ 569106 w 1057535"/>
                <a:gd name="connsiteY17" fmla="*/ 943628 h 1016682"/>
                <a:gd name="connsiteX18" fmla="*/ 1013909 w 1057535"/>
                <a:gd name="connsiteY18" fmla="*/ 693824 h 1016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57535" h="1016682">
                  <a:moveTo>
                    <a:pt x="1057535" y="642296"/>
                  </a:moveTo>
                  <a:lnTo>
                    <a:pt x="762351" y="460887"/>
                  </a:lnTo>
                  <a:lnTo>
                    <a:pt x="761511" y="462187"/>
                  </a:lnTo>
                  <a:cubicBezTo>
                    <a:pt x="750503" y="476064"/>
                    <a:pt x="739458" y="486042"/>
                    <a:pt x="728139" y="490078"/>
                  </a:cubicBezTo>
                  <a:cubicBezTo>
                    <a:pt x="637597" y="522357"/>
                    <a:pt x="580867" y="546052"/>
                    <a:pt x="524156" y="493011"/>
                  </a:cubicBezTo>
                  <a:cubicBezTo>
                    <a:pt x="495801" y="466491"/>
                    <a:pt x="476214" y="408052"/>
                    <a:pt x="456474" y="345315"/>
                  </a:cubicBezTo>
                  <a:lnTo>
                    <a:pt x="426667" y="254587"/>
                  </a:lnTo>
                  <a:lnTo>
                    <a:pt x="250584" y="146373"/>
                  </a:lnTo>
                  <a:lnTo>
                    <a:pt x="186208" y="106810"/>
                  </a:lnTo>
                  <a:lnTo>
                    <a:pt x="178545" y="102100"/>
                  </a:lnTo>
                  <a:lnTo>
                    <a:pt x="12411" y="0"/>
                  </a:lnTo>
                  <a:lnTo>
                    <a:pt x="1394" y="13414"/>
                  </a:lnTo>
                  <a:cubicBezTo>
                    <a:pt x="-1427" y="26362"/>
                    <a:pt x="202" y="44279"/>
                    <a:pt x="4771" y="71635"/>
                  </a:cubicBezTo>
                  <a:cubicBezTo>
                    <a:pt x="13908" y="126348"/>
                    <a:pt x="57703" y="223494"/>
                    <a:pt x="79549" y="313283"/>
                  </a:cubicBezTo>
                  <a:cubicBezTo>
                    <a:pt x="101395" y="403073"/>
                    <a:pt x="114280" y="528944"/>
                    <a:pt x="135848" y="610372"/>
                  </a:cubicBezTo>
                  <a:cubicBezTo>
                    <a:pt x="157415" y="691799"/>
                    <a:pt x="171130" y="747755"/>
                    <a:pt x="208956" y="801848"/>
                  </a:cubicBezTo>
                  <a:lnTo>
                    <a:pt x="457597" y="1016682"/>
                  </a:lnTo>
                  <a:lnTo>
                    <a:pt x="569106" y="943628"/>
                  </a:lnTo>
                  <a:cubicBezTo>
                    <a:pt x="556361" y="938385"/>
                    <a:pt x="851568" y="859434"/>
                    <a:pt x="1013909" y="693824"/>
                  </a:cubicBezTo>
                  <a:close/>
                </a:path>
              </a:pathLst>
            </a:custGeom>
            <a:solidFill>
              <a:srgbClr val="FEC198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자유형 21">
              <a:extLst>
                <a:ext uri="{FF2B5EF4-FFF2-40B4-BE49-F238E27FC236}">
                  <a16:creationId xmlns:a16="http://schemas.microsoft.com/office/drawing/2014/main" id="{7D544117-F0D2-3445-9AAA-8E4986B55AD5}"/>
                </a:ext>
              </a:extLst>
            </p:cNvPr>
            <p:cNvSpPr/>
            <p:nvPr/>
          </p:nvSpPr>
          <p:spPr>
            <a:xfrm rot="7294403" flipH="1">
              <a:off x="12021552" y="6439728"/>
              <a:ext cx="133474" cy="314347"/>
            </a:xfrm>
            <a:custGeom>
              <a:avLst/>
              <a:gdLst>
                <a:gd name="connsiteX0" fmla="*/ 16871 w 279835"/>
                <a:gd name="connsiteY0" fmla="*/ 0 h 659044"/>
                <a:gd name="connsiteX1" fmla="*/ 26901 w 279835"/>
                <a:gd name="connsiteY1" fmla="*/ 6615 h 659044"/>
                <a:gd name="connsiteX2" fmla="*/ 119770 w 279835"/>
                <a:gd name="connsiteY2" fmla="*/ 118534 h 659044"/>
                <a:gd name="connsiteX3" fmla="*/ 279790 w 279835"/>
                <a:gd name="connsiteY3" fmla="*/ 530014 h 659044"/>
                <a:gd name="connsiteX4" fmla="*/ 176206 w 279835"/>
                <a:gd name="connsiteY4" fmla="*/ 654494 h 659044"/>
                <a:gd name="connsiteX5" fmla="*/ 166973 w 279835"/>
                <a:gd name="connsiteY5" fmla="*/ 659044 h 659044"/>
                <a:gd name="connsiteX6" fmla="*/ 166778 w 279835"/>
                <a:gd name="connsiteY6" fmla="*/ 657905 h 659044"/>
                <a:gd name="connsiteX7" fmla="*/ 10002 w 279835"/>
                <a:gd name="connsiteY7" fmla="*/ 151278 h 659044"/>
                <a:gd name="connsiteX8" fmla="*/ 2923 w 279835"/>
                <a:gd name="connsiteY8" fmla="*/ 29215 h 659044"/>
                <a:gd name="connsiteX9" fmla="*/ 16871 w 279835"/>
                <a:gd name="connsiteY9" fmla="*/ 0 h 65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835" h="659044">
                  <a:moveTo>
                    <a:pt x="16871" y="0"/>
                  </a:moveTo>
                  <a:lnTo>
                    <a:pt x="26901" y="6615"/>
                  </a:lnTo>
                  <a:cubicBezTo>
                    <a:pt x="58175" y="31539"/>
                    <a:pt x="92465" y="74719"/>
                    <a:pt x="119770" y="118534"/>
                  </a:cubicBezTo>
                  <a:cubicBezTo>
                    <a:pt x="174380" y="206164"/>
                    <a:pt x="277250" y="437304"/>
                    <a:pt x="279790" y="530014"/>
                  </a:cubicBezTo>
                  <a:cubicBezTo>
                    <a:pt x="281695" y="599547"/>
                    <a:pt x="223593" y="631932"/>
                    <a:pt x="176206" y="654494"/>
                  </a:cubicBezTo>
                  <a:lnTo>
                    <a:pt x="166973" y="659044"/>
                  </a:lnTo>
                  <a:lnTo>
                    <a:pt x="166778" y="657905"/>
                  </a:lnTo>
                  <a:cubicBezTo>
                    <a:pt x="120977" y="469657"/>
                    <a:pt x="29159" y="265986"/>
                    <a:pt x="10002" y="151278"/>
                  </a:cubicBezTo>
                  <a:cubicBezTo>
                    <a:pt x="424" y="93925"/>
                    <a:pt x="-2993" y="56361"/>
                    <a:pt x="2923" y="29215"/>
                  </a:cubicBezTo>
                  <a:lnTo>
                    <a:pt x="16871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8363AAD3-0B3C-B433-57A3-B0F15B012FFD}"/>
                </a:ext>
              </a:extLst>
            </p:cNvPr>
            <p:cNvSpPr/>
            <p:nvPr/>
          </p:nvSpPr>
          <p:spPr>
            <a:xfrm rot="13036282" flipH="1">
              <a:off x="10993184" y="5084200"/>
              <a:ext cx="1018428" cy="1674664"/>
            </a:xfrm>
            <a:custGeom>
              <a:avLst/>
              <a:gdLst>
                <a:gd name="connsiteX0" fmla="*/ 738576 w 1018428"/>
                <a:gd name="connsiteY0" fmla="*/ 1674664 h 1674664"/>
                <a:gd name="connsiteX1" fmla="*/ 1018428 w 1018428"/>
                <a:gd name="connsiteY1" fmla="*/ 1306925 h 1674664"/>
                <a:gd name="connsiteX2" fmla="*/ 961275 w 1018428"/>
                <a:gd name="connsiteY2" fmla="*/ 1225185 h 1674664"/>
                <a:gd name="connsiteX3" fmla="*/ 844169 w 1018428"/>
                <a:gd name="connsiteY3" fmla="*/ 1052642 h 1674664"/>
                <a:gd name="connsiteX4" fmla="*/ 524156 w 1018428"/>
                <a:gd name="connsiteY4" fmla="*/ 528786 h 1674664"/>
                <a:gd name="connsiteX5" fmla="*/ 387873 w 1018428"/>
                <a:gd name="connsiteY5" fmla="*/ 207606 h 1674664"/>
                <a:gd name="connsiteX6" fmla="*/ 163599 w 1018428"/>
                <a:gd name="connsiteY6" fmla="*/ 17652 h 1674664"/>
                <a:gd name="connsiteX7" fmla="*/ 90057 w 1018428"/>
                <a:gd name="connsiteY7" fmla="*/ 17 h 1674664"/>
                <a:gd name="connsiteX8" fmla="*/ 24724 w 1018428"/>
                <a:gd name="connsiteY8" fmla="*/ 20783 h 1674664"/>
                <a:gd name="connsiteX9" fmla="*/ 4771 w 1018428"/>
                <a:gd name="connsiteY9" fmla="*/ 107410 h 1674664"/>
                <a:gd name="connsiteX10" fmla="*/ 79549 w 1018428"/>
                <a:gd name="connsiteY10" fmla="*/ 349059 h 1674664"/>
                <a:gd name="connsiteX11" fmla="*/ 135848 w 1018428"/>
                <a:gd name="connsiteY11" fmla="*/ 646146 h 1674664"/>
                <a:gd name="connsiteX12" fmla="*/ 208956 w 1018428"/>
                <a:gd name="connsiteY12" fmla="*/ 837622 h 1674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18428" h="1674664">
                  <a:moveTo>
                    <a:pt x="738576" y="1674664"/>
                  </a:moveTo>
                  <a:lnTo>
                    <a:pt x="1018428" y="1306925"/>
                  </a:lnTo>
                  <a:lnTo>
                    <a:pt x="961275" y="1225185"/>
                  </a:lnTo>
                  <a:cubicBezTo>
                    <a:pt x="919015" y="1164092"/>
                    <a:pt x="879443" y="1106003"/>
                    <a:pt x="844169" y="1052642"/>
                  </a:cubicBezTo>
                  <a:cubicBezTo>
                    <a:pt x="703074" y="839201"/>
                    <a:pt x="600206" y="669626"/>
                    <a:pt x="524156" y="528786"/>
                  </a:cubicBezTo>
                  <a:cubicBezTo>
                    <a:pt x="448108" y="387947"/>
                    <a:pt x="445808" y="295031"/>
                    <a:pt x="387873" y="207606"/>
                  </a:cubicBezTo>
                  <a:cubicBezTo>
                    <a:pt x="329936" y="120180"/>
                    <a:pt x="246839" y="51059"/>
                    <a:pt x="163599" y="17652"/>
                  </a:cubicBezTo>
                  <a:cubicBezTo>
                    <a:pt x="132383" y="5124"/>
                    <a:pt x="108772" y="328"/>
                    <a:pt x="90057" y="17"/>
                  </a:cubicBezTo>
                  <a:cubicBezTo>
                    <a:pt x="58864" y="-503"/>
                    <a:pt x="41269" y="11433"/>
                    <a:pt x="24724" y="20783"/>
                  </a:cubicBezTo>
                  <a:cubicBezTo>
                    <a:pt x="-1748" y="35743"/>
                    <a:pt x="-4367" y="52698"/>
                    <a:pt x="4771" y="107410"/>
                  </a:cubicBezTo>
                  <a:cubicBezTo>
                    <a:pt x="13908" y="162123"/>
                    <a:pt x="57702" y="259268"/>
                    <a:pt x="79549" y="349059"/>
                  </a:cubicBezTo>
                  <a:cubicBezTo>
                    <a:pt x="101395" y="438848"/>
                    <a:pt x="114280" y="564719"/>
                    <a:pt x="135848" y="646146"/>
                  </a:cubicBezTo>
                  <a:cubicBezTo>
                    <a:pt x="157416" y="727574"/>
                    <a:pt x="171131" y="783531"/>
                    <a:pt x="208956" y="837622"/>
                  </a:cubicBezTo>
                  <a:close/>
                </a:path>
              </a:pathLst>
            </a:custGeom>
            <a:solidFill>
              <a:srgbClr val="FEC8A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4" name="자유형 21">
              <a:extLst>
                <a:ext uri="{FF2B5EF4-FFF2-40B4-BE49-F238E27FC236}">
                  <a16:creationId xmlns:a16="http://schemas.microsoft.com/office/drawing/2014/main" id="{4820B6A0-E30D-DB11-D1F9-6CC8F0C6863D}"/>
                </a:ext>
              </a:extLst>
            </p:cNvPr>
            <p:cNvSpPr/>
            <p:nvPr/>
          </p:nvSpPr>
          <p:spPr>
            <a:xfrm rot="13036282" flipH="1">
              <a:off x="10695698" y="6011181"/>
              <a:ext cx="133474" cy="314347"/>
            </a:xfrm>
            <a:custGeom>
              <a:avLst/>
              <a:gdLst>
                <a:gd name="connsiteX0" fmla="*/ 16871 w 279835"/>
                <a:gd name="connsiteY0" fmla="*/ 0 h 659044"/>
                <a:gd name="connsiteX1" fmla="*/ 26901 w 279835"/>
                <a:gd name="connsiteY1" fmla="*/ 6615 h 659044"/>
                <a:gd name="connsiteX2" fmla="*/ 119770 w 279835"/>
                <a:gd name="connsiteY2" fmla="*/ 118534 h 659044"/>
                <a:gd name="connsiteX3" fmla="*/ 279790 w 279835"/>
                <a:gd name="connsiteY3" fmla="*/ 530014 h 659044"/>
                <a:gd name="connsiteX4" fmla="*/ 176206 w 279835"/>
                <a:gd name="connsiteY4" fmla="*/ 654494 h 659044"/>
                <a:gd name="connsiteX5" fmla="*/ 166973 w 279835"/>
                <a:gd name="connsiteY5" fmla="*/ 659044 h 659044"/>
                <a:gd name="connsiteX6" fmla="*/ 166778 w 279835"/>
                <a:gd name="connsiteY6" fmla="*/ 657905 h 659044"/>
                <a:gd name="connsiteX7" fmla="*/ 10002 w 279835"/>
                <a:gd name="connsiteY7" fmla="*/ 151278 h 659044"/>
                <a:gd name="connsiteX8" fmla="*/ 2923 w 279835"/>
                <a:gd name="connsiteY8" fmla="*/ 29215 h 659044"/>
                <a:gd name="connsiteX9" fmla="*/ 16871 w 279835"/>
                <a:gd name="connsiteY9" fmla="*/ 0 h 65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835" h="659044">
                  <a:moveTo>
                    <a:pt x="16871" y="0"/>
                  </a:moveTo>
                  <a:lnTo>
                    <a:pt x="26901" y="6615"/>
                  </a:lnTo>
                  <a:cubicBezTo>
                    <a:pt x="58175" y="31539"/>
                    <a:pt x="92465" y="74719"/>
                    <a:pt x="119770" y="118534"/>
                  </a:cubicBezTo>
                  <a:cubicBezTo>
                    <a:pt x="174380" y="206164"/>
                    <a:pt x="277250" y="437304"/>
                    <a:pt x="279790" y="530014"/>
                  </a:cubicBezTo>
                  <a:cubicBezTo>
                    <a:pt x="281695" y="599547"/>
                    <a:pt x="223593" y="631932"/>
                    <a:pt x="176206" y="654494"/>
                  </a:cubicBezTo>
                  <a:lnTo>
                    <a:pt x="166973" y="659044"/>
                  </a:lnTo>
                  <a:lnTo>
                    <a:pt x="166778" y="657905"/>
                  </a:lnTo>
                  <a:cubicBezTo>
                    <a:pt x="120977" y="469657"/>
                    <a:pt x="29159" y="265986"/>
                    <a:pt x="10002" y="151278"/>
                  </a:cubicBezTo>
                  <a:cubicBezTo>
                    <a:pt x="424" y="93925"/>
                    <a:pt x="-2993" y="56361"/>
                    <a:pt x="2923" y="29215"/>
                  </a:cubicBezTo>
                  <a:lnTo>
                    <a:pt x="16871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EB6BFE9D-08BA-BE20-E0E4-807E6038C79C}"/>
                </a:ext>
              </a:extLst>
            </p:cNvPr>
            <p:cNvSpPr/>
            <p:nvPr/>
          </p:nvSpPr>
          <p:spPr>
            <a:xfrm rot="18568943">
              <a:off x="11628196" y="5947757"/>
              <a:ext cx="676036" cy="667854"/>
            </a:xfrm>
            <a:custGeom>
              <a:avLst/>
              <a:gdLst>
                <a:gd name="connsiteX0" fmla="*/ 615633 w 676036"/>
                <a:gd name="connsiteY0" fmla="*/ 273357 h 667854"/>
                <a:gd name="connsiteX1" fmla="*/ 672587 w 676036"/>
                <a:gd name="connsiteY1" fmla="*/ 342864 h 667854"/>
                <a:gd name="connsiteX2" fmla="*/ 676036 w 676036"/>
                <a:gd name="connsiteY2" fmla="*/ 347997 h 667854"/>
                <a:gd name="connsiteX3" fmla="*/ 287776 w 676036"/>
                <a:gd name="connsiteY3" fmla="*/ 667854 h 667854"/>
                <a:gd name="connsiteX4" fmla="*/ 282480 w 676036"/>
                <a:gd name="connsiteY4" fmla="*/ 663554 h 667854"/>
                <a:gd name="connsiteX5" fmla="*/ 219816 w 676036"/>
                <a:gd name="connsiteY5" fmla="*/ 597338 h 667854"/>
                <a:gd name="connsiteX6" fmla="*/ 12210 w 676036"/>
                <a:gd name="connsiteY6" fmla="*/ 233130 h 667854"/>
                <a:gd name="connsiteX7" fmla="*/ 57108 w 676036"/>
                <a:gd name="connsiteY7" fmla="*/ 20495 h 667854"/>
                <a:gd name="connsiteX8" fmla="*/ 327929 w 676036"/>
                <a:gd name="connsiteY8" fmla="*/ 37016 h 667854"/>
                <a:gd name="connsiteX9" fmla="*/ 615633 w 676036"/>
                <a:gd name="connsiteY9" fmla="*/ 273357 h 66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76036" h="667854">
                  <a:moveTo>
                    <a:pt x="615633" y="273357"/>
                  </a:moveTo>
                  <a:cubicBezTo>
                    <a:pt x="636480" y="294938"/>
                    <a:pt x="655105" y="318479"/>
                    <a:pt x="672587" y="342864"/>
                  </a:cubicBezTo>
                  <a:lnTo>
                    <a:pt x="676036" y="347997"/>
                  </a:lnTo>
                  <a:lnTo>
                    <a:pt x="287776" y="667854"/>
                  </a:lnTo>
                  <a:lnTo>
                    <a:pt x="282480" y="663554"/>
                  </a:lnTo>
                  <a:cubicBezTo>
                    <a:pt x="260702" y="644103"/>
                    <a:pt x="239690" y="622720"/>
                    <a:pt x="219816" y="597338"/>
                  </a:cubicBezTo>
                  <a:cubicBezTo>
                    <a:pt x="140317" y="495810"/>
                    <a:pt x="39328" y="329269"/>
                    <a:pt x="12210" y="233130"/>
                  </a:cubicBezTo>
                  <a:cubicBezTo>
                    <a:pt x="-14909" y="136989"/>
                    <a:pt x="4487" y="53180"/>
                    <a:pt x="57108" y="20495"/>
                  </a:cubicBezTo>
                  <a:cubicBezTo>
                    <a:pt x="109728" y="-12192"/>
                    <a:pt x="234842" y="-5128"/>
                    <a:pt x="327929" y="37016"/>
                  </a:cubicBezTo>
                  <a:cubicBezTo>
                    <a:pt x="421017" y="79160"/>
                    <a:pt x="532243" y="187034"/>
                    <a:pt x="615633" y="273357"/>
                  </a:cubicBezTo>
                  <a:close/>
                </a:path>
              </a:pathLst>
            </a:custGeom>
            <a:solidFill>
              <a:srgbClr val="FEC8A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DDF5E5F1-0D29-318E-D0D5-7B8B84F46A7C}"/>
                </a:ext>
              </a:extLst>
            </p:cNvPr>
            <p:cNvSpPr/>
            <p:nvPr/>
          </p:nvSpPr>
          <p:spPr>
            <a:xfrm rot="18568943">
              <a:off x="11821156" y="6196173"/>
              <a:ext cx="227410" cy="201194"/>
            </a:xfrm>
            <a:custGeom>
              <a:avLst/>
              <a:gdLst>
                <a:gd name="connsiteX0" fmla="*/ 301531 w 301531"/>
                <a:gd name="connsiteY0" fmla="*/ 0 h 266771"/>
                <a:gd name="connsiteX1" fmla="*/ 301067 w 301531"/>
                <a:gd name="connsiteY1" fmla="*/ 25055 h 266771"/>
                <a:gd name="connsiteX2" fmla="*/ 263562 w 301531"/>
                <a:gd name="connsiteY2" fmla="*/ 135783 h 266771"/>
                <a:gd name="connsiteX3" fmla="*/ 115925 w 301531"/>
                <a:gd name="connsiteY3" fmla="*/ 252465 h 266771"/>
                <a:gd name="connsiteX4" fmla="*/ 35855 w 301531"/>
                <a:gd name="connsiteY4" fmla="*/ 266752 h 266771"/>
                <a:gd name="connsiteX5" fmla="*/ 0 w 301531"/>
                <a:gd name="connsiteY5" fmla="*/ 261941 h 266771"/>
                <a:gd name="connsiteX6" fmla="*/ 2368 w 301531"/>
                <a:gd name="connsiteY6" fmla="*/ 251869 h 266771"/>
                <a:gd name="connsiteX7" fmla="*/ 46868 w 301531"/>
                <a:gd name="connsiteY7" fmla="*/ 133402 h 266771"/>
                <a:gd name="connsiteX8" fmla="*/ 196887 w 301531"/>
                <a:gd name="connsiteY8" fmla="*/ 21483 h 266771"/>
                <a:gd name="connsiteX9" fmla="*/ 256549 w 301531"/>
                <a:gd name="connsiteY9" fmla="*/ 6637 h 266771"/>
                <a:gd name="connsiteX10" fmla="*/ 301531 w 301531"/>
                <a:gd name="connsiteY10" fmla="*/ 0 h 266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1531" h="266771">
                  <a:moveTo>
                    <a:pt x="301531" y="0"/>
                  </a:moveTo>
                  <a:lnTo>
                    <a:pt x="301067" y="25055"/>
                  </a:lnTo>
                  <a:cubicBezTo>
                    <a:pt x="297941" y="60402"/>
                    <a:pt x="286779" y="103339"/>
                    <a:pt x="263562" y="135783"/>
                  </a:cubicBezTo>
                  <a:cubicBezTo>
                    <a:pt x="232606" y="179043"/>
                    <a:pt x="166725" y="234209"/>
                    <a:pt x="115925" y="252465"/>
                  </a:cubicBezTo>
                  <a:cubicBezTo>
                    <a:pt x="90525" y="261593"/>
                    <a:pt x="62942" y="267149"/>
                    <a:pt x="35855" y="266752"/>
                  </a:cubicBezTo>
                  <a:lnTo>
                    <a:pt x="0" y="261941"/>
                  </a:lnTo>
                  <a:lnTo>
                    <a:pt x="2368" y="251869"/>
                  </a:lnTo>
                  <a:cubicBezTo>
                    <a:pt x="13828" y="207618"/>
                    <a:pt x="28612" y="161580"/>
                    <a:pt x="46868" y="133402"/>
                  </a:cubicBezTo>
                  <a:cubicBezTo>
                    <a:pt x="83380" y="77046"/>
                    <a:pt x="132593" y="41327"/>
                    <a:pt x="196887" y="21483"/>
                  </a:cubicBezTo>
                  <a:cubicBezTo>
                    <a:pt x="212961" y="16522"/>
                    <a:pt x="233822" y="11214"/>
                    <a:pt x="256549" y="6637"/>
                  </a:cubicBezTo>
                  <a:lnTo>
                    <a:pt x="30153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2E6E4CB1-3ABD-5D93-D4AE-9CAD68DA2D7B}"/>
                </a:ext>
              </a:extLst>
            </p:cNvPr>
            <p:cNvSpPr/>
            <p:nvPr/>
          </p:nvSpPr>
          <p:spPr>
            <a:xfrm rot="18568943">
              <a:off x="11577688" y="6092277"/>
              <a:ext cx="420238" cy="416274"/>
            </a:xfrm>
            <a:custGeom>
              <a:avLst/>
              <a:gdLst>
                <a:gd name="connsiteX0" fmla="*/ 235146 w 557209"/>
                <a:gd name="connsiteY0" fmla="*/ 920 h 551953"/>
                <a:gd name="connsiteX1" fmla="*/ 306952 w 557209"/>
                <a:gd name="connsiteY1" fmla="*/ 11602 h 551953"/>
                <a:gd name="connsiteX2" fmla="*/ 340515 w 557209"/>
                <a:gd name="connsiteY2" fmla="*/ 32889 h 551953"/>
                <a:gd name="connsiteX3" fmla="*/ 504822 w 557209"/>
                <a:gd name="connsiteY3" fmla="*/ 199577 h 551953"/>
                <a:gd name="connsiteX4" fmla="*/ 557209 w 557209"/>
                <a:gd name="connsiteY4" fmla="*/ 282920 h 551953"/>
                <a:gd name="connsiteX5" fmla="*/ 557078 w 557209"/>
                <a:gd name="connsiteY5" fmla="*/ 290012 h 551953"/>
                <a:gd name="connsiteX6" fmla="*/ 512096 w 557209"/>
                <a:gd name="connsiteY6" fmla="*/ 296649 h 551953"/>
                <a:gd name="connsiteX7" fmla="*/ 452434 w 557209"/>
                <a:gd name="connsiteY7" fmla="*/ 311495 h 551953"/>
                <a:gd name="connsiteX8" fmla="*/ 302415 w 557209"/>
                <a:gd name="connsiteY8" fmla="*/ 423414 h 551953"/>
                <a:gd name="connsiteX9" fmla="*/ 257915 w 557209"/>
                <a:gd name="connsiteY9" fmla="*/ 541881 h 551953"/>
                <a:gd name="connsiteX10" fmla="*/ 255547 w 557209"/>
                <a:gd name="connsiteY10" fmla="*/ 551953 h 551953"/>
                <a:gd name="connsiteX11" fmla="*/ 251479 w 557209"/>
                <a:gd name="connsiteY11" fmla="*/ 551407 h 551953"/>
                <a:gd name="connsiteX12" fmla="*/ 214309 w 557209"/>
                <a:gd name="connsiteY12" fmla="*/ 535333 h 551953"/>
                <a:gd name="connsiteX13" fmla="*/ 90484 w 557209"/>
                <a:gd name="connsiteY13" fmla="*/ 366264 h 551953"/>
                <a:gd name="connsiteX14" fmla="*/ 4759 w 557209"/>
                <a:gd name="connsiteY14" fmla="*/ 235295 h 551953"/>
                <a:gd name="connsiteX15" fmla="*/ 1974 w 557209"/>
                <a:gd name="connsiteY15" fmla="*/ 225940 h 551953"/>
                <a:gd name="connsiteX16" fmla="*/ 510 w 557209"/>
                <a:gd name="connsiteY16" fmla="*/ 217377 h 551953"/>
                <a:gd name="connsiteX17" fmla="*/ 75721 w 557209"/>
                <a:gd name="connsiteY17" fmla="*/ 27174 h 551953"/>
                <a:gd name="connsiteX18" fmla="*/ 235146 w 557209"/>
                <a:gd name="connsiteY18" fmla="*/ 920 h 551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7209" h="551953">
                  <a:moveTo>
                    <a:pt x="235146" y="920"/>
                  </a:moveTo>
                  <a:lnTo>
                    <a:pt x="306952" y="11602"/>
                  </a:lnTo>
                  <a:lnTo>
                    <a:pt x="340515" y="32889"/>
                  </a:lnTo>
                  <a:cubicBezTo>
                    <a:pt x="396078" y="73767"/>
                    <a:pt x="468706" y="157905"/>
                    <a:pt x="504822" y="199577"/>
                  </a:cubicBezTo>
                  <a:cubicBezTo>
                    <a:pt x="540938" y="241249"/>
                    <a:pt x="554828" y="245217"/>
                    <a:pt x="557209" y="282920"/>
                  </a:cubicBezTo>
                  <a:lnTo>
                    <a:pt x="557078" y="290012"/>
                  </a:lnTo>
                  <a:lnTo>
                    <a:pt x="512096" y="296649"/>
                  </a:lnTo>
                  <a:cubicBezTo>
                    <a:pt x="489369" y="301226"/>
                    <a:pt x="468508" y="306534"/>
                    <a:pt x="452434" y="311495"/>
                  </a:cubicBezTo>
                  <a:cubicBezTo>
                    <a:pt x="388140" y="331339"/>
                    <a:pt x="338927" y="367058"/>
                    <a:pt x="302415" y="423414"/>
                  </a:cubicBezTo>
                  <a:cubicBezTo>
                    <a:pt x="284159" y="451592"/>
                    <a:pt x="269375" y="497630"/>
                    <a:pt x="257915" y="541881"/>
                  </a:cubicBezTo>
                  <a:lnTo>
                    <a:pt x="255547" y="551953"/>
                  </a:lnTo>
                  <a:lnTo>
                    <a:pt x="251479" y="551407"/>
                  </a:lnTo>
                  <a:cubicBezTo>
                    <a:pt x="238519" y="547934"/>
                    <a:pt x="226017" y="542675"/>
                    <a:pt x="214309" y="535333"/>
                  </a:cubicBezTo>
                  <a:cubicBezTo>
                    <a:pt x="167478" y="505964"/>
                    <a:pt x="125409" y="416270"/>
                    <a:pt x="90484" y="366264"/>
                  </a:cubicBezTo>
                  <a:cubicBezTo>
                    <a:pt x="55559" y="316258"/>
                    <a:pt x="19840" y="273395"/>
                    <a:pt x="4759" y="235295"/>
                  </a:cubicBezTo>
                  <a:lnTo>
                    <a:pt x="1974" y="225940"/>
                  </a:lnTo>
                  <a:lnTo>
                    <a:pt x="510" y="217377"/>
                  </a:lnTo>
                  <a:cubicBezTo>
                    <a:pt x="-4156" y="130312"/>
                    <a:pt x="23393" y="59678"/>
                    <a:pt x="75721" y="27174"/>
                  </a:cubicBezTo>
                  <a:cubicBezTo>
                    <a:pt x="110607" y="5505"/>
                    <a:pt x="169523" y="-2989"/>
                    <a:pt x="235146" y="920"/>
                  </a:cubicBezTo>
                  <a:close/>
                </a:path>
              </a:pathLst>
            </a:custGeom>
            <a:solidFill>
              <a:srgbClr val="FFE6D5">
                <a:alpha val="5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4AC1EF1-29AE-FB4E-AC64-60810766A7CF}"/>
              </a:ext>
            </a:extLst>
          </p:cNvPr>
          <p:cNvGrpSpPr/>
          <p:nvPr/>
        </p:nvGrpSpPr>
        <p:grpSpPr>
          <a:xfrm>
            <a:off x="11461694" y="542184"/>
            <a:ext cx="184986" cy="896091"/>
            <a:chOff x="6823881" y="2181295"/>
            <a:chExt cx="628118" cy="3042657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9E4EC1DE-68EA-F268-F9D8-D0F07206E0F0}"/>
                </a:ext>
              </a:extLst>
            </p:cNvPr>
            <p:cNvGrpSpPr/>
            <p:nvPr/>
          </p:nvGrpSpPr>
          <p:grpSpPr>
            <a:xfrm>
              <a:off x="6823881" y="2181295"/>
              <a:ext cx="628118" cy="628118"/>
              <a:chOff x="1651388" y="2172798"/>
              <a:chExt cx="1083168" cy="1083168"/>
            </a:xfrm>
          </p:grpSpPr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036D5DB0-F5C7-4579-169A-151D89C1802B}"/>
                  </a:ext>
                </a:extLst>
              </p:cNvPr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1200" b="1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72" name="그림 71">
                <a:extLst>
                  <a:ext uri="{FF2B5EF4-FFF2-40B4-BE49-F238E27FC236}">
                    <a16:creationId xmlns:a16="http://schemas.microsoft.com/office/drawing/2014/main" id="{488AE2A3-65CD-A46E-59AD-B8CE5336F9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</p:spPr>
          </p:pic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E0F3557-1666-BFF5-24D7-ED05BA5AF0A2}"/>
                </a:ext>
              </a:extLst>
            </p:cNvPr>
            <p:cNvGrpSpPr/>
            <p:nvPr/>
          </p:nvGrpSpPr>
          <p:grpSpPr>
            <a:xfrm>
              <a:off x="6823881" y="4595834"/>
              <a:ext cx="628118" cy="628118"/>
              <a:chOff x="8846116" y="4168827"/>
              <a:chExt cx="1083168" cy="1083168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30B87EFC-11F0-A590-65D0-98EF611B7897}"/>
                  </a:ext>
                </a:extLst>
              </p:cNvPr>
              <p:cNvSpPr/>
              <p:nvPr/>
            </p:nvSpPr>
            <p:spPr>
              <a:xfrm>
                <a:off x="8846116" y="4168827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1200" b="1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75" name="그림 74">
                <a:extLst>
                  <a:ext uri="{FF2B5EF4-FFF2-40B4-BE49-F238E27FC236}">
                    <a16:creationId xmlns:a16="http://schemas.microsoft.com/office/drawing/2014/main" id="{5E6BF1AA-CF28-20EA-633D-F8EB748F68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36131" y="4358843"/>
                <a:ext cx="703135" cy="703135"/>
              </a:xfrm>
              <a:prstGeom prst="rect">
                <a:avLst/>
              </a:prstGeom>
            </p:spPr>
          </p:pic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4A78DCD6-4DB8-21DA-5A8C-74989D1012F0}"/>
                </a:ext>
              </a:extLst>
            </p:cNvPr>
            <p:cNvGrpSpPr/>
            <p:nvPr/>
          </p:nvGrpSpPr>
          <p:grpSpPr>
            <a:xfrm>
              <a:off x="6823881" y="2986141"/>
              <a:ext cx="628118" cy="628118"/>
              <a:chOff x="8723358" y="1778931"/>
              <a:chExt cx="1083168" cy="1083168"/>
            </a:xfrm>
          </p:grpSpPr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66FF7AFD-84AD-58D5-7D8C-E2BC068AAB4C}"/>
                  </a:ext>
                </a:extLst>
              </p:cNvPr>
              <p:cNvSpPr/>
              <p:nvPr/>
            </p:nvSpPr>
            <p:spPr>
              <a:xfrm>
                <a:off x="8723358" y="1778931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1200" b="1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78" name="그림 77">
                <a:extLst>
                  <a:ext uri="{FF2B5EF4-FFF2-40B4-BE49-F238E27FC236}">
                    <a16:creationId xmlns:a16="http://schemas.microsoft.com/office/drawing/2014/main" id="{51B636DE-395D-CC8F-05E7-E65403C679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96567" y="1952140"/>
                <a:ext cx="736749" cy="736749"/>
              </a:xfrm>
              <a:prstGeom prst="rect">
                <a:avLst/>
              </a:prstGeom>
            </p:spPr>
          </p:pic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AEF96A0A-D854-1046-6EA0-1151C6F0CAE8}"/>
                </a:ext>
              </a:extLst>
            </p:cNvPr>
            <p:cNvGrpSpPr/>
            <p:nvPr/>
          </p:nvGrpSpPr>
          <p:grpSpPr>
            <a:xfrm>
              <a:off x="6823881" y="3790987"/>
              <a:ext cx="628118" cy="628118"/>
              <a:chOff x="2899657" y="4303429"/>
              <a:chExt cx="1083168" cy="1083168"/>
            </a:xfrm>
          </p:grpSpPr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01669217-BC8A-37CD-BDC1-A54171F1F9AA}"/>
                  </a:ext>
                </a:extLst>
              </p:cNvPr>
              <p:cNvSpPr/>
              <p:nvPr/>
            </p:nvSpPr>
            <p:spPr>
              <a:xfrm>
                <a:off x="2899657" y="4303429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1200" b="1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81" name="그림 80">
                <a:extLst>
                  <a:ext uri="{FF2B5EF4-FFF2-40B4-BE49-F238E27FC236}">
                    <a16:creationId xmlns:a16="http://schemas.microsoft.com/office/drawing/2014/main" id="{58ADCF2F-0888-769E-078F-956E94879D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5175" y="4478947"/>
                <a:ext cx="732133" cy="732133"/>
              </a:xfrm>
              <a:prstGeom prst="rect">
                <a:avLst/>
              </a:prstGeom>
            </p:spPr>
          </p:pic>
        </p:grp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D0CB510-6D6E-0E1B-A4ED-A0AC3BEE2836}"/>
              </a:ext>
            </a:extLst>
          </p:cNvPr>
          <p:cNvSpPr/>
          <p:nvPr/>
        </p:nvSpPr>
        <p:spPr>
          <a:xfrm>
            <a:off x="1537387" y="1220009"/>
            <a:ext cx="9842161" cy="4836189"/>
          </a:xfrm>
          <a:prstGeom prst="roundRect">
            <a:avLst/>
          </a:prstGeom>
          <a:solidFill>
            <a:srgbClr val="F9EF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36347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426</Words>
  <Application>Microsoft Office PowerPoint</Application>
  <PresentationFormat>와이드스크린</PresentationFormat>
  <Paragraphs>268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Tmon몬소리 Black</vt:lpstr>
      <vt:lpstr>Arial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jaewon jeong</cp:lastModifiedBy>
  <cp:revision>5</cp:revision>
  <dcterms:created xsi:type="dcterms:W3CDTF">2023-05-04T05:42:55Z</dcterms:created>
  <dcterms:modified xsi:type="dcterms:W3CDTF">2023-06-22T07:13:47Z</dcterms:modified>
</cp:coreProperties>
</file>