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61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2624C-3436-4076-A9A9-E569D61D9A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D146EE-867C-4101-9DDA-52835F491C24}">
      <dgm:prSet custT="1"/>
      <dgm:spPr/>
      <dgm:t>
        <a:bodyPr/>
        <a:lstStyle/>
        <a:p>
          <a:r>
            <a:rPr lang="it-IT" sz="1600" dirty="0"/>
            <a:t>Bluetooth (spesso abbreviato in BT) è uno standard tecnico-industriale di trasmissione dati per reti personali senza fili (WPAN: Wireless Personal Area Network)</a:t>
          </a:r>
          <a:endParaRPr lang="en-US" sz="1600" dirty="0"/>
        </a:p>
      </dgm:t>
    </dgm:pt>
    <dgm:pt modelId="{F02BE2BD-CEF4-4CD6-B8BD-BF657900FCCC}" type="parTrans" cxnId="{23E67496-BB27-4E56-8A4E-4F920352EFB9}">
      <dgm:prSet/>
      <dgm:spPr/>
      <dgm:t>
        <a:bodyPr/>
        <a:lstStyle/>
        <a:p>
          <a:endParaRPr lang="en-US"/>
        </a:p>
      </dgm:t>
    </dgm:pt>
    <dgm:pt modelId="{A001A282-7224-4C89-9365-0F89AF50E830}" type="sibTrans" cxnId="{23E67496-BB27-4E56-8A4E-4F920352EFB9}">
      <dgm:prSet/>
      <dgm:spPr/>
      <dgm:t>
        <a:bodyPr/>
        <a:lstStyle/>
        <a:p>
          <a:endParaRPr lang="en-US"/>
        </a:p>
      </dgm:t>
    </dgm:pt>
    <dgm:pt modelId="{F91197D9-9978-4483-87CF-D7171A57564C}">
      <dgm:prSet custT="1"/>
      <dgm:spPr/>
      <dgm:t>
        <a:bodyPr/>
        <a:lstStyle/>
        <a:p>
          <a:r>
            <a:rPr lang="it-IT" sz="1600" dirty="0"/>
            <a:t>Fornisce un metodo standard, economico e sicuro per scambiare informazioni tra dispositivi diversi attraverso una frequenza radio sicura a corto raggio in grado di ricercare i dispositivi coperti dal segnale radio entro un raggio di qualche decina di metri mettendoli in comunicazione tra loro</a:t>
          </a:r>
          <a:endParaRPr lang="en-US" sz="1600" dirty="0"/>
        </a:p>
      </dgm:t>
    </dgm:pt>
    <dgm:pt modelId="{3BB5ACFC-A733-4EA6-B065-0F7CB02C00BD}" type="parTrans" cxnId="{1E5EA567-AABA-4C34-AF83-1EC844CAF3A9}">
      <dgm:prSet/>
      <dgm:spPr/>
      <dgm:t>
        <a:bodyPr/>
        <a:lstStyle/>
        <a:p>
          <a:endParaRPr lang="en-US"/>
        </a:p>
      </dgm:t>
    </dgm:pt>
    <dgm:pt modelId="{E94ABB49-7010-4D9C-9BF9-98766012C260}" type="sibTrans" cxnId="{1E5EA567-AABA-4C34-AF83-1EC844CAF3A9}">
      <dgm:prSet/>
      <dgm:spPr/>
      <dgm:t>
        <a:bodyPr/>
        <a:lstStyle/>
        <a:p>
          <a:endParaRPr lang="en-US"/>
        </a:p>
      </dgm:t>
    </dgm:pt>
    <dgm:pt modelId="{AFB87F7D-162F-4A9F-B977-E90E6144657F}" type="pres">
      <dgm:prSet presAssocID="{7D72624C-3436-4076-A9A9-E569D61D9A1B}" presName="root" presStyleCnt="0">
        <dgm:presLayoutVars>
          <dgm:dir/>
          <dgm:resizeHandles val="exact"/>
        </dgm:presLayoutVars>
      </dgm:prSet>
      <dgm:spPr/>
    </dgm:pt>
    <dgm:pt modelId="{7A0166B5-BCFB-4138-B904-B251382CC6A9}" type="pres">
      <dgm:prSet presAssocID="{7D72624C-3436-4076-A9A9-E569D61D9A1B}" presName="container" presStyleCnt="0">
        <dgm:presLayoutVars>
          <dgm:dir/>
          <dgm:resizeHandles val="exact"/>
        </dgm:presLayoutVars>
      </dgm:prSet>
      <dgm:spPr/>
    </dgm:pt>
    <dgm:pt modelId="{17F3F3C8-E587-405C-9721-EE30D55593AE}" type="pres">
      <dgm:prSet presAssocID="{73D146EE-867C-4101-9DDA-52835F491C24}" presName="compNode" presStyleCnt="0"/>
      <dgm:spPr/>
    </dgm:pt>
    <dgm:pt modelId="{D705BE82-F894-43F4-8FBC-A7A54D538F46}" type="pres">
      <dgm:prSet presAssocID="{73D146EE-867C-4101-9DDA-52835F491C24}" presName="iconBgRect" presStyleLbl="bgShp" presStyleIdx="0" presStyleCnt="2"/>
      <dgm:spPr/>
    </dgm:pt>
    <dgm:pt modelId="{D72DFC14-0592-4AE0-BC29-18FB1B9DC672}" type="pres">
      <dgm:prSet presAssocID="{73D146EE-867C-4101-9DDA-52835F491C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AC5CDFF-40F3-4F3A-A1E3-2142CA109AD5}" type="pres">
      <dgm:prSet presAssocID="{73D146EE-867C-4101-9DDA-52835F491C24}" presName="spaceRect" presStyleCnt="0"/>
      <dgm:spPr/>
    </dgm:pt>
    <dgm:pt modelId="{CFF6793B-AED8-4526-938B-6257E48015A7}" type="pres">
      <dgm:prSet presAssocID="{73D146EE-867C-4101-9DDA-52835F491C24}" presName="textRect" presStyleLbl="revTx" presStyleIdx="0" presStyleCnt="2">
        <dgm:presLayoutVars>
          <dgm:chMax val="1"/>
          <dgm:chPref val="1"/>
        </dgm:presLayoutVars>
      </dgm:prSet>
      <dgm:spPr/>
    </dgm:pt>
    <dgm:pt modelId="{DDBE980A-1EA2-414D-82A2-EF9CD4848BEA}" type="pres">
      <dgm:prSet presAssocID="{A001A282-7224-4C89-9365-0F89AF50E830}" presName="sibTrans" presStyleLbl="sibTrans2D1" presStyleIdx="0" presStyleCnt="0"/>
      <dgm:spPr/>
    </dgm:pt>
    <dgm:pt modelId="{9991C83C-E4EA-4843-B14D-1F855D5F3063}" type="pres">
      <dgm:prSet presAssocID="{F91197D9-9978-4483-87CF-D7171A57564C}" presName="compNode" presStyleCnt="0"/>
      <dgm:spPr/>
    </dgm:pt>
    <dgm:pt modelId="{8BED6B69-643A-40D9-8B7C-272D51306190}" type="pres">
      <dgm:prSet presAssocID="{F91197D9-9978-4483-87CF-D7171A57564C}" presName="iconBgRect" presStyleLbl="bgShp" presStyleIdx="1" presStyleCnt="2"/>
      <dgm:spPr/>
    </dgm:pt>
    <dgm:pt modelId="{8D632F86-0FCD-49DD-90E6-45EFEECDED80}" type="pres">
      <dgm:prSet presAssocID="{F91197D9-9978-4483-87CF-D7171A5756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10DBA12D-13B7-4F8E-8FD2-6D8B88AD521A}" type="pres">
      <dgm:prSet presAssocID="{F91197D9-9978-4483-87CF-D7171A57564C}" presName="spaceRect" presStyleCnt="0"/>
      <dgm:spPr/>
    </dgm:pt>
    <dgm:pt modelId="{8226417C-D90F-43C6-8946-BC5C02BDC8EE}" type="pres">
      <dgm:prSet presAssocID="{F91197D9-9978-4483-87CF-D7171A5756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CE520F-1025-4C85-B1EF-854557DAE201}" type="presOf" srcId="{F91197D9-9978-4483-87CF-D7171A57564C}" destId="{8226417C-D90F-43C6-8946-BC5C02BDC8EE}" srcOrd="0" destOrd="0" presId="urn:microsoft.com/office/officeart/2018/2/layout/IconCircleList"/>
    <dgm:cxn modelId="{1E5EA567-AABA-4C34-AF83-1EC844CAF3A9}" srcId="{7D72624C-3436-4076-A9A9-E569D61D9A1B}" destId="{F91197D9-9978-4483-87CF-D7171A57564C}" srcOrd="1" destOrd="0" parTransId="{3BB5ACFC-A733-4EA6-B065-0F7CB02C00BD}" sibTransId="{E94ABB49-7010-4D9C-9BF9-98766012C260}"/>
    <dgm:cxn modelId="{0C387174-5B13-4C35-BF55-E640602FCB56}" type="presOf" srcId="{A001A282-7224-4C89-9365-0F89AF50E830}" destId="{DDBE980A-1EA2-414D-82A2-EF9CD4848BEA}" srcOrd="0" destOrd="0" presId="urn:microsoft.com/office/officeart/2018/2/layout/IconCircleList"/>
    <dgm:cxn modelId="{23E67496-BB27-4E56-8A4E-4F920352EFB9}" srcId="{7D72624C-3436-4076-A9A9-E569D61D9A1B}" destId="{73D146EE-867C-4101-9DDA-52835F491C24}" srcOrd="0" destOrd="0" parTransId="{F02BE2BD-CEF4-4CD6-B8BD-BF657900FCCC}" sibTransId="{A001A282-7224-4C89-9365-0F89AF50E830}"/>
    <dgm:cxn modelId="{9B090CE7-A6F6-4649-90D5-8B41580270BB}" type="presOf" srcId="{7D72624C-3436-4076-A9A9-E569D61D9A1B}" destId="{AFB87F7D-162F-4A9F-B977-E90E6144657F}" srcOrd="0" destOrd="0" presId="urn:microsoft.com/office/officeart/2018/2/layout/IconCircleList"/>
    <dgm:cxn modelId="{CF3F8DF8-1407-41D3-A4F0-6E90A5BADCE2}" type="presOf" srcId="{73D146EE-867C-4101-9DDA-52835F491C24}" destId="{CFF6793B-AED8-4526-938B-6257E48015A7}" srcOrd="0" destOrd="0" presId="urn:microsoft.com/office/officeart/2018/2/layout/IconCircleList"/>
    <dgm:cxn modelId="{78AAAC1C-87AC-4AE6-B672-0351AC70F431}" type="presParOf" srcId="{AFB87F7D-162F-4A9F-B977-E90E6144657F}" destId="{7A0166B5-BCFB-4138-B904-B251382CC6A9}" srcOrd="0" destOrd="0" presId="urn:microsoft.com/office/officeart/2018/2/layout/IconCircleList"/>
    <dgm:cxn modelId="{C209C8BD-AE1E-418C-899A-532F2ADC4485}" type="presParOf" srcId="{7A0166B5-BCFB-4138-B904-B251382CC6A9}" destId="{17F3F3C8-E587-405C-9721-EE30D55593AE}" srcOrd="0" destOrd="0" presId="urn:microsoft.com/office/officeart/2018/2/layout/IconCircleList"/>
    <dgm:cxn modelId="{A19D2026-4B7F-4D7A-A7CB-A0093181A88D}" type="presParOf" srcId="{17F3F3C8-E587-405C-9721-EE30D55593AE}" destId="{D705BE82-F894-43F4-8FBC-A7A54D538F46}" srcOrd="0" destOrd="0" presId="urn:microsoft.com/office/officeart/2018/2/layout/IconCircleList"/>
    <dgm:cxn modelId="{9534E332-D239-4C9F-9F67-D5348B92E058}" type="presParOf" srcId="{17F3F3C8-E587-405C-9721-EE30D55593AE}" destId="{D72DFC14-0592-4AE0-BC29-18FB1B9DC672}" srcOrd="1" destOrd="0" presId="urn:microsoft.com/office/officeart/2018/2/layout/IconCircleList"/>
    <dgm:cxn modelId="{FCB11E3C-3743-463F-84CB-7568591E8D8F}" type="presParOf" srcId="{17F3F3C8-E587-405C-9721-EE30D55593AE}" destId="{CAC5CDFF-40F3-4F3A-A1E3-2142CA109AD5}" srcOrd="2" destOrd="0" presId="urn:microsoft.com/office/officeart/2018/2/layout/IconCircleList"/>
    <dgm:cxn modelId="{14921322-21CC-4B78-91CA-7DD170C8CA52}" type="presParOf" srcId="{17F3F3C8-E587-405C-9721-EE30D55593AE}" destId="{CFF6793B-AED8-4526-938B-6257E48015A7}" srcOrd="3" destOrd="0" presId="urn:microsoft.com/office/officeart/2018/2/layout/IconCircleList"/>
    <dgm:cxn modelId="{92898254-2B70-4DB2-9C13-4990884E8DC7}" type="presParOf" srcId="{7A0166B5-BCFB-4138-B904-B251382CC6A9}" destId="{DDBE980A-1EA2-414D-82A2-EF9CD4848BEA}" srcOrd="1" destOrd="0" presId="urn:microsoft.com/office/officeart/2018/2/layout/IconCircleList"/>
    <dgm:cxn modelId="{1B575BFB-5CD1-45F6-B1E2-547C769F1A19}" type="presParOf" srcId="{7A0166B5-BCFB-4138-B904-B251382CC6A9}" destId="{9991C83C-E4EA-4843-B14D-1F855D5F3063}" srcOrd="2" destOrd="0" presId="urn:microsoft.com/office/officeart/2018/2/layout/IconCircleList"/>
    <dgm:cxn modelId="{76D85D46-B474-462D-95E6-156C2771865B}" type="presParOf" srcId="{9991C83C-E4EA-4843-B14D-1F855D5F3063}" destId="{8BED6B69-643A-40D9-8B7C-272D51306190}" srcOrd="0" destOrd="0" presId="urn:microsoft.com/office/officeart/2018/2/layout/IconCircleList"/>
    <dgm:cxn modelId="{2CC28265-0AF9-4BAD-A211-6E4CCEED67C1}" type="presParOf" srcId="{9991C83C-E4EA-4843-B14D-1F855D5F3063}" destId="{8D632F86-0FCD-49DD-90E6-45EFEECDED80}" srcOrd="1" destOrd="0" presId="urn:microsoft.com/office/officeart/2018/2/layout/IconCircleList"/>
    <dgm:cxn modelId="{E0A64C90-E295-438F-B863-07FE444D649D}" type="presParOf" srcId="{9991C83C-E4EA-4843-B14D-1F855D5F3063}" destId="{10DBA12D-13B7-4F8E-8FD2-6D8B88AD521A}" srcOrd="2" destOrd="0" presId="urn:microsoft.com/office/officeart/2018/2/layout/IconCircleList"/>
    <dgm:cxn modelId="{4A2CEC59-530F-4EB2-80FF-57D6FACB4903}" type="presParOf" srcId="{9991C83C-E4EA-4843-B14D-1F855D5F3063}" destId="{8226417C-D90F-43C6-8946-BC5C02BDC8E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9198F6-E9BB-4AB6-819F-BB345B06B7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2A8C44-0A34-4590-BBBC-E1CC1D910552}">
      <dgm:prSet custT="1"/>
      <dgm:spPr/>
      <dgm:t>
        <a:bodyPr/>
        <a:lstStyle/>
        <a:p>
          <a:pPr>
            <a:defRPr cap="all"/>
          </a:pPr>
          <a:r>
            <a:rPr lang="it-IT" sz="1600" dirty="0"/>
            <a:t>Un dispositivo rilevabile si rende disponibile per le richieste di  connessione in arrivo</a:t>
          </a:r>
          <a:endParaRPr lang="en-US" sz="1600" dirty="0"/>
        </a:p>
      </dgm:t>
    </dgm:pt>
    <dgm:pt modelId="{BD71AF68-10B0-46CF-8D67-9520F5CD68B7}" type="parTrans" cxnId="{63856DFD-0357-42EB-B5D2-956F9A628E31}">
      <dgm:prSet/>
      <dgm:spPr/>
      <dgm:t>
        <a:bodyPr/>
        <a:lstStyle/>
        <a:p>
          <a:endParaRPr lang="en-US"/>
        </a:p>
      </dgm:t>
    </dgm:pt>
    <dgm:pt modelId="{6F4D7820-8541-4227-B036-D0E42B8A77EF}" type="sibTrans" cxnId="{63856DFD-0357-42EB-B5D2-956F9A628E31}">
      <dgm:prSet/>
      <dgm:spPr/>
      <dgm:t>
        <a:bodyPr/>
        <a:lstStyle/>
        <a:p>
          <a:endParaRPr lang="en-US"/>
        </a:p>
      </dgm:t>
    </dgm:pt>
    <dgm:pt modelId="{A1A403CA-0BB8-4C2C-BA97-BACAAECD1AD2}">
      <dgm:prSet custT="1"/>
      <dgm:spPr/>
      <dgm:t>
        <a:bodyPr/>
        <a:lstStyle/>
        <a:p>
          <a:pPr>
            <a:defRPr cap="all"/>
          </a:pPr>
          <a:r>
            <a:rPr lang="it-IT" sz="1600" dirty="0"/>
            <a:t>Un altro dispositivo trova il dispositivo rilevabile mediante un processo di </a:t>
          </a:r>
          <a:r>
            <a:rPr lang="it-IT" sz="1600" dirty="0" err="1"/>
            <a:t>discovery</a:t>
          </a:r>
          <a:endParaRPr lang="en-US" sz="1600" dirty="0"/>
        </a:p>
      </dgm:t>
    </dgm:pt>
    <dgm:pt modelId="{E1BEFD57-5DEC-4EE2-9476-81F4EF0D1BB9}" type="parTrans" cxnId="{FEFE99BB-AB70-4351-A513-B2F98C74F146}">
      <dgm:prSet/>
      <dgm:spPr/>
      <dgm:t>
        <a:bodyPr/>
        <a:lstStyle/>
        <a:p>
          <a:endParaRPr lang="en-US"/>
        </a:p>
      </dgm:t>
    </dgm:pt>
    <dgm:pt modelId="{C1FD1643-2F86-4068-93A9-CB7A1CFCF3B9}" type="sibTrans" cxnId="{FEFE99BB-AB70-4351-A513-B2F98C74F146}">
      <dgm:prSet/>
      <dgm:spPr/>
      <dgm:t>
        <a:bodyPr/>
        <a:lstStyle/>
        <a:p>
          <a:endParaRPr lang="en-US"/>
        </a:p>
      </dgm:t>
    </dgm:pt>
    <dgm:pt modelId="{8D2F20F9-6E24-4F06-BDA3-66F149EFB480}">
      <dgm:prSet custT="1"/>
      <dgm:spPr/>
      <dgm:t>
        <a:bodyPr/>
        <a:lstStyle/>
        <a:p>
          <a:pPr>
            <a:defRPr cap="all"/>
          </a:pPr>
          <a:r>
            <a:rPr lang="it-IT" sz="1600" dirty="0"/>
            <a:t>accetta la richiesta di associazione, i due dispositivi completano un processo di collegamento in cui scambiano le chiavi di sicurezza </a:t>
          </a:r>
          <a:endParaRPr lang="en-US" sz="1600" dirty="0"/>
        </a:p>
      </dgm:t>
    </dgm:pt>
    <dgm:pt modelId="{836CC0D5-E4DF-489D-ABA4-ED69BB503272}" type="parTrans" cxnId="{E709F78D-7CEE-46A9-8B30-8D42E96AC49B}">
      <dgm:prSet/>
      <dgm:spPr/>
      <dgm:t>
        <a:bodyPr/>
        <a:lstStyle/>
        <a:p>
          <a:endParaRPr lang="en-US"/>
        </a:p>
      </dgm:t>
    </dgm:pt>
    <dgm:pt modelId="{CEE70C2F-A24D-4B75-AEFC-351DD6425643}" type="sibTrans" cxnId="{E709F78D-7CEE-46A9-8B30-8D42E96AC49B}">
      <dgm:prSet/>
      <dgm:spPr/>
      <dgm:t>
        <a:bodyPr/>
        <a:lstStyle/>
        <a:p>
          <a:endParaRPr lang="en-US"/>
        </a:p>
      </dgm:t>
    </dgm:pt>
    <dgm:pt modelId="{C26995DD-4EEE-4C99-9020-9C89987F7E10}" type="pres">
      <dgm:prSet presAssocID="{7F9198F6-E9BB-4AB6-819F-BB345B06B77B}" presName="root" presStyleCnt="0">
        <dgm:presLayoutVars>
          <dgm:dir/>
          <dgm:resizeHandles val="exact"/>
        </dgm:presLayoutVars>
      </dgm:prSet>
      <dgm:spPr/>
    </dgm:pt>
    <dgm:pt modelId="{82704E3A-E214-414E-AD9A-DBD42BC4E667}" type="pres">
      <dgm:prSet presAssocID="{372A8C44-0A34-4590-BBBC-E1CC1D910552}" presName="compNode" presStyleCnt="0"/>
      <dgm:spPr/>
    </dgm:pt>
    <dgm:pt modelId="{339C2E25-E80B-4CE9-86AF-A3AD89278684}" type="pres">
      <dgm:prSet presAssocID="{372A8C44-0A34-4590-BBBC-E1CC1D910552}" presName="iconBgRect" presStyleLbl="bgShp" presStyleIdx="0" presStyleCnt="3"/>
      <dgm:spPr/>
    </dgm:pt>
    <dgm:pt modelId="{7D21CA22-212E-456C-B600-5FBBFD27F086}" type="pres">
      <dgm:prSet presAssocID="{372A8C44-0A34-4590-BBBC-E1CC1D9105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18ACEFF-DA1A-4623-BE8A-4BDCC3EF38F5}" type="pres">
      <dgm:prSet presAssocID="{372A8C44-0A34-4590-BBBC-E1CC1D910552}" presName="spaceRect" presStyleCnt="0"/>
      <dgm:spPr/>
    </dgm:pt>
    <dgm:pt modelId="{BA4A276F-0E9D-4078-8832-993017C5406E}" type="pres">
      <dgm:prSet presAssocID="{372A8C44-0A34-4590-BBBC-E1CC1D910552}" presName="textRect" presStyleLbl="revTx" presStyleIdx="0" presStyleCnt="3">
        <dgm:presLayoutVars>
          <dgm:chMax val="1"/>
          <dgm:chPref val="1"/>
        </dgm:presLayoutVars>
      </dgm:prSet>
      <dgm:spPr/>
    </dgm:pt>
    <dgm:pt modelId="{017964A3-856D-4AC8-98A2-311D1A730C05}" type="pres">
      <dgm:prSet presAssocID="{6F4D7820-8541-4227-B036-D0E42B8A77EF}" presName="sibTrans" presStyleCnt="0"/>
      <dgm:spPr/>
    </dgm:pt>
    <dgm:pt modelId="{FBCEC7DB-7AD6-49F0-AABA-EABE9537A9F4}" type="pres">
      <dgm:prSet presAssocID="{A1A403CA-0BB8-4C2C-BA97-BACAAECD1AD2}" presName="compNode" presStyleCnt="0"/>
      <dgm:spPr/>
    </dgm:pt>
    <dgm:pt modelId="{1D8BF001-7A8B-4D87-A72E-F7DDB62A7C16}" type="pres">
      <dgm:prSet presAssocID="{A1A403CA-0BB8-4C2C-BA97-BACAAECD1AD2}" presName="iconBgRect" presStyleLbl="bgShp" presStyleIdx="1" presStyleCnt="3"/>
      <dgm:spPr/>
    </dgm:pt>
    <dgm:pt modelId="{9F24D0F2-2DF3-4428-80AC-DF72C0B6C306}" type="pres">
      <dgm:prSet presAssocID="{A1A403CA-0BB8-4C2C-BA97-BACAAECD1A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B591AF1-EB9C-4245-A81A-EEE8700DFA7C}" type="pres">
      <dgm:prSet presAssocID="{A1A403CA-0BB8-4C2C-BA97-BACAAECD1AD2}" presName="spaceRect" presStyleCnt="0"/>
      <dgm:spPr/>
    </dgm:pt>
    <dgm:pt modelId="{949482CC-EFB4-4685-8139-B14497FFD80E}" type="pres">
      <dgm:prSet presAssocID="{A1A403CA-0BB8-4C2C-BA97-BACAAECD1AD2}" presName="textRect" presStyleLbl="revTx" presStyleIdx="1" presStyleCnt="3">
        <dgm:presLayoutVars>
          <dgm:chMax val="1"/>
          <dgm:chPref val="1"/>
        </dgm:presLayoutVars>
      </dgm:prSet>
      <dgm:spPr/>
    </dgm:pt>
    <dgm:pt modelId="{DAF5467F-922C-47BB-B9A2-39A9AA15F1B9}" type="pres">
      <dgm:prSet presAssocID="{C1FD1643-2F86-4068-93A9-CB7A1CFCF3B9}" presName="sibTrans" presStyleCnt="0"/>
      <dgm:spPr/>
    </dgm:pt>
    <dgm:pt modelId="{ADED604B-4BDB-4EE9-B2C9-120C8E0D4D2E}" type="pres">
      <dgm:prSet presAssocID="{8D2F20F9-6E24-4F06-BDA3-66F149EFB480}" presName="compNode" presStyleCnt="0"/>
      <dgm:spPr/>
    </dgm:pt>
    <dgm:pt modelId="{C03C8607-3AF6-434F-8C2A-B0FC9EAB157E}" type="pres">
      <dgm:prSet presAssocID="{8D2F20F9-6E24-4F06-BDA3-66F149EFB480}" presName="iconBgRect" presStyleLbl="bgShp" presStyleIdx="2" presStyleCnt="3"/>
      <dgm:spPr/>
    </dgm:pt>
    <dgm:pt modelId="{69385243-7D66-4E4A-A5CC-76245253F600}" type="pres">
      <dgm:prSet presAssocID="{8D2F20F9-6E24-4F06-BDA3-66F149EFB4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B708A41-4DA5-4CA2-98C0-4740653662CE}" type="pres">
      <dgm:prSet presAssocID="{8D2F20F9-6E24-4F06-BDA3-66F149EFB480}" presName="spaceRect" presStyleCnt="0"/>
      <dgm:spPr/>
    </dgm:pt>
    <dgm:pt modelId="{DE961932-2BDC-4523-A075-1AB5F06E0C53}" type="pres">
      <dgm:prSet presAssocID="{8D2F20F9-6E24-4F06-BDA3-66F149EFB4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09F78D-7CEE-46A9-8B30-8D42E96AC49B}" srcId="{7F9198F6-E9BB-4AB6-819F-BB345B06B77B}" destId="{8D2F20F9-6E24-4F06-BDA3-66F149EFB480}" srcOrd="2" destOrd="0" parTransId="{836CC0D5-E4DF-489D-ABA4-ED69BB503272}" sibTransId="{CEE70C2F-A24D-4B75-AEFC-351DD6425643}"/>
    <dgm:cxn modelId="{FEFE99BB-AB70-4351-A513-B2F98C74F146}" srcId="{7F9198F6-E9BB-4AB6-819F-BB345B06B77B}" destId="{A1A403CA-0BB8-4C2C-BA97-BACAAECD1AD2}" srcOrd="1" destOrd="0" parTransId="{E1BEFD57-5DEC-4EE2-9476-81F4EF0D1BB9}" sibTransId="{C1FD1643-2F86-4068-93A9-CB7A1CFCF3B9}"/>
    <dgm:cxn modelId="{AB24C5BE-328C-4A29-A8B9-1DE8DBBD862B}" type="presOf" srcId="{A1A403CA-0BB8-4C2C-BA97-BACAAECD1AD2}" destId="{949482CC-EFB4-4685-8139-B14497FFD80E}" srcOrd="0" destOrd="0" presId="urn:microsoft.com/office/officeart/2018/5/layout/IconCircleLabelList"/>
    <dgm:cxn modelId="{3BA6FAC3-1A7F-4F1A-88C5-65AC288927B0}" type="presOf" srcId="{7F9198F6-E9BB-4AB6-819F-BB345B06B77B}" destId="{C26995DD-4EEE-4C99-9020-9C89987F7E10}" srcOrd="0" destOrd="0" presId="urn:microsoft.com/office/officeart/2018/5/layout/IconCircleLabelList"/>
    <dgm:cxn modelId="{CCF3B6CC-6580-45ED-81EF-13DBC7888EF8}" type="presOf" srcId="{372A8C44-0A34-4590-BBBC-E1CC1D910552}" destId="{BA4A276F-0E9D-4078-8832-993017C5406E}" srcOrd="0" destOrd="0" presId="urn:microsoft.com/office/officeart/2018/5/layout/IconCircleLabelList"/>
    <dgm:cxn modelId="{95E9B9F0-371C-4879-B1EB-5E16DD5CFE7B}" type="presOf" srcId="{8D2F20F9-6E24-4F06-BDA3-66F149EFB480}" destId="{DE961932-2BDC-4523-A075-1AB5F06E0C53}" srcOrd="0" destOrd="0" presId="urn:microsoft.com/office/officeart/2018/5/layout/IconCircleLabelList"/>
    <dgm:cxn modelId="{63856DFD-0357-42EB-B5D2-956F9A628E31}" srcId="{7F9198F6-E9BB-4AB6-819F-BB345B06B77B}" destId="{372A8C44-0A34-4590-BBBC-E1CC1D910552}" srcOrd="0" destOrd="0" parTransId="{BD71AF68-10B0-46CF-8D67-9520F5CD68B7}" sibTransId="{6F4D7820-8541-4227-B036-D0E42B8A77EF}"/>
    <dgm:cxn modelId="{D5EEF498-F9E0-4476-B980-7231584162ED}" type="presParOf" srcId="{C26995DD-4EEE-4C99-9020-9C89987F7E10}" destId="{82704E3A-E214-414E-AD9A-DBD42BC4E667}" srcOrd="0" destOrd="0" presId="urn:microsoft.com/office/officeart/2018/5/layout/IconCircleLabelList"/>
    <dgm:cxn modelId="{6EBDA281-D0D6-4D4C-BA1C-84C9DCA552B3}" type="presParOf" srcId="{82704E3A-E214-414E-AD9A-DBD42BC4E667}" destId="{339C2E25-E80B-4CE9-86AF-A3AD89278684}" srcOrd="0" destOrd="0" presId="urn:microsoft.com/office/officeart/2018/5/layout/IconCircleLabelList"/>
    <dgm:cxn modelId="{8AA45494-5F84-4FD2-9EDE-D571BCA02765}" type="presParOf" srcId="{82704E3A-E214-414E-AD9A-DBD42BC4E667}" destId="{7D21CA22-212E-456C-B600-5FBBFD27F086}" srcOrd="1" destOrd="0" presId="urn:microsoft.com/office/officeart/2018/5/layout/IconCircleLabelList"/>
    <dgm:cxn modelId="{BAF091A4-4928-4885-BBB7-235162A5E144}" type="presParOf" srcId="{82704E3A-E214-414E-AD9A-DBD42BC4E667}" destId="{018ACEFF-DA1A-4623-BE8A-4BDCC3EF38F5}" srcOrd="2" destOrd="0" presId="urn:microsoft.com/office/officeart/2018/5/layout/IconCircleLabelList"/>
    <dgm:cxn modelId="{4317A28C-E75A-42D7-AEE9-AE02CFC039FB}" type="presParOf" srcId="{82704E3A-E214-414E-AD9A-DBD42BC4E667}" destId="{BA4A276F-0E9D-4078-8832-993017C5406E}" srcOrd="3" destOrd="0" presId="urn:microsoft.com/office/officeart/2018/5/layout/IconCircleLabelList"/>
    <dgm:cxn modelId="{B3CE3C32-8967-4097-B6B5-244C038CE1A8}" type="presParOf" srcId="{C26995DD-4EEE-4C99-9020-9C89987F7E10}" destId="{017964A3-856D-4AC8-98A2-311D1A730C05}" srcOrd="1" destOrd="0" presId="urn:microsoft.com/office/officeart/2018/5/layout/IconCircleLabelList"/>
    <dgm:cxn modelId="{6C0F70C9-1B85-4BF7-A17A-922590F3D865}" type="presParOf" srcId="{C26995DD-4EEE-4C99-9020-9C89987F7E10}" destId="{FBCEC7DB-7AD6-49F0-AABA-EABE9537A9F4}" srcOrd="2" destOrd="0" presId="urn:microsoft.com/office/officeart/2018/5/layout/IconCircleLabelList"/>
    <dgm:cxn modelId="{EB80D271-3317-4965-A7E0-639C3C93D1BA}" type="presParOf" srcId="{FBCEC7DB-7AD6-49F0-AABA-EABE9537A9F4}" destId="{1D8BF001-7A8B-4D87-A72E-F7DDB62A7C16}" srcOrd="0" destOrd="0" presId="urn:microsoft.com/office/officeart/2018/5/layout/IconCircleLabelList"/>
    <dgm:cxn modelId="{853BC67A-34F2-42A0-92CA-EEC2DA038221}" type="presParOf" srcId="{FBCEC7DB-7AD6-49F0-AABA-EABE9537A9F4}" destId="{9F24D0F2-2DF3-4428-80AC-DF72C0B6C306}" srcOrd="1" destOrd="0" presId="urn:microsoft.com/office/officeart/2018/5/layout/IconCircleLabelList"/>
    <dgm:cxn modelId="{ED17E12C-403A-402F-9D94-D5E5FEF6D9EF}" type="presParOf" srcId="{FBCEC7DB-7AD6-49F0-AABA-EABE9537A9F4}" destId="{FB591AF1-EB9C-4245-A81A-EEE8700DFA7C}" srcOrd="2" destOrd="0" presId="urn:microsoft.com/office/officeart/2018/5/layout/IconCircleLabelList"/>
    <dgm:cxn modelId="{F88B03E6-463F-4519-BF3E-1121D544C0CD}" type="presParOf" srcId="{FBCEC7DB-7AD6-49F0-AABA-EABE9537A9F4}" destId="{949482CC-EFB4-4685-8139-B14497FFD80E}" srcOrd="3" destOrd="0" presId="urn:microsoft.com/office/officeart/2018/5/layout/IconCircleLabelList"/>
    <dgm:cxn modelId="{A92E9E5A-352F-4C94-8AEF-6C287D064CDE}" type="presParOf" srcId="{C26995DD-4EEE-4C99-9020-9C89987F7E10}" destId="{DAF5467F-922C-47BB-B9A2-39A9AA15F1B9}" srcOrd="3" destOrd="0" presId="urn:microsoft.com/office/officeart/2018/5/layout/IconCircleLabelList"/>
    <dgm:cxn modelId="{2710EE92-FA61-4537-B050-F117DC695FFA}" type="presParOf" srcId="{C26995DD-4EEE-4C99-9020-9C89987F7E10}" destId="{ADED604B-4BDB-4EE9-B2C9-120C8E0D4D2E}" srcOrd="4" destOrd="0" presId="urn:microsoft.com/office/officeart/2018/5/layout/IconCircleLabelList"/>
    <dgm:cxn modelId="{BAE24E1B-B628-43C4-A736-45592BDC4D52}" type="presParOf" srcId="{ADED604B-4BDB-4EE9-B2C9-120C8E0D4D2E}" destId="{C03C8607-3AF6-434F-8C2A-B0FC9EAB157E}" srcOrd="0" destOrd="0" presId="urn:microsoft.com/office/officeart/2018/5/layout/IconCircleLabelList"/>
    <dgm:cxn modelId="{F9AFF810-C945-46D3-976F-B9191DEAD17A}" type="presParOf" srcId="{ADED604B-4BDB-4EE9-B2C9-120C8E0D4D2E}" destId="{69385243-7D66-4E4A-A5CC-76245253F600}" srcOrd="1" destOrd="0" presId="urn:microsoft.com/office/officeart/2018/5/layout/IconCircleLabelList"/>
    <dgm:cxn modelId="{60C2DCDE-1633-4C13-A8F4-06E2599851AD}" type="presParOf" srcId="{ADED604B-4BDB-4EE9-B2C9-120C8E0D4D2E}" destId="{AB708A41-4DA5-4CA2-98C0-4740653662CE}" srcOrd="2" destOrd="0" presId="urn:microsoft.com/office/officeart/2018/5/layout/IconCircleLabelList"/>
    <dgm:cxn modelId="{8D998BC2-5E0D-47AF-B926-EF9D1B2CD4AF}" type="presParOf" srcId="{ADED604B-4BDB-4EE9-B2C9-120C8E0D4D2E}" destId="{DE961932-2BDC-4523-A075-1AB5F06E0C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5BE82-F894-43F4-8FBC-A7A54D538F46}">
      <dsp:nvSpPr>
        <dsp:cNvPr id="0" name=""/>
        <dsp:cNvSpPr/>
      </dsp:nvSpPr>
      <dsp:spPr>
        <a:xfrm>
          <a:off x="108989" y="1129568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DFC14-0592-4AE0-BC29-18FB1B9DC672}">
      <dsp:nvSpPr>
        <dsp:cNvPr id="0" name=""/>
        <dsp:cNvSpPr/>
      </dsp:nvSpPr>
      <dsp:spPr>
        <a:xfrm>
          <a:off x="378329" y="1398909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6793B-AED8-4526-938B-6257E48015A7}">
      <dsp:nvSpPr>
        <dsp:cNvPr id="0" name=""/>
        <dsp:cNvSpPr/>
      </dsp:nvSpPr>
      <dsp:spPr>
        <a:xfrm>
          <a:off x="1666401" y="1129568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Bluetooth (spesso abbreviato in BT) è uno standard tecnico-industriale di trasmissione dati per reti personali senza fili (WPAN: Wireless Personal Area Network)</a:t>
          </a:r>
          <a:endParaRPr lang="en-US" sz="1600" kern="1200" dirty="0"/>
        </a:p>
      </dsp:txBody>
      <dsp:txXfrm>
        <a:off x="1666401" y="1129568"/>
        <a:ext cx="3023212" cy="1282575"/>
      </dsp:txXfrm>
    </dsp:sp>
    <dsp:sp modelId="{8BED6B69-643A-40D9-8B7C-272D51306190}">
      <dsp:nvSpPr>
        <dsp:cNvPr id="0" name=""/>
        <dsp:cNvSpPr/>
      </dsp:nvSpPr>
      <dsp:spPr>
        <a:xfrm>
          <a:off x="5216385" y="1129568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32F86-0FCD-49DD-90E6-45EFEECDED80}">
      <dsp:nvSpPr>
        <dsp:cNvPr id="0" name=""/>
        <dsp:cNvSpPr/>
      </dsp:nvSpPr>
      <dsp:spPr>
        <a:xfrm>
          <a:off x="5485726" y="1398909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6417C-D90F-43C6-8946-BC5C02BDC8EE}">
      <dsp:nvSpPr>
        <dsp:cNvPr id="0" name=""/>
        <dsp:cNvSpPr/>
      </dsp:nvSpPr>
      <dsp:spPr>
        <a:xfrm>
          <a:off x="6773798" y="1129568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Fornisce un metodo standard, economico e sicuro per scambiare informazioni tra dispositivi diversi attraverso una frequenza radio sicura a corto raggio in grado di ricercare i dispositivi coperti dal segnale radio entro un raggio di qualche decina di metri mettendoli in comunicazione tra loro</a:t>
          </a:r>
          <a:endParaRPr lang="en-US" sz="1600" kern="1200" dirty="0"/>
        </a:p>
      </dsp:txBody>
      <dsp:txXfrm>
        <a:off x="6773798" y="1129568"/>
        <a:ext cx="3023212" cy="1282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C2E25-E80B-4CE9-86AF-A3AD89278684}">
      <dsp:nvSpPr>
        <dsp:cNvPr id="0" name=""/>
        <dsp:cNvSpPr/>
      </dsp:nvSpPr>
      <dsp:spPr>
        <a:xfrm>
          <a:off x="707250" y="22184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1CA22-212E-456C-B600-5FBBFD27F086}">
      <dsp:nvSpPr>
        <dsp:cNvPr id="0" name=""/>
        <dsp:cNvSpPr/>
      </dsp:nvSpPr>
      <dsp:spPr>
        <a:xfrm>
          <a:off x="1080187" y="39512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A276F-0E9D-4078-8832-993017C5406E}">
      <dsp:nvSpPr>
        <dsp:cNvPr id="0" name=""/>
        <dsp:cNvSpPr/>
      </dsp:nvSpPr>
      <dsp:spPr>
        <a:xfrm>
          <a:off x="147843" y="2317184"/>
          <a:ext cx="286875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Un dispositivo rilevabile si rende disponibile per le richieste di  connessione in arrivo</a:t>
          </a:r>
          <a:endParaRPr lang="en-US" sz="1600" kern="1200" dirty="0"/>
        </a:p>
      </dsp:txBody>
      <dsp:txXfrm>
        <a:off x="147843" y="2317184"/>
        <a:ext cx="2868750" cy="1202343"/>
      </dsp:txXfrm>
    </dsp:sp>
    <dsp:sp modelId="{1D8BF001-7A8B-4D87-A72E-F7DDB62A7C16}">
      <dsp:nvSpPr>
        <dsp:cNvPr id="0" name=""/>
        <dsp:cNvSpPr/>
      </dsp:nvSpPr>
      <dsp:spPr>
        <a:xfrm>
          <a:off x="4078031" y="22184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4D0F2-2DF3-4428-80AC-DF72C0B6C306}">
      <dsp:nvSpPr>
        <dsp:cNvPr id="0" name=""/>
        <dsp:cNvSpPr/>
      </dsp:nvSpPr>
      <dsp:spPr>
        <a:xfrm>
          <a:off x="4450968" y="39512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482CC-EFB4-4685-8139-B14497FFD80E}">
      <dsp:nvSpPr>
        <dsp:cNvPr id="0" name=""/>
        <dsp:cNvSpPr/>
      </dsp:nvSpPr>
      <dsp:spPr>
        <a:xfrm>
          <a:off x="3518625" y="2317184"/>
          <a:ext cx="286875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Un altro dispositivo trova il dispositivo rilevabile mediante un processo di </a:t>
          </a:r>
          <a:r>
            <a:rPr lang="it-IT" sz="1600" kern="1200" dirty="0" err="1"/>
            <a:t>discovery</a:t>
          </a:r>
          <a:endParaRPr lang="en-US" sz="1600" kern="1200" dirty="0"/>
        </a:p>
      </dsp:txBody>
      <dsp:txXfrm>
        <a:off x="3518625" y="2317184"/>
        <a:ext cx="2868750" cy="1202343"/>
      </dsp:txXfrm>
    </dsp:sp>
    <dsp:sp modelId="{C03C8607-3AF6-434F-8C2A-B0FC9EAB157E}">
      <dsp:nvSpPr>
        <dsp:cNvPr id="0" name=""/>
        <dsp:cNvSpPr/>
      </dsp:nvSpPr>
      <dsp:spPr>
        <a:xfrm>
          <a:off x="7448812" y="22184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85243-7D66-4E4A-A5CC-76245253F600}">
      <dsp:nvSpPr>
        <dsp:cNvPr id="0" name=""/>
        <dsp:cNvSpPr/>
      </dsp:nvSpPr>
      <dsp:spPr>
        <a:xfrm>
          <a:off x="7821750" y="395121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61932-2BDC-4523-A075-1AB5F06E0C53}">
      <dsp:nvSpPr>
        <dsp:cNvPr id="0" name=""/>
        <dsp:cNvSpPr/>
      </dsp:nvSpPr>
      <dsp:spPr>
        <a:xfrm>
          <a:off x="6889406" y="2317184"/>
          <a:ext cx="286875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accetta la richiesta di associazione, i due dispositivi completano un processo di collegamento in cui scambiano le chiavi di sicurezza </a:t>
          </a:r>
          <a:endParaRPr lang="en-US" sz="1600" kern="1200" dirty="0"/>
        </a:p>
      </dsp:txBody>
      <dsp:txXfrm>
        <a:off x="6889406" y="2317184"/>
        <a:ext cx="2868750" cy="1202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8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14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98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8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88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3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9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1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1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75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A8EF4F7-5CCE-4D10-9581-7B6B241FE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Bluetooth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56A9B26-020D-403B-A5B4-7A6291D29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Cos’è e come usarlo in un dispositivo Android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573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96008-1CB8-4A64-9D85-1BCB645C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il Bluetooth?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2CABCCD-7999-4378-A66F-4660808CE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91897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865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BFB14-994C-4EED-8A46-4A47C5B6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Android e il Bluetooth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F9B0F-E0FD-4F67-9112-C721931C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 dirty="0"/>
              <a:t>Android offre delle API per la gestione della comunicazione Bluetooth garantendo determinati servizi:</a:t>
            </a:r>
          </a:p>
          <a:p>
            <a:pPr lvl="1"/>
            <a:r>
              <a:rPr lang="it-IT" dirty="0"/>
              <a:t>Ricerca di dispositivi Bluetooth attivi</a:t>
            </a:r>
          </a:p>
          <a:p>
            <a:pPr lvl="1"/>
            <a:r>
              <a:rPr lang="it-IT" dirty="0"/>
              <a:t>Query per trovare dispositivi accoppiati (</a:t>
            </a:r>
            <a:r>
              <a:rPr lang="it-IT" dirty="0" err="1"/>
              <a:t>paired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Stabilire canali tramite il protocollo RFCOMM</a:t>
            </a:r>
          </a:p>
          <a:p>
            <a:pPr lvl="1"/>
            <a:r>
              <a:rPr lang="it-IT" dirty="0"/>
              <a:t>Connettersi ad altri dispositivi tramite un servizio di </a:t>
            </a:r>
            <a:r>
              <a:rPr lang="it-IT" dirty="0" err="1"/>
              <a:t>discovery</a:t>
            </a:r>
            <a:endParaRPr lang="it-IT" dirty="0"/>
          </a:p>
          <a:p>
            <a:pPr lvl="1"/>
            <a:r>
              <a:rPr lang="it-IT" dirty="0"/>
              <a:t>Trasferire dati da un dispositivo ad un altro</a:t>
            </a:r>
          </a:p>
          <a:p>
            <a:pPr lvl="1"/>
            <a:r>
              <a:rPr lang="it-IT" dirty="0"/>
              <a:t>Gestire più connessioni</a:t>
            </a:r>
          </a:p>
        </p:txBody>
      </p:sp>
    </p:spTree>
    <p:extLst>
      <p:ext uri="{BB962C8B-B14F-4D97-AF65-F5344CB8AC3E}">
        <p14:creationId xmlns:p14="http://schemas.microsoft.com/office/powerpoint/2010/main" val="24893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1A808EA-4A5B-439B-8D2D-079A3459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/>
              <a:t>Pairing in a nutshell</a:t>
            </a:r>
            <a:endParaRPr lang="it-IT" sz="4000" dirty="0"/>
          </a:p>
        </p:txBody>
      </p:sp>
      <p:graphicFrame>
        <p:nvGraphicFramePr>
          <p:cNvPr id="128" name="Segnaposto testo 7">
            <a:extLst>
              <a:ext uri="{FF2B5EF4-FFF2-40B4-BE49-F238E27FC236}">
                <a16:creationId xmlns:a16="http://schemas.microsoft.com/office/drawing/2014/main" id="{72D70041-B96B-4F9E-A947-57EC5ACDA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696059"/>
              </p:ext>
            </p:extLst>
          </p:nvPr>
        </p:nvGraphicFramePr>
        <p:xfrm>
          <a:off x="1141411" y="2990057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F7E8EC58-D5F0-4C3E-AC3B-4366DDC7460B}"/>
              </a:ext>
            </a:extLst>
          </p:cNvPr>
          <p:cNvSpPr txBox="1"/>
          <p:nvPr/>
        </p:nvSpPr>
        <p:spPr>
          <a:xfrm>
            <a:off x="1141414" y="2001097"/>
            <a:ext cx="9905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Affinché due dispositivi abilitati al Bluetooth possano comunicare e trasferirsi dati devono prima creare un canale di comunicazione tramite il processo di </a:t>
            </a:r>
            <a:r>
              <a:rPr lang="it-IT" sz="1800" dirty="0" err="1"/>
              <a:t>pairing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449758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</TotalTime>
  <Words>215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Bluetooth</vt:lpstr>
      <vt:lpstr>Cos’è il Bluetooth?</vt:lpstr>
      <vt:lpstr>Android e il Bluetooth</vt:lpstr>
      <vt:lpstr>Pairing in a nutshell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simone grillo</dc:creator>
  <cp:lastModifiedBy>simone grillo</cp:lastModifiedBy>
  <cp:revision>1</cp:revision>
  <dcterms:created xsi:type="dcterms:W3CDTF">2020-05-03T20:12:27Z</dcterms:created>
  <dcterms:modified xsi:type="dcterms:W3CDTF">2020-05-03T21:03:12Z</dcterms:modified>
</cp:coreProperties>
</file>