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sldIdLst>
    <p:sldId id="283" r:id="rId2"/>
    <p:sldId id="307" r:id="rId3"/>
    <p:sldId id="257" r:id="rId4"/>
    <p:sldId id="258" r:id="rId5"/>
    <p:sldId id="268" r:id="rId6"/>
    <p:sldId id="296" r:id="rId7"/>
    <p:sldId id="269" r:id="rId8"/>
    <p:sldId id="262" r:id="rId9"/>
    <p:sldId id="264" r:id="rId10"/>
    <p:sldId id="265" r:id="rId11"/>
    <p:sldId id="311" r:id="rId12"/>
    <p:sldId id="315" r:id="rId13"/>
    <p:sldId id="310" r:id="rId14"/>
    <p:sldId id="314" r:id="rId15"/>
    <p:sldId id="312" r:id="rId16"/>
    <p:sldId id="313" r:id="rId17"/>
    <p:sldId id="330" r:id="rId18"/>
    <p:sldId id="285" r:id="rId19"/>
    <p:sldId id="291" r:id="rId20"/>
    <p:sldId id="292" r:id="rId21"/>
    <p:sldId id="293" r:id="rId22"/>
    <p:sldId id="294" r:id="rId23"/>
    <p:sldId id="297" r:id="rId24"/>
    <p:sldId id="298" r:id="rId25"/>
    <p:sldId id="303" r:id="rId26"/>
    <p:sldId id="304" r:id="rId27"/>
    <p:sldId id="299" r:id="rId28"/>
    <p:sldId id="301" r:id="rId29"/>
    <p:sldId id="302" r:id="rId30"/>
    <p:sldId id="306" r:id="rId31"/>
    <p:sldId id="270" r:id="rId32"/>
    <p:sldId id="273" r:id="rId33"/>
    <p:sldId id="271" r:id="rId34"/>
    <p:sldId id="272" r:id="rId35"/>
    <p:sldId id="275" r:id="rId36"/>
    <p:sldId id="276" r:id="rId37"/>
    <p:sldId id="282" r:id="rId38"/>
    <p:sldId id="279" r:id="rId39"/>
    <p:sldId id="278" r:id="rId40"/>
    <p:sldId id="280" r:id="rId41"/>
    <p:sldId id="281" r:id="rId42"/>
    <p:sldId id="284" r:id="rId43"/>
    <p:sldId id="286" r:id="rId44"/>
    <p:sldId id="287" r:id="rId45"/>
    <p:sldId id="288" r:id="rId46"/>
    <p:sldId id="289" r:id="rId47"/>
    <p:sldId id="290" r:id="rId48"/>
    <p:sldId id="317" r:id="rId49"/>
    <p:sldId id="328" r:id="rId50"/>
    <p:sldId id="32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luetooth" id="{7C9300B5-66FF-491D-B6B1-767CF67B141A}">
          <p14:sldIdLst>
            <p14:sldId id="283"/>
            <p14:sldId id="307"/>
          </p14:sldIdLst>
        </p14:section>
        <p14:section name="Introduzione" id="{C58BF6E1-7BFA-4649-B7D2-0685D8099D3C}">
          <p14:sldIdLst>
            <p14:sldId id="257"/>
            <p14:sldId id="258"/>
            <p14:sldId id="268"/>
          </p14:sldIdLst>
        </p14:section>
        <p14:section name="Permessi" id="{16B3E46E-11D3-4016-ACCC-3FF52FE2E5EF}">
          <p14:sldIdLst>
            <p14:sldId id="296"/>
            <p14:sldId id="269"/>
            <p14:sldId id="262"/>
            <p14:sldId id="264"/>
            <p14:sldId id="265"/>
          </p14:sldIdLst>
        </p14:section>
        <p14:section name="Profili" id="{79A8C8D4-E187-404D-8DD8-1E20998905BC}">
          <p14:sldIdLst>
            <p14:sldId id="311"/>
            <p14:sldId id="315"/>
            <p14:sldId id="310"/>
            <p14:sldId id="314"/>
            <p14:sldId id="312"/>
            <p14:sldId id="313"/>
            <p14:sldId id="330"/>
          </p14:sldIdLst>
        </p14:section>
        <p14:section name="Set Up" id="{5F79B81B-B253-4629-9BE3-EDAFA60B02E0}">
          <p14:sldIdLst>
            <p14:sldId id="285"/>
            <p14:sldId id="291"/>
            <p14:sldId id="292"/>
            <p14:sldId id="293"/>
          </p14:sldIdLst>
        </p14:section>
        <p14:section name="Trovare dispositivi" id="{B6EE1A09-41FC-4947-8142-A474469AC229}">
          <p14:sldIdLst>
            <p14:sldId id="294"/>
            <p14:sldId id="297"/>
            <p14:sldId id="298"/>
            <p14:sldId id="303"/>
            <p14:sldId id="304"/>
            <p14:sldId id="299"/>
            <p14:sldId id="301"/>
            <p14:sldId id="302"/>
            <p14:sldId id="306"/>
          </p14:sldIdLst>
        </p14:section>
        <p14:section name="Connessione" id="{31103A0A-2002-4F32-A93C-53550CD57B35}">
          <p14:sldIdLst>
            <p14:sldId id="270"/>
            <p14:sldId id="273"/>
            <p14:sldId id="271"/>
            <p14:sldId id="272"/>
            <p14:sldId id="275"/>
            <p14:sldId id="276"/>
            <p14:sldId id="282"/>
            <p14:sldId id="279"/>
            <p14:sldId id="278"/>
            <p14:sldId id="280"/>
            <p14:sldId id="281"/>
            <p14:sldId id="284"/>
            <p14:sldId id="286"/>
            <p14:sldId id="287"/>
            <p14:sldId id="288"/>
            <p14:sldId id="289"/>
            <p14:sldId id="290"/>
            <p14:sldId id="317"/>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C7C4"/>
    <a:srgbClr val="134770"/>
    <a:srgbClr val="3671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outlineViewPr>
    <p:cViewPr>
      <p:scale>
        <a:sx n="33" d="100"/>
        <a:sy n="33" d="100"/>
      </p:scale>
      <p:origin x="0" y="-166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s/slide22.xml"/><Relationship Id="rId18" Type="http://schemas.openxmlformats.org/officeDocument/2006/relationships/image" Target="../media/image14.svg"/><Relationship Id="rId3" Type="http://schemas.openxmlformats.org/officeDocument/2006/relationships/image" Target="../media/image4.svg"/><Relationship Id="rId21" Type="http://schemas.openxmlformats.org/officeDocument/2006/relationships/image" Target="../media/image16.svg"/><Relationship Id="rId7" Type="http://schemas.openxmlformats.org/officeDocument/2006/relationships/slide" Target="../slides/slide11.xml"/><Relationship Id="rId12" Type="http://schemas.openxmlformats.org/officeDocument/2006/relationships/image" Target="../media/image10.svg"/><Relationship Id="rId17"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slide" Target="../slides/slide31.xml"/><Relationship Id="rId20" Type="http://schemas.openxmlformats.org/officeDocument/2006/relationships/image" Target="../media/image15.png"/><Relationship Id="rId1" Type="http://schemas.openxmlformats.org/officeDocument/2006/relationships/slide" Target="../slides/slide3.xml"/><Relationship Id="rId6" Type="http://schemas.openxmlformats.org/officeDocument/2006/relationships/image" Target="../media/image6.svg"/><Relationship Id="rId11" Type="http://schemas.openxmlformats.org/officeDocument/2006/relationships/image" Target="../media/image9.png"/><Relationship Id="rId24" Type="http://schemas.openxmlformats.org/officeDocument/2006/relationships/image" Target="../media/image18.svg"/><Relationship Id="rId5" Type="http://schemas.openxmlformats.org/officeDocument/2006/relationships/image" Target="../media/image5.png"/><Relationship Id="rId15" Type="http://schemas.openxmlformats.org/officeDocument/2006/relationships/image" Target="../media/image12.svg"/><Relationship Id="rId23" Type="http://schemas.openxmlformats.org/officeDocument/2006/relationships/image" Target="../media/image17.png"/><Relationship Id="rId10" Type="http://schemas.openxmlformats.org/officeDocument/2006/relationships/slide" Target="../slides/slide18.xml"/><Relationship Id="rId19" Type="http://schemas.openxmlformats.org/officeDocument/2006/relationships/slide" Target="../slides/slide48.xml"/><Relationship Id="rId4" Type="http://schemas.openxmlformats.org/officeDocument/2006/relationships/slide" Target="../slides/slide6.xml"/><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slide" Target="../slides/slide50.xml"/></Relationships>
</file>

<file path=ppt/diagrams/_rels/data1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4" Type="http://schemas.openxmlformats.org/officeDocument/2006/relationships/image" Target="../media/image76.svg"/></Relationships>
</file>

<file path=ppt/diagrams/_rels/data11.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svg"/><Relationship Id="rId1" Type="http://schemas.openxmlformats.org/officeDocument/2006/relationships/image" Target="../media/image79.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82.svg"/></Relationships>
</file>

<file path=ppt/diagrams/_rels/data1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svg"/><Relationship Id="rId1" Type="http://schemas.openxmlformats.org/officeDocument/2006/relationships/image" Target="../media/image87.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_rels/data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4.svg"/><Relationship Id="rId1" Type="http://schemas.openxmlformats.org/officeDocument/2006/relationships/image" Target="../media/image93.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66.svg"/></Relationships>
</file>

<file path=ppt/diagrams/_rels/data1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0.svg"/><Relationship Id="rId5" Type="http://schemas.openxmlformats.org/officeDocument/2006/relationships/image" Target="../media/image99.png"/><Relationship Id="rId4" Type="http://schemas.openxmlformats.org/officeDocument/2006/relationships/image" Target="../media/image64.svg"/></Relationships>
</file>

<file path=ppt/diagrams/_rels/data15.xml.rels><?xml version="1.0" encoding="UTF-8" standalone="yes"?>
<Relationships xmlns="http://schemas.openxmlformats.org/package/2006/relationships"><Relationship Id="rId8" Type="http://schemas.openxmlformats.org/officeDocument/2006/relationships/image" Target="../media/image108.svg"/><Relationship Id="rId3" Type="http://schemas.openxmlformats.org/officeDocument/2006/relationships/image" Target="../media/image104.png"/><Relationship Id="rId7" Type="http://schemas.openxmlformats.org/officeDocument/2006/relationships/image" Target="../media/image107.png"/><Relationship Id="rId2" Type="http://schemas.openxmlformats.org/officeDocument/2006/relationships/image" Target="../media/image80.svg"/><Relationship Id="rId1" Type="http://schemas.openxmlformats.org/officeDocument/2006/relationships/image" Target="../media/image103.png"/><Relationship Id="rId6" Type="http://schemas.openxmlformats.org/officeDocument/2006/relationships/image" Target="../media/image82.svg"/><Relationship Id="rId5" Type="http://schemas.openxmlformats.org/officeDocument/2006/relationships/image" Target="../media/image106.png"/><Relationship Id="rId4" Type="http://schemas.openxmlformats.org/officeDocument/2006/relationships/image" Target="../media/image105.svg"/></Relationships>
</file>

<file path=ppt/diagrams/_rels/data1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svg"/><Relationship Id="rId1" Type="http://schemas.openxmlformats.org/officeDocument/2006/relationships/image" Target="../media/image111.png"/><Relationship Id="rId6" Type="http://schemas.openxmlformats.org/officeDocument/2006/relationships/image" Target="../media/image116.svg"/><Relationship Id="rId5" Type="http://schemas.openxmlformats.org/officeDocument/2006/relationships/image" Target="../media/image115.png"/><Relationship Id="rId4" Type="http://schemas.openxmlformats.org/officeDocument/2006/relationships/image" Target="../media/image114.svg"/></Relationships>
</file>

<file path=ppt/diagrams/_rels/data1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8.svg"/><Relationship Id="rId1" Type="http://schemas.openxmlformats.org/officeDocument/2006/relationships/image" Target="../media/image117.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114.svg"/></Relationships>
</file>

<file path=ppt/diagrams/_rels/data1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60.svg"/><Relationship Id="rId1" Type="http://schemas.openxmlformats.org/officeDocument/2006/relationships/image" Target="../media/image59.png"/><Relationship Id="rId4" Type="http://schemas.openxmlformats.org/officeDocument/2006/relationships/image" Target="../media/image120.svg"/></Relationships>
</file>

<file path=ppt/diagrams/_rels/data1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22.svg"/><Relationship Id="rId5" Type="http://schemas.openxmlformats.org/officeDocument/2006/relationships/image" Target="../media/image121.png"/><Relationship Id="rId4" Type="http://schemas.openxmlformats.org/officeDocument/2006/relationships/image" Target="../media/image114.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20.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123.png"/><Relationship Id="rId7" Type="http://schemas.openxmlformats.org/officeDocument/2006/relationships/image" Target="../media/image61.png"/><Relationship Id="rId2" Type="http://schemas.openxmlformats.org/officeDocument/2006/relationships/image" Target="../media/image118.svg"/><Relationship Id="rId1" Type="http://schemas.openxmlformats.org/officeDocument/2006/relationships/image" Target="../media/image117.png"/><Relationship Id="rId6" Type="http://schemas.openxmlformats.org/officeDocument/2006/relationships/image" Target="../media/image126.svg"/><Relationship Id="rId5" Type="http://schemas.openxmlformats.org/officeDocument/2006/relationships/image" Target="../media/image125.png"/><Relationship Id="rId4" Type="http://schemas.openxmlformats.org/officeDocument/2006/relationships/image" Target="../media/image124.svg"/></Relationships>
</file>

<file path=ppt/diagrams/_rels/data21.xml.rels><?xml version="1.0" encoding="UTF-8" standalone="yes"?>
<Relationships xmlns="http://schemas.openxmlformats.org/package/2006/relationships"><Relationship Id="rId8" Type="http://schemas.openxmlformats.org/officeDocument/2006/relationships/image" Target="../media/image130.svg"/><Relationship Id="rId3" Type="http://schemas.openxmlformats.org/officeDocument/2006/relationships/image" Target="../media/image29.png"/><Relationship Id="rId7" Type="http://schemas.openxmlformats.org/officeDocument/2006/relationships/image" Target="../media/image1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0.svg"/></Relationships>
</file>

<file path=ppt/diagrams/_rels/data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32.svg"/><Relationship Id="rId1" Type="http://schemas.openxmlformats.org/officeDocument/2006/relationships/image" Target="../media/image131.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70.svg"/></Relationships>
</file>

<file path=ppt/diagrams/_rels/data23.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90.svg"/><Relationship Id="rId5" Type="http://schemas.openxmlformats.org/officeDocument/2006/relationships/image" Target="../media/image135.png"/><Relationship Id="rId4" Type="http://schemas.openxmlformats.org/officeDocument/2006/relationships/image" Target="../media/image134.svg"/></Relationships>
</file>

<file path=ppt/diagrams/_rels/data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0.svg"/><Relationship Id="rId1" Type="http://schemas.openxmlformats.org/officeDocument/2006/relationships/image" Target="../media/image103.png"/><Relationship Id="rId4" Type="http://schemas.openxmlformats.org/officeDocument/2006/relationships/image" Target="../media/image32.svg"/></Relationships>
</file>

<file path=ppt/diagrams/_rels/data25.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image" Target="../media/image117.png"/><Relationship Id="rId7" Type="http://schemas.openxmlformats.org/officeDocument/2006/relationships/image" Target="../media/image9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137.svg"/><Relationship Id="rId5" Type="http://schemas.openxmlformats.org/officeDocument/2006/relationships/image" Target="../media/image136.png"/><Relationship Id="rId4" Type="http://schemas.openxmlformats.org/officeDocument/2006/relationships/image" Target="../media/image118.svg"/></Relationships>
</file>

<file path=ppt/diagrams/_rels/data26.xml.rels><?xml version="1.0" encoding="UTF-8" standalone="yes"?>
<Relationships xmlns="http://schemas.openxmlformats.org/package/2006/relationships"><Relationship Id="rId8" Type="http://schemas.openxmlformats.org/officeDocument/2006/relationships/image" Target="../media/image120.svg"/><Relationship Id="rId3" Type="http://schemas.openxmlformats.org/officeDocument/2006/relationships/image" Target="../media/image138.png"/><Relationship Id="rId7" Type="http://schemas.openxmlformats.org/officeDocument/2006/relationships/image" Target="../media/image11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141.svg"/><Relationship Id="rId5" Type="http://schemas.openxmlformats.org/officeDocument/2006/relationships/image" Target="../media/image140.png"/><Relationship Id="rId4" Type="http://schemas.openxmlformats.org/officeDocument/2006/relationships/image" Target="../media/image139.svg"/></Relationships>
</file>

<file path=ppt/diagrams/_rels/data2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43.svg"/><Relationship Id="rId1" Type="http://schemas.openxmlformats.org/officeDocument/2006/relationships/image" Target="../media/image142.png"/><Relationship Id="rId6" Type="http://schemas.openxmlformats.org/officeDocument/2006/relationships/image" Target="../media/image145.svg"/><Relationship Id="rId5" Type="http://schemas.openxmlformats.org/officeDocument/2006/relationships/image" Target="../media/image144.png"/><Relationship Id="rId4" Type="http://schemas.openxmlformats.org/officeDocument/2006/relationships/image" Target="../media/image90.svg"/></Relationships>
</file>

<file path=ppt/diagrams/_rels/data28.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49.svg"/><Relationship Id="rId5" Type="http://schemas.openxmlformats.org/officeDocument/2006/relationships/image" Target="../media/image148.png"/><Relationship Id="rId4" Type="http://schemas.openxmlformats.org/officeDocument/2006/relationships/image" Target="../media/image147.svg"/></Relationships>
</file>

<file path=ppt/diagrams/_rels/data2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53.svg"/><Relationship Id="rId5" Type="http://schemas.openxmlformats.org/officeDocument/2006/relationships/image" Target="../media/image152.png"/><Relationship Id="rId4" Type="http://schemas.openxmlformats.org/officeDocument/2006/relationships/image" Target="../media/image151.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3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hyperlink" Target="https://en.wikipedia.org/wiki/List_of_Bluetooth_protocols" TargetMode="External"/><Relationship Id="rId1" Type="http://schemas.openxmlformats.org/officeDocument/2006/relationships/hyperlink" Target="https://developer.android.com/guide/topics/connectivity/bluetooth" TargetMode="External"/><Relationship Id="rId6" Type="http://schemas.openxmlformats.org/officeDocument/2006/relationships/image" Target="../media/image157.svg"/><Relationship Id="rId5" Type="http://schemas.openxmlformats.org/officeDocument/2006/relationships/image" Target="../media/image156.png"/><Relationship Id="rId4" Type="http://schemas.openxmlformats.org/officeDocument/2006/relationships/image" Target="../media/image155.svg"/></Relationships>
</file>

<file path=ppt/diagrams/_rels/data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ata6.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4" Type="http://schemas.openxmlformats.org/officeDocument/2006/relationships/image" Target="../media/image68.svg"/></Relationships>
</file>

<file path=ppt/diagrams/_rels/data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6.svg"/></Relationships>
</file>

<file path=ppt/diagrams/_rels/data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5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4" Type="http://schemas.openxmlformats.org/officeDocument/2006/relationships/image" Target="../media/image76.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svg"/><Relationship Id="rId1" Type="http://schemas.openxmlformats.org/officeDocument/2006/relationships/image" Target="../media/image79.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82.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svg"/><Relationship Id="rId1" Type="http://schemas.openxmlformats.org/officeDocument/2006/relationships/image" Target="../media/image87.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4.svg"/><Relationship Id="rId1" Type="http://schemas.openxmlformats.org/officeDocument/2006/relationships/image" Target="../media/image93.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66.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0.svg"/><Relationship Id="rId5" Type="http://schemas.openxmlformats.org/officeDocument/2006/relationships/image" Target="../media/image99.png"/><Relationship Id="rId4" Type="http://schemas.openxmlformats.org/officeDocument/2006/relationships/image" Target="../media/image64.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108.svg"/><Relationship Id="rId3" Type="http://schemas.openxmlformats.org/officeDocument/2006/relationships/image" Target="../media/image104.png"/><Relationship Id="rId7" Type="http://schemas.openxmlformats.org/officeDocument/2006/relationships/image" Target="../media/image107.png"/><Relationship Id="rId2" Type="http://schemas.openxmlformats.org/officeDocument/2006/relationships/image" Target="../media/image80.svg"/><Relationship Id="rId1" Type="http://schemas.openxmlformats.org/officeDocument/2006/relationships/image" Target="../media/image103.png"/><Relationship Id="rId6" Type="http://schemas.openxmlformats.org/officeDocument/2006/relationships/image" Target="../media/image82.svg"/><Relationship Id="rId5" Type="http://schemas.openxmlformats.org/officeDocument/2006/relationships/image" Target="../media/image106.png"/><Relationship Id="rId4" Type="http://schemas.openxmlformats.org/officeDocument/2006/relationships/image" Target="../media/image105.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svg"/><Relationship Id="rId1" Type="http://schemas.openxmlformats.org/officeDocument/2006/relationships/image" Target="../media/image111.png"/><Relationship Id="rId6" Type="http://schemas.openxmlformats.org/officeDocument/2006/relationships/image" Target="../media/image116.svg"/><Relationship Id="rId5" Type="http://schemas.openxmlformats.org/officeDocument/2006/relationships/image" Target="../media/image115.png"/><Relationship Id="rId4" Type="http://schemas.openxmlformats.org/officeDocument/2006/relationships/image" Target="../media/image114.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8.svg"/><Relationship Id="rId1" Type="http://schemas.openxmlformats.org/officeDocument/2006/relationships/image" Target="../media/image117.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114.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60.svg"/><Relationship Id="rId1" Type="http://schemas.openxmlformats.org/officeDocument/2006/relationships/image" Target="../media/image59.png"/><Relationship Id="rId4" Type="http://schemas.openxmlformats.org/officeDocument/2006/relationships/image" Target="../media/image120.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22.svg"/><Relationship Id="rId5" Type="http://schemas.openxmlformats.org/officeDocument/2006/relationships/image" Target="../media/image121.png"/><Relationship Id="rId4" Type="http://schemas.openxmlformats.org/officeDocument/2006/relationships/image" Target="../media/image1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20.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123.png"/><Relationship Id="rId7" Type="http://schemas.openxmlformats.org/officeDocument/2006/relationships/image" Target="../media/image61.png"/><Relationship Id="rId2" Type="http://schemas.openxmlformats.org/officeDocument/2006/relationships/image" Target="../media/image118.svg"/><Relationship Id="rId1" Type="http://schemas.openxmlformats.org/officeDocument/2006/relationships/image" Target="../media/image117.png"/><Relationship Id="rId6" Type="http://schemas.openxmlformats.org/officeDocument/2006/relationships/image" Target="../media/image126.svg"/><Relationship Id="rId5" Type="http://schemas.openxmlformats.org/officeDocument/2006/relationships/image" Target="../media/image125.png"/><Relationship Id="rId4" Type="http://schemas.openxmlformats.org/officeDocument/2006/relationships/image" Target="../media/image124.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130.svg"/><Relationship Id="rId3" Type="http://schemas.openxmlformats.org/officeDocument/2006/relationships/image" Target="../media/image29.png"/><Relationship Id="rId7" Type="http://schemas.openxmlformats.org/officeDocument/2006/relationships/image" Target="../media/image1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0.svg"/></Relationships>
</file>

<file path=ppt/diagrams/_rels/drawing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32.svg"/><Relationship Id="rId1" Type="http://schemas.openxmlformats.org/officeDocument/2006/relationships/image" Target="../media/image131.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70.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90.svg"/><Relationship Id="rId5" Type="http://schemas.openxmlformats.org/officeDocument/2006/relationships/image" Target="../media/image135.png"/><Relationship Id="rId4" Type="http://schemas.openxmlformats.org/officeDocument/2006/relationships/image" Target="../media/image134.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0.svg"/><Relationship Id="rId1" Type="http://schemas.openxmlformats.org/officeDocument/2006/relationships/image" Target="../media/image103.png"/><Relationship Id="rId4" Type="http://schemas.openxmlformats.org/officeDocument/2006/relationships/image" Target="../media/image32.svg"/></Relationships>
</file>

<file path=ppt/diagrams/_rels/drawing25.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image" Target="../media/image117.png"/><Relationship Id="rId7" Type="http://schemas.openxmlformats.org/officeDocument/2006/relationships/image" Target="../media/image9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137.svg"/><Relationship Id="rId5" Type="http://schemas.openxmlformats.org/officeDocument/2006/relationships/image" Target="../media/image136.png"/><Relationship Id="rId4" Type="http://schemas.openxmlformats.org/officeDocument/2006/relationships/image" Target="../media/image118.svg"/></Relationships>
</file>

<file path=ppt/diagrams/_rels/drawing26.xml.rels><?xml version="1.0" encoding="UTF-8" standalone="yes"?>
<Relationships xmlns="http://schemas.openxmlformats.org/package/2006/relationships"><Relationship Id="rId8" Type="http://schemas.openxmlformats.org/officeDocument/2006/relationships/image" Target="../media/image120.svg"/><Relationship Id="rId3" Type="http://schemas.openxmlformats.org/officeDocument/2006/relationships/image" Target="../media/image138.png"/><Relationship Id="rId7" Type="http://schemas.openxmlformats.org/officeDocument/2006/relationships/image" Target="../media/image11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141.svg"/><Relationship Id="rId5" Type="http://schemas.openxmlformats.org/officeDocument/2006/relationships/image" Target="../media/image140.png"/><Relationship Id="rId4" Type="http://schemas.openxmlformats.org/officeDocument/2006/relationships/image" Target="../media/image139.svg"/></Relationships>
</file>

<file path=ppt/diagrams/_rels/drawing2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43.svg"/><Relationship Id="rId1" Type="http://schemas.openxmlformats.org/officeDocument/2006/relationships/image" Target="../media/image142.png"/><Relationship Id="rId6" Type="http://schemas.openxmlformats.org/officeDocument/2006/relationships/image" Target="../media/image145.svg"/><Relationship Id="rId5" Type="http://schemas.openxmlformats.org/officeDocument/2006/relationships/image" Target="../media/image144.png"/><Relationship Id="rId4" Type="http://schemas.openxmlformats.org/officeDocument/2006/relationships/image" Target="../media/image90.svg"/></Relationships>
</file>

<file path=ppt/diagrams/_rels/drawing28.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49.svg"/><Relationship Id="rId5" Type="http://schemas.openxmlformats.org/officeDocument/2006/relationships/image" Target="../media/image148.png"/><Relationship Id="rId4" Type="http://schemas.openxmlformats.org/officeDocument/2006/relationships/image" Target="../media/image147.svg"/></Relationships>
</file>

<file path=ppt/diagrams/_rels/drawing2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53.svg"/><Relationship Id="rId5" Type="http://schemas.openxmlformats.org/officeDocument/2006/relationships/image" Target="../media/image152.png"/><Relationship Id="rId4" Type="http://schemas.openxmlformats.org/officeDocument/2006/relationships/image" Target="../media/image15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30.xml.rels><?xml version="1.0" encoding="UTF-8" standalone="yes"?>
<Relationships xmlns="http://schemas.openxmlformats.org/package/2006/relationships"><Relationship Id="rId3" Type="http://schemas.openxmlformats.org/officeDocument/2006/relationships/hyperlink" Target="https://developer.android.com/guide/topics/connectivity/bluetooth" TargetMode="External"/><Relationship Id="rId2" Type="http://schemas.openxmlformats.org/officeDocument/2006/relationships/image" Target="../media/image155.svg"/><Relationship Id="rId1" Type="http://schemas.openxmlformats.org/officeDocument/2006/relationships/image" Target="../media/image154.png"/><Relationship Id="rId6" Type="http://schemas.openxmlformats.org/officeDocument/2006/relationships/hyperlink" Target="https://en.wikipedia.org/wiki/List_of_Bluetooth_protocols" TargetMode="External"/><Relationship Id="rId5" Type="http://schemas.openxmlformats.org/officeDocument/2006/relationships/image" Target="../media/image157.svg"/><Relationship Id="rId4" Type="http://schemas.openxmlformats.org/officeDocument/2006/relationships/image" Target="../media/image15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4" Type="http://schemas.openxmlformats.org/officeDocument/2006/relationships/image" Target="../media/image6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6.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5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E5615-775E-4D59-AD3E-5F88BA89D87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F8BF42B-8287-446F-BB94-ECBF7B565CD2}">
      <dgm:prSet/>
      <dgm:spPr/>
      <dgm:t>
        <a:bodyPr/>
        <a:lstStyle/>
        <a:p>
          <a:pPr>
            <a:lnSpc>
              <a:spcPct val="100000"/>
            </a:lnSpc>
          </a:pPr>
          <a:r>
            <a:rPr lang="it-IT" dirty="0"/>
            <a:t>Introduzione</a:t>
          </a:r>
          <a:endParaRPr lang="en-US" dirty="0"/>
        </a:p>
      </dgm:t>
    </dgm:pt>
    <dgm:pt modelId="{18C82B69-66E4-40F6-8F88-53E7A8B7A2E1}" type="parTrans" cxnId="{EE75423E-CE26-4DE5-819F-8F4CCCD4D485}">
      <dgm:prSet/>
      <dgm:spPr/>
      <dgm:t>
        <a:bodyPr/>
        <a:lstStyle/>
        <a:p>
          <a:endParaRPr lang="en-US"/>
        </a:p>
      </dgm:t>
    </dgm:pt>
    <dgm:pt modelId="{83AD9848-DBAA-4294-969E-FF82B7318868}" type="sibTrans" cxnId="{EE75423E-CE26-4DE5-819F-8F4CCCD4D485}">
      <dgm:prSet/>
      <dgm:spPr/>
      <dgm:t>
        <a:bodyPr/>
        <a:lstStyle/>
        <a:p>
          <a:endParaRPr lang="en-US"/>
        </a:p>
      </dgm:t>
    </dgm:pt>
    <dgm:pt modelId="{DFE61BE2-192F-459B-9B22-DB4F1B232AD8}">
      <dgm:prSet/>
      <dgm:spPr/>
      <dgm:t>
        <a:bodyPr/>
        <a:lstStyle/>
        <a:p>
          <a:pPr>
            <a:lnSpc>
              <a:spcPct val="100000"/>
            </a:lnSpc>
          </a:pPr>
          <a:r>
            <a:rPr lang="it-IT" dirty="0"/>
            <a:t>Permessi</a:t>
          </a:r>
          <a:endParaRPr lang="en-US" dirty="0"/>
        </a:p>
      </dgm:t>
    </dgm:pt>
    <dgm:pt modelId="{3E22A9D4-2887-4B2D-BA2A-3C499C91C335}" type="parTrans" cxnId="{A92061A4-D941-46D0-AA26-1EA84385C463}">
      <dgm:prSet/>
      <dgm:spPr/>
      <dgm:t>
        <a:bodyPr/>
        <a:lstStyle/>
        <a:p>
          <a:endParaRPr lang="en-US"/>
        </a:p>
      </dgm:t>
    </dgm:pt>
    <dgm:pt modelId="{337FA717-8202-41DE-A110-BCC61A6AEDAA}" type="sibTrans" cxnId="{A92061A4-D941-46D0-AA26-1EA84385C463}">
      <dgm:prSet/>
      <dgm:spPr/>
      <dgm:t>
        <a:bodyPr/>
        <a:lstStyle/>
        <a:p>
          <a:endParaRPr lang="en-US"/>
        </a:p>
      </dgm:t>
    </dgm:pt>
    <dgm:pt modelId="{6B17B9FA-ACBF-48D3-B043-C815DFBBD2B8}">
      <dgm:prSet/>
      <dgm:spPr/>
      <dgm:t>
        <a:bodyPr/>
        <a:lstStyle/>
        <a:p>
          <a:pPr>
            <a:lnSpc>
              <a:spcPct val="100000"/>
            </a:lnSpc>
          </a:pPr>
          <a:r>
            <a:rPr lang="it-IT" dirty="0"/>
            <a:t>Setup</a:t>
          </a:r>
          <a:endParaRPr lang="en-US" dirty="0"/>
        </a:p>
      </dgm:t>
    </dgm:pt>
    <dgm:pt modelId="{AAE6D78A-26B6-49FB-8D65-80D3C2BE8FB7}" type="parTrans" cxnId="{E99A90B1-4C1A-41F2-86B3-41BA4600EC0B}">
      <dgm:prSet/>
      <dgm:spPr/>
      <dgm:t>
        <a:bodyPr/>
        <a:lstStyle/>
        <a:p>
          <a:endParaRPr lang="en-US"/>
        </a:p>
      </dgm:t>
    </dgm:pt>
    <dgm:pt modelId="{78112093-F1D2-427A-A953-F60B9997659A}" type="sibTrans" cxnId="{E99A90B1-4C1A-41F2-86B3-41BA4600EC0B}">
      <dgm:prSet/>
      <dgm:spPr/>
      <dgm:t>
        <a:bodyPr/>
        <a:lstStyle/>
        <a:p>
          <a:endParaRPr lang="en-US"/>
        </a:p>
      </dgm:t>
    </dgm:pt>
    <dgm:pt modelId="{A4144128-D48E-4398-BB54-E2CA20935FD0}">
      <dgm:prSet/>
      <dgm:spPr/>
      <dgm:t>
        <a:bodyPr/>
        <a:lstStyle/>
        <a:p>
          <a:pPr>
            <a:lnSpc>
              <a:spcPct val="100000"/>
            </a:lnSpc>
          </a:pPr>
          <a:r>
            <a:rPr lang="it-IT"/>
            <a:t>Trovare dispositivi</a:t>
          </a:r>
          <a:endParaRPr lang="en-US"/>
        </a:p>
      </dgm:t>
    </dgm:pt>
    <dgm:pt modelId="{B0354D84-5CDA-4403-8772-28E8174B5E4C}" type="parTrans" cxnId="{575EAFA8-6F35-44BE-8D78-B0F366B6A0D5}">
      <dgm:prSet/>
      <dgm:spPr/>
      <dgm:t>
        <a:bodyPr/>
        <a:lstStyle/>
        <a:p>
          <a:endParaRPr lang="en-US"/>
        </a:p>
      </dgm:t>
    </dgm:pt>
    <dgm:pt modelId="{F19C5F27-287B-4FAA-98CF-5FCF7056F777}" type="sibTrans" cxnId="{575EAFA8-6F35-44BE-8D78-B0F366B6A0D5}">
      <dgm:prSet/>
      <dgm:spPr/>
      <dgm:t>
        <a:bodyPr/>
        <a:lstStyle/>
        <a:p>
          <a:endParaRPr lang="en-US"/>
        </a:p>
      </dgm:t>
    </dgm:pt>
    <dgm:pt modelId="{E3ED2E5B-8D13-4B9D-B43B-B729E00392D9}">
      <dgm:prSet/>
      <dgm:spPr/>
      <dgm:t>
        <a:bodyPr/>
        <a:lstStyle/>
        <a:p>
          <a:pPr>
            <a:lnSpc>
              <a:spcPct val="100000"/>
            </a:lnSpc>
          </a:pPr>
          <a:r>
            <a:rPr lang="it-IT" dirty="0"/>
            <a:t>Connessione</a:t>
          </a:r>
          <a:endParaRPr lang="en-US" dirty="0"/>
        </a:p>
      </dgm:t>
    </dgm:pt>
    <dgm:pt modelId="{11EFFB10-8192-4739-B4E4-9E00CCAA37D9}" type="parTrans" cxnId="{8F4B1D43-4583-4B15-88FF-0CB162AC843E}">
      <dgm:prSet/>
      <dgm:spPr/>
      <dgm:t>
        <a:bodyPr/>
        <a:lstStyle/>
        <a:p>
          <a:endParaRPr lang="en-US"/>
        </a:p>
      </dgm:t>
    </dgm:pt>
    <dgm:pt modelId="{CFE8A49C-C9A5-4456-99D1-F1E87E2B70B4}" type="sibTrans" cxnId="{8F4B1D43-4583-4B15-88FF-0CB162AC843E}">
      <dgm:prSet/>
      <dgm:spPr/>
      <dgm:t>
        <a:bodyPr/>
        <a:lstStyle/>
        <a:p>
          <a:endParaRPr lang="en-US"/>
        </a:p>
      </dgm:t>
    </dgm:pt>
    <dgm:pt modelId="{D5E448BF-E470-4321-A55F-416CA282EA7F}">
      <dgm:prSet/>
      <dgm:spPr/>
      <dgm:t>
        <a:bodyPr/>
        <a:lstStyle/>
        <a:p>
          <a:pPr>
            <a:lnSpc>
              <a:spcPct val="100000"/>
            </a:lnSpc>
          </a:pPr>
          <a:r>
            <a:rPr lang="it-IT" noProof="0" dirty="0"/>
            <a:t>Profili Bluetooth</a:t>
          </a:r>
        </a:p>
      </dgm:t>
    </dgm:pt>
    <dgm:pt modelId="{88E3B2AD-AFE0-46C6-B776-A6D9907ED822}" type="parTrans" cxnId="{0E0E423C-EDEB-47C5-8CF9-31364DFD6934}">
      <dgm:prSet/>
      <dgm:spPr/>
      <dgm:t>
        <a:bodyPr/>
        <a:lstStyle/>
        <a:p>
          <a:endParaRPr lang="it-IT"/>
        </a:p>
      </dgm:t>
    </dgm:pt>
    <dgm:pt modelId="{7C57EB12-9942-4B6D-9BDA-5FE7FED06BA4}" type="sibTrans" cxnId="{0E0E423C-EDEB-47C5-8CF9-31364DFD6934}">
      <dgm:prSet/>
      <dgm:spPr/>
      <dgm:t>
        <a:bodyPr/>
        <a:lstStyle/>
        <a:p>
          <a:endParaRPr lang="it-IT"/>
        </a:p>
      </dgm:t>
    </dgm:pt>
    <dgm:pt modelId="{8655BE2A-DC97-40CE-8B82-3AD5DD2E4313}">
      <dgm:prSet/>
      <dgm:spPr/>
      <dgm:t>
        <a:bodyPr/>
        <a:lstStyle/>
        <a:p>
          <a:pPr>
            <a:lnSpc>
              <a:spcPct val="100000"/>
            </a:lnSpc>
          </a:pPr>
          <a:r>
            <a:rPr lang="it-IT" noProof="0" dirty="0"/>
            <a:t>Classi chiave</a:t>
          </a:r>
        </a:p>
      </dgm:t>
    </dgm:pt>
    <dgm:pt modelId="{0C4DEC90-6125-4EDD-82E4-9395C7CC0973}" type="parTrans" cxnId="{FB440E97-E331-4C73-97B0-625207A84C20}">
      <dgm:prSet/>
      <dgm:spPr/>
      <dgm:t>
        <a:bodyPr/>
        <a:lstStyle/>
        <a:p>
          <a:endParaRPr lang="it-IT"/>
        </a:p>
      </dgm:t>
    </dgm:pt>
    <dgm:pt modelId="{C13B70FF-1E21-4AA1-BE30-CB9D4CB6BB1C}" type="sibTrans" cxnId="{FB440E97-E331-4C73-97B0-625207A84C20}">
      <dgm:prSet/>
      <dgm:spPr/>
      <dgm:t>
        <a:bodyPr/>
        <a:lstStyle/>
        <a:p>
          <a:endParaRPr lang="it-IT"/>
        </a:p>
      </dgm:t>
    </dgm:pt>
    <dgm:pt modelId="{7D963DE4-734F-4042-8864-9C65169B81D3}">
      <dgm:prSet/>
      <dgm:spPr/>
      <dgm:t>
        <a:bodyPr/>
        <a:lstStyle/>
        <a:p>
          <a:pPr>
            <a:lnSpc>
              <a:spcPct val="100000"/>
            </a:lnSpc>
          </a:pPr>
          <a:r>
            <a:rPr lang="it-IT" noProof="0" dirty="0"/>
            <a:t>Appendice</a:t>
          </a:r>
        </a:p>
      </dgm:t>
    </dgm:pt>
    <dgm:pt modelId="{3C746D20-023A-47E4-BEDF-17ABE912DEF7}" type="parTrans" cxnId="{6F3B43B6-E2BB-4653-8153-CF44B5D7F97A}">
      <dgm:prSet/>
      <dgm:spPr/>
      <dgm:t>
        <a:bodyPr/>
        <a:lstStyle/>
        <a:p>
          <a:endParaRPr lang="it-IT"/>
        </a:p>
      </dgm:t>
    </dgm:pt>
    <dgm:pt modelId="{AD573AD5-5648-4613-A0A6-761C89B1DE3C}" type="sibTrans" cxnId="{6F3B43B6-E2BB-4653-8153-CF44B5D7F97A}">
      <dgm:prSet/>
      <dgm:spPr/>
      <dgm:t>
        <a:bodyPr/>
        <a:lstStyle/>
        <a:p>
          <a:endParaRPr lang="it-IT"/>
        </a:p>
      </dgm:t>
    </dgm:pt>
    <dgm:pt modelId="{8CED1328-FBC4-4033-97AD-A2F5E431911B}" type="pres">
      <dgm:prSet presAssocID="{8ABE5615-775E-4D59-AD3E-5F88BA89D87D}" presName="root" presStyleCnt="0">
        <dgm:presLayoutVars>
          <dgm:dir/>
          <dgm:resizeHandles val="exact"/>
        </dgm:presLayoutVars>
      </dgm:prSet>
      <dgm:spPr/>
    </dgm:pt>
    <dgm:pt modelId="{97028914-6A55-4095-B9C0-EBDD253C751C}" type="pres">
      <dgm:prSet presAssocID="{8F8BF42B-8287-446F-BB94-ECBF7B565CD2}" presName="compNode" presStyleCnt="0"/>
      <dgm:spPr/>
    </dgm:pt>
    <dgm:pt modelId="{2E95E158-BEA4-4601-8D36-2F4200950143}" type="pres">
      <dgm:prSet presAssocID="{8F8BF42B-8287-446F-BB94-ECBF7B565CD2}" presName="bgRect" presStyleLbl="bgShp" presStyleIdx="0" presStyleCnt="8"/>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BA04618-3EFB-4034-875F-A7ABF6C2D23D}" type="pres">
      <dgm:prSet presAssocID="{8F8BF42B-8287-446F-BB94-ECBF7B565CD2}" presName="iconRect" presStyleLbl="node1" presStyleIdx="0" presStyleCnt="8"/>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User"/>
        </a:ext>
      </dgm:extLst>
    </dgm:pt>
    <dgm:pt modelId="{FB8F0880-2994-450C-84F5-A9861AFC061B}" type="pres">
      <dgm:prSet presAssocID="{8F8BF42B-8287-446F-BB94-ECBF7B565CD2}" presName="spaceRect" presStyleCnt="0"/>
      <dgm:spPr/>
    </dgm:pt>
    <dgm:pt modelId="{650F844D-84E2-4568-BA80-29F015254D2F}" type="pres">
      <dgm:prSet presAssocID="{8F8BF42B-8287-446F-BB94-ECBF7B565CD2}" presName="parTx" presStyleLbl="revTx" presStyleIdx="0" presStyleCnt="8">
        <dgm:presLayoutVars>
          <dgm:chMax val="0"/>
          <dgm:chPref val="0"/>
        </dgm:presLayoutVars>
      </dgm:prSet>
      <dgm:spPr/>
    </dgm:pt>
    <dgm:pt modelId="{501FFDCD-79C9-475A-B5A5-CC33142C8925}" type="pres">
      <dgm:prSet presAssocID="{83AD9848-DBAA-4294-969E-FF82B7318868}" presName="sibTrans" presStyleCnt="0"/>
      <dgm:spPr/>
    </dgm:pt>
    <dgm:pt modelId="{0E5F50CA-EF7C-4A48-BDCF-3AFFFBC4FF39}" type="pres">
      <dgm:prSet presAssocID="{DFE61BE2-192F-459B-9B22-DB4F1B232AD8}" presName="compNode" presStyleCnt="0"/>
      <dgm:spPr/>
    </dgm:pt>
    <dgm:pt modelId="{0C781EC2-1BF3-40F0-8696-23F085BC3CE7}" type="pres">
      <dgm:prSet presAssocID="{DFE61BE2-192F-459B-9B22-DB4F1B232AD8}" presName="bgRect" presStyleLbl="bgShp" presStyleIdx="1" presStyleCnt="8"/>
      <dgm:spPr/>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95880CBA-BF3F-4538-9B6B-FBF072FE8E83}" type="pres">
      <dgm:prSet presAssocID="{DFE61BE2-192F-459B-9B22-DB4F1B232AD8}" presName="iconRect" presStyleLbl="node1" presStyleIdx="1"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tract"/>
        </a:ext>
      </dgm:extLst>
    </dgm:pt>
    <dgm:pt modelId="{A1C3A081-C92B-42EC-8DAC-ED4AA25DE741}" type="pres">
      <dgm:prSet presAssocID="{DFE61BE2-192F-459B-9B22-DB4F1B232AD8}" presName="spaceRect" presStyleCnt="0"/>
      <dgm:spPr/>
    </dgm:pt>
    <dgm:pt modelId="{DA214BD0-3561-47E7-A9A7-82B67254BD34}" type="pres">
      <dgm:prSet presAssocID="{DFE61BE2-192F-459B-9B22-DB4F1B232AD8}" presName="parTx" presStyleLbl="revTx" presStyleIdx="1" presStyleCnt="8">
        <dgm:presLayoutVars>
          <dgm:chMax val="0"/>
          <dgm:chPref val="0"/>
        </dgm:presLayoutVars>
      </dgm:prSet>
      <dgm:spPr/>
    </dgm:pt>
    <dgm:pt modelId="{0D7416AE-EDEA-48E2-B602-E71816A10DA5}" type="pres">
      <dgm:prSet presAssocID="{337FA717-8202-41DE-A110-BCC61A6AEDAA}" presName="sibTrans" presStyleCnt="0"/>
      <dgm:spPr/>
    </dgm:pt>
    <dgm:pt modelId="{9DA80949-4B11-43D1-B4FD-BFB995D5BA54}" type="pres">
      <dgm:prSet presAssocID="{D5E448BF-E470-4321-A55F-416CA282EA7F}" presName="compNode" presStyleCnt="0"/>
      <dgm:spPr/>
    </dgm:pt>
    <dgm:pt modelId="{68EA04C7-CA9C-48AC-A15B-0C371DCF2B0C}" type="pres">
      <dgm:prSet presAssocID="{D5E448BF-E470-4321-A55F-416CA282EA7F}" presName="bgRect" presStyleLbl="bgShp" presStyleIdx="2" presStyleCnt="8"/>
      <dgm:spPr/>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7429DA5E-EC1C-4225-BCC3-2F3FE120E048}" type="pres">
      <dgm:prSet presAssocID="{D5E448BF-E470-4321-A55F-416CA282EA7F}" presName="iconRect" presStyleLbl="node1" presStyleIdx="2" presStyleCnt="8"/>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Utenti"/>
        </a:ext>
      </dgm:extLst>
    </dgm:pt>
    <dgm:pt modelId="{540AB45E-CF0F-429D-A57B-292218F8875B}" type="pres">
      <dgm:prSet presAssocID="{D5E448BF-E470-4321-A55F-416CA282EA7F}" presName="spaceRect" presStyleCnt="0"/>
      <dgm:spPr/>
    </dgm:pt>
    <dgm:pt modelId="{C583E3E5-AD1A-4EC6-A608-D12955DE5365}" type="pres">
      <dgm:prSet presAssocID="{D5E448BF-E470-4321-A55F-416CA282EA7F}" presName="parTx" presStyleLbl="revTx" presStyleIdx="2" presStyleCnt="8">
        <dgm:presLayoutVars>
          <dgm:chMax val="0"/>
          <dgm:chPref val="0"/>
        </dgm:presLayoutVars>
      </dgm:prSet>
      <dgm:spPr/>
    </dgm:pt>
    <dgm:pt modelId="{1DA3B48E-6566-4B6B-8532-1B6694875D79}" type="pres">
      <dgm:prSet presAssocID="{7C57EB12-9942-4B6D-9BDA-5FE7FED06BA4}" presName="sibTrans" presStyleCnt="0"/>
      <dgm:spPr/>
    </dgm:pt>
    <dgm:pt modelId="{FCFEE975-0000-42D9-BECC-47FFD7474FF9}" type="pres">
      <dgm:prSet presAssocID="{6B17B9FA-ACBF-48D3-B043-C815DFBBD2B8}" presName="compNode" presStyleCnt="0"/>
      <dgm:spPr/>
    </dgm:pt>
    <dgm:pt modelId="{2AFB983D-D550-4998-A240-3CCE3BE959F4}" type="pres">
      <dgm:prSet presAssocID="{6B17B9FA-ACBF-48D3-B043-C815DFBBD2B8}" presName="bgRect" presStyleLbl="bgShp" presStyleIdx="3" presStyleCnt="8"/>
      <dgm:spPr/>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A6557994-9E42-462C-BE95-56A00D20FA07}" type="pres">
      <dgm:prSet presAssocID="{6B17B9FA-ACBF-48D3-B043-C815DFBBD2B8}" presName="iconRect" presStyleLbl="node1" presStyleIdx="3"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6EA81FD6-20DE-4051-AB07-07F82B8EF8BB}" type="pres">
      <dgm:prSet presAssocID="{6B17B9FA-ACBF-48D3-B043-C815DFBBD2B8}" presName="spaceRect" presStyleCnt="0"/>
      <dgm:spPr/>
    </dgm:pt>
    <dgm:pt modelId="{8657C157-1330-4C6F-80FC-64B5F091D59F}" type="pres">
      <dgm:prSet presAssocID="{6B17B9FA-ACBF-48D3-B043-C815DFBBD2B8}" presName="parTx" presStyleLbl="revTx" presStyleIdx="3" presStyleCnt="8">
        <dgm:presLayoutVars>
          <dgm:chMax val="0"/>
          <dgm:chPref val="0"/>
        </dgm:presLayoutVars>
      </dgm:prSet>
      <dgm:spPr/>
    </dgm:pt>
    <dgm:pt modelId="{2354BE00-6DB3-45EB-A06E-E973E9596B63}" type="pres">
      <dgm:prSet presAssocID="{78112093-F1D2-427A-A953-F60B9997659A}" presName="sibTrans" presStyleCnt="0"/>
      <dgm:spPr/>
    </dgm:pt>
    <dgm:pt modelId="{0BB34D91-0266-43EC-8120-6434D8B98219}" type="pres">
      <dgm:prSet presAssocID="{A4144128-D48E-4398-BB54-E2CA20935FD0}" presName="compNode" presStyleCnt="0"/>
      <dgm:spPr/>
    </dgm:pt>
    <dgm:pt modelId="{28648ECB-B16B-4C2E-BC7A-DF4D98D39E37}" type="pres">
      <dgm:prSet presAssocID="{A4144128-D48E-4398-BB54-E2CA20935FD0}" presName="bgRect" presStyleLbl="bgShp" presStyleIdx="4" presStyleCnt="8"/>
      <dgm:spPr/>
      <dgm:extLst>
        <a:ext uri="{E40237B7-FDA0-4F09-8148-C483321AD2D9}">
          <dgm14:cNvPr xmlns:dgm14="http://schemas.microsoft.com/office/drawing/2010/diagram" id="0" name="">
            <a:hlinkClick xmlns:r="http://schemas.openxmlformats.org/officeDocument/2006/relationships" r:id="rId13" action="ppaction://hlinksldjump"/>
          </dgm14:cNvPr>
        </a:ext>
      </dgm:extLst>
    </dgm:pt>
    <dgm:pt modelId="{C6E812A0-888B-470A-B52B-D070700F16FD}" type="pres">
      <dgm:prSet presAssocID="{A4144128-D48E-4398-BB54-E2CA20935FD0}" presName="iconRect" presStyleLbl="node1" presStyleIdx="4" presStyleCnt="8"/>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Magnifying glass"/>
        </a:ext>
      </dgm:extLst>
    </dgm:pt>
    <dgm:pt modelId="{F134160D-BFEF-4144-98E6-A663C8CA1F87}" type="pres">
      <dgm:prSet presAssocID="{A4144128-D48E-4398-BB54-E2CA20935FD0}" presName="spaceRect" presStyleCnt="0"/>
      <dgm:spPr/>
    </dgm:pt>
    <dgm:pt modelId="{76450106-6CAB-4FF7-AC09-AA4F52572782}" type="pres">
      <dgm:prSet presAssocID="{A4144128-D48E-4398-BB54-E2CA20935FD0}" presName="parTx" presStyleLbl="revTx" presStyleIdx="4" presStyleCnt="8">
        <dgm:presLayoutVars>
          <dgm:chMax val="0"/>
          <dgm:chPref val="0"/>
        </dgm:presLayoutVars>
      </dgm:prSet>
      <dgm:spPr/>
    </dgm:pt>
    <dgm:pt modelId="{A4B16F1C-3FDB-4E06-94F8-15A461314336}" type="pres">
      <dgm:prSet presAssocID="{F19C5F27-287B-4FAA-98CF-5FCF7056F777}" presName="sibTrans" presStyleCnt="0"/>
      <dgm:spPr/>
    </dgm:pt>
    <dgm:pt modelId="{8416C9C3-42F0-40EF-A595-450016E85C97}" type="pres">
      <dgm:prSet presAssocID="{E3ED2E5B-8D13-4B9D-B43B-B729E00392D9}" presName="compNode" presStyleCnt="0"/>
      <dgm:spPr/>
    </dgm:pt>
    <dgm:pt modelId="{47815CA1-C072-4947-943C-E17304C60056}" type="pres">
      <dgm:prSet presAssocID="{E3ED2E5B-8D13-4B9D-B43B-B729E00392D9}" presName="bgRect" presStyleLbl="bgShp" presStyleIdx="5" presStyleCnt="8"/>
      <dgm:spPr/>
      <dgm:extLst>
        <a:ext uri="{E40237B7-FDA0-4F09-8148-C483321AD2D9}">
          <dgm14:cNvPr xmlns:dgm14="http://schemas.microsoft.com/office/drawing/2010/diagram" id="0" name="">
            <a:hlinkClick xmlns:r="http://schemas.openxmlformats.org/officeDocument/2006/relationships" r:id="rId16" action="ppaction://hlinksldjump"/>
          </dgm14:cNvPr>
        </a:ext>
      </dgm:extLst>
    </dgm:pt>
    <dgm:pt modelId="{CF2D7CE6-6977-48D2-AE09-BABD1A7C831C}" type="pres">
      <dgm:prSet presAssocID="{E3ED2E5B-8D13-4B9D-B43B-B729E00392D9}" presName="iconRect" presStyleLbl="node1" presStyleIdx="5" presStyleCnt="8"/>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a:blipFill>
        <a:ln>
          <a:noFill/>
        </a:ln>
      </dgm:spPr>
      <dgm:extLst>
        <a:ext uri="{E40237B7-FDA0-4F09-8148-C483321AD2D9}">
          <dgm14:cNvPr xmlns:dgm14="http://schemas.microsoft.com/office/drawing/2010/diagram" id="0" name="" descr="Connected"/>
        </a:ext>
      </dgm:extLst>
    </dgm:pt>
    <dgm:pt modelId="{BCCC7CE8-6200-496A-A0CE-4A3F6F5AF4F1}" type="pres">
      <dgm:prSet presAssocID="{E3ED2E5B-8D13-4B9D-B43B-B729E00392D9}" presName="spaceRect" presStyleCnt="0"/>
      <dgm:spPr/>
    </dgm:pt>
    <dgm:pt modelId="{4F73B8DE-4C83-408B-8552-2578347B429D}" type="pres">
      <dgm:prSet presAssocID="{E3ED2E5B-8D13-4B9D-B43B-B729E00392D9}" presName="parTx" presStyleLbl="revTx" presStyleIdx="5" presStyleCnt="8">
        <dgm:presLayoutVars>
          <dgm:chMax val="0"/>
          <dgm:chPref val="0"/>
        </dgm:presLayoutVars>
      </dgm:prSet>
      <dgm:spPr/>
    </dgm:pt>
    <dgm:pt modelId="{54FC98B6-A31B-46C1-A518-10E3BA858572}" type="pres">
      <dgm:prSet presAssocID="{CFE8A49C-C9A5-4456-99D1-F1E87E2B70B4}" presName="sibTrans" presStyleCnt="0"/>
      <dgm:spPr/>
    </dgm:pt>
    <dgm:pt modelId="{9BC54E71-AB50-4BFB-9979-1EE0FD033DBA}" type="pres">
      <dgm:prSet presAssocID="{8655BE2A-DC97-40CE-8B82-3AD5DD2E4313}" presName="compNode" presStyleCnt="0"/>
      <dgm:spPr/>
    </dgm:pt>
    <dgm:pt modelId="{568EEC48-9999-465A-9D50-9E051D163012}" type="pres">
      <dgm:prSet presAssocID="{8655BE2A-DC97-40CE-8B82-3AD5DD2E4313}" presName="bgRect" presStyleLbl="bgShp" presStyleIdx="6" presStyleCnt="8"/>
      <dgm:spPr/>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29FB3197-2905-4926-8C73-798CDC0D97BC}" type="pres">
      <dgm:prSet presAssocID="{8655BE2A-DC97-40CE-8B82-3AD5DD2E4313}" presName="iconRect" presStyleLbl="node1" presStyleIdx="6" presStyleCnt="8"/>
      <dgm:spPr>
        <a:blipFill>
          <a:blip xmlns:r="http://schemas.openxmlformats.org/officeDocument/2006/relationships" r:embed="rId20">
            <a:extLst>
              <a:ext uri="{96DAC541-7B7A-43D3-8B79-37D633B846F1}">
                <asvg:svgBlip xmlns:asvg="http://schemas.microsoft.com/office/drawing/2016/SVG/main" r:embed="rId21"/>
              </a:ext>
            </a:extLst>
          </a:blip>
          <a:srcRect/>
          <a:stretch>
            <a:fillRect/>
          </a:stretch>
        </a:blipFill>
      </dgm:spPr>
      <dgm:extLst>
        <a:ext uri="{E40237B7-FDA0-4F09-8148-C483321AD2D9}">
          <dgm14:cNvPr xmlns:dgm14="http://schemas.microsoft.com/office/drawing/2010/diagram" id="0" name="" descr="Strumenti"/>
        </a:ext>
      </dgm:extLst>
    </dgm:pt>
    <dgm:pt modelId="{256A3A9A-74A7-418C-8242-EAD019891841}" type="pres">
      <dgm:prSet presAssocID="{8655BE2A-DC97-40CE-8B82-3AD5DD2E4313}" presName="spaceRect" presStyleCnt="0"/>
      <dgm:spPr/>
    </dgm:pt>
    <dgm:pt modelId="{0BA23D95-BC90-4D14-B7BB-0A4260BFA969}" type="pres">
      <dgm:prSet presAssocID="{8655BE2A-DC97-40CE-8B82-3AD5DD2E4313}" presName="parTx" presStyleLbl="revTx" presStyleIdx="6" presStyleCnt="8">
        <dgm:presLayoutVars>
          <dgm:chMax val="0"/>
          <dgm:chPref val="0"/>
        </dgm:presLayoutVars>
      </dgm:prSet>
      <dgm:spPr/>
    </dgm:pt>
    <dgm:pt modelId="{01D46A4E-E490-400F-8D80-39FC0649722B}" type="pres">
      <dgm:prSet presAssocID="{C13B70FF-1E21-4AA1-BE30-CB9D4CB6BB1C}" presName="sibTrans" presStyleCnt="0"/>
      <dgm:spPr/>
    </dgm:pt>
    <dgm:pt modelId="{51C1C092-E447-4186-83EF-DD33BFAC2E80}" type="pres">
      <dgm:prSet presAssocID="{7D963DE4-734F-4042-8864-9C65169B81D3}" presName="compNode" presStyleCnt="0"/>
      <dgm:spPr/>
    </dgm:pt>
    <dgm:pt modelId="{08C0E6A0-6BD4-40BD-9C20-8926002DEA75}" type="pres">
      <dgm:prSet presAssocID="{7D963DE4-734F-4042-8864-9C65169B81D3}" presName="bgRect" presStyleLbl="bgShp" presStyleIdx="7" presStyleCnt="8"/>
      <dgm:spPr/>
      <dgm:extLst>
        <a:ext uri="{E40237B7-FDA0-4F09-8148-C483321AD2D9}">
          <dgm14:cNvPr xmlns:dgm14="http://schemas.microsoft.com/office/drawing/2010/diagram" id="0" name="">
            <a:hlinkClick xmlns:r="http://schemas.openxmlformats.org/officeDocument/2006/relationships" r:id="rId22" action="ppaction://hlinksldjump"/>
          </dgm14:cNvPr>
        </a:ext>
      </dgm:extLst>
    </dgm:pt>
    <dgm:pt modelId="{55478FA9-1E59-47CB-9013-7062EFFC7939}" type="pres">
      <dgm:prSet presAssocID="{7D963DE4-734F-4042-8864-9C65169B81D3}" presName="iconRect" presStyleLbl="node1" presStyleIdx="7" presStyleCnt="8"/>
      <dgm:spPr>
        <a:blipFill>
          <a:blip xmlns:r="http://schemas.openxmlformats.org/officeDocument/2006/relationships" r:embed="rId23">
            <a:extLst>
              <a:ext uri="{96DAC541-7B7A-43D3-8B79-37D633B846F1}">
                <asvg:svgBlip xmlns:asvg="http://schemas.microsoft.com/office/drawing/2016/SVG/main" r:embed="rId24"/>
              </a:ext>
            </a:extLst>
          </a:blip>
          <a:srcRect/>
          <a:stretch>
            <a:fillRect/>
          </a:stretch>
        </a:blipFill>
      </dgm:spPr>
      <dgm:extLst>
        <a:ext uri="{E40237B7-FDA0-4F09-8148-C483321AD2D9}">
          <dgm14:cNvPr xmlns:dgm14="http://schemas.microsoft.com/office/drawing/2010/diagram" id="0" name="" descr="Graffetta"/>
        </a:ext>
      </dgm:extLst>
    </dgm:pt>
    <dgm:pt modelId="{E6CEA4A3-2734-48E5-AC3B-649593C46C4F}" type="pres">
      <dgm:prSet presAssocID="{7D963DE4-734F-4042-8864-9C65169B81D3}" presName="spaceRect" presStyleCnt="0"/>
      <dgm:spPr/>
    </dgm:pt>
    <dgm:pt modelId="{0DAB613E-E106-406E-88B8-9C75745A634A}" type="pres">
      <dgm:prSet presAssocID="{7D963DE4-734F-4042-8864-9C65169B81D3}" presName="parTx" presStyleLbl="revTx" presStyleIdx="7" presStyleCnt="8">
        <dgm:presLayoutVars>
          <dgm:chMax val="0"/>
          <dgm:chPref val="0"/>
        </dgm:presLayoutVars>
      </dgm:prSet>
      <dgm:spPr/>
    </dgm:pt>
  </dgm:ptLst>
  <dgm:cxnLst>
    <dgm:cxn modelId="{04C2050F-E8DD-460F-ADC3-124672870E1C}" type="presOf" srcId="{8655BE2A-DC97-40CE-8B82-3AD5DD2E4313}" destId="{0BA23D95-BC90-4D14-B7BB-0A4260BFA969}" srcOrd="0" destOrd="0" presId="urn:microsoft.com/office/officeart/2018/2/layout/IconVerticalSolidList"/>
    <dgm:cxn modelId="{EB89DB1D-513B-4F00-8455-FDBFD179945D}" type="presOf" srcId="{6B17B9FA-ACBF-48D3-B043-C815DFBBD2B8}" destId="{8657C157-1330-4C6F-80FC-64B5F091D59F}" srcOrd="0" destOrd="0" presId="urn:microsoft.com/office/officeart/2018/2/layout/IconVerticalSolidList"/>
    <dgm:cxn modelId="{0E0E423C-EDEB-47C5-8CF9-31364DFD6934}" srcId="{8ABE5615-775E-4D59-AD3E-5F88BA89D87D}" destId="{D5E448BF-E470-4321-A55F-416CA282EA7F}" srcOrd="2" destOrd="0" parTransId="{88E3B2AD-AFE0-46C6-B776-A6D9907ED822}" sibTransId="{7C57EB12-9942-4B6D-9BDA-5FE7FED06BA4}"/>
    <dgm:cxn modelId="{EE75423E-CE26-4DE5-819F-8F4CCCD4D485}" srcId="{8ABE5615-775E-4D59-AD3E-5F88BA89D87D}" destId="{8F8BF42B-8287-446F-BB94-ECBF7B565CD2}" srcOrd="0" destOrd="0" parTransId="{18C82B69-66E4-40F6-8F88-53E7A8B7A2E1}" sibTransId="{83AD9848-DBAA-4294-969E-FF82B7318868}"/>
    <dgm:cxn modelId="{8F4B1D43-4583-4B15-88FF-0CB162AC843E}" srcId="{8ABE5615-775E-4D59-AD3E-5F88BA89D87D}" destId="{E3ED2E5B-8D13-4B9D-B43B-B729E00392D9}" srcOrd="5" destOrd="0" parTransId="{11EFFB10-8192-4739-B4E4-9E00CCAA37D9}" sibTransId="{CFE8A49C-C9A5-4456-99D1-F1E87E2B70B4}"/>
    <dgm:cxn modelId="{1673BF51-4E98-4217-B706-8A366C46BFEA}" type="presOf" srcId="{7D963DE4-734F-4042-8864-9C65169B81D3}" destId="{0DAB613E-E106-406E-88B8-9C75745A634A}" srcOrd="0" destOrd="0" presId="urn:microsoft.com/office/officeart/2018/2/layout/IconVerticalSolidList"/>
    <dgm:cxn modelId="{AC4A9778-F223-4499-BC32-DD60CAB19F91}" type="presOf" srcId="{A4144128-D48E-4398-BB54-E2CA20935FD0}" destId="{76450106-6CAB-4FF7-AC09-AA4F52572782}" srcOrd="0" destOrd="0" presId="urn:microsoft.com/office/officeart/2018/2/layout/IconVerticalSolidList"/>
    <dgm:cxn modelId="{7EAC0083-A6BF-46E2-8F75-F13A8698DCFA}" type="presOf" srcId="{8F8BF42B-8287-446F-BB94-ECBF7B565CD2}" destId="{650F844D-84E2-4568-BA80-29F015254D2F}" srcOrd="0" destOrd="0" presId="urn:microsoft.com/office/officeart/2018/2/layout/IconVerticalSolidList"/>
    <dgm:cxn modelId="{FB440E97-E331-4C73-97B0-625207A84C20}" srcId="{8ABE5615-775E-4D59-AD3E-5F88BA89D87D}" destId="{8655BE2A-DC97-40CE-8B82-3AD5DD2E4313}" srcOrd="6" destOrd="0" parTransId="{0C4DEC90-6125-4EDD-82E4-9395C7CC0973}" sibTransId="{C13B70FF-1E21-4AA1-BE30-CB9D4CB6BB1C}"/>
    <dgm:cxn modelId="{A92061A4-D941-46D0-AA26-1EA84385C463}" srcId="{8ABE5615-775E-4D59-AD3E-5F88BA89D87D}" destId="{DFE61BE2-192F-459B-9B22-DB4F1B232AD8}" srcOrd="1" destOrd="0" parTransId="{3E22A9D4-2887-4B2D-BA2A-3C499C91C335}" sibTransId="{337FA717-8202-41DE-A110-BCC61A6AEDAA}"/>
    <dgm:cxn modelId="{575EAFA8-6F35-44BE-8D78-B0F366B6A0D5}" srcId="{8ABE5615-775E-4D59-AD3E-5F88BA89D87D}" destId="{A4144128-D48E-4398-BB54-E2CA20935FD0}" srcOrd="4" destOrd="0" parTransId="{B0354D84-5CDA-4403-8772-28E8174B5E4C}" sibTransId="{F19C5F27-287B-4FAA-98CF-5FCF7056F777}"/>
    <dgm:cxn modelId="{4D4742AE-FAA1-4706-93CF-62DCE7AA7782}" type="presOf" srcId="{D5E448BF-E470-4321-A55F-416CA282EA7F}" destId="{C583E3E5-AD1A-4EC6-A608-D12955DE5365}" srcOrd="0" destOrd="0" presId="urn:microsoft.com/office/officeart/2018/2/layout/IconVerticalSolidList"/>
    <dgm:cxn modelId="{E99A90B1-4C1A-41F2-86B3-41BA4600EC0B}" srcId="{8ABE5615-775E-4D59-AD3E-5F88BA89D87D}" destId="{6B17B9FA-ACBF-48D3-B043-C815DFBBD2B8}" srcOrd="3" destOrd="0" parTransId="{AAE6D78A-26B6-49FB-8D65-80D3C2BE8FB7}" sibTransId="{78112093-F1D2-427A-A953-F60B9997659A}"/>
    <dgm:cxn modelId="{6F3B43B6-E2BB-4653-8153-CF44B5D7F97A}" srcId="{8ABE5615-775E-4D59-AD3E-5F88BA89D87D}" destId="{7D963DE4-734F-4042-8864-9C65169B81D3}" srcOrd="7" destOrd="0" parTransId="{3C746D20-023A-47E4-BEDF-17ABE912DEF7}" sibTransId="{AD573AD5-5648-4613-A0A6-761C89B1DE3C}"/>
    <dgm:cxn modelId="{24E1EAC2-8D54-4F12-822F-F46D20B2E89D}" type="presOf" srcId="{DFE61BE2-192F-459B-9B22-DB4F1B232AD8}" destId="{DA214BD0-3561-47E7-A9A7-82B67254BD34}" srcOrd="0" destOrd="0" presId="urn:microsoft.com/office/officeart/2018/2/layout/IconVerticalSolidList"/>
    <dgm:cxn modelId="{197A3FC7-B654-420E-A9E5-E4324404D75F}" type="presOf" srcId="{8ABE5615-775E-4D59-AD3E-5F88BA89D87D}" destId="{8CED1328-FBC4-4033-97AD-A2F5E431911B}" srcOrd="0" destOrd="0" presId="urn:microsoft.com/office/officeart/2018/2/layout/IconVerticalSolidList"/>
    <dgm:cxn modelId="{B12D7EED-372D-4B48-95EB-E3B4CD181CC4}" type="presOf" srcId="{E3ED2E5B-8D13-4B9D-B43B-B729E00392D9}" destId="{4F73B8DE-4C83-408B-8552-2578347B429D}" srcOrd="0" destOrd="0" presId="urn:microsoft.com/office/officeart/2018/2/layout/IconVerticalSolidList"/>
    <dgm:cxn modelId="{DC3A90FA-8651-490E-BFDC-5F00A0427C0B}" type="presParOf" srcId="{8CED1328-FBC4-4033-97AD-A2F5E431911B}" destId="{97028914-6A55-4095-B9C0-EBDD253C751C}" srcOrd="0" destOrd="0" presId="urn:microsoft.com/office/officeart/2018/2/layout/IconVerticalSolidList"/>
    <dgm:cxn modelId="{81F1FF24-7745-4F7F-A710-41CAA685CAAD}" type="presParOf" srcId="{97028914-6A55-4095-B9C0-EBDD253C751C}" destId="{2E95E158-BEA4-4601-8D36-2F4200950143}" srcOrd="0" destOrd="0" presId="urn:microsoft.com/office/officeart/2018/2/layout/IconVerticalSolidList"/>
    <dgm:cxn modelId="{98964DA8-49E1-4487-A670-28C2793D3867}" type="presParOf" srcId="{97028914-6A55-4095-B9C0-EBDD253C751C}" destId="{CBA04618-3EFB-4034-875F-A7ABF6C2D23D}" srcOrd="1" destOrd="0" presId="urn:microsoft.com/office/officeart/2018/2/layout/IconVerticalSolidList"/>
    <dgm:cxn modelId="{D71CA02E-B8D9-4312-AE5D-C4BA2AAD261E}" type="presParOf" srcId="{97028914-6A55-4095-B9C0-EBDD253C751C}" destId="{FB8F0880-2994-450C-84F5-A9861AFC061B}" srcOrd="2" destOrd="0" presId="urn:microsoft.com/office/officeart/2018/2/layout/IconVerticalSolidList"/>
    <dgm:cxn modelId="{2EC3B701-734F-4647-875F-07588DBBDF76}" type="presParOf" srcId="{97028914-6A55-4095-B9C0-EBDD253C751C}" destId="{650F844D-84E2-4568-BA80-29F015254D2F}" srcOrd="3" destOrd="0" presId="urn:microsoft.com/office/officeart/2018/2/layout/IconVerticalSolidList"/>
    <dgm:cxn modelId="{00B66866-EEA9-45AB-8DAA-F7E7F00DDD51}" type="presParOf" srcId="{8CED1328-FBC4-4033-97AD-A2F5E431911B}" destId="{501FFDCD-79C9-475A-B5A5-CC33142C8925}" srcOrd="1" destOrd="0" presId="urn:microsoft.com/office/officeart/2018/2/layout/IconVerticalSolidList"/>
    <dgm:cxn modelId="{E7319247-B408-465A-A031-4A62F1012ABC}" type="presParOf" srcId="{8CED1328-FBC4-4033-97AD-A2F5E431911B}" destId="{0E5F50CA-EF7C-4A48-BDCF-3AFFFBC4FF39}" srcOrd="2" destOrd="0" presId="urn:microsoft.com/office/officeart/2018/2/layout/IconVerticalSolidList"/>
    <dgm:cxn modelId="{3925CC7C-30CB-48DD-AD60-84063F15734A}" type="presParOf" srcId="{0E5F50CA-EF7C-4A48-BDCF-3AFFFBC4FF39}" destId="{0C781EC2-1BF3-40F0-8696-23F085BC3CE7}" srcOrd="0" destOrd="0" presId="urn:microsoft.com/office/officeart/2018/2/layout/IconVerticalSolidList"/>
    <dgm:cxn modelId="{819D2E97-0028-4628-BBF5-98978B1EFD5A}" type="presParOf" srcId="{0E5F50CA-EF7C-4A48-BDCF-3AFFFBC4FF39}" destId="{95880CBA-BF3F-4538-9B6B-FBF072FE8E83}" srcOrd="1" destOrd="0" presId="urn:microsoft.com/office/officeart/2018/2/layout/IconVerticalSolidList"/>
    <dgm:cxn modelId="{DEDC90D6-CFBF-4B27-92E7-7AF0A22F8CBE}" type="presParOf" srcId="{0E5F50CA-EF7C-4A48-BDCF-3AFFFBC4FF39}" destId="{A1C3A081-C92B-42EC-8DAC-ED4AA25DE741}" srcOrd="2" destOrd="0" presId="urn:microsoft.com/office/officeart/2018/2/layout/IconVerticalSolidList"/>
    <dgm:cxn modelId="{04038928-8E9C-4CFB-B0B1-575F22E0C965}" type="presParOf" srcId="{0E5F50CA-EF7C-4A48-BDCF-3AFFFBC4FF39}" destId="{DA214BD0-3561-47E7-A9A7-82B67254BD34}" srcOrd="3" destOrd="0" presId="urn:microsoft.com/office/officeart/2018/2/layout/IconVerticalSolidList"/>
    <dgm:cxn modelId="{4589EC8A-0572-4ECE-9156-0586CFD53AF0}" type="presParOf" srcId="{8CED1328-FBC4-4033-97AD-A2F5E431911B}" destId="{0D7416AE-EDEA-48E2-B602-E71816A10DA5}" srcOrd="3" destOrd="0" presId="urn:microsoft.com/office/officeart/2018/2/layout/IconVerticalSolidList"/>
    <dgm:cxn modelId="{3D469D29-3B3C-4B82-925D-BB72C9932A8D}" type="presParOf" srcId="{8CED1328-FBC4-4033-97AD-A2F5E431911B}" destId="{9DA80949-4B11-43D1-B4FD-BFB995D5BA54}" srcOrd="4" destOrd="0" presId="urn:microsoft.com/office/officeart/2018/2/layout/IconVerticalSolidList"/>
    <dgm:cxn modelId="{C37B97B5-488B-413A-95CD-61C6857F9B46}" type="presParOf" srcId="{9DA80949-4B11-43D1-B4FD-BFB995D5BA54}" destId="{68EA04C7-CA9C-48AC-A15B-0C371DCF2B0C}" srcOrd="0" destOrd="0" presId="urn:microsoft.com/office/officeart/2018/2/layout/IconVerticalSolidList"/>
    <dgm:cxn modelId="{AD189388-E28D-4CA8-9C7A-2F04CB5DB6FE}" type="presParOf" srcId="{9DA80949-4B11-43D1-B4FD-BFB995D5BA54}" destId="{7429DA5E-EC1C-4225-BCC3-2F3FE120E048}" srcOrd="1" destOrd="0" presId="urn:microsoft.com/office/officeart/2018/2/layout/IconVerticalSolidList"/>
    <dgm:cxn modelId="{466C65DE-12B4-4833-8504-91F58E8C49ED}" type="presParOf" srcId="{9DA80949-4B11-43D1-B4FD-BFB995D5BA54}" destId="{540AB45E-CF0F-429D-A57B-292218F8875B}" srcOrd="2" destOrd="0" presId="urn:microsoft.com/office/officeart/2018/2/layout/IconVerticalSolidList"/>
    <dgm:cxn modelId="{532DC506-BB1E-425F-B481-BC6C25F71759}" type="presParOf" srcId="{9DA80949-4B11-43D1-B4FD-BFB995D5BA54}" destId="{C583E3E5-AD1A-4EC6-A608-D12955DE5365}" srcOrd="3" destOrd="0" presId="urn:microsoft.com/office/officeart/2018/2/layout/IconVerticalSolidList"/>
    <dgm:cxn modelId="{E0581CD7-7BAA-4A5E-A99A-5CE7C8F7EAB7}" type="presParOf" srcId="{8CED1328-FBC4-4033-97AD-A2F5E431911B}" destId="{1DA3B48E-6566-4B6B-8532-1B6694875D79}" srcOrd="5" destOrd="0" presId="urn:microsoft.com/office/officeart/2018/2/layout/IconVerticalSolidList"/>
    <dgm:cxn modelId="{D701EFB1-9820-40E9-9D5C-CF9BAA374806}" type="presParOf" srcId="{8CED1328-FBC4-4033-97AD-A2F5E431911B}" destId="{FCFEE975-0000-42D9-BECC-47FFD7474FF9}" srcOrd="6" destOrd="0" presId="urn:microsoft.com/office/officeart/2018/2/layout/IconVerticalSolidList"/>
    <dgm:cxn modelId="{7F85B7D3-69F5-44BD-A9F9-57251E6A9719}" type="presParOf" srcId="{FCFEE975-0000-42D9-BECC-47FFD7474FF9}" destId="{2AFB983D-D550-4998-A240-3CCE3BE959F4}" srcOrd="0" destOrd="0" presId="urn:microsoft.com/office/officeart/2018/2/layout/IconVerticalSolidList"/>
    <dgm:cxn modelId="{F337B94A-803C-4CDF-A522-54F4BD6DEFC0}" type="presParOf" srcId="{FCFEE975-0000-42D9-BECC-47FFD7474FF9}" destId="{A6557994-9E42-462C-BE95-56A00D20FA07}" srcOrd="1" destOrd="0" presId="urn:microsoft.com/office/officeart/2018/2/layout/IconVerticalSolidList"/>
    <dgm:cxn modelId="{F24CF0CF-2859-4B58-BA82-6BEED7E9955B}" type="presParOf" srcId="{FCFEE975-0000-42D9-BECC-47FFD7474FF9}" destId="{6EA81FD6-20DE-4051-AB07-07F82B8EF8BB}" srcOrd="2" destOrd="0" presId="urn:microsoft.com/office/officeart/2018/2/layout/IconVerticalSolidList"/>
    <dgm:cxn modelId="{DEA166D7-112D-40D1-ADB2-69AA34E9A0FB}" type="presParOf" srcId="{FCFEE975-0000-42D9-BECC-47FFD7474FF9}" destId="{8657C157-1330-4C6F-80FC-64B5F091D59F}" srcOrd="3" destOrd="0" presId="urn:microsoft.com/office/officeart/2018/2/layout/IconVerticalSolidList"/>
    <dgm:cxn modelId="{62229848-ECA8-47EC-A3B7-D3F823CE96B0}" type="presParOf" srcId="{8CED1328-FBC4-4033-97AD-A2F5E431911B}" destId="{2354BE00-6DB3-45EB-A06E-E973E9596B63}" srcOrd="7" destOrd="0" presId="urn:microsoft.com/office/officeart/2018/2/layout/IconVerticalSolidList"/>
    <dgm:cxn modelId="{AFFC8CB3-D8BC-452F-95C4-6F2CB517D11F}" type="presParOf" srcId="{8CED1328-FBC4-4033-97AD-A2F5E431911B}" destId="{0BB34D91-0266-43EC-8120-6434D8B98219}" srcOrd="8" destOrd="0" presId="urn:microsoft.com/office/officeart/2018/2/layout/IconVerticalSolidList"/>
    <dgm:cxn modelId="{D0FF383C-DCEE-4313-AF9E-4AC6FDD29AB8}" type="presParOf" srcId="{0BB34D91-0266-43EC-8120-6434D8B98219}" destId="{28648ECB-B16B-4C2E-BC7A-DF4D98D39E37}" srcOrd="0" destOrd="0" presId="urn:microsoft.com/office/officeart/2018/2/layout/IconVerticalSolidList"/>
    <dgm:cxn modelId="{719FB2A5-9A99-4CC8-95D9-D620D52948A3}" type="presParOf" srcId="{0BB34D91-0266-43EC-8120-6434D8B98219}" destId="{C6E812A0-888B-470A-B52B-D070700F16FD}" srcOrd="1" destOrd="0" presId="urn:microsoft.com/office/officeart/2018/2/layout/IconVerticalSolidList"/>
    <dgm:cxn modelId="{779EDAB5-5917-4CA4-AAC4-552CD718DB72}" type="presParOf" srcId="{0BB34D91-0266-43EC-8120-6434D8B98219}" destId="{F134160D-BFEF-4144-98E6-A663C8CA1F87}" srcOrd="2" destOrd="0" presId="urn:microsoft.com/office/officeart/2018/2/layout/IconVerticalSolidList"/>
    <dgm:cxn modelId="{E81F2311-0B83-48A1-A95F-ACC3EAF0DA98}" type="presParOf" srcId="{0BB34D91-0266-43EC-8120-6434D8B98219}" destId="{76450106-6CAB-4FF7-AC09-AA4F52572782}" srcOrd="3" destOrd="0" presId="urn:microsoft.com/office/officeart/2018/2/layout/IconVerticalSolidList"/>
    <dgm:cxn modelId="{D35CC4D4-4479-43ED-AF30-326031C454E4}" type="presParOf" srcId="{8CED1328-FBC4-4033-97AD-A2F5E431911B}" destId="{A4B16F1C-3FDB-4E06-94F8-15A461314336}" srcOrd="9" destOrd="0" presId="urn:microsoft.com/office/officeart/2018/2/layout/IconVerticalSolidList"/>
    <dgm:cxn modelId="{A674C087-47CD-4A6D-A647-9BFA0AA9EBCA}" type="presParOf" srcId="{8CED1328-FBC4-4033-97AD-A2F5E431911B}" destId="{8416C9C3-42F0-40EF-A595-450016E85C97}" srcOrd="10" destOrd="0" presId="urn:microsoft.com/office/officeart/2018/2/layout/IconVerticalSolidList"/>
    <dgm:cxn modelId="{6DE89E7F-D8CE-4DFA-88AC-D0D50B7D12E4}" type="presParOf" srcId="{8416C9C3-42F0-40EF-A595-450016E85C97}" destId="{47815CA1-C072-4947-943C-E17304C60056}" srcOrd="0" destOrd="0" presId="urn:microsoft.com/office/officeart/2018/2/layout/IconVerticalSolidList"/>
    <dgm:cxn modelId="{30232FCA-8213-4538-BCCD-8508397761F7}" type="presParOf" srcId="{8416C9C3-42F0-40EF-A595-450016E85C97}" destId="{CF2D7CE6-6977-48D2-AE09-BABD1A7C831C}" srcOrd="1" destOrd="0" presId="urn:microsoft.com/office/officeart/2018/2/layout/IconVerticalSolidList"/>
    <dgm:cxn modelId="{7649DBD6-7CF9-4B56-A5FD-6105E9101830}" type="presParOf" srcId="{8416C9C3-42F0-40EF-A595-450016E85C97}" destId="{BCCC7CE8-6200-496A-A0CE-4A3F6F5AF4F1}" srcOrd="2" destOrd="0" presId="urn:microsoft.com/office/officeart/2018/2/layout/IconVerticalSolidList"/>
    <dgm:cxn modelId="{75D94452-C4E8-4495-8169-8F2FE69BCDB1}" type="presParOf" srcId="{8416C9C3-42F0-40EF-A595-450016E85C97}" destId="{4F73B8DE-4C83-408B-8552-2578347B429D}" srcOrd="3" destOrd="0" presId="urn:microsoft.com/office/officeart/2018/2/layout/IconVerticalSolidList"/>
    <dgm:cxn modelId="{1FD678A5-1CF5-4335-BF84-367F3EC1419A}" type="presParOf" srcId="{8CED1328-FBC4-4033-97AD-A2F5E431911B}" destId="{54FC98B6-A31B-46C1-A518-10E3BA858572}" srcOrd="11" destOrd="0" presId="urn:microsoft.com/office/officeart/2018/2/layout/IconVerticalSolidList"/>
    <dgm:cxn modelId="{856008BB-379D-4750-9D90-CE60866AE26B}" type="presParOf" srcId="{8CED1328-FBC4-4033-97AD-A2F5E431911B}" destId="{9BC54E71-AB50-4BFB-9979-1EE0FD033DBA}" srcOrd="12" destOrd="0" presId="urn:microsoft.com/office/officeart/2018/2/layout/IconVerticalSolidList"/>
    <dgm:cxn modelId="{4E8EC45B-8768-4666-9149-029A4B613501}" type="presParOf" srcId="{9BC54E71-AB50-4BFB-9979-1EE0FD033DBA}" destId="{568EEC48-9999-465A-9D50-9E051D163012}" srcOrd="0" destOrd="0" presId="urn:microsoft.com/office/officeart/2018/2/layout/IconVerticalSolidList"/>
    <dgm:cxn modelId="{E3C182A6-95FD-4483-BF6C-4FA828BA5AD8}" type="presParOf" srcId="{9BC54E71-AB50-4BFB-9979-1EE0FD033DBA}" destId="{29FB3197-2905-4926-8C73-798CDC0D97BC}" srcOrd="1" destOrd="0" presId="urn:microsoft.com/office/officeart/2018/2/layout/IconVerticalSolidList"/>
    <dgm:cxn modelId="{F050ECFC-4A90-4468-99DB-549A2DDDFA7D}" type="presParOf" srcId="{9BC54E71-AB50-4BFB-9979-1EE0FD033DBA}" destId="{256A3A9A-74A7-418C-8242-EAD019891841}" srcOrd="2" destOrd="0" presId="urn:microsoft.com/office/officeart/2018/2/layout/IconVerticalSolidList"/>
    <dgm:cxn modelId="{6E2D8914-CE98-415E-B620-B26DE1F2E91B}" type="presParOf" srcId="{9BC54E71-AB50-4BFB-9979-1EE0FD033DBA}" destId="{0BA23D95-BC90-4D14-B7BB-0A4260BFA969}" srcOrd="3" destOrd="0" presId="urn:microsoft.com/office/officeart/2018/2/layout/IconVerticalSolidList"/>
    <dgm:cxn modelId="{DB7E7D1A-09C7-4EE8-8274-7C4CCC195823}" type="presParOf" srcId="{8CED1328-FBC4-4033-97AD-A2F5E431911B}" destId="{01D46A4E-E490-400F-8D80-39FC0649722B}" srcOrd="13" destOrd="0" presId="urn:microsoft.com/office/officeart/2018/2/layout/IconVerticalSolidList"/>
    <dgm:cxn modelId="{4990606A-52C6-4A37-A9C3-C3204111D6AF}" type="presParOf" srcId="{8CED1328-FBC4-4033-97AD-A2F5E431911B}" destId="{51C1C092-E447-4186-83EF-DD33BFAC2E80}" srcOrd="14" destOrd="0" presId="urn:microsoft.com/office/officeart/2018/2/layout/IconVerticalSolidList"/>
    <dgm:cxn modelId="{254846B5-BF5E-4FB7-9085-6B793067EE83}" type="presParOf" srcId="{51C1C092-E447-4186-83EF-DD33BFAC2E80}" destId="{08C0E6A0-6BD4-40BD-9C20-8926002DEA75}" srcOrd="0" destOrd="0" presId="urn:microsoft.com/office/officeart/2018/2/layout/IconVerticalSolidList"/>
    <dgm:cxn modelId="{81B8831B-DE1C-44F3-97A2-A698D9CCB42E}" type="presParOf" srcId="{51C1C092-E447-4186-83EF-DD33BFAC2E80}" destId="{55478FA9-1E59-47CB-9013-7062EFFC7939}" srcOrd="1" destOrd="0" presId="urn:microsoft.com/office/officeart/2018/2/layout/IconVerticalSolidList"/>
    <dgm:cxn modelId="{5321C36E-69A5-4181-BE97-E580651D0DCC}" type="presParOf" srcId="{51C1C092-E447-4186-83EF-DD33BFAC2E80}" destId="{E6CEA4A3-2734-48E5-AC3B-649593C46C4F}" srcOrd="2" destOrd="0" presId="urn:microsoft.com/office/officeart/2018/2/layout/IconVerticalSolidList"/>
    <dgm:cxn modelId="{34074E1F-A0E6-492F-B797-1AAD51005405}" type="presParOf" srcId="{51C1C092-E447-4186-83EF-DD33BFAC2E80}" destId="{0DAB613E-E106-406E-88B8-9C75745A634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9198F6-E9BB-4AB6-819F-BB345B06B77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A8C44-0A34-4590-BBBC-E1CC1D910552}">
      <dgm:prSet custT="1"/>
      <dgm:spPr/>
      <dgm:t>
        <a:bodyPr/>
        <a:lstStyle/>
        <a:p>
          <a:pPr>
            <a:lnSpc>
              <a:spcPct val="100000"/>
            </a:lnSpc>
            <a:defRPr cap="all"/>
          </a:pPr>
          <a:r>
            <a:rPr lang="it-IT" sz="2200"/>
            <a:t>Device </a:t>
          </a:r>
          <a:r>
            <a:rPr lang="it-IT" sz="2200" err="1"/>
            <a:t>disovery</a:t>
          </a:r>
          <a:endParaRPr lang="en-US" sz="220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custT="1"/>
      <dgm:spPr/>
      <dgm:t>
        <a:bodyPr/>
        <a:lstStyle/>
        <a:p>
          <a:pPr>
            <a:lnSpc>
              <a:spcPct val="100000"/>
            </a:lnSpc>
            <a:defRPr cap="all"/>
          </a:pPr>
          <a:r>
            <a:rPr lang="it-IT" sz="2200" dirty="0"/>
            <a:t>Query della lista dei dispositivi accoppiati (</a:t>
          </a:r>
          <a:r>
            <a:rPr lang="it-IT" sz="2200" dirty="0" err="1"/>
            <a:t>paired</a:t>
          </a:r>
          <a:r>
            <a:rPr lang="it-IT" sz="2200" dirty="0"/>
            <a:t>)</a:t>
          </a:r>
          <a:endParaRPr lang="en-US" sz="2200"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C26995DD-4EEE-4C99-9020-9C89987F7E10}" type="pres">
      <dgm:prSet presAssocID="{7F9198F6-E9BB-4AB6-819F-BB345B06B77B}" presName="root" presStyleCnt="0">
        <dgm:presLayoutVars>
          <dgm:dir/>
          <dgm:resizeHandles val="exact"/>
        </dgm:presLayoutVars>
      </dgm:prSet>
      <dgm:spPr/>
    </dgm:pt>
    <dgm:pt modelId="{82704E3A-E214-414E-AD9A-DBD42BC4E667}" type="pres">
      <dgm:prSet presAssocID="{372A8C44-0A34-4590-BBBC-E1CC1D910552}" presName="compNode" presStyleCnt="0"/>
      <dgm:spPr/>
    </dgm:pt>
    <dgm:pt modelId="{339C2E25-E80B-4CE9-86AF-A3AD89278684}" type="pres">
      <dgm:prSet presAssocID="{372A8C44-0A34-4590-BBBC-E1CC1D910552}" presName="iconBgRect" presStyleLbl="bgShp" presStyleIdx="0" presStyleCnt="2"/>
      <dgm:spPr/>
    </dgm:pt>
    <dgm:pt modelId="{7D21CA22-212E-456C-B600-5FBBFD27F086}" type="pres">
      <dgm:prSet presAssocID="{372A8C44-0A34-4590-BBBC-E1CC1D9105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t"/>
        </a:ext>
      </dgm:extLst>
    </dgm:pt>
    <dgm:pt modelId="{018ACEFF-DA1A-4623-BE8A-4BDCC3EF38F5}" type="pres">
      <dgm:prSet presAssocID="{372A8C44-0A34-4590-BBBC-E1CC1D910552}" presName="spaceRect" presStyleCnt="0"/>
      <dgm:spPr/>
    </dgm:pt>
    <dgm:pt modelId="{BA4A276F-0E9D-4078-8832-993017C5406E}" type="pres">
      <dgm:prSet presAssocID="{372A8C44-0A34-4590-BBBC-E1CC1D910552}" presName="textRect" presStyleLbl="revTx" presStyleIdx="0" presStyleCnt="2">
        <dgm:presLayoutVars>
          <dgm:chMax val="1"/>
          <dgm:chPref val="1"/>
        </dgm:presLayoutVars>
      </dgm:prSet>
      <dgm:spPr/>
    </dgm:pt>
    <dgm:pt modelId="{017964A3-856D-4AC8-98A2-311D1A730C05}" type="pres">
      <dgm:prSet presAssocID="{6F4D7820-8541-4227-B036-D0E42B8A77EF}" presName="sibTrans" presStyleCnt="0"/>
      <dgm:spPr/>
    </dgm:pt>
    <dgm:pt modelId="{FBCEC7DB-7AD6-49F0-AABA-EABE9537A9F4}" type="pres">
      <dgm:prSet presAssocID="{A1A403CA-0BB8-4C2C-BA97-BACAAECD1AD2}" presName="compNode" presStyleCnt="0"/>
      <dgm:spPr/>
    </dgm:pt>
    <dgm:pt modelId="{1D8BF001-7A8B-4D87-A72E-F7DDB62A7C16}" type="pres">
      <dgm:prSet presAssocID="{A1A403CA-0BB8-4C2C-BA97-BACAAECD1AD2}" presName="iconBgRect" presStyleLbl="bgShp" presStyleIdx="1" presStyleCnt="2"/>
      <dgm:spPr/>
    </dgm:pt>
    <dgm:pt modelId="{9F24D0F2-2DF3-4428-80AC-DF72C0B6C306}" type="pres">
      <dgm:prSet presAssocID="{A1A403CA-0BB8-4C2C-BA97-BACAAECD1A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ppunti"/>
        </a:ext>
      </dgm:extLst>
    </dgm:pt>
    <dgm:pt modelId="{FB591AF1-EB9C-4245-A81A-EEE8700DFA7C}" type="pres">
      <dgm:prSet presAssocID="{A1A403CA-0BB8-4C2C-BA97-BACAAECD1AD2}" presName="spaceRect" presStyleCnt="0"/>
      <dgm:spPr/>
    </dgm:pt>
    <dgm:pt modelId="{949482CC-EFB4-4685-8139-B14497FFD80E}" type="pres">
      <dgm:prSet presAssocID="{A1A403CA-0BB8-4C2C-BA97-BACAAECD1AD2}" presName="textRect" presStyleLbl="revTx" presStyleIdx="1" presStyleCnt="2">
        <dgm:presLayoutVars>
          <dgm:chMax val="1"/>
          <dgm:chPref val="1"/>
        </dgm:presLayoutVars>
      </dgm:prSet>
      <dgm:spPr/>
    </dgm:pt>
  </dgm:ptLst>
  <dgm:cxnLst>
    <dgm:cxn modelId="{FEFE99BB-AB70-4351-A513-B2F98C74F146}" srcId="{7F9198F6-E9BB-4AB6-819F-BB345B06B77B}" destId="{A1A403CA-0BB8-4C2C-BA97-BACAAECD1AD2}" srcOrd="1" destOrd="0" parTransId="{E1BEFD57-5DEC-4EE2-9476-81F4EF0D1BB9}" sibTransId="{C1FD1643-2F86-4068-93A9-CB7A1CFCF3B9}"/>
    <dgm:cxn modelId="{AB24C5BE-328C-4A29-A8B9-1DE8DBBD862B}" type="presOf" srcId="{A1A403CA-0BB8-4C2C-BA97-BACAAECD1AD2}" destId="{949482CC-EFB4-4685-8139-B14497FFD80E}" srcOrd="0" destOrd="0" presId="urn:microsoft.com/office/officeart/2018/5/layout/IconCircleLabelList"/>
    <dgm:cxn modelId="{3BA6FAC3-1A7F-4F1A-88C5-65AC288927B0}" type="presOf" srcId="{7F9198F6-E9BB-4AB6-819F-BB345B06B77B}" destId="{C26995DD-4EEE-4C99-9020-9C89987F7E10}" srcOrd="0" destOrd="0" presId="urn:microsoft.com/office/officeart/2018/5/layout/IconCircleLabelList"/>
    <dgm:cxn modelId="{CCF3B6CC-6580-45ED-81EF-13DBC7888EF8}" type="presOf" srcId="{372A8C44-0A34-4590-BBBC-E1CC1D910552}" destId="{BA4A276F-0E9D-4078-8832-993017C5406E}" srcOrd="0" destOrd="0" presId="urn:microsoft.com/office/officeart/2018/5/layout/IconCircleLabelList"/>
    <dgm:cxn modelId="{63856DFD-0357-42EB-B5D2-956F9A628E31}" srcId="{7F9198F6-E9BB-4AB6-819F-BB345B06B77B}" destId="{372A8C44-0A34-4590-BBBC-E1CC1D910552}" srcOrd="0" destOrd="0" parTransId="{BD71AF68-10B0-46CF-8D67-9520F5CD68B7}" sibTransId="{6F4D7820-8541-4227-B036-D0E42B8A77EF}"/>
    <dgm:cxn modelId="{D5EEF498-F9E0-4476-B980-7231584162ED}" type="presParOf" srcId="{C26995DD-4EEE-4C99-9020-9C89987F7E10}" destId="{82704E3A-E214-414E-AD9A-DBD42BC4E667}" srcOrd="0" destOrd="0" presId="urn:microsoft.com/office/officeart/2018/5/layout/IconCircleLabelList"/>
    <dgm:cxn modelId="{6EBDA281-D0D6-4D4C-BA1C-84C9DCA552B3}" type="presParOf" srcId="{82704E3A-E214-414E-AD9A-DBD42BC4E667}" destId="{339C2E25-E80B-4CE9-86AF-A3AD89278684}" srcOrd="0" destOrd="0" presId="urn:microsoft.com/office/officeart/2018/5/layout/IconCircleLabelList"/>
    <dgm:cxn modelId="{8AA45494-5F84-4FD2-9EDE-D571BCA02765}" type="presParOf" srcId="{82704E3A-E214-414E-AD9A-DBD42BC4E667}" destId="{7D21CA22-212E-456C-B600-5FBBFD27F086}" srcOrd="1" destOrd="0" presId="urn:microsoft.com/office/officeart/2018/5/layout/IconCircleLabelList"/>
    <dgm:cxn modelId="{BAF091A4-4928-4885-BBB7-235162A5E144}" type="presParOf" srcId="{82704E3A-E214-414E-AD9A-DBD42BC4E667}" destId="{018ACEFF-DA1A-4623-BE8A-4BDCC3EF38F5}" srcOrd="2" destOrd="0" presId="urn:microsoft.com/office/officeart/2018/5/layout/IconCircleLabelList"/>
    <dgm:cxn modelId="{4317A28C-E75A-42D7-AEE9-AE02CFC039FB}" type="presParOf" srcId="{82704E3A-E214-414E-AD9A-DBD42BC4E667}" destId="{BA4A276F-0E9D-4078-8832-993017C5406E}" srcOrd="3" destOrd="0" presId="urn:microsoft.com/office/officeart/2018/5/layout/IconCircleLabelList"/>
    <dgm:cxn modelId="{B3CE3C32-8967-4097-B6B5-244C038CE1A8}" type="presParOf" srcId="{C26995DD-4EEE-4C99-9020-9C89987F7E10}" destId="{017964A3-856D-4AC8-98A2-311D1A730C05}" srcOrd="1" destOrd="0" presId="urn:microsoft.com/office/officeart/2018/5/layout/IconCircleLabelList"/>
    <dgm:cxn modelId="{6C0F70C9-1B85-4BF7-A17A-922590F3D865}" type="presParOf" srcId="{C26995DD-4EEE-4C99-9020-9C89987F7E10}" destId="{FBCEC7DB-7AD6-49F0-AABA-EABE9537A9F4}" srcOrd="2" destOrd="0" presId="urn:microsoft.com/office/officeart/2018/5/layout/IconCircleLabelList"/>
    <dgm:cxn modelId="{EB80D271-3317-4965-A7E0-639C3C93D1BA}" type="presParOf" srcId="{FBCEC7DB-7AD6-49F0-AABA-EABE9537A9F4}" destId="{1D8BF001-7A8B-4D87-A72E-F7DDB62A7C16}" srcOrd="0" destOrd="0" presId="urn:microsoft.com/office/officeart/2018/5/layout/IconCircleLabelList"/>
    <dgm:cxn modelId="{853BC67A-34F2-42A0-92CA-EEC2DA038221}" type="presParOf" srcId="{FBCEC7DB-7AD6-49F0-AABA-EABE9537A9F4}" destId="{9F24D0F2-2DF3-4428-80AC-DF72C0B6C306}" srcOrd="1" destOrd="0" presId="urn:microsoft.com/office/officeart/2018/5/layout/IconCircleLabelList"/>
    <dgm:cxn modelId="{ED17E12C-403A-402F-9D94-D5E5FEF6D9EF}" type="presParOf" srcId="{FBCEC7DB-7AD6-49F0-AABA-EABE9537A9F4}" destId="{FB591AF1-EB9C-4245-A81A-EEE8700DFA7C}" srcOrd="2" destOrd="0" presId="urn:microsoft.com/office/officeart/2018/5/layout/IconCircleLabelList"/>
    <dgm:cxn modelId="{F88B03E6-463F-4519-BF3E-1121D544C0CD}" type="presParOf" srcId="{FBCEC7DB-7AD6-49F0-AABA-EABE9537A9F4}" destId="{949482CC-EFB4-4685-8139-B14497FFD8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2350B67-6858-46AD-8E44-936183D4305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4FD1156-56F8-45F3-8142-340B988C846A}">
      <dgm:prSet/>
      <dgm:spPr/>
      <dgm:t>
        <a:bodyPr/>
        <a:lstStyle/>
        <a:p>
          <a:pPr>
            <a:lnSpc>
              <a:spcPct val="100000"/>
            </a:lnSpc>
          </a:pPr>
          <a:r>
            <a:rPr lang="it-IT" dirty="0"/>
            <a:t>Per iniziare a scoprire i dispositivi, basta chiamare </a:t>
          </a:r>
          <a:r>
            <a:rPr lang="it-IT" dirty="0" err="1"/>
            <a:t>startDiscovery</a:t>
          </a:r>
          <a:r>
            <a:rPr lang="it-IT" dirty="0"/>
            <a:t>(). Il processo è asincrono e restituisce un valore booleano che indica se il rilevamento è stato avviato correttamente</a:t>
          </a:r>
          <a:endParaRPr lang="en-US" dirty="0"/>
        </a:p>
      </dgm:t>
    </dgm:pt>
    <dgm:pt modelId="{B7CC3CDC-E89B-4BB4-AA07-63D9EC26E0F8}" type="parTrans" cxnId="{DE16B666-016C-4B5A-AEE2-136C260EC157}">
      <dgm:prSet/>
      <dgm:spPr/>
      <dgm:t>
        <a:bodyPr/>
        <a:lstStyle/>
        <a:p>
          <a:endParaRPr lang="en-US"/>
        </a:p>
      </dgm:t>
    </dgm:pt>
    <dgm:pt modelId="{7F1B7EAE-C85A-447A-9F42-8E61D41BB138}" type="sibTrans" cxnId="{DE16B666-016C-4B5A-AEE2-136C260EC157}">
      <dgm:prSet/>
      <dgm:spPr/>
      <dgm:t>
        <a:bodyPr/>
        <a:lstStyle/>
        <a:p>
          <a:endParaRPr lang="en-US"/>
        </a:p>
      </dgm:t>
    </dgm:pt>
    <dgm:pt modelId="{66FC0C2C-6BA4-4A62-8878-F5E65BC6804A}">
      <dgm:prSet/>
      <dgm:spPr/>
      <dgm:t>
        <a:bodyPr/>
        <a:lstStyle/>
        <a:p>
          <a:pPr>
            <a:lnSpc>
              <a:spcPct val="100000"/>
            </a:lnSpc>
          </a:pPr>
          <a:r>
            <a:rPr lang="it-IT" dirty="0"/>
            <a:t>Per ricevere informazioni su ciascun dispositivo rilevato, l'applicazione deve registrare un </a:t>
          </a:r>
          <a:r>
            <a:rPr lang="it-IT" dirty="0" err="1"/>
            <a:t>BroadcastReceiver</a:t>
          </a:r>
          <a:r>
            <a:rPr lang="it-IT" dirty="0"/>
            <a:t> per l'</a:t>
          </a:r>
          <a:r>
            <a:rPr lang="it-IT" dirty="0" err="1"/>
            <a:t>intent</a:t>
          </a:r>
          <a:r>
            <a:rPr lang="it-IT" dirty="0"/>
            <a:t> ACTION_FOUND. Il sistema trasmette questo </a:t>
          </a:r>
          <a:r>
            <a:rPr lang="it-IT" dirty="0" err="1"/>
            <a:t>intent</a:t>
          </a:r>
          <a:r>
            <a:rPr lang="it-IT" dirty="0"/>
            <a:t> per ciascun dispositivo. </a:t>
          </a:r>
        </a:p>
      </dgm:t>
    </dgm:pt>
    <dgm:pt modelId="{B9A0BD1B-5BA8-4C88-B418-0B1E3B7E04CE}" type="parTrans" cxnId="{227F6EC5-5BEF-4441-9731-6E5FADB451D6}">
      <dgm:prSet/>
      <dgm:spPr/>
      <dgm:t>
        <a:bodyPr/>
        <a:lstStyle/>
        <a:p>
          <a:endParaRPr lang="it-IT"/>
        </a:p>
      </dgm:t>
    </dgm:pt>
    <dgm:pt modelId="{CBC80481-7833-4AD9-AD1C-6260B601E750}" type="sibTrans" cxnId="{227F6EC5-5BEF-4441-9731-6E5FADB451D6}">
      <dgm:prSet/>
      <dgm:spPr/>
      <dgm:t>
        <a:bodyPr/>
        <a:lstStyle/>
        <a:p>
          <a:endParaRPr lang="it-IT"/>
        </a:p>
      </dgm:t>
    </dgm:pt>
    <dgm:pt modelId="{AF169322-A2E5-4B52-B092-6870A40D9F98}">
      <dgm:prSet/>
      <dgm:spPr/>
      <dgm:t>
        <a:bodyPr/>
        <a:lstStyle/>
        <a:p>
          <a:pPr>
            <a:lnSpc>
              <a:spcPct val="100000"/>
            </a:lnSpc>
          </a:pPr>
          <a:r>
            <a:rPr lang="it-IT"/>
            <a:t>Il processo di rilevamento in genere comporta una scansione di richiesta di circa 12 secondi, seguita da una scansione di pagina di ciascun dispositivo trovato per recuperare il suo nome Bluetooth</a:t>
          </a:r>
          <a:endParaRPr lang="en-US"/>
        </a:p>
      </dgm:t>
    </dgm:pt>
    <dgm:pt modelId="{C3E5016D-DAF3-4ACC-B941-FD6AB3AAE317}" type="parTrans" cxnId="{BBD74119-1322-48B5-82F6-9B2014CAA10B}">
      <dgm:prSet/>
      <dgm:spPr/>
      <dgm:t>
        <a:bodyPr/>
        <a:lstStyle/>
        <a:p>
          <a:endParaRPr lang="it-IT"/>
        </a:p>
      </dgm:t>
    </dgm:pt>
    <dgm:pt modelId="{A13AEA5F-B521-43BD-86B8-EB6B7A7AF293}" type="sibTrans" cxnId="{BBD74119-1322-48B5-82F6-9B2014CAA10B}">
      <dgm:prSet/>
      <dgm:spPr/>
      <dgm:t>
        <a:bodyPr/>
        <a:lstStyle/>
        <a:p>
          <a:endParaRPr lang="it-IT"/>
        </a:p>
      </dgm:t>
    </dgm:pt>
    <dgm:pt modelId="{C1939E8D-FF85-47A1-B182-12E9ED1F7C0B}">
      <dgm:prSet/>
      <dgm:spPr/>
      <dgm:t>
        <a:bodyPr/>
        <a:lstStyle/>
        <a:p>
          <a:pPr>
            <a:lnSpc>
              <a:spcPct val="100000"/>
            </a:lnSpc>
          </a:pPr>
          <a:r>
            <a:rPr lang="it-IT" dirty="0"/>
            <a:t>L'</a:t>
          </a:r>
          <a:r>
            <a:rPr lang="it-IT" dirty="0" err="1"/>
            <a:t>intent</a:t>
          </a:r>
          <a:r>
            <a:rPr lang="it-IT" dirty="0"/>
            <a:t> contiene i campi extra EXTRA_DEVICE ed EXTRA_CLASS, che a loro volta contengono rispettivamente un </a:t>
          </a:r>
          <a:r>
            <a:rPr lang="it-IT" dirty="0" err="1"/>
            <a:t>BluetoothDevice</a:t>
          </a:r>
          <a:r>
            <a:rPr lang="it-IT" dirty="0"/>
            <a:t> e una </a:t>
          </a:r>
          <a:r>
            <a:rPr lang="it-IT" dirty="0" err="1"/>
            <a:t>BluetoothClass</a:t>
          </a:r>
          <a:endParaRPr lang="it-IT" dirty="0"/>
        </a:p>
      </dgm:t>
    </dgm:pt>
    <dgm:pt modelId="{4BBA9C69-245E-4826-BAEC-2E46BB60EE2C}" type="parTrans" cxnId="{60EE0959-E874-4414-905D-C6380364FAD3}">
      <dgm:prSet/>
      <dgm:spPr/>
      <dgm:t>
        <a:bodyPr/>
        <a:lstStyle/>
        <a:p>
          <a:endParaRPr lang="it-IT"/>
        </a:p>
      </dgm:t>
    </dgm:pt>
    <dgm:pt modelId="{C60E057F-5FEC-4CE3-B7CE-00957FA612B0}" type="sibTrans" cxnId="{60EE0959-E874-4414-905D-C6380364FAD3}">
      <dgm:prSet/>
      <dgm:spPr/>
      <dgm:t>
        <a:bodyPr/>
        <a:lstStyle/>
        <a:p>
          <a:endParaRPr lang="it-IT"/>
        </a:p>
      </dgm:t>
    </dgm:pt>
    <dgm:pt modelId="{58C21604-F679-45B5-8C9A-8DFCCBBFAECE}" type="pres">
      <dgm:prSet presAssocID="{02350B67-6858-46AD-8E44-936183D43057}" presName="root" presStyleCnt="0">
        <dgm:presLayoutVars>
          <dgm:dir/>
          <dgm:resizeHandles val="exact"/>
        </dgm:presLayoutVars>
      </dgm:prSet>
      <dgm:spPr/>
    </dgm:pt>
    <dgm:pt modelId="{3B440971-F863-4124-917A-EEBBBD02559F}" type="pres">
      <dgm:prSet presAssocID="{E4FD1156-56F8-45F3-8142-340B988C846A}" presName="compNode" presStyleCnt="0"/>
      <dgm:spPr/>
    </dgm:pt>
    <dgm:pt modelId="{65DBDE92-89C2-4DEC-BE22-142D10A56DB4}" type="pres">
      <dgm:prSet presAssocID="{E4FD1156-56F8-45F3-8142-340B988C846A}" presName="bgRect" presStyleLbl="bgShp" presStyleIdx="0" presStyleCnt="4"/>
      <dgm:spPr/>
    </dgm:pt>
    <dgm:pt modelId="{B4C5DA66-5CD0-4C3A-B57B-9DEB45E5E52A}" type="pres">
      <dgm:prSet presAssocID="{E4FD1156-56F8-45F3-8142-340B988C84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A872B40-AC1F-4BF2-BFD9-9A3B90482CAB}" type="pres">
      <dgm:prSet presAssocID="{E4FD1156-56F8-45F3-8142-340B988C846A}" presName="spaceRect" presStyleCnt="0"/>
      <dgm:spPr/>
    </dgm:pt>
    <dgm:pt modelId="{E111D61F-C2BD-49B1-AFF6-D1C33118148D}" type="pres">
      <dgm:prSet presAssocID="{E4FD1156-56F8-45F3-8142-340B988C846A}" presName="parTx" presStyleLbl="revTx" presStyleIdx="0" presStyleCnt="4">
        <dgm:presLayoutVars>
          <dgm:chMax val="0"/>
          <dgm:chPref val="0"/>
        </dgm:presLayoutVars>
      </dgm:prSet>
      <dgm:spPr/>
    </dgm:pt>
    <dgm:pt modelId="{301AA7A8-CF4E-4681-A9B2-3075450B9C39}" type="pres">
      <dgm:prSet presAssocID="{7F1B7EAE-C85A-447A-9F42-8E61D41BB138}" presName="sibTrans" presStyleCnt="0"/>
      <dgm:spPr/>
    </dgm:pt>
    <dgm:pt modelId="{2EE65AB6-A1E6-4320-9AD8-64836434019C}" type="pres">
      <dgm:prSet presAssocID="{AF169322-A2E5-4B52-B092-6870A40D9F98}" presName="compNode" presStyleCnt="0"/>
      <dgm:spPr/>
    </dgm:pt>
    <dgm:pt modelId="{F7A40136-2D6E-4AB9-8BCF-3DC5590BFCEA}" type="pres">
      <dgm:prSet presAssocID="{AF169322-A2E5-4B52-B092-6870A40D9F98}" presName="bgRect" presStyleLbl="bgShp" presStyleIdx="1" presStyleCnt="4"/>
      <dgm:spPr/>
    </dgm:pt>
    <dgm:pt modelId="{E5B9CC72-6F72-4D53-90AA-2CC07328F64A}" type="pres">
      <dgm:prSet presAssocID="{AF169322-A2E5-4B52-B092-6870A40D9F9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ronometro"/>
        </a:ext>
      </dgm:extLst>
    </dgm:pt>
    <dgm:pt modelId="{1A33F68B-A2C7-452D-9181-EB83A65B9F6E}" type="pres">
      <dgm:prSet presAssocID="{AF169322-A2E5-4B52-B092-6870A40D9F98}" presName="spaceRect" presStyleCnt="0"/>
      <dgm:spPr/>
    </dgm:pt>
    <dgm:pt modelId="{E8CA00E9-9E8C-4917-82B8-C4FC3547A1CA}" type="pres">
      <dgm:prSet presAssocID="{AF169322-A2E5-4B52-B092-6870A40D9F98}" presName="parTx" presStyleLbl="revTx" presStyleIdx="1" presStyleCnt="4">
        <dgm:presLayoutVars>
          <dgm:chMax val="0"/>
          <dgm:chPref val="0"/>
        </dgm:presLayoutVars>
      </dgm:prSet>
      <dgm:spPr/>
    </dgm:pt>
    <dgm:pt modelId="{60A7B020-FDC9-4DD6-AC0A-158BA60D4C14}" type="pres">
      <dgm:prSet presAssocID="{A13AEA5F-B521-43BD-86B8-EB6B7A7AF293}" presName="sibTrans" presStyleCnt="0"/>
      <dgm:spPr/>
    </dgm:pt>
    <dgm:pt modelId="{7BB01A49-9D94-4737-8606-0D7A376175F9}" type="pres">
      <dgm:prSet presAssocID="{66FC0C2C-6BA4-4A62-8878-F5E65BC6804A}" presName="compNode" presStyleCnt="0"/>
      <dgm:spPr/>
    </dgm:pt>
    <dgm:pt modelId="{BB86D420-BDBC-4844-BD33-1859301523EB}" type="pres">
      <dgm:prSet presAssocID="{66FC0C2C-6BA4-4A62-8878-F5E65BC6804A}" presName="bgRect" presStyleLbl="bgShp" presStyleIdx="2" presStyleCnt="4"/>
      <dgm:spPr/>
    </dgm:pt>
    <dgm:pt modelId="{990CBC55-3275-4039-BEB2-34B1278B657A}" type="pres">
      <dgm:prSet presAssocID="{66FC0C2C-6BA4-4A62-8878-F5E65BC6804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Videocamera"/>
        </a:ext>
      </dgm:extLst>
    </dgm:pt>
    <dgm:pt modelId="{0FFAF25C-9389-46B2-9F5C-B197A7D21FF5}" type="pres">
      <dgm:prSet presAssocID="{66FC0C2C-6BA4-4A62-8878-F5E65BC6804A}" presName="spaceRect" presStyleCnt="0"/>
      <dgm:spPr/>
    </dgm:pt>
    <dgm:pt modelId="{87285595-0807-4F4E-B0B7-9B6490E73CE1}" type="pres">
      <dgm:prSet presAssocID="{66FC0C2C-6BA4-4A62-8878-F5E65BC6804A}" presName="parTx" presStyleLbl="revTx" presStyleIdx="2" presStyleCnt="4">
        <dgm:presLayoutVars>
          <dgm:chMax val="0"/>
          <dgm:chPref val="0"/>
        </dgm:presLayoutVars>
      </dgm:prSet>
      <dgm:spPr/>
    </dgm:pt>
    <dgm:pt modelId="{B55CF5F3-B17C-402C-A595-DB277198F954}" type="pres">
      <dgm:prSet presAssocID="{CBC80481-7833-4AD9-AD1C-6260B601E750}" presName="sibTrans" presStyleCnt="0"/>
      <dgm:spPr/>
    </dgm:pt>
    <dgm:pt modelId="{575E1AC0-8396-4823-8160-8B19996670E1}" type="pres">
      <dgm:prSet presAssocID="{C1939E8D-FF85-47A1-B182-12E9ED1F7C0B}" presName="compNode" presStyleCnt="0"/>
      <dgm:spPr/>
    </dgm:pt>
    <dgm:pt modelId="{BA2D9188-70CE-4EE6-9ECB-ABE20F51E2A2}" type="pres">
      <dgm:prSet presAssocID="{C1939E8D-FF85-47A1-B182-12E9ED1F7C0B}" presName="bgRect" presStyleLbl="bgShp" presStyleIdx="3" presStyleCnt="4"/>
      <dgm:spPr/>
    </dgm:pt>
    <dgm:pt modelId="{ED0D154D-1237-4625-9FF0-9E1270745D6B}" type="pres">
      <dgm:prSet presAssocID="{C1939E8D-FF85-47A1-B182-12E9ED1F7C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catola"/>
        </a:ext>
      </dgm:extLst>
    </dgm:pt>
    <dgm:pt modelId="{AA152F02-D1E1-4126-8CEA-AF4A80F10EA3}" type="pres">
      <dgm:prSet presAssocID="{C1939E8D-FF85-47A1-B182-12E9ED1F7C0B}" presName="spaceRect" presStyleCnt="0"/>
      <dgm:spPr/>
    </dgm:pt>
    <dgm:pt modelId="{D2AEF973-1E6F-42B5-A5EC-AB08CDC2DB52}" type="pres">
      <dgm:prSet presAssocID="{C1939E8D-FF85-47A1-B182-12E9ED1F7C0B}" presName="parTx" presStyleLbl="revTx" presStyleIdx="3" presStyleCnt="4">
        <dgm:presLayoutVars>
          <dgm:chMax val="0"/>
          <dgm:chPref val="0"/>
        </dgm:presLayoutVars>
      </dgm:prSet>
      <dgm:spPr/>
    </dgm:pt>
  </dgm:ptLst>
  <dgm:cxnLst>
    <dgm:cxn modelId="{BBD74119-1322-48B5-82F6-9B2014CAA10B}" srcId="{02350B67-6858-46AD-8E44-936183D43057}" destId="{AF169322-A2E5-4B52-B092-6870A40D9F98}" srcOrd="1" destOrd="0" parTransId="{C3E5016D-DAF3-4ACC-B941-FD6AB3AAE317}" sibTransId="{A13AEA5F-B521-43BD-86B8-EB6B7A7AF293}"/>
    <dgm:cxn modelId="{3BBBB425-AA71-4085-A256-4DDBEE082A54}" type="presOf" srcId="{02350B67-6858-46AD-8E44-936183D43057}" destId="{58C21604-F679-45B5-8C9A-8DFCCBBFAECE}" srcOrd="0" destOrd="0" presId="urn:microsoft.com/office/officeart/2018/2/layout/IconVerticalSolidList"/>
    <dgm:cxn modelId="{DE16B666-016C-4B5A-AEE2-136C260EC157}" srcId="{02350B67-6858-46AD-8E44-936183D43057}" destId="{E4FD1156-56F8-45F3-8142-340B988C846A}" srcOrd="0" destOrd="0" parTransId="{B7CC3CDC-E89B-4BB4-AA07-63D9EC26E0F8}" sibTransId="{7F1B7EAE-C85A-447A-9F42-8E61D41BB138}"/>
    <dgm:cxn modelId="{B1D8094F-3E02-4509-9169-E82678853CB5}" type="presOf" srcId="{E4FD1156-56F8-45F3-8142-340B988C846A}" destId="{E111D61F-C2BD-49B1-AFF6-D1C33118148D}" srcOrd="0" destOrd="0" presId="urn:microsoft.com/office/officeart/2018/2/layout/IconVerticalSolidList"/>
    <dgm:cxn modelId="{BDE93657-CDAC-4839-89F9-42FB9E8AE0EE}" type="presOf" srcId="{AF169322-A2E5-4B52-B092-6870A40D9F98}" destId="{E8CA00E9-9E8C-4917-82B8-C4FC3547A1CA}" srcOrd="0" destOrd="0" presId="urn:microsoft.com/office/officeart/2018/2/layout/IconVerticalSolidList"/>
    <dgm:cxn modelId="{60EE0959-E874-4414-905D-C6380364FAD3}" srcId="{02350B67-6858-46AD-8E44-936183D43057}" destId="{C1939E8D-FF85-47A1-B182-12E9ED1F7C0B}" srcOrd="3" destOrd="0" parTransId="{4BBA9C69-245E-4826-BAEC-2E46BB60EE2C}" sibTransId="{C60E057F-5FEC-4CE3-B7CE-00957FA612B0}"/>
    <dgm:cxn modelId="{7F03198F-8F19-4266-ABE2-A70C831A0C8F}" type="presOf" srcId="{C1939E8D-FF85-47A1-B182-12E9ED1F7C0B}" destId="{D2AEF973-1E6F-42B5-A5EC-AB08CDC2DB52}" srcOrd="0" destOrd="0" presId="urn:microsoft.com/office/officeart/2018/2/layout/IconVerticalSolidList"/>
    <dgm:cxn modelId="{227F6EC5-5BEF-4441-9731-6E5FADB451D6}" srcId="{02350B67-6858-46AD-8E44-936183D43057}" destId="{66FC0C2C-6BA4-4A62-8878-F5E65BC6804A}" srcOrd="2" destOrd="0" parTransId="{B9A0BD1B-5BA8-4C88-B418-0B1E3B7E04CE}" sibTransId="{CBC80481-7833-4AD9-AD1C-6260B601E750}"/>
    <dgm:cxn modelId="{642568E7-DECE-4393-BDDA-A167F6FE324C}" type="presOf" srcId="{66FC0C2C-6BA4-4A62-8878-F5E65BC6804A}" destId="{87285595-0807-4F4E-B0B7-9B6490E73CE1}" srcOrd="0" destOrd="0" presId="urn:microsoft.com/office/officeart/2018/2/layout/IconVerticalSolidList"/>
    <dgm:cxn modelId="{191B7599-84C5-478C-B291-F2ECC71E9127}" type="presParOf" srcId="{58C21604-F679-45B5-8C9A-8DFCCBBFAECE}" destId="{3B440971-F863-4124-917A-EEBBBD02559F}" srcOrd="0" destOrd="0" presId="urn:microsoft.com/office/officeart/2018/2/layout/IconVerticalSolidList"/>
    <dgm:cxn modelId="{F0B84952-BA99-4E9C-8CAC-DE426E880D19}" type="presParOf" srcId="{3B440971-F863-4124-917A-EEBBBD02559F}" destId="{65DBDE92-89C2-4DEC-BE22-142D10A56DB4}" srcOrd="0" destOrd="0" presId="urn:microsoft.com/office/officeart/2018/2/layout/IconVerticalSolidList"/>
    <dgm:cxn modelId="{BEF160CD-F785-4325-9E83-C3F8ED30FF72}" type="presParOf" srcId="{3B440971-F863-4124-917A-EEBBBD02559F}" destId="{B4C5DA66-5CD0-4C3A-B57B-9DEB45E5E52A}" srcOrd="1" destOrd="0" presId="urn:microsoft.com/office/officeart/2018/2/layout/IconVerticalSolidList"/>
    <dgm:cxn modelId="{E234D390-E902-4200-8024-BFEDD7B1C2D9}" type="presParOf" srcId="{3B440971-F863-4124-917A-EEBBBD02559F}" destId="{1A872B40-AC1F-4BF2-BFD9-9A3B90482CAB}" srcOrd="2" destOrd="0" presId="urn:microsoft.com/office/officeart/2018/2/layout/IconVerticalSolidList"/>
    <dgm:cxn modelId="{04328367-4EA3-4197-8CA1-0933AC771280}" type="presParOf" srcId="{3B440971-F863-4124-917A-EEBBBD02559F}" destId="{E111D61F-C2BD-49B1-AFF6-D1C33118148D}" srcOrd="3" destOrd="0" presId="urn:microsoft.com/office/officeart/2018/2/layout/IconVerticalSolidList"/>
    <dgm:cxn modelId="{19154446-89D4-461F-A06F-21FFE0BB57BD}" type="presParOf" srcId="{58C21604-F679-45B5-8C9A-8DFCCBBFAECE}" destId="{301AA7A8-CF4E-4681-A9B2-3075450B9C39}" srcOrd="1" destOrd="0" presId="urn:microsoft.com/office/officeart/2018/2/layout/IconVerticalSolidList"/>
    <dgm:cxn modelId="{99E9CFA7-86B0-44E4-8916-423A624374BB}" type="presParOf" srcId="{58C21604-F679-45B5-8C9A-8DFCCBBFAECE}" destId="{2EE65AB6-A1E6-4320-9AD8-64836434019C}" srcOrd="2" destOrd="0" presId="urn:microsoft.com/office/officeart/2018/2/layout/IconVerticalSolidList"/>
    <dgm:cxn modelId="{5D9A2AA8-ED5E-4C02-B92D-EAB0A5C24FF9}" type="presParOf" srcId="{2EE65AB6-A1E6-4320-9AD8-64836434019C}" destId="{F7A40136-2D6E-4AB9-8BCF-3DC5590BFCEA}" srcOrd="0" destOrd="0" presId="urn:microsoft.com/office/officeart/2018/2/layout/IconVerticalSolidList"/>
    <dgm:cxn modelId="{CFE10371-7933-466E-ADFF-FBC0F431610A}" type="presParOf" srcId="{2EE65AB6-A1E6-4320-9AD8-64836434019C}" destId="{E5B9CC72-6F72-4D53-90AA-2CC07328F64A}" srcOrd="1" destOrd="0" presId="urn:microsoft.com/office/officeart/2018/2/layout/IconVerticalSolidList"/>
    <dgm:cxn modelId="{104F4E06-7F62-47C0-83C9-E5E07B67E349}" type="presParOf" srcId="{2EE65AB6-A1E6-4320-9AD8-64836434019C}" destId="{1A33F68B-A2C7-452D-9181-EB83A65B9F6E}" srcOrd="2" destOrd="0" presId="urn:microsoft.com/office/officeart/2018/2/layout/IconVerticalSolidList"/>
    <dgm:cxn modelId="{BD44EE4F-FD9A-47AD-9A36-26D11E5ED84E}" type="presParOf" srcId="{2EE65AB6-A1E6-4320-9AD8-64836434019C}" destId="{E8CA00E9-9E8C-4917-82B8-C4FC3547A1CA}" srcOrd="3" destOrd="0" presId="urn:microsoft.com/office/officeart/2018/2/layout/IconVerticalSolidList"/>
    <dgm:cxn modelId="{5CAD0FD9-EA97-4A95-8DF7-EAD22FF61220}" type="presParOf" srcId="{58C21604-F679-45B5-8C9A-8DFCCBBFAECE}" destId="{60A7B020-FDC9-4DD6-AC0A-158BA60D4C14}" srcOrd="3" destOrd="0" presId="urn:microsoft.com/office/officeart/2018/2/layout/IconVerticalSolidList"/>
    <dgm:cxn modelId="{C5DAAD5B-6644-4234-97D0-BE7515A2FCBF}" type="presParOf" srcId="{58C21604-F679-45B5-8C9A-8DFCCBBFAECE}" destId="{7BB01A49-9D94-4737-8606-0D7A376175F9}" srcOrd="4" destOrd="0" presId="urn:microsoft.com/office/officeart/2018/2/layout/IconVerticalSolidList"/>
    <dgm:cxn modelId="{494F2F82-B882-4942-92B1-6BCD0060C333}" type="presParOf" srcId="{7BB01A49-9D94-4737-8606-0D7A376175F9}" destId="{BB86D420-BDBC-4844-BD33-1859301523EB}" srcOrd="0" destOrd="0" presId="urn:microsoft.com/office/officeart/2018/2/layout/IconVerticalSolidList"/>
    <dgm:cxn modelId="{FC73F4D6-D148-402D-890F-7C550681F878}" type="presParOf" srcId="{7BB01A49-9D94-4737-8606-0D7A376175F9}" destId="{990CBC55-3275-4039-BEB2-34B1278B657A}" srcOrd="1" destOrd="0" presId="urn:microsoft.com/office/officeart/2018/2/layout/IconVerticalSolidList"/>
    <dgm:cxn modelId="{A155052D-F8A3-4717-8CC7-6ECCA1A1C494}" type="presParOf" srcId="{7BB01A49-9D94-4737-8606-0D7A376175F9}" destId="{0FFAF25C-9389-46B2-9F5C-B197A7D21FF5}" srcOrd="2" destOrd="0" presId="urn:microsoft.com/office/officeart/2018/2/layout/IconVerticalSolidList"/>
    <dgm:cxn modelId="{A5810E23-52C6-40B7-AC5C-619260D2B020}" type="presParOf" srcId="{7BB01A49-9D94-4737-8606-0D7A376175F9}" destId="{87285595-0807-4F4E-B0B7-9B6490E73CE1}" srcOrd="3" destOrd="0" presId="urn:microsoft.com/office/officeart/2018/2/layout/IconVerticalSolidList"/>
    <dgm:cxn modelId="{0B3B475F-5524-4CBA-B9B7-25F19BA24D89}" type="presParOf" srcId="{58C21604-F679-45B5-8C9A-8DFCCBBFAECE}" destId="{B55CF5F3-B17C-402C-A595-DB277198F954}" srcOrd="5" destOrd="0" presId="urn:microsoft.com/office/officeart/2018/2/layout/IconVerticalSolidList"/>
    <dgm:cxn modelId="{68ECB676-2C4E-43AA-8CB0-1366ACA914A3}" type="presParOf" srcId="{58C21604-F679-45B5-8C9A-8DFCCBBFAECE}" destId="{575E1AC0-8396-4823-8160-8B19996670E1}" srcOrd="6" destOrd="0" presId="urn:microsoft.com/office/officeart/2018/2/layout/IconVerticalSolidList"/>
    <dgm:cxn modelId="{F6850708-1DBB-4ADF-8D13-EF28CF9B34D4}" type="presParOf" srcId="{575E1AC0-8396-4823-8160-8B19996670E1}" destId="{BA2D9188-70CE-4EE6-9ECB-ABE20F51E2A2}" srcOrd="0" destOrd="0" presId="urn:microsoft.com/office/officeart/2018/2/layout/IconVerticalSolidList"/>
    <dgm:cxn modelId="{9ADB2B5A-674A-4D4C-9B17-6899E0386620}" type="presParOf" srcId="{575E1AC0-8396-4823-8160-8B19996670E1}" destId="{ED0D154D-1237-4625-9FF0-9E1270745D6B}" srcOrd="1" destOrd="0" presId="urn:microsoft.com/office/officeart/2018/2/layout/IconVerticalSolidList"/>
    <dgm:cxn modelId="{F5A6028F-F878-4DCF-8D64-F71FA51D6859}" type="presParOf" srcId="{575E1AC0-8396-4823-8160-8B19996670E1}" destId="{AA152F02-D1E1-4126-8CEA-AF4A80F10EA3}" srcOrd="2" destOrd="0" presId="urn:microsoft.com/office/officeart/2018/2/layout/IconVerticalSolidList"/>
    <dgm:cxn modelId="{9B077193-6787-4469-AEFE-7E9E6DBEC76A}" type="presParOf" srcId="{575E1AC0-8396-4823-8160-8B19996670E1}" destId="{D2AEF973-1E6F-42B5-A5EC-AB08CDC2DB5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2350B67-6858-46AD-8E44-936183D4305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4FD1156-56F8-45F3-8142-340B988C846A}">
      <dgm:prSet/>
      <dgm:spPr/>
      <dgm:t>
        <a:bodyPr/>
        <a:lstStyle/>
        <a:p>
          <a:r>
            <a:rPr lang="it-IT"/>
            <a:t>L'esecuzione del discovery consuma molte risorse dell'adattatore Bluetooth</a:t>
          </a:r>
          <a:endParaRPr lang="en-US"/>
        </a:p>
      </dgm:t>
    </dgm:pt>
    <dgm:pt modelId="{B7CC3CDC-E89B-4BB4-AA07-63D9EC26E0F8}" type="parTrans" cxnId="{DE16B666-016C-4B5A-AEE2-136C260EC157}">
      <dgm:prSet/>
      <dgm:spPr/>
      <dgm:t>
        <a:bodyPr/>
        <a:lstStyle/>
        <a:p>
          <a:endParaRPr lang="en-US"/>
        </a:p>
      </dgm:t>
    </dgm:pt>
    <dgm:pt modelId="{7F1B7EAE-C85A-447A-9F42-8E61D41BB138}" type="sibTrans" cxnId="{DE16B666-016C-4B5A-AEE2-136C260EC157}">
      <dgm:prSet/>
      <dgm:spPr/>
      <dgm:t>
        <a:bodyPr/>
        <a:lstStyle/>
        <a:p>
          <a:endParaRPr lang="en-US"/>
        </a:p>
      </dgm:t>
    </dgm:pt>
    <dgm:pt modelId="{B33E1C2F-E2B4-490D-9141-2C43788A2552}">
      <dgm:prSet/>
      <dgm:spPr/>
      <dgm:t>
        <a:bodyPr/>
        <a:lstStyle/>
        <a:p>
          <a:r>
            <a:rPr lang="it-IT" dirty="0"/>
            <a:t>Dopo aver trovato un dispositivo a cui connettersi, accertarsi di interrompere il rilevamento con </a:t>
          </a:r>
          <a:r>
            <a:rPr lang="it-IT" dirty="0" err="1"/>
            <a:t>cancelDiscovery</a:t>
          </a:r>
          <a:r>
            <a:rPr lang="it-IT" dirty="0"/>
            <a:t>() prima di tentare una connessione</a:t>
          </a:r>
          <a:endParaRPr lang="en-US" dirty="0"/>
        </a:p>
      </dgm:t>
    </dgm:pt>
    <dgm:pt modelId="{D2A5ABD8-35EC-4E60-8E74-1380F19EE162}" type="parTrans" cxnId="{4D1CE11C-90DB-47B8-B1C6-44DDF9D9D38A}">
      <dgm:prSet/>
      <dgm:spPr/>
      <dgm:t>
        <a:bodyPr/>
        <a:lstStyle/>
        <a:p>
          <a:endParaRPr lang="en-US"/>
        </a:p>
      </dgm:t>
    </dgm:pt>
    <dgm:pt modelId="{7A3CF7F0-A0CE-42CF-8525-D530B9ED4310}" type="sibTrans" cxnId="{4D1CE11C-90DB-47B8-B1C6-44DDF9D9D38A}">
      <dgm:prSet/>
      <dgm:spPr/>
      <dgm:t>
        <a:bodyPr/>
        <a:lstStyle/>
        <a:p>
          <a:endParaRPr lang="en-US"/>
        </a:p>
      </dgm:t>
    </dgm:pt>
    <dgm:pt modelId="{FE0C5F15-333E-42BA-AA2B-2B5CC6586646}">
      <dgm:prSet/>
      <dgm:spPr/>
      <dgm:t>
        <a:bodyPr/>
        <a:lstStyle/>
        <a:p>
          <a:r>
            <a:rPr lang="it-IT"/>
            <a:t>Non è necessario eseguire il rilevamento durante la connessione a un dispositivo poiché il processo di rilevamento riduce significativamente la larghezza di banda disponibile per eventuali connessioni esistenti</a:t>
          </a:r>
          <a:endParaRPr lang="en-US"/>
        </a:p>
      </dgm:t>
    </dgm:pt>
    <dgm:pt modelId="{AC477848-BB49-43B2-B53B-DC65BBAB42EA}" type="parTrans" cxnId="{D0C42018-F779-42B2-BF01-4717FAE7977E}">
      <dgm:prSet/>
      <dgm:spPr/>
      <dgm:t>
        <a:bodyPr/>
        <a:lstStyle/>
        <a:p>
          <a:endParaRPr lang="en-US"/>
        </a:p>
      </dgm:t>
    </dgm:pt>
    <dgm:pt modelId="{0C334082-59F8-4093-8E84-EEAEF81FCA21}" type="sibTrans" cxnId="{D0C42018-F779-42B2-BF01-4717FAE7977E}">
      <dgm:prSet/>
      <dgm:spPr/>
      <dgm:t>
        <a:bodyPr/>
        <a:lstStyle/>
        <a:p>
          <a:endParaRPr lang="en-US"/>
        </a:p>
      </dgm:t>
    </dgm:pt>
    <dgm:pt modelId="{58C21604-F679-45B5-8C9A-8DFCCBBFAECE}" type="pres">
      <dgm:prSet presAssocID="{02350B67-6858-46AD-8E44-936183D43057}" presName="root" presStyleCnt="0">
        <dgm:presLayoutVars>
          <dgm:dir/>
          <dgm:resizeHandles val="exact"/>
        </dgm:presLayoutVars>
      </dgm:prSet>
      <dgm:spPr/>
    </dgm:pt>
    <dgm:pt modelId="{3B440971-F863-4124-917A-EEBBBD02559F}" type="pres">
      <dgm:prSet presAssocID="{E4FD1156-56F8-45F3-8142-340B988C846A}" presName="compNode" presStyleCnt="0"/>
      <dgm:spPr/>
    </dgm:pt>
    <dgm:pt modelId="{65DBDE92-89C2-4DEC-BE22-142D10A56DB4}" type="pres">
      <dgm:prSet presAssocID="{E4FD1156-56F8-45F3-8142-340B988C846A}" presName="bgRect" presStyleLbl="bgShp" presStyleIdx="0" presStyleCnt="3"/>
      <dgm:spPr/>
    </dgm:pt>
    <dgm:pt modelId="{B4C5DA66-5CD0-4C3A-B57B-9DEB45E5E52A}" type="pres">
      <dgm:prSet presAssocID="{E4FD1156-56F8-45F3-8142-340B988C846A}"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tteria scarica"/>
        </a:ext>
      </dgm:extLst>
    </dgm:pt>
    <dgm:pt modelId="{1A872B40-AC1F-4BF2-BFD9-9A3B90482CAB}" type="pres">
      <dgm:prSet presAssocID="{E4FD1156-56F8-45F3-8142-340B988C846A}" presName="spaceRect" presStyleCnt="0"/>
      <dgm:spPr/>
    </dgm:pt>
    <dgm:pt modelId="{E111D61F-C2BD-49B1-AFF6-D1C33118148D}" type="pres">
      <dgm:prSet presAssocID="{E4FD1156-56F8-45F3-8142-340B988C846A}" presName="parTx" presStyleLbl="revTx" presStyleIdx="0" presStyleCnt="3">
        <dgm:presLayoutVars>
          <dgm:chMax val="0"/>
          <dgm:chPref val="0"/>
        </dgm:presLayoutVars>
      </dgm:prSet>
      <dgm:spPr/>
    </dgm:pt>
    <dgm:pt modelId="{301AA7A8-CF4E-4681-A9B2-3075450B9C39}" type="pres">
      <dgm:prSet presAssocID="{7F1B7EAE-C85A-447A-9F42-8E61D41BB138}" presName="sibTrans" presStyleCnt="0"/>
      <dgm:spPr/>
    </dgm:pt>
    <dgm:pt modelId="{A64609EC-0995-4BF4-AB2F-05F3685F52DF}" type="pres">
      <dgm:prSet presAssocID="{B33E1C2F-E2B4-490D-9141-2C43788A2552}" presName="compNode" presStyleCnt="0"/>
      <dgm:spPr/>
    </dgm:pt>
    <dgm:pt modelId="{9046A0B5-D767-4B0C-91F0-83D346493C4B}" type="pres">
      <dgm:prSet presAssocID="{B33E1C2F-E2B4-490D-9141-2C43788A2552}" presName="bgRect" presStyleLbl="bgShp" presStyleIdx="1" presStyleCnt="3"/>
      <dgm:spPr/>
    </dgm:pt>
    <dgm:pt modelId="{58DCA5B5-6A69-4B96-8301-53B0D2C66875}" type="pres">
      <dgm:prSet presAssocID="{B33E1C2F-E2B4-490D-9141-2C43788A255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vviso"/>
        </a:ext>
      </dgm:extLst>
    </dgm:pt>
    <dgm:pt modelId="{1DC457D3-C0CF-44B2-A13D-647463330A09}" type="pres">
      <dgm:prSet presAssocID="{B33E1C2F-E2B4-490D-9141-2C43788A2552}" presName="spaceRect" presStyleCnt="0"/>
      <dgm:spPr/>
    </dgm:pt>
    <dgm:pt modelId="{38C09B7D-4AE9-47F4-9851-81C587D7E222}" type="pres">
      <dgm:prSet presAssocID="{B33E1C2F-E2B4-490D-9141-2C43788A2552}" presName="parTx" presStyleLbl="revTx" presStyleIdx="1" presStyleCnt="3">
        <dgm:presLayoutVars>
          <dgm:chMax val="0"/>
          <dgm:chPref val="0"/>
        </dgm:presLayoutVars>
      </dgm:prSet>
      <dgm:spPr/>
    </dgm:pt>
    <dgm:pt modelId="{5D17239D-1F78-4BE7-B6CF-62F041275B04}" type="pres">
      <dgm:prSet presAssocID="{7A3CF7F0-A0CE-42CF-8525-D530B9ED4310}" presName="sibTrans" presStyleCnt="0"/>
      <dgm:spPr/>
    </dgm:pt>
    <dgm:pt modelId="{90A52BB9-83A7-4671-8B62-60C8B60D333D}" type="pres">
      <dgm:prSet presAssocID="{FE0C5F15-333E-42BA-AA2B-2B5CC6586646}" presName="compNode" presStyleCnt="0"/>
      <dgm:spPr/>
    </dgm:pt>
    <dgm:pt modelId="{9F38E983-7A0D-44EA-B01E-EE2E68AF11A4}" type="pres">
      <dgm:prSet presAssocID="{FE0C5F15-333E-42BA-AA2B-2B5CC6586646}" presName="bgRect" presStyleLbl="bgShp" presStyleIdx="2" presStyleCnt="3"/>
      <dgm:spPr/>
    </dgm:pt>
    <dgm:pt modelId="{04B41E30-7021-4D01-8703-99056B1B616E}" type="pres">
      <dgm:prSet presAssocID="{FE0C5F15-333E-42BA-AA2B-2B5CC65866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oom Out"/>
        </a:ext>
      </dgm:extLst>
    </dgm:pt>
    <dgm:pt modelId="{1D435A0B-A528-4F80-9AC4-FD4701853752}" type="pres">
      <dgm:prSet presAssocID="{FE0C5F15-333E-42BA-AA2B-2B5CC6586646}" presName="spaceRect" presStyleCnt="0"/>
      <dgm:spPr/>
    </dgm:pt>
    <dgm:pt modelId="{E642B443-EDBA-4559-B843-2B0DBA85DA38}" type="pres">
      <dgm:prSet presAssocID="{FE0C5F15-333E-42BA-AA2B-2B5CC6586646}" presName="parTx" presStyleLbl="revTx" presStyleIdx="2" presStyleCnt="3">
        <dgm:presLayoutVars>
          <dgm:chMax val="0"/>
          <dgm:chPref val="0"/>
        </dgm:presLayoutVars>
      </dgm:prSet>
      <dgm:spPr/>
    </dgm:pt>
  </dgm:ptLst>
  <dgm:cxnLst>
    <dgm:cxn modelId="{700B1A02-F401-477D-812A-FFDEC2F9AC78}" type="presOf" srcId="{B33E1C2F-E2B4-490D-9141-2C43788A2552}" destId="{38C09B7D-4AE9-47F4-9851-81C587D7E222}" srcOrd="0" destOrd="0" presId="urn:microsoft.com/office/officeart/2018/2/layout/IconVerticalSolidList"/>
    <dgm:cxn modelId="{D0C42018-F779-42B2-BF01-4717FAE7977E}" srcId="{02350B67-6858-46AD-8E44-936183D43057}" destId="{FE0C5F15-333E-42BA-AA2B-2B5CC6586646}" srcOrd="2" destOrd="0" parTransId="{AC477848-BB49-43B2-B53B-DC65BBAB42EA}" sibTransId="{0C334082-59F8-4093-8E84-EEAEF81FCA21}"/>
    <dgm:cxn modelId="{4D1CE11C-90DB-47B8-B1C6-44DDF9D9D38A}" srcId="{02350B67-6858-46AD-8E44-936183D43057}" destId="{B33E1C2F-E2B4-490D-9141-2C43788A2552}" srcOrd="1" destOrd="0" parTransId="{D2A5ABD8-35EC-4E60-8E74-1380F19EE162}" sibTransId="{7A3CF7F0-A0CE-42CF-8525-D530B9ED4310}"/>
    <dgm:cxn modelId="{3BBBB425-AA71-4085-A256-4DDBEE082A54}" type="presOf" srcId="{02350B67-6858-46AD-8E44-936183D43057}" destId="{58C21604-F679-45B5-8C9A-8DFCCBBFAECE}" srcOrd="0" destOrd="0" presId="urn:microsoft.com/office/officeart/2018/2/layout/IconVerticalSolidList"/>
    <dgm:cxn modelId="{DE16B666-016C-4B5A-AEE2-136C260EC157}" srcId="{02350B67-6858-46AD-8E44-936183D43057}" destId="{E4FD1156-56F8-45F3-8142-340B988C846A}" srcOrd="0" destOrd="0" parTransId="{B7CC3CDC-E89B-4BB4-AA07-63D9EC26E0F8}" sibTransId="{7F1B7EAE-C85A-447A-9F42-8E61D41BB138}"/>
    <dgm:cxn modelId="{B1D8094F-3E02-4509-9169-E82678853CB5}" type="presOf" srcId="{E4FD1156-56F8-45F3-8142-340B988C846A}" destId="{E111D61F-C2BD-49B1-AFF6-D1C33118148D}" srcOrd="0" destOrd="0" presId="urn:microsoft.com/office/officeart/2018/2/layout/IconVerticalSolidList"/>
    <dgm:cxn modelId="{FD81D0A4-B5B0-4DD5-8363-92125317B433}" type="presOf" srcId="{FE0C5F15-333E-42BA-AA2B-2B5CC6586646}" destId="{E642B443-EDBA-4559-B843-2B0DBA85DA38}" srcOrd="0" destOrd="0" presId="urn:microsoft.com/office/officeart/2018/2/layout/IconVerticalSolidList"/>
    <dgm:cxn modelId="{191B7599-84C5-478C-B291-F2ECC71E9127}" type="presParOf" srcId="{58C21604-F679-45B5-8C9A-8DFCCBBFAECE}" destId="{3B440971-F863-4124-917A-EEBBBD02559F}" srcOrd="0" destOrd="0" presId="urn:microsoft.com/office/officeart/2018/2/layout/IconVerticalSolidList"/>
    <dgm:cxn modelId="{F0B84952-BA99-4E9C-8CAC-DE426E880D19}" type="presParOf" srcId="{3B440971-F863-4124-917A-EEBBBD02559F}" destId="{65DBDE92-89C2-4DEC-BE22-142D10A56DB4}" srcOrd="0" destOrd="0" presId="urn:microsoft.com/office/officeart/2018/2/layout/IconVerticalSolidList"/>
    <dgm:cxn modelId="{BEF160CD-F785-4325-9E83-C3F8ED30FF72}" type="presParOf" srcId="{3B440971-F863-4124-917A-EEBBBD02559F}" destId="{B4C5DA66-5CD0-4C3A-B57B-9DEB45E5E52A}" srcOrd="1" destOrd="0" presId="urn:microsoft.com/office/officeart/2018/2/layout/IconVerticalSolidList"/>
    <dgm:cxn modelId="{E234D390-E902-4200-8024-BFEDD7B1C2D9}" type="presParOf" srcId="{3B440971-F863-4124-917A-EEBBBD02559F}" destId="{1A872B40-AC1F-4BF2-BFD9-9A3B90482CAB}" srcOrd="2" destOrd="0" presId="urn:microsoft.com/office/officeart/2018/2/layout/IconVerticalSolidList"/>
    <dgm:cxn modelId="{04328367-4EA3-4197-8CA1-0933AC771280}" type="presParOf" srcId="{3B440971-F863-4124-917A-EEBBBD02559F}" destId="{E111D61F-C2BD-49B1-AFF6-D1C33118148D}" srcOrd="3" destOrd="0" presId="urn:microsoft.com/office/officeart/2018/2/layout/IconVerticalSolidList"/>
    <dgm:cxn modelId="{19154446-89D4-461F-A06F-21FFE0BB57BD}" type="presParOf" srcId="{58C21604-F679-45B5-8C9A-8DFCCBBFAECE}" destId="{301AA7A8-CF4E-4681-A9B2-3075450B9C39}" srcOrd="1" destOrd="0" presId="urn:microsoft.com/office/officeart/2018/2/layout/IconVerticalSolidList"/>
    <dgm:cxn modelId="{507CE50E-BE4E-4F8F-8924-E493DE15353D}" type="presParOf" srcId="{58C21604-F679-45B5-8C9A-8DFCCBBFAECE}" destId="{A64609EC-0995-4BF4-AB2F-05F3685F52DF}" srcOrd="2" destOrd="0" presId="urn:microsoft.com/office/officeart/2018/2/layout/IconVerticalSolidList"/>
    <dgm:cxn modelId="{0F12874F-96ED-4DDA-A664-2EB43C306245}" type="presParOf" srcId="{A64609EC-0995-4BF4-AB2F-05F3685F52DF}" destId="{9046A0B5-D767-4B0C-91F0-83D346493C4B}" srcOrd="0" destOrd="0" presId="urn:microsoft.com/office/officeart/2018/2/layout/IconVerticalSolidList"/>
    <dgm:cxn modelId="{10152897-2167-475E-A549-35E4E4684C75}" type="presParOf" srcId="{A64609EC-0995-4BF4-AB2F-05F3685F52DF}" destId="{58DCA5B5-6A69-4B96-8301-53B0D2C66875}" srcOrd="1" destOrd="0" presId="urn:microsoft.com/office/officeart/2018/2/layout/IconVerticalSolidList"/>
    <dgm:cxn modelId="{462E818D-AC9E-4F0E-85DC-224F669A2A78}" type="presParOf" srcId="{A64609EC-0995-4BF4-AB2F-05F3685F52DF}" destId="{1DC457D3-C0CF-44B2-A13D-647463330A09}" srcOrd="2" destOrd="0" presId="urn:microsoft.com/office/officeart/2018/2/layout/IconVerticalSolidList"/>
    <dgm:cxn modelId="{AB803806-E9DC-413F-A73E-E4B50BD777B6}" type="presParOf" srcId="{A64609EC-0995-4BF4-AB2F-05F3685F52DF}" destId="{38C09B7D-4AE9-47F4-9851-81C587D7E222}" srcOrd="3" destOrd="0" presId="urn:microsoft.com/office/officeart/2018/2/layout/IconVerticalSolidList"/>
    <dgm:cxn modelId="{6E82A8B2-3C0C-4937-950A-03B33D3254CD}" type="presParOf" srcId="{58C21604-F679-45B5-8C9A-8DFCCBBFAECE}" destId="{5D17239D-1F78-4BE7-B6CF-62F041275B04}" srcOrd="3" destOrd="0" presId="urn:microsoft.com/office/officeart/2018/2/layout/IconVerticalSolidList"/>
    <dgm:cxn modelId="{CEF62103-36E1-4E41-8A5B-E1E81B844CA0}" type="presParOf" srcId="{58C21604-F679-45B5-8C9A-8DFCCBBFAECE}" destId="{90A52BB9-83A7-4671-8B62-60C8B60D333D}" srcOrd="4" destOrd="0" presId="urn:microsoft.com/office/officeart/2018/2/layout/IconVerticalSolidList"/>
    <dgm:cxn modelId="{11317015-E170-4191-A59B-5C88F2F39C81}" type="presParOf" srcId="{90A52BB9-83A7-4671-8B62-60C8B60D333D}" destId="{9F38E983-7A0D-44EA-B01E-EE2E68AF11A4}" srcOrd="0" destOrd="0" presId="urn:microsoft.com/office/officeart/2018/2/layout/IconVerticalSolidList"/>
    <dgm:cxn modelId="{03F9B4A9-7752-44A6-B538-E3AF42622A80}" type="presParOf" srcId="{90A52BB9-83A7-4671-8B62-60C8B60D333D}" destId="{04B41E30-7021-4D01-8703-99056B1B616E}" srcOrd="1" destOrd="0" presId="urn:microsoft.com/office/officeart/2018/2/layout/IconVerticalSolidList"/>
    <dgm:cxn modelId="{6BB0FCE1-14EF-4B35-A066-633B8B23178E}" type="presParOf" srcId="{90A52BB9-83A7-4671-8B62-60C8B60D333D}" destId="{1D435A0B-A528-4F80-9AC4-FD4701853752}" srcOrd="2" destOrd="0" presId="urn:microsoft.com/office/officeart/2018/2/layout/IconVerticalSolidList"/>
    <dgm:cxn modelId="{249D19F6-05F8-4E68-A93D-833012C9A8D0}" type="presParOf" srcId="{90A52BB9-83A7-4671-8B62-60C8B60D333D}" destId="{E642B443-EDBA-4559-B843-2B0DBA85DA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61FA24F-C305-4AAD-95E3-095FE32D013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1651423-FDC7-4B37-A1EA-B9DBCCD440B8}">
      <dgm:prSet/>
      <dgm:spPr/>
      <dgm:t>
        <a:bodyPr/>
        <a:lstStyle/>
        <a:p>
          <a:pPr>
            <a:defRPr cap="all"/>
          </a:pPr>
          <a:r>
            <a:rPr lang="it-IT"/>
            <a:t>Una volta stabilita la connessione con un dispositivo remoto per la prima volta, all'utente viene automaticamente presentata una richiesta di associazione</a:t>
          </a:r>
          <a:endParaRPr lang="en-US"/>
        </a:p>
      </dgm:t>
    </dgm:pt>
    <dgm:pt modelId="{B4CA70D6-0040-455C-9205-39ABFCBB0E6A}" type="parTrans" cxnId="{0F9E49EE-74D7-4C64-A3A0-AA7DFB38B73A}">
      <dgm:prSet/>
      <dgm:spPr/>
      <dgm:t>
        <a:bodyPr/>
        <a:lstStyle/>
        <a:p>
          <a:endParaRPr lang="en-US"/>
        </a:p>
      </dgm:t>
    </dgm:pt>
    <dgm:pt modelId="{2A2DA8C2-35F6-45FF-95F6-ADD3CDD65611}" type="sibTrans" cxnId="{0F9E49EE-74D7-4C64-A3A0-AA7DFB38B73A}">
      <dgm:prSet/>
      <dgm:spPr/>
      <dgm:t>
        <a:bodyPr/>
        <a:lstStyle/>
        <a:p>
          <a:endParaRPr lang="en-US"/>
        </a:p>
      </dgm:t>
    </dgm:pt>
    <dgm:pt modelId="{64197642-75A2-4F9B-BD3C-660125CFC518}">
      <dgm:prSet/>
      <dgm:spPr/>
      <dgm:t>
        <a:bodyPr/>
        <a:lstStyle/>
        <a:p>
          <a:pPr>
            <a:defRPr cap="all"/>
          </a:pPr>
          <a:r>
            <a:rPr lang="it-IT"/>
            <a:t>Quando un dispositivo è associato, le informazioni di base su quel dispositivo, come il nome, la classe e l'indirizzo MAC del dispositivo, vengono salvate e possono essere lette tramite le API Bluetooth</a:t>
          </a:r>
          <a:endParaRPr lang="en-US"/>
        </a:p>
      </dgm:t>
    </dgm:pt>
    <dgm:pt modelId="{9BE1F174-309F-44F2-8A10-E7016415057D}" type="parTrans" cxnId="{69DCEB19-2AB0-45F6-A3A6-61279883D78F}">
      <dgm:prSet/>
      <dgm:spPr/>
      <dgm:t>
        <a:bodyPr/>
        <a:lstStyle/>
        <a:p>
          <a:endParaRPr lang="en-US"/>
        </a:p>
      </dgm:t>
    </dgm:pt>
    <dgm:pt modelId="{1E276481-7124-44B0-A867-743B7C9CD35F}" type="sibTrans" cxnId="{69DCEB19-2AB0-45F6-A3A6-61279883D78F}">
      <dgm:prSet/>
      <dgm:spPr/>
      <dgm:t>
        <a:bodyPr/>
        <a:lstStyle/>
        <a:p>
          <a:endParaRPr lang="en-US"/>
        </a:p>
      </dgm:t>
    </dgm:pt>
    <dgm:pt modelId="{76056504-74E5-448D-938C-8979E14E6CF8}">
      <dgm:prSet/>
      <dgm:spPr/>
      <dgm:t>
        <a:bodyPr/>
        <a:lstStyle/>
        <a:p>
          <a:pPr>
            <a:defRPr cap="all"/>
          </a:pPr>
          <a:r>
            <a:rPr lang="it-IT"/>
            <a:t>Utilizzando l'indirizzo MAC noto per un dispositivo remoto, è possibile avviare una connessione con esso in qualsiasi momento senza eseguire il rilevamento, presupponendo che il dispositivo sia ancora nel raggio di copertura.</a:t>
          </a:r>
          <a:endParaRPr lang="en-US"/>
        </a:p>
      </dgm:t>
    </dgm:pt>
    <dgm:pt modelId="{F2BF04FC-F5BC-405A-B8C1-1E033635041A}" type="parTrans" cxnId="{C6B72871-AC1E-48FF-89DD-E042F42068D6}">
      <dgm:prSet/>
      <dgm:spPr/>
      <dgm:t>
        <a:bodyPr/>
        <a:lstStyle/>
        <a:p>
          <a:endParaRPr lang="en-US"/>
        </a:p>
      </dgm:t>
    </dgm:pt>
    <dgm:pt modelId="{ED251C1E-C7A2-46F4-8A5E-755E76139B6C}" type="sibTrans" cxnId="{C6B72871-AC1E-48FF-89DD-E042F42068D6}">
      <dgm:prSet/>
      <dgm:spPr/>
      <dgm:t>
        <a:bodyPr/>
        <a:lstStyle/>
        <a:p>
          <a:endParaRPr lang="en-US"/>
        </a:p>
      </dgm:t>
    </dgm:pt>
    <dgm:pt modelId="{C5B04589-999E-4BB8-A192-D635DBEE09BA}" type="pres">
      <dgm:prSet presAssocID="{D61FA24F-C305-4AAD-95E3-095FE32D0135}" presName="root" presStyleCnt="0">
        <dgm:presLayoutVars>
          <dgm:dir/>
          <dgm:resizeHandles val="exact"/>
        </dgm:presLayoutVars>
      </dgm:prSet>
      <dgm:spPr/>
    </dgm:pt>
    <dgm:pt modelId="{6DD9FDB2-235F-4A0B-B4A3-C8FE18F1ADBD}" type="pres">
      <dgm:prSet presAssocID="{E1651423-FDC7-4B37-A1EA-B9DBCCD440B8}" presName="compNode" presStyleCnt="0"/>
      <dgm:spPr/>
    </dgm:pt>
    <dgm:pt modelId="{7C782EA9-1154-4868-8C9A-055BE879AD7E}" type="pres">
      <dgm:prSet presAssocID="{E1651423-FDC7-4B37-A1EA-B9DBCCD440B8}" presName="iconBgRect" presStyleLbl="bgShp" presStyleIdx="0" presStyleCnt="3"/>
      <dgm:spPr>
        <a:solidFill>
          <a:schemeClr val="bg1"/>
        </a:solidFill>
      </dgm:spPr>
    </dgm:pt>
    <dgm:pt modelId="{452EF4FA-4A1B-454B-AAEF-EA5E2A94A649}" type="pres">
      <dgm:prSet presAssocID="{E1651423-FDC7-4B37-A1EA-B9DBCCD440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
        </a:ext>
      </dgm:extLst>
    </dgm:pt>
    <dgm:pt modelId="{70543145-82FF-4133-9154-A2BEFBC0F9A2}" type="pres">
      <dgm:prSet presAssocID="{E1651423-FDC7-4B37-A1EA-B9DBCCD440B8}" presName="spaceRect" presStyleCnt="0"/>
      <dgm:spPr/>
    </dgm:pt>
    <dgm:pt modelId="{AD440686-70F3-475D-8A08-DA14225FF219}" type="pres">
      <dgm:prSet presAssocID="{E1651423-FDC7-4B37-A1EA-B9DBCCD440B8}" presName="textRect" presStyleLbl="revTx" presStyleIdx="0" presStyleCnt="3">
        <dgm:presLayoutVars>
          <dgm:chMax val="1"/>
          <dgm:chPref val="1"/>
        </dgm:presLayoutVars>
      </dgm:prSet>
      <dgm:spPr/>
    </dgm:pt>
    <dgm:pt modelId="{4277E2FF-0623-4A39-A843-B003F61E69A2}" type="pres">
      <dgm:prSet presAssocID="{2A2DA8C2-35F6-45FF-95F6-ADD3CDD65611}" presName="sibTrans" presStyleCnt="0"/>
      <dgm:spPr/>
    </dgm:pt>
    <dgm:pt modelId="{B3D5BA82-B20E-4FF1-AA4F-7ADB8B7D284B}" type="pres">
      <dgm:prSet presAssocID="{64197642-75A2-4F9B-BD3C-660125CFC518}" presName="compNode" presStyleCnt="0"/>
      <dgm:spPr/>
    </dgm:pt>
    <dgm:pt modelId="{24569032-3AE9-44AE-B96D-14A94414D97C}" type="pres">
      <dgm:prSet presAssocID="{64197642-75A2-4F9B-BD3C-660125CFC518}" presName="iconBgRect" presStyleLbl="bgShp" presStyleIdx="1" presStyleCnt="3"/>
      <dgm:spPr>
        <a:solidFill>
          <a:schemeClr val="bg1"/>
        </a:solidFill>
      </dgm:spPr>
    </dgm:pt>
    <dgm:pt modelId="{25359042-43BA-4797-AABE-A3299F3CA42D}" type="pres">
      <dgm:prSet presAssocID="{64197642-75A2-4F9B-BD3C-660125CFC5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524C62B-53AA-4894-B543-0D111C69200C}" type="pres">
      <dgm:prSet presAssocID="{64197642-75A2-4F9B-BD3C-660125CFC518}" presName="spaceRect" presStyleCnt="0"/>
      <dgm:spPr/>
    </dgm:pt>
    <dgm:pt modelId="{CF7330C1-D060-458B-9F11-CEB3A6D37200}" type="pres">
      <dgm:prSet presAssocID="{64197642-75A2-4F9B-BD3C-660125CFC518}" presName="textRect" presStyleLbl="revTx" presStyleIdx="1" presStyleCnt="3">
        <dgm:presLayoutVars>
          <dgm:chMax val="1"/>
          <dgm:chPref val="1"/>
        </dgm:presLayoutVars>
      </dgm:prSet>
      <dgm:spPr/>
    </dgm:pt>
    <dgm:pt modelId="{76F3E68A-FDAD-44B0-ABC5-C0E1619514A4}" type="pres">
      <dgm:prSet presAssocID="{1E276481-7124-44B0-A867-743B7C9CD35F}" presName="sibTrans" presStyleCnt="0"/>
      <dgm:spPr/>
    </dgm:pt>
    <dgm:pt modelId="{A125FB1B-2C20-4EAD-B8C4-4A3FF5D4D334}" type="pres">
      <dgm:prSet presAssocID="{76056504-74E5-448D-938C-8979E14E6CF8}" presName="compNode" presStyleCnt="0"/>
      <dgm:spPr/>
    </dgm:pt>
    <dgm:pt modelId="{1D280A7D-9653-4776-A9F7-F05E44EFA372}" type="pres">
      <dgm:prSet presAssocID="{76056504-74E5-448D-938C-8979E14E6CF8}" presName="iconBgRect" presStyleLbl="bgShp" presStyleIdx="2" presStyleCnt="3"/>
      <dgm:spPr>
        <a:solidFill>
          <a:schemeClr val="bg1"/>
        </a:solidFill>
      </dgm:spPr>
    </dgm:pt>
    <dgm:pt modelId="{4A550C84-20C6-4BB0-8602-8E2F679D5CC9}" type="pres">
      <dgm:prSet presAssocID="{76056504-74E5-448D-938C-8979E14E6CF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inario"/>
        </a:ext>
      </dgm:extLst>
    </dgm:pt>
    <dgm:pt modelId="{B1FCADDF-1F7C-4A2C-806E-3DF6D4FC2325}" type="pres">
      <dgm:prSet presAssocID="{76056504-74E5-448D-938C-8979E14E6CF8}" presName="spaceRect" presStyleCnt="0"/>
      <dgm:spPr/>
    </dgm:pt>
    <dgm:pt modelId="{11E5D0CB-61D1-4D5A-98A7-4C30C44BC72C}" type="pres">
      <dgm:prSet presAssocID="{76056504-74E5-448D-938C-8979E14E6CF8}" presName="textRect" presStyleLbl="revTx" presStyleIdx="2" presStyleCnt="3">
        <dgm:presLayoutVars>
          <dgm:chMax val="1"/>
          <dgm:chPref val="1"/>
        </dgm:presLayoutVars>
      </dgm:prSet>
      <dgm:spPr/>
    </dgm:pt>
  </dgm:ptLst>
  <dgm:cxnLst>
    <dgm:cxn modelId="{69DCEB19-2AB0-45F6-A3A6-61279883D78F}" srcId="{D61FA24F-C305-4AAD-95E3-095FE32D0135}" destId="{64197642-75A2-4F9B-BD3C-660125CFC518}" srcOrd="1" destOrd="0" parTransId="{9BE1F174-309F-44F2-8A10-E7016415057D}" sibTransId="{1E276481-7124-44B0-A867-743B7C9CD35F}"/>
    <dgm:cxn modelId="{2CE7541D-F127-4C70-9CF2-ED3564E79FE3}" type="presOf" srcId="{76056504-74E5-448D-938C-8979E14E6CF8}" destId="{11E5D0CB-61D1-4D5A-98A7-4C30C44BC72C}" srcOrd="0" destOrd="0" presId="urn:microsoft.com/office/officeart/2018/5/layout/IconCircleLabelList"/>
    <dgm:cxn modelId="{07022B2B-D898-4425-A73E-301352C2C437}" type="presOf" srcId="{D61FA24F-C305-4AAD-95E3-095FE32D0135}" destId="{C5B04589-999E-4BB8-A192-D635DBEE09BA}" srcOrd="0" destOrd="0" presId="urn:microsoft.com/office/officeart/2018/5/layout/IconCircleLabelList"/>
    <dgm:cxn modelId="{C6B72871-AC1E-48FF-89DD-E042F42068D6}" srcId="{D61FA24F-C305-4AAD-95E3-095FE32D0135}" destId="{76056504-74E5-448D-938C-8979E14E6CF8}" srcOrd="2" destOrd="0" parTransId="{F2BF04FC-F5BC-405A-B8C1-1E033635041A}" sibTransId="{ED251C1E-C7A2-46F4-8A5E-755E76139B6C}"/>
    <dgm:cxn modelId="{E78FF082-CBB8-4542-ABCF-CA5C93919E26}" type="presOf" srcId="{64197642-75A2-4F9B-BD3C-660125CFC518}" destId="{CF7330C1-D060-458B-9F11-CEB3A6D37200}" srcOrd="0" destOrd="0" presId="urn:microsoft.com/office/officeart/2018/5/layout/IconCircleLabelList"/>
    <dgm:cxn modelId="{5E1B7384-2BC0-4C32-8EC3-AACA646A817B}" type="presOf" srcId="{E1651423-FDC7-4B37-A1EA-B9DBCCD440B8}" destId="{AD440686-70F3-475D-8A08-DA14225FF219}" srcOrd="0" destOrd="0" presId="urn:microsoft.com/office/officeart/2018/5/layout/IconCircleLabelList"/>
    <dgm:cxn modelId="{0F9E49EE-74D7-4C64-A3A0-AA7DFB38B73A}" srcId="{D61FA24F-C305-4AAD-95E3-095FE32D0135}" destId="{E1651423-FDC7-4B37-A1EA-B9DBCCD440B8}" srcOrd="0" destOrd="0" parTransId="{B4CA70D6-0040-455C-9205-39ABFCBB0E6A}" sibTransId="{2A2DA8C2-35F6-45FF-95F6-ADD3CDD65611}"/>
    <dgm:cxn modelId="{B775EF68-5D54-439B-8E77-BA4D9DDD827B}" type="presParOf" srcId="{C5B04589-999E-4BB8-A192-D635DBEE09BA}" destId="{6DD9FDB2-235F-4A0B-B4A3-C8FE18F1ADBD}" srcOrd="0" destOrd="0" presId="urn:microsoft.com/office/officeart/2018/5/layout/IconCircleLabelList"/>
    <dgm:cxn modelId="{51D5F8D5-DCA3-4204-AD01-DBB26A10DCA7}" type="presParOf" srcId="{6DD9FDB2-235F-4A0B-B4A3-C8FE18F1ADBD}" destId="{7C782EA9-1154-4868-8C9A-055BE879AD7E}" srcOrd="0" destOrd="0" presId="urn:microsoft.com/office/officeart/2018/5/layout/IconCircleLabelList"/>
    <dgm:cxn modelId="{D98BD99C-A0AF-47AC-A8EF-6060D691B8D7}" type="presParOf" srcId="{6DD9FDB2-235F-4A0B-B4A3-C8FE18F1ADBD}" destId="{452EF4FA-4A1B-454B-AAEF-EA5E2A94A649}" srcOrd="1" destOrd="0" presId="urn:microsoft.com/office/officeart/2018/5/layout/IconCircleLabelList"/>
    <dgm:cxn modelId="{1CE13F82-4420-4085-B3BD-C83A90DDD5B8}" type="presParOf" srcId="{6DD9FDB2-235F-4A0B-B4A3-C8FE18F1ADBD}" destId="{70543145-82FF-4133-9154-A2BEFBC0F9A2}" srcOrd="2" destOrd="0" presId="urn:microsoft.com/office/officeart/2018/5/layout/IconCircleLabelList"/>
    <dgm:cxn modelId="{CA97E04D-9CAE-4FA5-8BC8-95F0FC745C4C}" type="presParOf" srcId="{6DD9FDB2-235F-4A0B-B4A3-C8FE18F1ADBD}" destId="{AD440686-70F3-475D-8A08-DA14225FF219}" srcOrd="3" destOrd="0" presId="urn:microsoft.com/office/officeart/2018/5/layout/IconCircleLabelList"/>
    <dgm:cxn modelId="{2C351070-40C1-448E-AAF7-DAA4FF31B923}" type="presParOf" srcId="{C5B04589-999E-4BB8-A192-D635DBEE09BA}" destId="{4277E2FF-0623-4A39-A843-B003F61E69A2}" srcOrd="1" destOrd="0" presId="urn:microsoft.com/office/officeart/2018/5/layout/IconCircleLabelList"/>
    <dgm:cxn modelId="{44A653AD-926C-4809-85F6-CA0083A5A28E}" type="presParOf" srcId="{C5B04589-999E-4BB8-A192-D635DBEE09BA}" destId="{B3D5BA82-B20E-4FF1-AA4F-7ADB8B7D284B}" srcOrd="2" destOrd="0" presId="urn:microsoft.com/office/officeart/2018/5/layout/IconCircleLabelList"/>
    <dgm:cxn modelId="{77CEE94B-D0F3-4A26-BA99-4798A99EEE50}" type="presParOf" srcId="{B3D5BA82-B20E-4FF1-AA4F-7ADB8B7D284B}" destId="{24569032-3AE9-44AE-B96D-14A94414D97C}" srcOrd="0" destOrd="0" presId="urn:microsoft.com/office/officeart/2018/5/layout/IconCircleLabelList"/>
    <dgm:cxn modelId="{43E018AB-09BD-452D-8AA6-CE949942F13F}" type="presParOf" srcId="{B3D5BA82-B20E-4FF1-AA4F-7ADB8B7D284B}" destId="{25359042-43BA-4797-AABE-A3299F3CA42D}" srcOrd="1" destOrd="0" presId="urn:microsoft.com/office/officeart/2018/5/layout/IconCircleLabelList"/>
    <dgm:cxn modelId="{91594005-77D2-4C34-AB99-9158A1376FE8}" type="presParOf" srcId="{B3D5BA82-B20E-4FF1-AA4F-7ADB8B7D284B}" destId="{3524C62B-53AA-4894-B543-0D111C69200C}" srcOrd="2" destOrd="0" presId="urn:microsoft.com/office/officeart/2018/5/layout/IconCircleLabelList"/>
    <dgm:cxn modelId="{0212A9B5-68CD-49AA-8FE5-D40956CE3FE4}" type="presParOf" srcId="{B3D5BA82-B20E-4FF1-AA4F-7ADB8B7D284B}" destId="{CF7330C1-D060-458B-9F11-CEB3A6D37200}" srcOrd="3" destOrd="0" presId="urn:microsoft.com/office/officeart/2018/5/layout/IconCircleLabelList"/>
    <dgm:cxn modelId="{82F9A6F4-0D5F-4717-99B9-C002BE664F15}" type="presParOf" srcId="{C5B04589-999E-4BB8-A192-D635DBEE09BA}" destId="{76F3E68A-FDAD-44B0-ABC5-C0E1619514A4}" srcOrd="3" destOrd="0" presId="urn:microsoft.com/office/officeart/2018/5/layout/IconCircleLabelList"/>
    <dgm:cxn modelId="{144D0DD8-95EC-4202-BE53-D5478407C36F}" type="presParOf" srcId="{C5B04589-999E-4BB8-A192-D635DBEE09BA}" destId="{A125FB1B-2C20-4EAD-B8C4-4A3FF5D4D334}" srcOrd="4" destOrd="0" presId="urn:microsoft.com/office/officeart/2018/5/layout/IconCircleLabelList"/>
    <dgm:cxn modelId="{A98F3F6D-062A-4F71-B5FA-C4EDAC5A8DCD}" type="presParOf" srcId="{A125FB1B-2C20-4EAD-B8C4-4A3FF5D4D334}" destId="{1D280A7D-9653-4776-A9F7-F05E44EFA372}" srcOrd="0" destOrd="0" presId="urn:microsoft.com/office/officeart/2018/5/layout/IconCircleLabelList"/>
    <dgm:cxn modelId="{52F722FE-FD8B-4D47-88CD-5082C907C8E2}" type="presParOf" srcId="{A125FB1B-2C20-4EAD-B8C4-4A3FF5D4D334}" destId="{4A550C84-20C6-4BB0-8602-8E2F679D5CC9}" srcOrd="1" destOrd="0" presId="urn:microsoft.com/office/officeart/2018/5/layout/IconCircleLabelList"/>
    <dgm:cxn modelId="{2B2F8B62-1FD5-41B5-B6D2-FDEB7DD30023}" type="presParOf" srcId="{A125FB1B-2C20-4EAD-B8C4-4A3FF5D4D334}" destId="{B1FCADDF-1F7C-4A2C-806E-3DF6D4FC2325}" srcOrd="2" destOrd="0" presId="urn:microsoft.com/office/officeart/2018/5/layout/IconCircleLabelList"/>
    <dgm:cxn modelId="{AAD46A20-93BF-4B11-90ED-89D99A1249CF}" type="presParOf" srcId="{A125FB1B-2C20-4EAD-B8C4-4A3FF5D4D334}" destId="{11E5D0CB-61D1-4D5A-98A7-4C30C44BC72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F9198F6-E9BB-4AB6-819F-BB345B06B77B}"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372A8C44-0A34-4590-BBBC-E1CC1D910552}">
      <dgm:prSet/>
      <dgm:spPr/>
      <dgm:t>
        <a:bodyPr/>
        <a:lstStyle/>
        <a:p>
          <a:pPr>
            <a:lnSpc>
              <a:spcPct val="100000"/>
            </a:lnSpc>
          </a:pPr>
          <a:r>
            <a:rPr lang="it-IT" dirty="0"/>
            <a:t>Con accoppiati (</a:t>
          </a:r>
          <a:r>
            <a:rPr lang="it-IT" dirty="0" err="1"/>
            <a:t>paired</a:t>
          </a:r>
          <a:r>
            <a:rPr lang="it-IT" dirty="0"/>
            <a:t>) si indica che i due dispositivi sono a conoscenza dell'esistenza reciproca, hanno una chiave di collegamento condivisa che può essere utilizzata per l'autenticazione e sono in grado di stabilire una connessione crittografata tra loro</a:t>
          </a:r>
          <a:endParaRPr lang="en-US" dirty="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dgm:spPr/>
      <dgm:t>
        <a:bodyPr/>
        <a:lstStyle/>
        <a:p>
          <a:pPr>
            <a:lnSpc>
              <a:spcPct val="100000"/>
            </a:lnSpc>
          </a:pPr>
          <a:r>
            <a:rPr lang="it-IT" dirty="0"/>
            <a:t>Con connessi si indica che i dispositivi attualmente condividono un canale RFCOMM e sono in grado di trasmettere dati tra loro. Le attuali API Bluetooth Android richiedono che i dispositivi siano associati prima di poter stabilire una connessione RFCOMM</a:t>
          </a:r>
          <a:endParaRPr lang="en-US"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E9802025-9D01-4DAB-A28F-8D21AFC5079B}">
      <dgm:prSet/>
      <dgm:spPr/>
      <dgm:t>
        <a:bodyPr/>
        <a:lstStyle/>
        <a:p>
          <a:pPr>
            <a:lnSpc>
              <a:spcPct val="100000"/>
            </a:lnSpc>
          </a:pPr>
          <a:r>
            <a:rPr lang="it-IT" dirty="0"/>
            <a:t>Il </a:t>
          </a:r>
          <a:r>
            <a:rPr lang="it-IT" dirty="0" err="1"/>
            <a:t>pairing</a:t>
          </a:r>
          <a:r>
            <a:rPr lang="it-IT" dirty="0"/>
            <a:t> viene eseguito automaticamente quando si avvia una connessione crittografata con le API Bluetooth</a:t>
          </a:r>
          <a:endParaRPr lang="en-US" dirty="0"/>
        </a:p>
      </dgm:t>
    </dgm:pt>
    <dgm:pt modelId="{59BCB1DB-0F55-4CD1-A106-DCFF7F7DFE77}" type="parTrans" cxnId="{269E9156-2BDE-4E55-809C-6CCB1443012E}">
      <dgm:prSet/>
      <dgm:spPr/>
      <dgm:t>
        <a:bodyPr/>
        <a:lstStyle/>
        <a:p>
          <a:endParaRPr lang="it-IT"/>
        </a:p>
      </dgm:t>
    </dgm:pt>
    <dgm:pt modelId="{970B97C1-4563-4F97-B43E-C9317B0343A2}" type="sibTrans" cxnId="{269E9156-2BDE-4E55-809C-6CCB1443012E}">
      <dgm:prSet/>
      <dgm:spPr/>
      <dgm:t>
        <a:bodyPr/>
        <a:lstStyle/>
        <a:p>
          <a:endParaRPr lang="it-IT"/>
        </a:p>
      </dgm:t>
    </dgm:pt>
    <dgm:pt modelId="{9DE59ACF-BC18-448F-A2D7-C4286470D5ED}" type="pres">
      <dgm:prSet presAssocID="{7F9198F6-E9BB-4AB6-819F-BB345B06B77B}" presName="root" presStyleCnt="0">
        <dgm:presLayoutVars>
          <dgm:dir/>
          <dgm:resizeHandles val="exact"/>
        </dgm:presLayoutVars>
      </dgm:prSet>
      <dgm:spPr/>
    </dgm:pt>
    <dgm:pt modelId="{74C154C4-A038-434D-8D52-B7360F2A5664}" type="pres">
      <dgm:prSet presAssocID="{372A8C44-0A34-4590-BBBC-E1CC1D910552}" presName="compNode" presStyleCnt="0"/>
      <dgm:spPr/>
    </dgm:pt>
    <dgm:pt modelId="{D5B2D4CB-E872-48EC-93CF-306B8683F5AA}" type="pres">
      <dgm:prSet presAssocID="{372A8C44-0A34-4590-BBBC-E1CC1D910552}" presName="bgRect" presStyleLbl="bgShp" presStyleIdx="0" presStyleCnt="3"/>
      <dgm:spPr/>
    </dgm:pt>
    <dgm:pt modelId="{6A4E8C84-D268-4B03-8C62-0A5366DEE325}" type="pres">
      <dgm:prSet presAssocID="{372A8C44-0A34-4590-BBBC-E1CC1D9105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k"/>
        </a:ext>
      </dgm:extLst>
    </dgm:pt>
    <dgm:pt modelId="{30C9E63D-50D3-4C3D-8313-8ACC6C8E88CE}" type="pres">
      <dgm:prSet presAssocID="{372A8C44-0A34-4590-BBBC-E1CC1D910552}" presName="spaceRect" presStyleCnt="0"/>
      <dgm:spPr/>
    </dgm:pt>
    <dgm:pt modelId="{E4C3CD50-5B2C-4935-900A-3F67A7A4143F}" type="pres">
      <dgm:prSet presAssocID="{372A8C44-0A34-4590-BBBC-E1CC1D910552}" presName="parTx" presStyleLbl="revTx" presStyleIdx="0" presStyleCnt="3">
        <dgm:presLayoutVars>
          <dgm:chMax val="0"/>
          <dgm:chPref val="0"/>
        </dgm:presLayoutVars>
      </dgm:prSet>
      <dgm:spPr/>
    </dgm:pt>
    <dgm:pt modelId="{775F9F06-3C13-498F-B814-4421D1992EF5}" type="pres">
      <dgm:prSet presAssocID="{6F4D7820-8541-4227-B036-D0E42B8A77EF}" presName="sibTrans" presStyleCnt="0"/>
      <dgm:spPr/>
    </dgm:pt>
    <dgm:pt modelId="{71A5FACC-284E-4D24-82F4-FE2FCA12AB9B}" type="pres">
      <dgm:prSet presAssocID="{A1A403CA-0BB8-4C2C-BA97-BACAAECD1AD2}" presName="compNode" presStyleCnt="0"/>
      <dgm:spPr/>
    </dgm:pt>
    <dgm:pt modelId="{A9FB8011-7D6C-455D-81E6-DC0436301617}" type="pres">
      <dgm:prSet presAssocID="{A1A403CA-0BB8-4C2C-BA97-BACAAECD1AD2}" presName="bgRect" presStyleLbl="bgShp" presStyleIdx="1" presStyleCnt="3"/>
      <dgm:spPr/>
    </dgm:pt>
    <dgm:pt modelId="{246D8E05-9957-4F8E-998E-E409CAB4372A}" type="pres">
      <dgm:prSet presAssocID="{A1A403CA-0BB8-4C2C-BA97-BACAAECD1A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sso"/>
        </a:ext>
      </dgm:extLst>
    </dgm:pt>
    <dgm:pt modelId="{715E9397-FBAF-4766-BE1B-24E632B23B9F}" type="pres">
      <dgm:prSet presAssocID="{A1A403CA-0BB8-4C2C-BA97-BACAAECD1AD2}" presName="spaceRect" presStyleCnt="0"/>
      <dgm:spPr/>
    </dgm:pt>
    <dgm:pt modelId="{9B969F40-B1AF-4F56-8970-B8207E6A68DE}" type="pres">
      <dgm:prSet presAssocID="{A1A403CA-0BB8-4C2C-BA97-BACAAECD1AD2}" presName="parTx" presStyleLbl="revTx" presStyleIdx="1" presStyleCnt="3">
        <dgm:presLayoutVars>
          <dgm:chMax val="0"/>
          <dgm:chPref val="0"/>
        </dgm:presLayoutVars>
      </dgm:prSet>
      <dgm:spPr/>
    </dgm:pt>
    <dgm:pt modelId="{2981CBDE-EA32-4B78-81AE-452B2E95E68E}" type="pres">
      <dgm:prSet presAssocID="{C1FD1643-2F86-4068-93A9-CB7A1CFCF3B9}" presName="sibTrans" presStyleCnt="0"/>
      <dgm:spPr/>
    </dgm:pt>
    <dgm:pt modelId="{3839A327-11F0-4F85-9E98-7E9BE852A6B5}" type="pres">
      <dgm:prSet presAssocID="{E9802025-9D01-4DAB-A28F-8D21AFC5079B}" presName="compNode" presStyleCnt="0"/>
      <dgm:spPr/>
    </dgm:pt>
    <dgm:pt modelId="{D772D83A-9530-4BF1-BF76-97508B2C3EA5}" type="pres">
      <dgm:prSet presAssocID="{E9802025-9D01-4DAB-A28F-8D21AFC5079B}" presName="bgRect" presStyleLbl="bgShp" presStyleIdx="2" presStyleCnt="3"/>
      <dgm:spPr/>
    </dgm:pt>
    <dgm:pt modelId="{02B4F7AF-A28F-4949-816B-6C309E26C98B}" type="pres">
      <dgm:prSet presAssocID="{E9802025-9D01-4DAB-A28F-8D21AFC507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ampadina"/>
        </a:ext>
      </dgm:extLst>
    </dgm:pt>
    <dgm:pt modelId="{ECA1FFB1-B90E-4CDD-9148-C3D317FC77BA}" type="pres">
      <dgm:prSet presAssocID="{E9802025-9D01-4DAB-A28F-8D21AFC5079B}" presName="spaceRect" presStyleCnt="0"/>
      <dgm:spPr/>
    </dgm:pt>
    <dgm:pt modelId="{EA5262FB-BE6C-463F-AED9-CC4245FB03B7}" type="pres">
      <dgm:prSet presAssocID="{E9802025-9D01-4DAB-A28F-8D21AFC5079B}" presName="parTx" presStyleLbl="revTx" presStyleIdx="2" presStyleCnt="3">
        <dgm:presLayoutVars>
          <dgm:chMax val="0"/>
          <dgm:chPref val="0"/>
        </dgm:presLayoutVars>
      </dgm:prSet>
      <dgm:spPr/>
    </dgm:pt>
  </dgm:ptLst>
  <dgm:cxnLst>
    <dgm:cxn modelId="{399D8A27-4E66-4AD4-84A4-4DE21B9FCA26}" type="presOf" srcId="{7F9198F6-E9BB-4AB6-819F-BB345B06B77B}" destId="{9DE59ACF-BC18-448F-A2D7-C4286470D5ED}" srcOrd="0" destOrd="0" presId="urn:microsoft.com/office/officeart/2018/2/layout/IconVerticalSolidList"/>
    <dgm:cxn modelId="{18C6D268-2B6E-473F-8A82-DCDF522F48C9}" type="presOf" srcId="{A1A403CA-0BB8-4C2C-BA97-BACAAECD1AD2}" destId="{9B969F40-B1AF-4F56-8970-B8207E6A68DE}" srcOrd="0" destOrd="0" presId="urn:microsoft.com/office/officeart/2018/2/layout/IconVerticalSolidList"/>
    <dgm:cxn modelId="{269E9156-2BDE-4E55-809C-6CCB1443012E}" srcId="{7F9198F6-E9BB-4AB6-819F-BB345B06B77B}" destId="{E9802025-9D01-4DAB-A28F-8D21AFC5079B}" srcOrd="2" destOrd="0" parTransId="{59BCB1DB-0F55-4CD1-A106-DCFF7F7DFE77}" sibTransId="{970B97C1-4563-4F97-B43E-C9317B0343A2}"/>
    <dgm:cxn modelId="{48353192-E35B-403B-853C-B6C6994352E2}" type="presOf" srcId="{372A8C44-0A34-4590-BBBC-E1CC1D910552}" destId="{E4C3CD50-5B2C-4935-900A-3F67A7A4143F}" srcOrd="0" destOrd="0" presId="urn:microsoft.com/office/officeart/2018/2/layout/IconVerticalSolidList"/>
    <dgm:cxn modelId="{FEFE99BB-AB70-4351-A513-B2F98C74F146}" srcId="{7F9198F6-E9BB-4AB6-819F-BB345B06B77B}" destId="{A1A403CA-0BB8-4C2C-BA97-BACAAECD1AD2}" srcOrd="1" destOrd="0" parTransId="{E1BEFD57-5DEC-4EE2-9476-81F4EF0D1BB9}" sibTransId="{C1FD1643-2F86-4068-93A9-CB7A1CFCF3B9}"/>
    <dgm:cxn modelId="{FDFED2D0-2FEB-4553-BFFE-77F7C5903495}" type="presOf" srcId="{E9802025-9D01-4DAB-A28F-8D21AFC5079B}" destId="{EA5262FB-BE6C-463F-AED9-CC4245FB03B7}" srcOrd="0" destOrd="0" presId="urn:microsoft.com/office/officeart/2018/2/layout/IconVerticalSolidList"/>
    <dgm:cxn modelId="{63856DFD-0357-42EB-B5D2-956F9A628E31}" srcId="{7F9198F6-E9BB-4AB6-819F-BB345B06B77B}" destId="{372A8C44-0A34-4590-BBBC-E1CC1D910552}" srcOrd="0" destOrd="0" parTransId="{BD71AF68-10B0-46CF-8D67-9520F5CD68B7}" sibTransId="{6F4D7820-8541-4227-B036-D0E42B8A77EF}"/>
    <dgm:cxn modelId="{E3D50FBF-A736-4150-AE3F-F2FAF7DEAB12}" type="presParOf" srcId="{9DE59ACF-BC18-448F-A2D7-C4286470D5ED}" destId="{74C154C4-A038-434D-8D52-B7360F2A5664}" srcOrd="0" destOrd="0" presId="urn:microsoft.com/office/officeart/2018/2/layout/IconVerticalSolidList"/>
    <dgm:cxn modelId="{A08C5F98-96E7-4DB3-BFB7-9092CFD87FB8}" type="presParOf" srcId="{74C154C4-A038-434D-8D52-B7360F2A5664}" destId="{D5B2D4CB-E872-48EC-93CF-306B8683F5AA}" srcOrd="0" destOrd="0" presId="urn:microsoft.com/office/officeart/2018/2/layout/IconVerticalSolidList"/>
    <dgm:cxn modelId="{677B78E8-0E86-485B-9E0E-CB7318FA59E9}" type="presParOf" srcId="{74C154C4-A038-434D-8D52-B7360F2A5664}" destId="{6A4E8C84-D268-4B03-8C62-0A5366DEE325}" srcOrd="1" destOrd="0" presId="urn:microsoft.com/office/officeart/2018/2/layout/IconVerticalSolidList"/>
    <dgm:cxn modelId="{0B8C3C04-E32C-4544-969D-2A200E5435B9}" type="presParOf" srcId="{74C154C4-A038-434D-8D52-B7360F2A5664}" destId="{30C9E63D-50D3-4C3D-8313-8ACC6C8E88CE}" srcOrd="2" destOrd="0" presId="urn:microsoft.com/office/officeart/2018/2/layout/IconVerticalSolidList"/>
    <dgm:cxn modelId="{0DAABDBE-78B4-4C5A-ACDD-7248F6BF4C98}" type="presParOf" srcId="{74C154C4-A038-434D-8D52-B7360F2A5664}" destId="{E4C3CD50-5B2C-4935-900A-3F67A7A4143F}" srcOrd="3" destOrd="0" presId="urn:microsoft.com/office/officeart/2018/2/layout/IconVerticalSolidList"/>
    <dgm:cxn modelId="{3742573F-C70C-4668-A289-9AC20822AAFF}" type="presParOf" srcId="{9DE59ACF-BC18-448F-A2D7-C4286470D5ED}" destId="{775F9F06-3C13-498F-B814-4421D1992EF5}" srcOrd="1" destOrd="0" presId="urn:microsoft.com/office/officeart/2018/2/layout/IconVerticalSolidList"/>
    <dgm:cxn modelId="{3D3CF453-C542-45DF-B9F3-DECA502C1F5F}" type="presParOf" srcId="{9DE59ACF-BC18-448F-A2D7-C4286470D5ED}" destId="{71A5FACC-284E-4D24-82F4-FE2FCA12AB9B}" srcOrd="2" destOrd="0" presId="urn:microsoft.com/office/officeart/2018/2/layout/IconVerticalSolidList"/>
    <dgm:cxn modelId="{9A03DA44-1AC1-4C48-9EB4-036E4A8E8014}" type="presParOf" srcId="{71A5FACC-284E-4D24-82F4-FE2FCA12AB9B}" destId="{A9FB8011-7D6C-455D-81E6-DC0436301617}" srcOrd="0" destOrd="0" presId="urn:microsoft.com/office/officeart/2018/2/layout/IconVerticalSolidList"/>
    <dgm:cxn modelId="{42F04323-3FEC-497F-88F3-2CD371E27AFC}" type="presParOf" srcId="{71A5FACC-284E-4D24-82F4-FE2FCA12AB9B}" destId="{246D8E05-9957-4F8E-998E-E409CAB4372A}" srcOrd="1" destOrd="0" presId="urn:microsoft.com/office/officeart/2018/2/layout/IconVerticalSolidList"/>
    <dgm:cxn modelId="{05A563AD-0F65-4B91-853B-ADA36A197EB0}" type="presParOf" srcId="{71A5FACC-284E-4D24-82F4-FE2FCA12AB9B}" destId="{715E9397-FBAF-4766-BE1B-24E632B23B9F}" srcOrd="2" destOrd="0" presId="urn:microsoft.com/office/officeart/2018/2/layout/IconVerticalSolidList"/>
    <dgm:cxn modelId="{2A53F6B2-7D75-43B5-8B01-4FDF4D031F06}" type="presParOf" srcId="{71A5FACC-284E-4D24-82F4-FE2FCA12AB9B}" destId="{9B969F40-B1AF-4F56-8970-B8207E6A68DE}" srcOrd="3" destOrd="0" presId="urn:microsoft.com/office/officeart/2018/2/layout/IconVerticalSolidList"/>
    <dgm:cxn modelId="{66041766-206A-4529-A77A-CE7ECF5EBCEA}" type="presParOf" srcId="{9DE59ACF-BC18-448F-A2D7-C4286470D5ED}" destId="{2981CBDE-EA32-4B78-81AE-452B2E95E68E}" srcOrd="3" destOrd="0" presId="urn:microsoft.com/office/officeart/2018/2/layout/IconVerticalSolidList"/>
    <dgm:cxn modelId="{7BB3281F-4D51-482C-9A7D-85B93756D12C}" type="presParOf" srcId="{9DE59ACF-BC18-448F-A2D7-C4286470D5ED}" destId="{3839A327-11F0-4F85-9E98-7E9BE852A6B5}" srcOrd="4" destOrd="0" presId="urn:microsoft.com/office/officeart/2018/2/layout/IconVerticalSolidList"/>
    <dgm:cxn modelId="{2002A613-FC78-45A5-AEFD-BEC6E8AB554D}" type="presParOf" srcId="{3839A327-11F0-4F85-9E98-7E9BE852A6B5}" destId="{D772D83A-9530-4BF1-BF76-97508B2C3EA5}" srcOrd="0" destOrd="0" presId="urn:microsoft.com/office/officeart/2018/2/layout/IconVerticalSolidList"/>
    <dgm:cxn modelId="{E78BA4AE-445E-43E9-AA7E-537E8956A72C}" type="presParOf" srcId="{3839A327-11F0-4F85-9E98-7E9BE852A6B5}" destId="{02B4F7AF-A28F-4949-816B-6C309E26C98B}" srcOrd="1" destOrd="0" presId="urn:microsoft.com/office/officeart/2018/2/layout/IconVerticalSolidList"/>
    <dgm:cxn modelId="{B02B1BC4-45E0-4B95-943C-F6DC71326C92}" type="presParOf" srcId="{3839A327-11F0-4F85-9E98-7E9BE852A6B5}" destId="{ECA1FFB1-B90E-4CDD-9148-C3D317FC77BA}" srcOrd="2" destOrd="0" presId="urn:microsoft.com/office/officeart/2018/2/layout/IconVerticalSolidList"/>
    <dgm:cxn modelId="{EE131CD3-D4A4-45C4-9EC4-23B77A480F9C}" type="presParOf" srcId="{3839A327-11F0-4F85-9E98-7E9BE852A6B5}" destId="{EA5262FB-BE6C-463F-AED9-CC4245FB03B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2350B67-6858-46AD-8E44-936183D4305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17A7146-DBD5-47F6-87F6-08F7630A8DAB}">
      <dgm:prSet/>
      <dgm:spPr/>
      <dgm:t>
        <a:bodyPr/>
        <a:lstStyle/>
        <a:p>
          <a:pPr>
            <a:lnSpc>
              <a:spcPct val="100000"/>
            </a:lnSpc>
          </a:pPr>
          <a:r>
            <a:rPr lang="it-IT" dirty="0"/>
            <a:t>Se si vuole rendere il dispositivo locale rilevabile su altri dispositivi, si chiama il metodo </a:t>
          </a:r>
          <a:r>
            <a:rPr lang="it-IT" dirty="0" err="1"/>
            <a:t>startActivityForResult</a:t>
          </a:r>
          <a:r>
            <a:rPr lang="it-IT" dirty="0"/>
            <a:t>(</a:t>
          </a:r>
          <a:r>
            <a:rPr lang="it-IT" dirty="0" err="1"/>
            <a:t>Intent</a:t>
          </a:r>
          <a:r>
            <a:rPr lang="it-IT" dirty="0"/>
            <a:t>, </a:t>
          </a:r>
          <a:r>
            <a:rPr lang="it-IT" dirty="0" err="1"/>
            <a:t>int</a:t>
          </a:r>
          <a:r>
            <a:rPr lang="it-IT" dirty="0"/>
            <a:t>) con l'</a:t>
          </a:r>
          <a:r>
            <a:rPr lang="it-IT" dirty="0" err="1"/>
            <a:t>intent</a:t>
          </a:r>
          <a:r>
            <a:rPr lang="it-IT" dirty="0"/>
            <a:t> ACTION_REQUEST_DISCOVERABLE</a:t>
          </a:r>
        </a:p>
      </dgm:t>
    </dgm:pt>
    <dgm:pt modelId="{71788665-2723-470B-B57F-5DC5EC11148E}" type="parTrans" cxnId="{BCB9E5DD-B323-41DF-BE06-7307DC785EAE}">
      <dgm:prSet/>
      <dgm:spPr/>
      <dgm:t>
        <a:bodyPr/>
        <a:lstStyle/>
        <a:p>
          <a:endParaRPr lang="it-IT"/>
        </a:p>
      </dgm:t>
    </dgm:pt>
    <dgm:pt modelId="{723A343B-D3C1-4D1C-A3FA-7CA04DE95B87}" type="sibTrans" cxnId="{BCB9E5DD-B323-41DF-BE06-7307DC785EAE}">
      <dgm:prSet/>
      <dgm:spPr/>
      <dgm:t>
        <a:bodyPr/>
        <a:lstStyle/>
        <a:p>
          <a:endParaRPr lang="it-IT"/>
        </a:p>
      </dgm:t>
    </dgm:pt>
    <dgm:pt modelId="{54098364-AA63-45AC-86FA-426DDA56342F}">
      <dgm:prSet/>
      <dgm:spPr/>
      <dgm:t>
        <a:bodyPr/>
        <a:lstStyle/>
        <a:p>
          <a:pPr>
            <a:lnSpc>
              <a:spcPct val="100000"/>
            </a:lnSpc>
          </a:pPr>
          <a:r>
            <a:rPr lang="it-IT"/>
            <a:t>Si può definire una durata diversa, fino a 3600 secondi (1 ora), aggiungendo il supplemento EXTRA_DISCOVERABLE_DURATION</a:t>
          </a:r>
        </a:p>
      </dgm:t>
    </dgm:pt>
    <dgm:pt modelId="{A26A4AC8-D1D5-4A61-A110-2EF563A34B28}" type="parTrans" cxnId="{377D6C3F-700C-4228-A01A-FE0BB60BBE07}">
      <dgm:prSet/>
      <dgm:spPr/>
      <dgm:t>
        <a:bodyPr/>
        <a:lstStyle/>
        <a:p>
          <a:endParaRPr lang="it-IT"/>
        </a:p>
      </dgm:t>
    </dgm:pt>
    <dgm:pt modelId="{45C0D708-13EB-4394-A575-C8D0AFA73A08}" type="sibTrans" cxnId="{377D6C3F-700C-4228-A01A-FE0BB60BBE07}">
      <dgm:prSet/>
      <dgm:spPr/>
      <dgm:t>
        <a:bodyPr/>
        <a:lstStyle/>
        <a:p>
          <a:endParaRPr lang="it-IT"/>
        </a:p>
      </dgm:t>
    </dgm:pt>
    <dgm:pt modelId="{5B0EC38F-364A-44C7-877C-EF38790CFADE}">
      <dgm:prSet/>
      <dgm:spPr/>
      <dgm:t>
        <a:bodyPr/>
        <a:lstStyle/>
        <a:p>
          <a:pPr>
            <a:lnSpc>
              <a:spcPct val="100000"/>
            </a:lnSpc>
          </a:pPr>
          <a:r>
            <a:rPr lang="it-IT"/>
            <a:t>Se il ​​valore di EXTRA_DISCOVERABLE_DURATION è settato su 0, il dispositivo è sempre rilevabile. Questa configurazione è insicura e quindi altamente scoraggiata</a:t>
          </a:r>
        </a:p>
      </dgm:t>
    </dgm:pt>
    <dgm:pt modelId="{085ACE44-5F37-49EF-BC4D-4BB72BF7CD8F}" type="parTrans" cxnId="{04398EC6-4053-4E67-8622-299F8F371C34}">
      <dgm:prSet/>
      <dgm:spPr/>
      <dgm:t>
        <a:bodyPr/>
        <a:lstStyle/>
        <a:p>
          <a:endParaRPr lang="it-IT"/>
        </a:p>
      </dgm:t>
    </dgm:pt>
    <dgm:pt modelId="{7024F3BF-ED78-45C5-B449-9B2FA1FFEC9B}" type="sibTrans" cxnId="{04398EC6-4053-4E67-8622-299F8F371C34}">
      <dgm:prSet/>
      <dgm:spPr/>
      <dgm:t>
        <a:bodyPr/>
        <a:lstStyle/>
        <a:p>
          <a:endParaRPr lang="it-IT"/>
        </a:p>
      </dgm:t>
    </dgm:pt>
    <dgm:pt modelId="{46AD8ADB-9D41-4692-AD7D-BF243075F8F3}">
      <dgm:prSet/>
      <dgm:spPr/>
      <dgm:t>
        <a:bodyPr/>
        <a:lstStyle/>
        <a:p>
          <a:pPr>
            <a:lnSpc>
              <a:spcPct val="100000"/>
            </a:lnSpc>
          </a:pPr>
          <a:r>
            <a:rPr lang="it-IT"/>
            <a:t>Questo genera una richiesta per abilitare la modalità rilevabile del sistema senza dover accedere all'app Impostazioni, che interromperà la tua app. Per impostazione predefinita, il dispositivo diventa rilevabile per 120 secondi (2 minuti). </a:t>
          </a:r>
        </a:p>
      </dgm:t>
    </dgm:pt>
    <dgm:pt modelId="{5711C1E9-F0CC-4534-9632-3ABDCE5709B5}" type="parTrans" cxnId="{31BCAD26-B8BD-4A3A-BA0A-C1E4386BFDE5}">
      <dgm:prSet/>
      <dgm:spPr/>
      <dgm:t>
        <a:bodyPr/>
        <a:lstStyle/>
        <a:p>
          <a:endParaRPr lang="it-IT"/>
        </a:p>
      </dgm:t>
    </dgm:pt>
    <dgm:pt modelId="{D3809284-EE03-462C-8357-948E9E2FAC8F}" type="sibTrans" cxnId="{31BCAD26-B8BD-4A3A-BA0A-C1E4386BFDE5}">
      <dgm:prSet/>
      <dgm:spPr/>
      <dgm:t>
        <a:bodyPr/>
        <a:lstStyle/>
        <a:p>
          <a:endParaRPr lang="it-IT"/>
        </a:p>
      </dgm:t>
    </dgm:pt>
    <dgm:pt modelId="{58C21604-F679-45B5-8C9A-8DFCCBBFAECE}" type="pres">
      <dgm:prSet presAssocID="{02350B67-6858-46AD-8E44-936183D43057}" presName="root" presStyleCnt="0">
        <dgm:presLayoutVars>
          <dgm:dir/>
          <dgm:resizeHandles val="exact"/>
        </dgm:presLayoutVars>
      </dgm:prSet>
      <dgm:spPr/>
    </dgm:pt>
    <dgm:pt modelId="{5803E719-FB95-4F74-BC52-E7028A75942C}" type="pres">
      <dgm:prSet presAssocID="{F17A7146-DBD5-47F6-87F6-08F7630A8DAB}" presName="compNode" presStyleCnt="0"/>
      <dgm:spPr/>
    </dgm:pt>
    <dgm:pt modelId="{FE1943AE-DDB2-4547-8D59-BC1244121C56}" type="pres">
      <dgm:prSet presAssocID="{F17A7146-DBD5-47F6-87F6-08F7630A8DAB}" presName="bgRect" presStyleLbl="bgShp" presStyleIdx="0" presStyleCnt="4"/>
      <dgm:spPr/>
    </dgm:pt>
    <dgm:pt modelId="{B438FFE1-8898-4EE4-A9F8-FB5CDDF0EC7A}" type="pres">
      <dgm:prSet presAssocID="{F17A7146-DBD5-47F6-87F6-08F7630A8DA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ente di ingrandimento"/>
        </a:ext>
      </dgm:extLst>
    </dgm:pt>
    <dgm:pt modelId="{35E799DE-C85F-4600-8A88-47C5C81C58BF}" type="pres">
      <dgm:prSet presAssocID="{F17A7146-DBD5-47F6-87F6-08F7630A8DAB}" presName="spaceRect" presStyleCnt="0"/>
      <dgm:spPr/>
    </dgm:pt>
    <dgm:pt modelId="{F72FA6DF-BC80-4704-BD2F-BE1E37C5A249}" type="pres">
      <dgm:prSet presAssocID="{F17A7146-DBD5-47F6-87F6-08F7630A8DAB}" presName="parTx" presStyleLbl="revTx" presStyleIdx="0" presStyleCnt="4">
        <dgm:presLayoutVars>
          <dgm:chMax val="0"/>
          <dgm:chPref val="0"/>
        </dgm:presLayoutVars>
      </dgm:prSet>
      <dgm:spPr/>
    </dgm:pt>
    <dgm:pt modelId="{7AB71F07-90C3-447E-A846-32BD6FB82D29}" type="pres">
      <dgm:prSet presAssocID="{723A343B-D3C1-4D1C-A3FA-7CA04DE95B87}" presName="sibTrans" presStyleCnt="0"/>
      <dgm:spPr/>
    </dgm:pt>
    <dgm:pt modelId="{2C335209-A54F-4B39-BBB0-E890219913AC}" type="pres">
      <dgm:prSet presAssocID="{46AD8ADB-9D41-4692-AD7D-BF243075F8F3}" presName="compNode" presStyleCnt="0"/>
      <dgm:spPr/>
    </dgm:pt>
    <dgm:pt modelId="{39AC0635-3CB7-4B29-ACC6-40D16B2B126B}" type="pres">
      <dgm:prSet presAssocID="{46AD8ADB-9D41-4692-AD7D-BF243075F8F3}" presName="bgRect" presStyleLbl="bgShp" presStyleIdx="1" presStyleCnt="4"/>
      <dgm:spPr/>
    </dgm:pt>
    <dgm:pt modelId="{579323E9-3F45-473F-B83C-73100E6ED24D}" type="pres">
      <dgm:prSet presAssocID="{46AD8ADB-9D41-4692-AD7D-BF243075F8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ngle gear"/>
        </a:ext>
      </dgm:extLst>
    </dgm:pt>
    <dgm:pt modelId="{433A8A49-33B3-42CB-BF6F-346AA7CD19F3}" type="pres">
      <dgm:prSet presAssocID="{46AD8ADB-9D41-4692-AD7D-BF243075F8F3}" presName="spaceRect" presStyleCnt="0"/>
      <dgm:spPr/>
    </dgm:pt>
    <dgm:pt modelId="{059771F3-9E73-4EBB-A9A0-E3FF0D44C13E}" type="pres">
      <dgm:prSet presAssocID="{46AD8ADB-9D41-4692-AD7D-BF243075F8F3}" presName="parTx" presStyleLbl="revTx" presStyleIdx="1" presStyleCnt="4">
        <dgm:presLayoutVars>
          <dgm:chMax val="0"/>
          <dgm:chPref val="0"/>
        </dgm:presLayoutVars>
      </dgm:prSet>
      <dgm:spPr/>
    </dgm:pt>
    <dgm:pt modelId="{5728DF7E-02B4-40C2-8B54-AB2F945BC4D8}" type="pres">
      <dgm:prSet presAssocID="{D3809284-EE03-462C-8357-948E9E2FAC8F}" presName="sibTrans" presStyleCnt="0"/>
      <dgm:spPr/>
    </dgm:pt>
    <dgm:pt modelId="{5555BF00-669C-467E-90A9-568CA1B55433}" type="pres">
      <dgm:prSet presAssocID="{54098364-AA63-45AC-86FA-426DDA56342F}" presName="compNode" presStyleCnt="0"/>
      <dgm:spPr/>
    </dgm:pt>
    <dgm:pt modelId="{01A4A4B4-4C4D-45F3-91D6-CC72F32FBE43}" type="pres">
      <dgm:prSet presAssocID="{54098364-AA63-45AC-86FA-426DDA56342F}" presName="bgRect" presStyleLbl="bgShp" presStyleIdx="2" presStyleCnt="4"/>
      <dgm:spPr/>
    </dgm:pt>
    <dgm:pt modelId="{1518CF03-6865-4A58-BBF5-6BF2DA3E97A7}" type="pres">
      <dgm:prSet presAssocID="{54098364-AA63-45AC-86FA-426DDA5634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A60EDEC1-D2B7-4F2E-97BD-A1FF4636A51E}" type="pres">
      <dgm:prSet presAssocID="{54098364-AA63-45AC-86FA-426DDA56342F}" presName="spaceRect" presStyleCnt="0"/>
      <dgm:spPr/>
    </dgm:pt>
    <dgm:pt modelId="{8031C3B3-66B6-43E6-8D25-08C4AA3B8305}" type="pres">
      <dgm:prSet presAssocID="{54098364-AA63-45AC-86FA-426DDA56342F}" presName="parTx" presStyleLbl="revTx" presStyleIdx="2" presStyleCnt="4">
        <dgm:presLayoutVars>
          <dgm:chMax val="0"/>
          <dgm:chPref val="0"/>
        </dgm:presLayoutVars>
      </dgm:prSet>
      <dgm:spPr/>
    </dgm:pt>
    <dgm:pt modelId="{84119E83-948A-4768-A9EC-A1C503743232}" type="pres">
      <dgm:prSet presAssocID="{45C0D708-13EB-4394-A575-C8D0AFA73A08}" presName="sibTrans" presStyleCnt="0"/>
      <dgm:spPr/>
    </dgm:pt>
    <dgm:pt modelId="{DD5378AC-D99D-4B20-90B5-B2342D96A332}" type="pres">
      <dgm:prSet presAssocID="{5B0EC38F-364A-44C7-877C-EF38790CFADE}" presName="compNode" presStyleCnt="0"/>
      <dgm:spPr/>
    </dgm:pt>
    <dgm:pt modelId="{DE436493-7E9C-47DC-B0AA-9D15FA151273}" type="pres">
      <dgm:prSet presAssocID="{5B0EC38F-364A-44C7-877C-EF38790CFADE}" presName="bgRect" presStyleLbl="bgShp" presStyleIdx="3" presStyleCnt="4"/>
      <dgm:spPr/>
    </dgm:pt>
    <dgm:pt modelId="{63EBB2C0-FB4E-4F9F-A7D1-E191115613B2}" type="pres">
      <dgm:prSet presAssocID="{5B0EC38F-364A-44C7-877C-EF38790CFA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cudo con croce"/>
        </a:ext>
      </dgm:extLst>
    </dgm:pt>
    <dgm:pt modelId="{E372EF2C-4422-47D1-926D-9ED85FBD115C}" type="pres">
      <dgm:prSet presAssocID="{5B0EC38F-364A-44C7-877C-EF38790CFADE}" presName="spaceRect" presStyleCnt="0"/>
      <dgm:spPr/>
    </dgm:pt>
    <dgm:pt modelId="{D8BC9ABC-2AA2-44E7-8BA2-DA61A4E88D14}" type="pres">
      <dgm:prSet presAssocID="{5B0EC38F-364A-44C7-877C-EF38790CFADE}" presName="parTx" presStyleLbl="revTx" presStyleIdx="3" presStyleCnt="4">
        <dgm:presLayoutVars>
          <dgm:chMax val="0"/>
          <dgm:chPref val="0"/>
        </dgm:presLayoutVars>
      </dgm:prSet>
      <dgm:spPr/>
    </dgm:pt>
  </dgm:ptLst>
  <dgm:cxnLst>
    <dgm:cxn modelId="{3BBBB425-AA71-4085-A256-4DDBEE082A54}" type="presOf" srcId="{02350B67-6858-46AD-8E44-936183D43057}" destId="{58C21604-F679-45B5-8C9A-8DFCCBBFAECE}" srcOrd="0" destOrd="0" presId="urn:microsoft.com/office/officeart/2018/2/layout/IconVerticalSolidList"/>
    <dgm:cxn modelId="{31BCAD26-B8BD-4A3A-BA0A-C1E4386BFDE5}" srcId="{02350B67-6858-46AD-8E44-936183D43057}" destId="{46AD8ADB-9D41-4692-AD7D-BF243075F8F3}" srcOrd="1" destOrd="0" parTransId="{5711C1E9-F0CC-4534-9632-3ABDCE5709B5}" sibTransId="{D3809284-EE03-462C-8357-948E9E2FAC8F}"/>
    <dgm:cxn modelId="{377D6C3F-700C-4228-A01A-FE0BB60BBE07}" srcId="{02350B67-6858-46AD-8E44-936183D43057}" destId="{54098364-AA63-45AC-86FA-426DDA56342F}" srcOrd="2" destOrd="0" parTransId="{A26A4AC8-D1D5-4A61-A110-2EF563A34B28}" sibTransId="{45C0D708-13EB-4394-A575-C8D0AFA73A08}"/>
    <dgm:cxn modelId="{BE25753F-BA23-47B5-A022-6932B8D0B12E}" type="presOf" srcId="{46AD8ADB-9D41-4692-AD7D-BF243075F8F3}" destId="{059771F3-9E73-4EBB-A9A0-E3FF0D44C13E}" srcOrd="0" destOrd="0" presId="urn:microsoft.com/office/officeart/2018/2/layout/IconVerticalSolidList"/>
    <dgm:cxn modelId="{AAB4F164-80AC-4D0C-9A73-89D28CC6380A}" type="presOf" srcId="{54098364-AA63-45AC-86FA-426DDA56342F}" destId="{8031C3B3-66B6-43E6-8D25-08C4AA3B8305}" srcOrd="0" destOrd="0" presId="urn:microsoft.com/office/officeart/2018/2/layout/IconVerticalSolidList"/>
    <dgm:cxn modelId="{5D57337E-351B-4FAE-AF1F-52B4C7AEBCC5}" type="presOf" srcId="{5B0EC38F-364A-44C7-877C-EF38790CFADE}" destId="{D8BC9ABC-2AA2-44E7-8BA2-DA61A4E88D14}" srcOrd="0" destOrd="0" presId="urn:microsoft.com/office/officeart/2018/2/layout/IconVerticalSolidList"/>
    <dgm:cxn modelId="{71D496AD-C85C-4907-AB3B-4C2AD0A93368}" type="presOf" srcId="{F17A7146-DBD5-47F6-87F6-08F7630A8DAB}" destId="{F72FA6DF-BC80-4704-BD2F-BE1E37C5A249}" srcOrd="0" destOrd="0" presId="urn:microsoft.com/office/officeart/2018/2/layout/IconVerticalSolidList"/>
    <dgm:cxn modelId="{04398EC6-4053-4E67-8622-299F8F371C34}" srcId="{02350B67-6858-46AD-8E44-936183D43057}" destId="{5B0EC38F-364A-44C7-877C-EF38790CFADE}" srcOrd="3" destOrd="0" parTransId="{085ACE44-5F37-49EF-BC4D-4BB72BF7CD8F}" sibTransId="{7024F3BF-ED78-45C5-B449-9B2FA1FFEC9B}"/>
    <dgm:cxn modelId="{BCB9E5DD-B323-41DF-BE06-7307DC785EAE}" srcId="{02350B67-6858-46AD-8E44-936183D43057}" destId="{F17A7146-DBD5-47F6-87F6-08F7630A8DAB}" srcOrd="0" destOrd="0" parTransId="{71788665-2723-470B-B57F-5DC5EC11148E}" sibTransId="{723A343B-D3C1-4D1C-A3FA-7CA04DE95B87}"/>
    <dgm:cxn modelId="{68D5CE36-1B09-4CE4-BEF1-C2DDBD9F1FAE}" type="presParOf" srcId="{58C21604-F679-45B5-8C9A-8DFCCBBFAECE}" destId="{5803E719-FB95-4F74-BC52-E7028A75942C}" srcOrd="0" destOrd="0" presId="urn:microsoft.com/office/officeart/2018/2/layout/IconVerticalSolidList"/>
    <dgm:cxn modelId="{EC60F462-652A-44FA-89C4-300070853AFF}" type="presParOf" srcId="{5803E719-FB95-4F74-BC52-E7028A75942C}" destId="{FE1943AE-DDB2-4547-8D59-BC1244121C56}" srcOrd="0" destOrd="0" presId="urn:microsoft.com/office/officeart/2018/2/layout/IconVerticalSolidList"/>
    <dgm:cxn modelId="{7DC1CCC7-BADF-4DC2-AA08-4FAABDAA761B}" type="presParOf" srcId="{5803E719-FB95-4F74-BC52-E7028A75942C}" destId="{B438FFE1-8898-4EE4-A9F8-FB5CDDF0EC7A}" srcOrd="1" destOrd="0" presId="urn:microsoft.com/office/officeart/2018/2/layout/IconVerticalSolidList"/>
    <dgm:cxn modelId="{633A6B7B-5369-4D5C-9C2C-07E11D2B94E0}" type="presParOf" srcId="{5803E719-FB95-4F74-BC52-E7028A75942C}" destId="{35E799DE-C85F-4600-8A88-47C5C81C58BF}" srcOrd="2" destOrd="0" presId="urn:microsoft.com/office/officeart/2018/2/layout/IconVerticalSolidList"/>
    <dgm:cxn modelId="{D1EC2261-67C4-4015-8321-87289A35C336}" type="presParOf" srcId="{5803E719-FB95-4F74-BC52-E7028A75942C}" destId="{F72FA6DF-BC80-4704-BD2F-BE1E37C5A249}" srcOrd="3" destOrd="0" presId="urn:microsoft.com/office/officeart/2018/2/layout/IconVerticalSolidList"/>
    <dgm:cxn modelId="{3E356BA7-9AAB-44E5-85CB-80C1CC59ED50}" type="presParOf" srcId="{58C21604-F679-45B5-8C9A-8DFCCBBFAECE}" destId="{7AB71F07-90C3-447E-A846-32BD6FB82D29}" srcOrd="1" destOrd="0" presId="urn:microsoft.com/office/officeart/2018/2/layout/IconVerticalSolidList"/>
    <dgm:cxn modelId="{058F60B9-C5DA-4EFA-9010-8E2E0098DF1A}" type="presParOf" srcId="{58C21604-F679-45B5-8C9A-8DFCCBBFAECE}" destId="{2C335209-A54F-4B39-BBB0-E890219913AC}" srcOrd="2" destOrd="0" presId="urn:microsoft.com/office/officeart/2018/2/layout/IconVerticalSolidList"/>
    <dgm:cxn modelId="{4C74E691-4352-4D66-8C1E-7E93556D247A}" type="presParOf" srcId="{2C335209-A54F-4B39-BBB0-E890219913AC}" destId="{39AC0635-3CB7-4B29-ACC6-40D16B2B126B}" srcOrd="0" destOrd="0" presId="urn:microsoft.com/office/officeart/2018/2/layout/IconVerticalSolidList"/>
    <dgm:cxn modelId="{3C09D7EE-D5FC-4F15-8208-9F49BF7195FB}" type="presParOf" srcId="{2C335209-A54F-4B39-BBB0-E890219913AC}" destId="{579323E9-3F45-473F-B83C-73100E6ED24D}" srcOrd="1" destOrd="0" presId="urn:microsoft.com/office/officeart/2018/2/layout/IconVerticalSolidList"/>
    <dgm:cxn modelId="{D140692D-B972-46D7-ACEA-7A5F6B29D1D5}" type="presParOf" srcId="{2C335209-A54F-4B39-BBB0-E890219913AC}" destId="{433A8A49-33B3-42CB-BF6F-346AA7CD19F3}" srcOrd="2" destOrd="0" presId="urn:microsoft.com/office/officeart/2018/2/layout/IconVerticalSolidList"/>
    <dgm:cxn modelId="{F7C7D7AE-ADC5-48A1-91FC-7F3781458D45}" type="presParOf" srcId="{2C335209-A54F-4B39-BBB0-E890219913AC}" destId="{059771F3-9E73-4EBB-A9A0-E3FF0D44C13E}" srcOrd="3" destOrd="0" presId="urn:microsoft.com/office/officeart/2018/2/layout/IconVerticalSolidList"/>
    <dgm:cxn modelId="{DF2CADEB-F58E-4A42-9A9D-4D5629BEEC83}" type="presParOf" srcId="{58C21604-F679-45B5-8C9A-8DFCCBBFAECE}" destId="{5728DF7E-02B4-40C2-8B54-AB2F945BC4D8}" srcOrd="3" destOrd="0" presId="urn:microsoft.com/office/officeart/2018/2/layout/IconVerticalSolidList"/>
    <dgm:cxn modelId="{56AFB87D-EDC0-4266-A744-E9B5156B77F1}" type="presParOf" srcId="{58C21604-F679-45B5-8C9A-8DFCCBBFAECE}" destId="{5555BF00-669C-467E-90A9-568CA1B55433}" srcOrd="4" destOrd="0" presId="urn:microsoft.com/office/officeart/2018/2/layout/IconVerticalSolidList"/>
    <dgm:cxn modelId="{A272C2A1-FC9C-485B-BBF1-A5B6D763E65C}" type="presParOf" srcId="{5555BF00-669C-467E-90A9-568CA1B55433}" destId="{01A4A4B4-4C4D-45F3-91D6-CC72F32FBE43}" srcOrd="0" destOrd="0" presId="urn:microsoft.com/office/officeart/2018/2/layout/IconVerticalSolidList"/>
    <dgm:cxn modelId="{4100D8D6-F9FE-41F6-B8F6-8B5A8137E760}" type="presParOf" srcId="{5555BF00-669C-467E-90A9-568CA1B55433}" destId="{1518CF03-6865-4A58-BBF5-6BF2DA3E97A7}" srcOrd="1" destOrd="0" presId="urn:microsoft.com/office/officeart/2018/2/layout/IconVerticalSolidList"/>
    <dgm:cxn modelId="{8A512FF7-2F80-4DA0-844D-DADDFFDC96D3}" type="presParOf" srcId="{5555BF00-669C-467E-90A9-568CA1B55433}" destId="{A60EDEC1-D2B7-4F2E-97BD-A1FF4636A51E}" srcOrd="2" destOrd="0" presId="urn:microsoft.com/office/officeart/2018/2/layout/IconVerticalSolidList"/>
    <dgm:cxn modelId="{657C2585-2317-4753-BE44-71243F6F7DF8}" type="presParOf" srcId="{5555BF00-669C-467E-90A9-568CA1B55433}" destId="{8031C3B3-66B6-43E6-8D25-08C4AA3B8305}" srcOrd="3" destOrd="0" presId="urn:microsoft.com/office/officeart/2018/2/layout/IconVerticalSolidList"/>
    <dgm:cxn modelId="{5D54A5D4-BD5B-410E-AD03-EFDE14ADF1C7}" type="presParOf" srcId="{58C21604-F679-45B5-8C9A-8DFCCBBFAECE}" destId="{84119E83-948A-4768-A9EC-A1C503743232}" srcOrd="5" destOrd="0" presId="urn:microsoft.com/office/officeart/2018/2/layout/IconVerticalSolidList"/>
    <dgm:cxn modelId="{ECDA3E30-206B-476C-A632-B4D6A57ED9E6}" type="presParOf" srcId="{58C21604-F679-45B5-8C9A-8DFCCBBFAECE}" destId="{DD5378AC-D99D-4B20-90B5-B2342D96A332}" srcOrd="6" destOrd="0" presId="urn:microsoft.com/office/officeart/2018/2/layout/IconVerticalSolidList"/>
    <dgm:cxn modelId="{CD38F877-C62D-4D61-8B8B-4FBE7332E0D3}" type="presParOf" srcId="{DD5378AC-D99D-4B20-90B5-B2342D96A332}" destId="{DE436493-7E9C-47DC-B0AA-9D15FA151273}" srcOrd="0" destOrd="0" presId="urn:microsoft.com/office/officeart/2018/2/layout/IconVerticalSolidList"/>
    <dgm:cxn modelId="{84D260AE-EA91-4811-893C-C9E8D75823EA}" type="presParOf" srcId="{DD5378AC-D99D-4B20-90B5-B2342D96A332}" destId="{63EBB2C0-FB4E-4F9F-A7D1-E191115613B2}" srcOrd="1" destOrd="0" presId="urn:microsoft.com/office/officeart/2018/2/layout/IconVerticalSolidList"/>
    <dgm:cxn modelId="{51A1C126-7BA0-419F-B5B7-A638DDD46905}" type="presParOf" srcId="{DD5378AC-D99D-4B20-90B5-B2342D96A332}" destId="{E372EF2C-4422-47D1-926D-9ED85FBD115C}" srcOrd="2" destOrd="0" presId="urn:microsoft.com/office/officeart/2018/2/layout/IconVerticalSolidList"/>
    <dgm:cxn modelId="{274D7C51-17A8-4D6E-AA42-C189FC5DB6D8}" type="presParOf" srcId="{DD5378AC-D99D-4B20-90B5-B2342D96A332}" destId="{D8BC9ABC-2AA2-44E7-8BA2-DA61A4E88D1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1380143-C02E-4C07-BE51-187B236C3AC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0A21DE6-1ECF-483C-AE40-850AF6DCD2AE}">
      <dgm:prSet/>
      <dgm:spPr/>
      <dgm:t>
        <a:bodyPr/>
        <a:lstStyle/>
        <a:p>
          <a:r>
            <a:rPr lang="it-IT"/>
            <a:t>Per creare una connessione tra due dispositivi, è necessario implementare entrambi i meccanismi lato server e lato client poiché un dispositivo deve aprire un socket del server e l'altro deve iniziare la connessione utilizzando l'indirizzo MAC del dispositivo server</a:t>
          </a:r>
          <a:endParaRPr lang="en-US"/>
        </a:p>
      </dgm:t>
    </dgm:pt>
    <dgm:pt modelId="{D4CE516F-8554-4CA0-81B9-895678020BAE}" type="parTrans" cxnId="{B003D88F-5BFC-4578-9740-AAB3538EA03B}">
      <dgm:prSet/>
      <dgm:spPr/>
      <dgm:t>
        <a:bodyPr/>
        <a:lstStyle/>
        <a:p>
          <a:endParaRPr lang="en-US"/>
        </a:p>
      </dgm:t>
    </dgm:pt>
    <dgm:pt modelId="{B0D7DD45-DBFE-4D24-8E8B-FB8E787A3219}" type="sibTrans" cxnId="{B003D88F-5BFC-4578-9740-AAB3538EA03B}">
      <dgm:prSet/>
      <dgm:spPr/>
      <dgm:t>
        <a:bodyPr/>
        <a:lstStyle/>
        <a:p>
          <a:endParaRPr lang="en-US"/>
        </a:p>
      </dgm:t>
    </dgm:pt>
    <dgm:pt modelId="{89A41DA3-ACB9-457F-94B8-66A23EF5509D}">
      <dgm:prSet/>
      <dgm:spPr/>
      <dgm:t>
        <a:bodyPr/>
        <a:lstStyle/>
        <a:p>
          <a:r>
            <a:rPr lang="it-IT"/>
            <a:t>Il server riceve le informazioni sul socket quando viene accettata una connessione in entrata</a:t>
          </a:r>
          <a:endParaRPr lang="en-US"/>
        </a:p>
      </dgm:t>
    </dgm:pt>
    <dgm:pt modelId="{555BABBE-5B41-422D-9374-7137343DBB5F}" type="parTrans" cxnId="{D94B4737-ECCF-4475-9AED-221880C9C2AE}">
      <dgm:prSet/>
      <dgm:spPr/>
      <dgm:t>
        <a:bodyPr/>
        <a:lstStyle/>
        <a:p>
          <a:endParaRPr lang="en-US"/>
        </a:p>
      </dgm:t>
    </dgm:pt>
    <dgm:pt modelId="{13345287-0F94-4B44-8D38-10EC8C7C0A54}" type="sibTrans" cxnId="{D94B4737-ECCF-4475-9AED-221880C9C2AE}">
      <dgm:prSet/>
      <dgm:spPr/>
      <dgm:t>
        <a:bodyPr/>
        <a:lstStyle/>
        <a:p>
          <a:endParaRPr lang="en-US"/>
        </a:p>
      </dgm:t>
    </dgm:pt>
    <dgm:pt modelId="{B7BABD88-A6C1-4282-B2A2-1F1970B58B12}">
      <dgm:prSet/>
      <dgm:spPr/>
      <dgm:t>
        <a:bodyPr/>
        <a:lstStyle/>
        <a:p>
          <a:r>
            <a:rPr lang="it-IT"/>
            <a:t>Il client fornisce informazioni sul socket quando apre un canale RFCOMM sul server</a:t>
          </a:r>
          <a:endParaRPr lang="en-US"/>
        </a:p>
      </dgm:t>
    </dgm:pt>
    <dgm:pt modelId="{C326475D-9B1C-41D9-A9E9-2161705AE8C5}" type="parTrans" cxnId="{7165E7A9-467B-42D5-9207-930428EAC5BA}">
      <dgm:prSet/>
      <dgm:spPr/>
      <dgm:t>
        <a:bodyPr/>
        <a:lstStyle/>
        <a:p>
          <a:endParaRPr lang="en-US"/>
        </a:p>
      </dgm:t>
    </dgm:pt>
    <dgm:pt modelId="{A4E4D2B6-078F-4588-AE2F-9440844929A9}" type="sibTrans" cxnId="{7165E7A9-467B-42D5-9207-930428EAC5BA}">
      <dgm:prSet/>
      <dgm:spPr/>
      <dgm:t>
        <a:bodyPr/>
        <a:lstStyle/>
        <a:p>
          <a:endParaRPr lang="en-US"/>
        </a:p>
      </dgm:t>
    </dgm:pt>
    <dgm:pt modelId="{CD46E9A7-3274-4CEA-A5EC-384560A479A4}" type="pres">
      <dgm:prSet presAssocID="{51380143-C02E-4C07-BE51-187B236C3AC1}" presName="root" presStyleCnt="0">
        <dgm:presLayoutVars>
          <dgm:dir/>
          <dgm:resizeHandles val="exact"/>
        </dgm:presLayoutVars>
      </dgm:prSet>
      <dgm:spPr/>
    </dgm:pt>
    <dgm:pt modelId="{F98B2610-DD7E-46F9-B947-12A77612576F}" type="pres">
      <dgm:prSet presAssocID="{80A21DE6-1ECF-483C-AE40-850AF6DCD2AE}" presName="compNode" presStyleCnt="0"/>
      <dgm:spPr/>
    </dgm:pt>
    <dgm:pt modelId="{0EDA5296-A3DA-440A-91FA-4AF67F9EA2D0}" type="pres">
      <dgm:prSet presAssocID="{80A21DE6-1ECF-483C-AE40-850AF6DCD2AE}" presName="bgRect" presStyleLbl="bgShp" presStyleIdx="0" presStyleCnt="3"/>
      <dgm:spPr/>
    </dgm:pt>
    <dgm:pt modelId="{D055BA94-4E6F-4B47-91CC-C92D3E34E6A1}" type="pres">
      <dgm:prSet presAssocID="{80A21DE6-1ECF-483C-AE40-850AF6DCD2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odo corda"/>
        </a:ext>
      </dgm:extLst>
    </dgm:pt>
    <dgm:pt modelId="{883C3854-F2B2-47DA-96DD-54EE810C1392}" type="pres">
      <dgm:prSet presAssocID="{80A21DE6-1ECF-483C-AE40-850AF6DCD2AE}" presName="spaceRect" presStyleCnt="0"/>
      <dgm:spPr/>
    </dgm:pt>
    <dgm:pt modelId="{3105110F-B189-4C05-8BF1-3FD478DFF4EB}" type="pres">
      <dgm:prSet presAssocID="{80A21DE6-1ECF-483C-AE40-850AF6DCD2AE}" presName="parTx" presStyleLbl="revTx" presStyleIdx="0" presStyleCnt="3">
        <dgm:presLayoutVars>
          <dgm:chMax val="0"/>
          <dgm:chPref val="0"/>
        </dgm:presLayoutVars>
      </dgm:prSet>
      <dgm:spPr/>
    </dgm:pt>
    <dgm:pt modelId="{A3FEAD1D-46C4-4707-B68B-3AD5F18E59FD}" type="pres">
      <dgm:prSet presAssocID="{B0D7DD45-DBFE-4D24-8E8B-FB8E787A3219}" presName="sibTrans" presStyleCnt="0"/>
      <dgm:spPr/>
    </dgm:pt>
    <dgm:pt modelId="{D01A57BD-8CBE-4793-9A18-77A25B25DF75}" type="pres">
      <dgm:prSet presAssocID="{89A41DA3-ACB9-457F-94B8-66A23EF5509D}" presName="compNode" presStyleCnt="0"/>
      <dgm:spPr/>
    </dgm:pt>
    <dgm:pt modelId="{E3478ECC-A600-48A1-8CE2-8EBDD3F24B9B}" type="pres">
      <dgm:prSet presAssocID="{89A41DA3-ACB9-457F-94B8-66A23EF5509D}" presName="bgRect" presStyleLbl="bgShp" presStyleIdx="1" presStyleCnt="3"/>
      <dgm:spPr/>
    </dgm:pt>
    <dgm:pt modelId="{E2BF13DA-F250-4E0C-BF30-0D05494FF754}" type="pres">
      <dgm:prSet presAssocID="{89A41DA3-ACB9-457F-94B8-66A23EF550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FAAFF677-A775-4933-9AE8-97B17AA36B6C}" type="pres">
      <dgm:prSet presAssocID="{89A41DA3-ACB9-457F-94B8-66A23EF5509D}" presName="spaceRect" presStyleCnt="0"/>
      <dgm:spPr/>
    </dgm:pt>
    <dgm:pt modelId="{BED92533-9442-4303-AB46-D52779524CB9}" type="pres">
      <dgm:prSet presAssocID="{89A41DA3-ACB9-457F-94B8-66A23EF5509D}" presName="parTx" presStyleLbl="revTx" presStyleIdx="1" presStyleCnt="3">
        <dgm:presLayoutVars>
          <dgm:chMax val="0"/>
          <dgm:chPref val="0"/>
        </dgm:presLayoutVars>
      </dgm:prSet>
      <dgm:spPr/>
    </dgm:pt>
    <dgm:pt modelId="{301B28F1-564F-422F-9B71-D9948C8D32B3}" type="pres">
      <dgm:prSet presAssocID="{13345287-0F94-4B44-8D38-10EC8C7C0A54}" presName="sibTrans" presStyleCnt="0"/>
      <dgm:spPr/>
    </dgm:pt>
    <dgm:pt modelId="{ED6C43C5-2406-4B5D-ADED-6B193260EF1F}" type="pres">
      <dgm:prSet presAssocID="{B7BABD88-A6C1-4282-B2A2-1F1970B58B12}" presName="compNode" presStyleCnt="0"/>
      <dgm:spPr/>
    </dgm:pt>
    <dgm:pt modelId="{9466E319-53FA-4EC6-9BC1-B77BBBF7991F}" type="pres">
      <dgm:prSet presAssocID="{B7BABD88-A6C1-4282-B2A2-1F1970B58B12}" presName="bgRect" presStyleLbl="bgShp" presStyleIdx="2" presStyleCnt="3"/>
      <dgm:spPr/>
    </dgm:pt>
    <dgm:pt modelId="{3A8F6F2F-4201-4A9A-93B2-CF4D084F63FF}" type="pres">
      <dgm:prSet presAssocID="{B7BABD88-A6C1-4282-B2A2-1F1970B58B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A83F5AB6-245C-44C0-B11A-069319FA9C2B}" type="pres">
      <dgm:prSet presAssocID="{B7BABD88-A6C1-4282-B2A2-1F1970B58B12}" presName="spaceRect" presStyleCnt="0"/>
      <dgm:spPr/>
    </dgm:pt>
    <dgm:pt modelId="{6066CB33-3DFF-457D-A926-927C4C86F0F3}" type="pres">
      <dgm:prSet presAssocID="{B7BABD88-A6C1-4282-B2A2-1F1970B58B12}" presName="parTx" presStyleLbl="revTx" presStyleIdx="2" presStyleCnt="3">
        <dgm:presLayoutVars>
          <dgm:chMax val="0"/>
          <dgm:chPref val="0"/>
        </dgm:presLayoutVars>
      </dgm:prSet>
      <dgm:spPr/>
    </dgm:pt>
  </dgm:ptLst>
  <dgm:cxnLst>
    <dgm:cxn modelId="{522AAC25-DD12-4252-9EFC-89B7A166253D}" type="presOf" srcId="{B7BABD88-A6C1-4282-B2A2-1F1970B58B12}" destId="{6066CB33-3DFF-457D-A926-927C4C86F0F3}" srcOrd="0" destOrd="0" presId="urn:microsoft.com/office/officeart/2018/2/layout/IconVerticalSolidList"/>
    <dgm:cxn modelId="{D94B4737-ECCF-4475-9AED-221880C9C2AE}" srcId="{51380143-C02E-4C07-BE51-187B236C3AC1}" destId="{89A41DA3-ACB9-457F-94B8-66A23EF5509D}" srcOrd="1" destOrd="0" parTransId="{555BABBE-5B41-422D-9374-7137343DBB5F}" sibTransId="{13345287-0F94-4B44-8D38-10EC8C7C0A54}"/>
    <dgm:cxn modelId="{9C010E74-E03B-4094-AE45-47617C52216D}" type="presOf" srcId="{80A21DE6-1ECF-483C-AE40-850AF6DCD2AE}" destId="{3105110F-B189-4C05-8BF1-3FD478DFF4EB}" srcOrd="0" destOrd="0" presId="urn:microsoft.com/office/officeart/2018/2/layout/IconVerticalSolidList"/>
    <dgm:cxn modelId="{B003D88F-5BFC-4578-9740-AAB3538EA03B}" srcId="{51380143-C02E-4C07-BE51-187B236C3AC1}" destId="{80A21DE6-1ECF-483C-AE40-850AF6DCD2AE}" srcOrd="0" destOrd="0" parTransId="{D4CE516F-8554-4CA0-81B9-895678020BAE}" sibTransId="{B0D7DD45-DBFE-4D24-8E8B-FB8E787A3219}"/>
    <dgm:cxn modelId="{7165E7A9-467B-42D5-9207-930428EAC5BA}" srcId="{51380143-C02E-4C07-BE51-187B236C3AC1}" destId="{B7BABD88-A6C1-4282-B2A2-1F1970B58B12}" srcOrd="2" destOrd="0" parTransId="{C326475D-9B1C-41D9-A9E9-2161705AE8C5}" sibTransId="{A4E4D2B6-078F-4588-AE2F-9440844929A9}"/>
    <dgm:cxn modelId="{332C38CA-BDE6-401A-8A50-81E18B6DA37A}" type="presOf" srcId="{89A41DA3-ACB9-457F-94B8-66A23EF5509D}" destId="{BED92533-9442-4303-AB46-D52779524CB9}" srcOrd="0" destOrd="0" presId="urn:microsoft.com/office/officeart/2018/2/layout/IconVerticalSolidList"/>
    <dgm:cxn modelId="{ECFFAFD6-8130-4188-8682-B8F61CA26700}" type="presOf" srcId="{51380143-C02E-4C07-BE51-187B236C3AC1}" destId="{CD46E9A7-3274-4CEA-A5EC-384560A479A4}" srcOrd="0" destOrd="0" presId="urn:microsoft.com/office/officeart/2018/2/layout/IconVerticalSolidList"/>
    <dgm:cxn modelId="{70FE0E98-1D6A-4B9E-B1BD-66956FB26B39}" type="presParOf" srcId="{CD46E9A7-3274-4CEA-A5EC-384560A479A4}" destId="{F98B2610-DD7E-46F9-B947-12A77612576F}" srcOrd="0" destOrd="0" presId="urn:microsoft.com/office/officeart/2018/2/layout/IconVerticalSolidList"/>
    <dgm:cxn modelId="{C839C4A1-0A8C-4F29-A8D4-95AC2306B865}" type="presParOf" srcId="{F98B2610-DD7E-46F9-B947-12A77612576F}" destId="{0EDA5296-A3DA-440A-91FA-4AF67F9EA2D0}" srcOrd="0" destOrd="0" presId="urn:microsoft.com/office/officeart/2018/2/layout/IconVerticalSolidList"/>
    <dgm:cxn modelId="{E22B8475-01BB-4253-BE80-156150E8A569}" type="presParOf" srcId="{F98B2610-DD7E-46F9-B947-12A77612576F}" destId="{D055BA94-4E6F-4B47-91CC-C92D3E34E6A1}" srcOrd="1" destOrd="0" presId="urn:microsoft.com/office/officeart/2018/2/layout/IconVerticalSolidList"/>
    <dgm:cxn modelId="{D8BBC6DB-06B5-44A5-8359-EE9CED3B4D0C}" type="presParOf" srcId="{F98B2610-DD7E-46F9-B947-12A77612576F}" destId="{883C3854-F2B2-47DA-96DD-54EE810C1392}" srcOrd="2" destOrd="0" presId="urn:microsoft.com/office/officeart/2018/2/layout/IconVerticalSolidList"/>
    <dgm:cxn modelId="{0F42EF91-16A9-40C6-91C9-4F8A1569FF2E}" type="presParOf" srcId="{F98B2610-DD7E-46F9-B947-12A77612576F}" destId="{3105110F-B189-4C05-8BF1-3FD478DFF4EB}" srcOrd="3" destOrd="0" presId="urn:microsoft.com/office/officeart/2018/2/layout/IconVerticalSolidList"/>
    <dgm:cxn modelId="{38BDA12A-71B9-4F54-B13E-62E2CB60D11B}" type="presParOf" srcId="{CD46E9A7-3274-4CEA-A5EC-384560A479A4}" destId="{A3FEAD1D-46C4-4707-B68B-3AD5F18E59FD}" srcOrd="1" destOrd="0" presId="urn:microsoft.com/office/officeart/2018/2/layout/IconVerticalSolidList"/>
    <dgm:cxn modelId="{DA8B7204-4F78-4703-8847-D5291DEEEDA9}" type="presParOf" srcId="{CD46E9A7-3274-4CEA-A5EC-384560A479A4}" destId="{D01A57BD-8CBE-4793-9A18-77A25B25DF75}" srcOrd="2" destOrd="0" presId="urn:microsoft.com/office/officeart/2018/2/layout/IconVerticalSolidList"/>
    <dgm:cxn modelId="{BD7B7402-1BAE-4CE8-B359-21F46E48DCBA}" type="presParOf" srcId="{D01A57BD-8CBE-4793-9A18-77A25B25DF75}" destId="{E3478ECC-A600-48A1-8CE2-8EBDD3F24B9B}" srcOrd="0" destOrd="0" presId="urn:microsoft.com/office/officeart/2018/2/layout/IconVerticalSolidList"/>
    <dgm:cxn modelId="{BC9C7E26-FB7D-4609-854F-30D8C6707FDD}" type="presParOf" srcId="{D01A57BD-8CBE-4793-9A18-77A25B25DF75}" destId="{E2BF13DA-F250-4E0C-BF30-0D05494FF754}" srcOrd="1" destOrd="0" presId="urn:microsoft.com/office/officeart/2018/2/layout/IconVerticalSolidList"/>
    <dgm:cxn modelId="{6FBCEE1E-C479-4C23-9518-13FFEFAAE089}" type="presParOf" srcId="{D01A57BD-8CBE-4793-9A18-77A25B25DF75}" destId="{FAAFF677-A775-4933-9AE8-97B17AA36B6C}" srcOrd="2" destOrd="0" presId="urn:microsoft.com/office/officeart/2018/2/layout/IconVerticalSolidList"/>
    <dgm:cxn modelId="{5AD7C140-8D00-4D26-9AE3-A51BAD37020D}" type="presParOf" srcId="{D01A57BD-8CBE-4793-9A18-77A25B25DF75}" destId="{BED92533-9442-4303-AB46-D52779524CB9}" srcOrd="3" destOrd="0" presId="urn:microsoft.com/office/officeart/2018/2/layout/IconVerticalSolidList"/>
    <dgm:cxn modelId="{79508153-252E-488A-AEFB-77D9E5282E41}" type="presParOf" srcId="{CD46E9A7-3274-4CEA-A5EC-384560A479A4}" destId="{301B28F1-564F-422F-9B71-D9948C8D32B3}" srcOrd="3" destOrd="0" presId="urn:microsoft.com/office/officeart/2018/2/layout/IconVerticalSolidList"/>
    <dgm:cxn modelId="{F9223D27-F67A-4F5A-909D-31B14BF32691}" type="presParOf" srcId="{CD46E9A7-3274-4CEA-A5EC-384560A479A4}" destId="{ED6C43C5-2406-4B5D-ADED-6B193260EF1F}" srcOrd="4" destOrd="0" presId="urn:microsoft.com/office/officeart/2018/2/layout/IconVerticalSolidList"/>
    <dgm:cxn modelId="{4D165510-DA23-4DF2-8A31-2BF8B46ABF71}" type="presParOf" srcId="{ED6C43C5-2406-4B5D-ADED-6B193260EF1F}" destId="{9466E319-53FA-4EC6-9BC1-B77BBBF7991F}" srcOrd="0" destOrd="0" presId="urn:microsoft.com/office/officeart/2018/2/layout/IconVerticalSolidList"/>
    <dgm:cxn modelId="{B60D1DD9-D1BF-4329-AC59-56673AF930E0}" type="presParOf" srcId="{ED6C43C5-2406-4B5D-ADED-6B193260EF1F}" destId="{3A8F6F2F-4201-4A9A-93B2-CF4D084F63FF}" srcOrd="1" destOrd="0" presId="urn:microsoft.com/office/officeart/2018/2/layout/IconVerticalSolidList"/>
    <dgm:cxn modelId="{46F527DD-47AE-44DE-8A0B-EC15C54C0DBC}" type="presParOf" srcId="{ED6C43C5-2406-4B5D-ADED-6B193260EF1F}" destId="{A83F5AB6-245C-44C0-B11A-069319FA9C2B}" srcOrd="2" destOrd="0" presId="urn:microsoft.com/office/officeart/2018/2/layout/IconVerticalSolidList"/>
    <dgm:cxn modelId="{514B31AC-D10B-4DB5-B3C3-229FE3216C91}" type="presParOf" srcId="{ED6C43C5-2406-4B5D-ADED-6B193260EF1F}" destId="{6066CB33-3DFF-457D-A926-927C4C86F0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19321CA-F57B-4C48-B1C9-CF2076DB5CE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5A9B15F-0F9B-4359-865A-F498D78C5A70}">
      <dgm:prSet/>
      <dgm:spPr/>
      <dgm:t>
        <a:bodyPr/>
        <a:lstStyle/>
        <a:p>
          <a:r>
            <a:rPr lang="it-IT"/>
            <a:t>Il server e il client sono considerati collegati tra loro quando ciascuno ha un BluetoothSocket collegato sullo stesso canale RFCOMM. A questo punto, ciascun dispositivo può ottenere flussi di input e output e può iniziare il trasferimento dei dati, che viene discusso nella sezione Gestione di una connessione</a:t>
          </a:r>
          <a:endParaRPr lang="en-US"/>
        </a:p>
      </dgm:t>
    </dgm:pt>
    <dgm:pt modelId="{7EC45646-89D0-4E32-8F35-73ACABB060D8}" type="parTrans" cxnId="{2E4AF72D-8C30-42A1-B168-23E6E323026B}">
      <dgm:prSet/>
      <dgm:spPr/>
      <dgm:t>
        <a:bodyPr/>
        <a:lstStyle/>
        <a:p>
          <a:endParaRPr lang="en-US"/>
        </a:p>
      </dgm:t>
    </dgm:pt>
    <dgm:pt modelId="{57D980E6-8C50-4D5C-BBDC-74A05467C3FD}" type="sibTrans" cxnId="{2E4AF72D-8C30-42A1-B168-23E6E323026B}">
      <dgm:prSet/>
      <dgm:spPr/>
      <dgm:t>
        <a:bodyPr/>
        <a:lstStyle/>
        <a:p>
          <a:endParaRPr lang="en-US"/>
        </a:p>
      </dgm:t>
    </dgm:pt>
    <dgm:pt modelId="{FE1A573A-B68C-4558-9C9A-947CC01C907E}">
      <dgm:prSet/>
      <dgm:spPr/>
      <dgm:t>
        <a:bodyPr/>
        <a:lstStyle/>
        <a:p>
          <a:r>
            <a:rPr lang="it-IT"/>
            <a:t>Una tecnica di implementazione consiste nel preparare automaticamente ogni dispositivo come server in modo che ogni dispositivo abbia un socket del server aperto e in ascolto delle connessioni. In questo caso, entrambi i dispositivi possono avviare una connessione con l'altro e diventare client</a:t>
          </a:r>
          <a:endParaRPr lang="en-US"/>
        </a:p>
      </dgm:t>
    </dgm:pt>
    <dgm:pt modelId="{A216B389-3FC3-4CBE-A3A6-74A0ECBFEC4B}" type="parTrans" cxnId="{5AEAAF79-EF0A-4C97-A19F-96477FD88CD2}">
      <dgm:prSet/>
      <dgm:spPr/>
      <dgm:t>
        <a:bodyPr/>
        <a:lstStyle/>
        <a:p>
          <a:endParaRPr lang="en-US"/>
        </a:p>
      </dgm:t>
    </dgm:pt>
    <dgm:pt modelId="{27A629AF-BAAA-4802-ACFE-F1215C3DE297}" type="sibTrans" cxnId="{5AEAAF79-EF0A-4C97-A19F-96477FD88CD2}">
      <dgm:prSet/>
      <dgm:spPr/>
      <dgm:t>
        <a:bodyPr/>
        <a:lstStyle/>
        <a:p>
          <a:endParaRPr lang="en-US"/>
        </a:p>
      </dgm:t>
    </dgm:pt>
    <dgm:pt modelId="{F408C4E3-3988-42D2-B21F-F7CD17758040}">
      <dgm:prSet/>
      <dgm:spPr/>
      <dgm:t>
        <a:bodyPr/>
        <a:lstStyle/>
        <a:p>
          <a:r>
            <a:rPr lang="it-IT"/>
            <a:t>In alternativa, un dispositivo può ospitare esplicitamente la connessione e aprire un socket del server su richiesta e l'altro dispositivo avvia la connessione</a:t>
          </a:r>
          <a:endParaRPr lang="en-US"/>
        </a:p>
      </dgm:t>
    </dgm:pt>
    <dgm:pt modelId="{34C832B3-AD37-42ED-946A-4FADC50B3BE8}" type="parTrans" cxnId="{354E4363-4F8E-415C-BC55-1AE482CBB790}">
      <dgm:prSet/>
      <dgm:spPr/>
      <dgm:t>
        <a:bodyPr/>
        <a:lstStyle/>
        <a:p>
          <a:endParaRPr lang="en-US"/>
        </a:p>
      </dgm:t>
    </dgm:pt>
    <dgm:pt modelId="{E39690E3-839D-4CC9-A997-C93194F4A39A}" type="sibTrans" cxnId="{354E4363-4F8E-415C-BC55-1AE482CBB790}">
      <dgm:prSet/>
      <dgm:spPr/>
      <dgm:t>
        <a:bodyPr/>
        <a:lstStyle/>
        <a:p>
          <a:endParaRPr lang="en-US"/>
        </a:p>
      </dgm:t>
    </dgm:pt>
    <dgm:pt modelId="{21CB1D1A-EE9D-4C7F-96CE-71A907CDCE65}" type="pres">
      <dgm:prSet presAssocID="{719321CA-F57B-4C48-B1C9-CF2076DB5CEB}" presName="root" presStyleCnt="0">
        <dgm:presLayoutVars>
          <dgm:dir/>
          <dgm:resizeHandles val="exact"/>
        </dgm:presLayoutVars>
      </dgm:prSet>
      <dgm:spPr/>
    </dgm:pt>
    <dgm:pt modelId="{BF480164-56C8-4060-8529-C36F6F83C5A3}" type="pres">
      <dgm:prSet presAssocID="{25A9B15F-0F9B-4359-865A-F498D78C5A70}" presName="compNode" presStyleCnt="0"/>
      <dgm:spPr/>
    </dgm:pt>
    <dgm:pt modelId="{E562C530-57CE-414A-BB53-8E97903B5196}" type="pres">
      <dgm:prSet presAssocID="{25A9B15F-0F9B-4359-865A-F498D78C5A70}" presName="bgRect" presStyleLbl="bgShp" presStyleIdx="0" presStyleCnt="3"/>
      <dgm:spPr/>
    </dgm:pt>
    <dgm:pt modelId="{8D563056-BFFB-410D-AD3C-55AF6565769F}" type="pres">
      <dgm:prSet presAssocID="{25A9B15F-0F9B-4359-865A-F498D78C5A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to/non collegato"/>
        </a:ext>
      </dgm:extLst>
    </dgm:pt>
    <dgm:pt modelId="{E1EFCF0E-EDFE-4976-B202-08801B263D27}" type="pres">
      <dgm:prSet presAssocID="{25A9B15F-0F9B-4359-865A-F498D78C5A70}" presName="spaceRect" presStyleCnt="0"/>
      <dgm:spPr/>
    </dgm:pt>
    <dgm:pt modelId="{DB4759F4-A042-4BDC-9010-393139F83E23}" type="pres">
      <dgm:prSet presAssocID="{25A9B15F-0F9B-4359-865A-F498D78C5A70}" presName="parTx" presStyleLbl="revTx" presStyleIdx="0" presStyleCnt="3">
        <dgm:presLayoutVars>
          <dgm:chMax val="0"/>
          <dgm:chPref val="0"/>
        </dgm:presLayoutVars>
      </dgm:prSet>
      <dgm:spPr/>
    </dgm:pt>
    <dgm:pt modelId="{14B8C827-F23D-4400-9672-E91A4A6B03F2}" type="pres">
      <dgm:prSet presAssocID="{57D980E6-8C50-4D5C-BBDC-74A05467C3FD}" presName="sibTrans" presStyleCnt="0"/>
      <dgm:spPr/>
    </dgm:pt>
    <dgm:pt modelId="{DC38A132-78EF-4088-856B-F2E746FFC905}" type="pres">
      <dgm:prSet presAssocID="{FE1A573A-B68C-4558-9C9A-947CC01C907E}" presName="compNode" presStyleCnt="0"/>
      <dgm:spPr/>
    </dgm:pt>
    <dgm:pt modelId="{E65A0C69-D509-4D82-B2D4-89B5EB2F515B}" type="pres">
      <dgm:prSet presAssocID="{FE1A573A-B68C-4558-9C9A-947CC01C907E}" presName="bgRect" presStyleLbl="bgShp" presStyleIdx="1" presStyleCnt="3"/>
      <dgm:spPr/>
    </dgm:pt>
    <dgm:pt modelId="{6B6F40C3-4A43-43E6-8D78-2EA33FC2ACEB}" type="pres">
      <dgm:prSet presAssocID="{FE1A573A-B68C-4558-9C9A-947CC01C907E}"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15BBE3B4-C3DD-4E58-8F05-04BF5B6BAF1F}" type="pres">
      <dgm:prSet presAssocID="{FE1A573A-B68C-4558-9C9A-947CC01C907E}" presName="spaceRect" presStyleCnt="0"/>
      <dgm:spPr/>
    </dgm:pt>
    <dgm:pt modelId="{8DBC2A7A-6483-4CC7-A25F-A57235E300A3}" type="pres">
      <dgm:prSet presAssocID="{FE1A573A-B68C-4558-9C9A-947CC01C907E}" presName="parTx" presStyleLbl="revTx" presStyleIdx="1" presStyleCnt="3">
        <dgm:presLayoutVars>
          <dgm:chMax val="0"/>
          <dgm:chPref val="0"/>
        </dgm:presLayoutVars>
      </dgm:prSet>
      <dgm:spPr/>
    </dgm:pt>
    <dgm:pt modelId="{8F31F379-AFF3-45DD-8166-48E54577A0FC}" type="pres">
      <dgm:prSet presAssocID="{27A629AF-BAAA-4802-ACFE-F1215C3DE297}" presName="sibTrans" presStyleCnt="0"/>
      <dgm:spPr/>
    </dgm:pt>
    <dgm:pt modelId="{C5A2B2BE-8813-4B0F-9B2A-DC5D186913E2}" type="pres">
      <dgm:prSet presAssocID="{F408C4E3-3988-42D2-B21F-F7CD17758040}" presName="compNode" presStyleCnt="0"/>
      <dgm:spPr/>
    </dgm:pt>
    <dgm:pt modelId="{4803242C-6201-43F9-840F-1D666FBCA972}" type="pres">
      <dgm:prSet presAssocID="{F408C4E3-3988-42D2-B21F-F7CD17758040}" presName="bgRect" presStyleLbl="bgShp" presStyleIdx="2" presStyleCnt="3"/>
      <dgm:spPr/>
    </dgm:pt>
    <dgm:pt modelId="{357D217B-D530-40DA-B9CD-49AEA925C915}" type="pres">
      <dgm:prSet presAssocID="{F408C4E3-3988-42D2-B21F-F7CD1775804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nnesso"/>
        </a:ext>
      </dgm:extLst>
    </dgm:pt>
    <dgm:pt modelId="{5476A2F2-B444-4F3B-8D95-F0E7F45CE4B3}" type="pres">
      <dgm:prSet presAssocID="{F408C4E3-3988-42D2-B21F-F7CD17758040}" presName="spaceRect" presStyleCnt="0"/>
      <dgm:spPr/>
    </dgm:pt>
    <dgm:pt modelId="{68F3EF0E-FBBD-4A70-815B-F91268F2A124}" type="pres">
      <dgm:prSet presAssocID="{F408C4E3-3988-42D2-B21F-F7CD17758040}" presName="parTx" presStyleLbl="revTx" presStyleIdx="2" presStyleCnt="3">
        <dgm:presLayoutVars>
          <dgm:chMax val="0"/>
          <dgm:chPref val="0"/>
        </dgm:presLayoutVars>
      </dgm:prSet>
      <dgm:spPr/>
    </dgm:pt>
  </dgm:ptLst>
  <dgm:cxnLst>
    <dgm:cxn modelId="{381ECF07-41D3-4A08-9325-1BBED30397C9}" type="presOf" srcId="{719321CA-F57B-4C48-B1C9-CF2076DB5CEB}" destId="{21CB1D1A-EE9D-4C7F-96CE-71A907CDCE65}" srcOrd="0" destOrd="0" presId="urn:microsoft.com/office/officeart/2018/2/layout/IconVerticalSolidList"/>
    <dgm:cxn modelId="{2E4AF72D-8C30-42A1-B168-23E6E323026B}" srcId="{719321CA-F57B-4C48-B1C9-CF2076DB5CEB}" destId="{25A9B15F-0F9B-4359-865A-F498D78C5A70}" srcOrd="0" destOrd="0" parTransId="{7EC45646-89D0-4E32-8F35-73ACABB060D8}" sibTransId="{57D980E6-8C50-4D5C-BBDC-74A05467C3FD}"/>
    <dgm:cxn modelId="{04889036-1A46-4732-B9FF-0B436DA379FF}" type="presOf" srcId="{F408C4E3-3988-42D2-B21F-F7CD17758040}" destId="{68F3EF0E-FBBD-4A70-815B-F91268F2A124}" srcOrd="0" destOrd="0" presId="urn:microsoft.com/office/officeart/2018/2/layout/IconVerticalSolidList"/>
    <dgm:cxn modelId="{354E4363-4F8E-415C-BC55-1AE482CBB790}" srcId="{719321CA-F57B-4C48-B1C9-CF2076DB5CEB}" destId="{F408C4E3-3988-42D2-B21F-F7CD17758040}" srcOrd="2" destOrd="0" parTransId="{34C832B3-AD37-42ED-946A-4FADC50B3BE8}" sibTransId="{E39690E3-839D-4CC9-A997-C93194F4A39A}"/>
    <dgm:cxn modelId="{5AEAAF79-EF0A-4C97-A19F-96477FD88CD2}" srcId="{719321CA-F57B-4C48-B1C9-CF2076DB5CEB}" destId="{FE1A573A-B68C-4558-9C9A-947CC01C907E}" srcOrd="1" destOrd="0" parTransId="{A216B389-3FC3-4CBE-A3A6-74A0ECBFEC4B}" sibTransId="{27A629AF-BAAA-4802-ACFE-F1215C3DE297}"/>
    <dgm:cxn modelId="{CFE916C3-DC62-4049-8821-4F3DC9D351B6}" type="presOf" srcId="{25A9B15F-0F9B-4359-865A-F498D78C5A70}" destId="{DB4759F4-A042-4BDC-9010-393139F83E23}" srcOrd="0" destOrd="0" presId="urn:microsoft.com/office/officeart/2018/2/layout/IconVerticalSolidList"/>
    <dgm:cxn modelId="{3E1FD0C6-F84B-4475-B752-DA56D6417EB9}" type="presOf" srcId="{FE1A573A-B68C-4558-9C9A-947CC01C907E}" destId="{8DBC2A7A-6483-4CC7-A25F-A57235E300A3}" srcOrd="0" destOrd="0" presId="urn:microsoft.com/office/officeart/2018/2/layout/IconVerticalSolidList"/>
    <dgm:cxn modelId="{E0358742-F549-4080-AC97-2B76C41E860E}" type="presParOf" srcId="{21CB1D1A-EE9D-4C7F-96CE-71A907CDCE65}" destId="{BF480164-56C8-4060-8529-C36F6F83C5A3}" srcOrd="0" destOrd="0" presId="urn:microsoft.com/office/officeart/2018/2/layout/IconVerticalSolidList"/>
    <dgm:cxn modelId="{59DB9EF7-0A07-4322-A7E6-3A8685DF3696}" type="presParOf" srcId="{BF480164-56C8-4060-8529-C36F6F83C5A3}" destId="{E562C530-57CE-414A-BB53-8E97903B5196}" srcOrd="0" destOrd="0" presId="urn:microsoft.com/office/officeart/2018/2/layout/IconVerticalSolidList"/>
    <dgm:cxn modelId="{0AF84E6A-923F-4753-B6DF-58B1625FD4C6}" type="presParOf" srcId="{BF480164-56C8-4060-8529-C36F6F83C5A3}" destId="{8D563056-BFFB-410D-AD3C-55AF6565769F}" srcOrd="1" destOrd="0" presId="urn:microsoft.com/office/officeart/2018/2/layout/IconVerticalSolidList"/>
    <dgm:cxn modelId="{E2B0404E-7EED-489D-AC4B-0700E771EAE6}" type="presParOf" srcId="{BF480164-56C8-4060-8529-C36F6F83C5A3}" destId="{E1EFCF0E-EDFE-4976-B202-08801B263D27}" srcOrd="2" destOrd="0" presId="urn:microsoft.com/office/officeart/2018/2/layout/IconVerticalSolidList"/>
    <dgm:cxn modelId="{00E229AB-C26F-4C7F-B12E-38FB8B7A0DDC}" type="presParOf" srcId="{BF480164-56C8-4060-8529-C36F6F83C5A3}" destId="{DB4759F4-A042-4BDC-9010-393139F83E23}" srcOrd="3" destOrd="0" presId="urn:microsoft.com/office/officeart/2018/2/layout/IconVerticalSolidList"/>
    <dgm:cxn modelId="{0A1FFE27-6FE8-4A1A-8D11-7E260FCBEB2F}" type="presParOf" srcId="{21CB1D1A-EE9D-4C7F-96CE-71A907CDCE65}" destId="{14B8C827-F23D-4400-9672-E91A4A6B03F2}" srcOrd="1" destOrd="0" presId="urn:microsoft.com/office/officeart/2018/2/layout/IconVerticalSolidList"/>
    <dgm:cxn modelId="{40042329-3BA8-4530-B964-AD7CB98D8AD6}" type="presParOf" srcId="{21CB1D1A-EE9D-4C7F-96CE-71A907CDCE65}" destId="{DC38A132-78EF-4088-856B-F2E746FFC905}" srcOrd="2" destOrd="0" presId="urn:microsoft.com/office/officeart/2018/2/layout/IconVerticalSolidList"/>
    <dgm:cxn modelId="{91D97C1B-75D9-4C2F-BF1D-41F9F04A7580}" type="presParOf" srcId="{DC38A132-78EF-4088-856B-F2E746FFC905}" destId="{E65A0C69-D509-4D82-B2D4-89B5EB2F515B}" srcOrd="0" destOrd="0" presId="urn:microsoft.com/office/officeart/2018/2/layout/IconVerticalSolidList"/>
    <dgm:cxn modelId="{9ED5E05A-DF0B-463A-9B67-80E65F804720}" type="presParOf" srcId="{DC38A132-78EF-4088-856B-F2E746FFC905}" destId="{6B6F40C3-4A43-43E6-8D78-2EA33FC2ACEB}" srcOrd="1" destOrd="0" presId="urn:microsoft.com/office/officeart/2018/2/layout/IconVerticalSolidList"/>
    <dgm:cxn modelId="{2AA1D224-1CB3-4A34-8EEF-3F7570806C03}" type="presParOf" srcId="{DC38A132-78EF-4088-856B-F2E746FFC905}" destId="{15BBE3B4-C3DD-4E58-8F05-04BF5B6BAF1F}" srcOrd="2" destOrd="0" presId="urn:microsoft.com/office/officeart/2018/2/layout/IconVerticalSolidList"/>
    <dgm:cxn modelId="{5525D946-BA9F-45ED-B69A-64B0588F81B2}" type="presParOf" srcId="{DC38A132-78EF-4088-856B-F2E746FFC905}" destId="{8DBC2A7A-6483-4CC7-A25F-A57235E300A3}" srcOrd="3" destOrd="0" presId="urn:microsoft.com/office/officeart/2018/2/layout/IconVerticalSolidList"/>
    <dgm:cxn modelId="{43DCEF55-4C70-4129-BEE0-04C2DB0F03F8}" type="presParOf" srcId="{21CB1D1A-EE9D-4C7F-96CE-71A907CDCE65}" destId="{8F31F379-AFF3-45DD-8166-48E54577A0FC}" srcOrd="3" destOrd="0" presId="urn:microsoft.com/office/officeart/2018/2/layout/IconVerticalSolidList"/>
    <dgm:cxn modelId="{38AF9E22-A803-4847-8815-6DB9C098B379}" type="presParOf" srcId="{21CB1D1A-EE9D-4C7F-96CE-71A907CDCE65}" destId="{C5A2B2BE-8813-4B0F-9B2A-DC5D186913E2}" srcOrd="4" destOrd="0" presId="urn:microsoft.com/office/officeart/2018/2/layout/IconVerticalSolidList"/>
    <dgm:cxn modelId="{9A83AD89-CCD1-4534-B316-4C96339522EA}" type="presParOf" srcId="{C5A2B2BE-8813-4B0F-9B2A-DC5D186913E2}" destId="{4803242C-6201-43F9-840F-1D666FBCA972}" srcOrd="0" destOrd="0" presId="urn:microsoft.com/office/officeart/2018/2/layout/IconVerticalSolidList"/>
    <dgm:cxn modelId="{FC03813A-713A-4C1A-BDC1-0A26501C2E8A}" type="presParOf" srcId="{C5A2B2BE-8813-4B0F-9B2A-DC5D186913E2}" destId="{357D217B-D530-40DA-B9CD-49AEA925C915}" srcOrd="1" destOrd="0" presId="urn:microsoft.com/office/officeart/2018/2/layout/IconVerticalSolidList"/>
    <dgm:cxn modelId="{B4B6DCB1-1641-4168-A35E-FA39E973D717}" type="presParOf" srcId="{C5A2B2BE-8813-4B0F-9B2A-DC5D186913E2}" destId="{5476A2F2-B444-4F3B-8D95-F0E7F45CE4B3}" srcOrd="2" destOrd="0" presId="urn:microsoft.com/office/officeart/2018/2/layout/IconVerticalSolidList"/>
    <dgm:cxn modelId="{E95D168A-B677-467B-B7CA-051F652412BD}" type="presParOf" srcId="{C5A2B2BE-8813-4B0F-9B2A-DC5D186913E2}" destId="{68F3EF0E-FBBD-4A70-815B-F91268F2A1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2EE86F2-586E-40C9-B1C7-07A25EC232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B90097-93C0-4B67-81F7-499400218D39}">
      <dgm:prSet/>
      <dgm:spPr/>
      <dgm:t>
        <a:bodyPr/>
        <a:lstStyle/>
        <a:p>
          <a:r>
            <a:rPr lang="en-US"/>
            <a:t>Se i due dispositivi non sono stati precedentemente associati, il framework Android mostra automaticamente una notifica di richiesta di associazione o una finestra di dialogo all'utente durante la procedura di connessione. Pertanto, quando l'applicazione tenta di connettere i dispositivi, non è necessario preoccuparsi se i dispositivi sono associati o meno </a:t>
          </a:r>
        </a:p>
      </dgm:t>
    </dgm:pt>
    <dgm:pt modelId="{2D127EB4-1346-452D-8023-6B6453BB75F1}" type="parTrans" cxnId="{0A1B508D-0537-4758-9960-8A18CB67CAB3}">
      <dgm:prSet/>
      <dgm:spPr/>
      <dgm:t>
        <a:bodyPr/>
        <a:lstStyle/>
        <a:p>
          <a:endParaRPr lang="en-US"/>
        </a:p>
      </dgm:t>
    </dgm:pt>
    <dgm:pt modelId="{A127F9F2-C4FE-454E-9FDC-1ACCBFB8BBC0}" type="sibTrans" cxnId="{0A1B508D-0537-4758-9960-8A18CB67CAB3}">
      <dgm:prSet/>
      <dgm:spPr/>
      <dgm:t>
        <a:bodyPr/>
        <a:lstStyle/>
        <a:p>
          <a:endParaRPr lang="en-US"/>
        </a:p>
      </dgm:t>
    </dgm:pt>
    <dgm:pt modelId="{6670D947-332B-4F4F-9C78-15FF9B040E5A}">
      <dgm:prSet/>
      <dgm:spPr/>
      <dgm:t>
        <a:bodyPr/>
        <a:lstStyle/>
        <a:p>
          <a:r>
            <a:rPr lang="en-US"/>
            <a:t>Il tentativo di connessione RFCOMM viene bloccato fino a quando l'utente non ha accoppiato correttamente i due dispositivi e il tentativo fallisce se l'utente rifiuta l'associazione o se il processo di associazione fallisce o scade</a:t>
          </a:r>
        </a:p>
      </dgm:t>
    </dgm:pt>
    <dgm:pt modelId="{42061FE8-53A8-43A7-8F72-4B7FA54412C2}" type="parTrans" cxnId="{C0A47AD4-E972-4552-AC47-E3E29EE6E184}">
      <dgm:prSet/>
      <dgm:spPr/>
      <dgm:t>
        <a:bodyPr/>
        <a:lstStyle/>
        <a:p>
          <a:endParaRPr lang="en-US"/>
        </a:p>
      </dgm:t>
    </dgm:pt>
    <dgm:pt modelId="{C43CCDB0-BA9E-496B-894C-962F01C9F5DF}" type="sibTrans" cxnId="{C0A47AD4-E972-4552-AC47-E3E29EE6E184}">
      <dgm:prSet/>
      <dgm:spPr/>
      <dgm:t>
        <a:bodyPr/>
        <a:lstStyle/>
        <a:p>
          <a:endParaRPr lang="en-US"/>
        </a:p>
      </dgm:t>
    </dgm:pt>
    <dgm:pt modelId="{2C5C1252-3E5A-451D-AB55-6A2129E1A7E7}" type="pres">
      <dgm:prSet presAssocID="{12EE86F2-586E-40C9-B1C7-07A25EC232D2}" presName="root" presStyleCnt="0">
        <dgm:presLayoutVars>
          <dgm:dir/>
          <dgm:resizeHandles val="exact"/>
        </dgm:presLayoutVars>
      </dgm:prSet>
      <dgm:spPr/>
    </dgm:pt>
    <dgm:pt modelId="{897FE170-7F02-47AF-B25B-055F8ECC05F6}" type="pres">
      <dgm:prSet presAssocID="{40B90097-93C0-4B67-81F7-499400218D39}" presName="compNode" presStyleCnt="0"/>
      <dgm:spPr/>
    </dgm:pt>
    <dgm:pt modelId="{E8DD1431-72A3-42A7-B10E-36D4E9EB0315}" type="pres">
      <dgm:prSet presAssocID="{40B90097-93C0-4B67-81F7-499400218D39}" presName="bgRect" presStyleLbl="bgShp" presStyleIdx="0" presStyleCnt="2"/>
      <dgm:spPr/>
    </dgm:pt>
    <dgm:pt modelId="{9518F179-5D23-488F-852F-3FDBE84820B4}" type="pres">
      <dgm:prSet presAssocID="{40B90097-93C0-4B67-81F7-499400218D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uoneria"/>
        </a:ext>
      </dgm:extLst>
    </dgm:pt>
    <dgm:pt modelId="{E70BF2D2-BF2F-4660-8DD3-1BBC834973F7}" type="pres">
      <dgm:prSet presAssocID="{40B90097-93C0-4B67-81F7-499400218D39}" presName="spaceRect" presStyleCnt="0"/>
      <dgm:spPr/>
    </dgm:pt>
    <dgm:pt modelId="{6EA91415-08F4-4EB4-9B61-CE3598E2D1E8}" type="pres">
      <dgm:prSet presAssocID="{40B90097-93C0-4B67-81F7-499400218D39}" presName="parTx" presStyleLbl="revTx" presStyleIdx="0" presStyleCnt="2">
        <dgm:presLayoutVars>
          <dgm:chMax val="0"/>
          <dgm:chPref val="0"/>
        </dgm:presLayoutVars>
      </dgm:prSet>
      <dgm:spPr/>
    </dgm:pt>
    <dgm:pt modelId="{A5118E6D-5185-47A7-B539-0D0DA35415E2}" type="pres">
      <dgm:prSet presAssocID="{A127F9F2-C4FE-454E-9FDC-1ACCBFB8BBC0}" presName="sibTrans" presStyleCnt="0"/>
      <dgm:spPr/>
    </dgm:pt>
    <dgm:pt modelId="{BEA5B1EA-2225-4063-B0D6-0D28DD07712D}" type="pres">
      <dgm:prSet presAssocID="{6670D947-332B-4F4F-9C78-15FF9B040E5A}" presName="compNode" presStyleCnt="0"/>
      <dgm:spPr/>
    </dgm:pt>
    <dgm:pt modelId="{4C540F88-98BE-4EB1-9C81-31B5AD4EA2C9}" type="pres">
      <dgm:prSet presAssocID="{6670D947-332B-4F4F-9C78-15FF9B040E5A}" presName="bgRect" presStyleLbl="bgShp" presStyleIdx="1" presStyleCnt="2"/>
      <dgm:spPr/>
    </dgm:pt>
    <dgm:pt modelId="{3611E017-B701-4B4A-AB5B-E69C561D4A19}" type="pres">
      <dgm:prSet presAssocID="{6670D947-332B-4F4F-9C78-15FF9B040E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nterrompi"/>
        </a:ext>
      </dgm:extLst>
    </dgm:pt>
    <dgm:pt modelId="{9709BF8D-48A1-49D6-9E57-4025EA87EFF6}" type="pres">
      <dgm:prSet presAssocID="{6670D947-332B-4F4F-9C78-15FF9B040E5A}" presName="spaceRect" presStyleCnt="0"/>
      <dgm:spPr/>
    </dgm:pt>
    <dgm:pt modelId="{ABF705F2-8F8B-463D-9832-FD61501B06DD}" type="pres">
      <dgm:prSet presAssocID="{6670D947-332B-4F4F-9C78-15FF9B040E5A}" presName="parTx" presStyleLbl="revTx" presStyleIdx="1" presStyleCnt="2">
        <dgm:presLayoutVars>
          <dgm:chMax val="0"/>
          <dgm:chPref val="0"/>
        </dgm:presLayoutVars>
      </dgm:prSet>
      <dgm:spPr/>
    </dgm:pt>
  </dgm:ptLst>
  <dgm:cxnLst>
    <dgm:cxn modelId="{2E653D19-3B63-4F9D-A10A-3E9B8B9045AE}" type="presOf" srcId="{6670D947-332B-4F4F-9C78-15FF9B040E5A}" destId="{ABF705F2-8F8B-463D-9832-FD61501B06DD}" srcOrd="0" destOrd="0" presId="urn:microsoft.com/office/officeart/2018/2/layout/IconVerticalSolidList"/>
    <dgm:cxn modelId="{8C55B94E-5A62-4C4A-A3E6-DD38289C369C}" type="presOf" srcId="{12EE86F2-586E-40C9-B1C7-07A25EC232D2}" destId="{2C5C1252-3E5A-451D-AB55-6A2129E1A7E7}" srcOrd="0" destOrd="0" presId="urn:microsoft.com/office/officeart/2018/2/layout/IconVerticalSolidList"/>
    <dgm:cxn modelId="{0A1B508D-0537-4758-9960-8A18CB67CAB3}" srcId="{12EE86F2-586E-40C9-B1C7-07A25EC232D2}" destId="{40B90097-93C0-4B67-81F7-499400218D39}" srcOrd="0" destOrd="0" parTransId="{2D127EB4-1346-452D-8023-6B6453BB75F1}" sibTransId="{A127F9F2-C4FE-454E-9FDC-1ACCBFB8BBC0}"/>
    <dgm:cxn modelId="{D9460AC3-75E9-4907-9728-5EC3160A7221}" type="presOf" srcId="{40B90097-93C0-4B67-81F7-499400218D39}" destId="{6EA91415-08F4-4EB4-9B61-CE3598E2D1E8}" srcOrd="0" destOrd="0" presId="urn:microsoft.com/office/officeart/2018/2/layout/IconVerticalSolidList"/>
    <dgm:cxn modelId="{C0A47AD4-E972-4552-AC47-E3E29EE6E184}" srcId="{12EE86F2-586E-40C9-B1C7-07A25EC232D2}" destId="{6670D947-332B-4F4F-9C78-15FF9B040E5A}" srcOrd="1" destOrd="0" parTransId="{42061FE8-53A8-43A7-8F72-4B7FA54412C2}" sibTransId="{C43CCDB0-BA9E-496B-894C-962F01C9F5DF}"/>
    <dgm:cxn modelId="{EEED5D1F-4322-4754-9964-3D0C16886927}" type="presParOf" srcId="{2C5C1252-3E5A-451D-AB55-6A2129E1A7E7}" destId="{897FE170-7F02-47AF-B25B-055F8ECC05F6}" srcOrd="0" destOrd="0" presId="urn:microsoft.com/office/officeart/2018/2/layout/IconVerticalSolidList"/>
    <dgm:cxn modelId="{47C8DBE6-7304-4780-92A1-E03BF92A6708}" type="presParOf" srcId="{897FE170-7F02-47AF-B25B-055F8ECC05F6}" destId="{E8DD1431-72A3-42A7-B10E-36D4E9EB0315}" srcOrd="0" destOrd="0" presId="urn:microsoft.com/office/officeart/2018/2/layout/IconVerticalSolidList"/>
    <dgm:cxn modelId="{700E6207-5663-49D8-84F9-52154ECB8678}" type="presParOf" srcId="{897FE170-7F02-47AF-B25B-055F8ECC05F6}" destId="{9518F179-5D23-488F-852F-3FDBE84820B4}" srcOrd="1" destOrd="0" presId="urn:microsoft.com/office/officeart/2018/2/layout/IconVerticalSolidList"/>
    <dgm:cxn modelId="{543905F7-7AE0-4E38-857A-CB11A6746184}" type="presParOf" srcId="{897FE170-7F02-47AF-B25B-055F8ECC05F6}" destId="{E70BF2D2-BF2F-4660-8DD3-1BBC834973F7}" srcOrd="2" destOrd="0" presId="urn:microsoft.com/office/officeart/2018/2/layout/IconVerticalSolidList"/>
    <dgm:cxn modelId="{46B70926-0CD8-4237-89A3-A6B7CF8DD143}" type="presParOf" srcId="{897FE170-7F02-47AF-B25B-055F8ECC05F6}" destId="{6EA91415-08F4-4EB4-9B61-CE3598E2D1E8}" srcOrd="3" destOrd="0" presId="urn:microsoft.com/office/officeart/2018/2/layout/IconVerticalSolidList"/>
    <dgm:cxn modelId="{C8316D9D-847A-4C9D-B782-278D5C190DAD}" type="presParOf" srcId="{2C5C1252-3E5A-451D-AB55-6A2129E1A7E7}" destId="{A5118E6D-5185-47A7-B539-0D0DA35415E2}" srcOrd="1" destOrd="0" presId="urn:microsoft.com/office/officeart/2018/2/layout/IconVerticalSolidList"/>
    <dgm:cxn modelId="{F0E5226E-2D60-4D25-87B8-EE5D85D15153}" type="presParOf" srcId="{2C5C1252-3E5A-451D-AB55-6A2129E1A7E7}" destId="{BEA5B1EA-2225-4063-B0D6-0D28DD07712D}" srcOrd="2" destOrd="0" presId="urn:microsoft.com/office/officeart/2018/2/layout/IconVerticalSolidList"/>
    <dgm:cxn modelId="{8F8D346A-69EA-48C8-9816-EFC72A31C3B9}" type="presParOf" srcId="{BEA5B1EA-2225-4063-B0D6-0D28DD07712D}" destId="{4C540F88-98BE-4EB1-9C81-31B5AD4EA2C9}" srcOrd="0" destOrd="0" presId="urn:microsoft.com/office/officeart/2018/2/layout/IconVerticalSolidList"/>
    <dgm:cxn modelId="{B1D6D165-7289-4D34-BCE7-3AE67842805A}" type="presParOf" srcId="{BEA5B1EA-2225-4063-B0D6-0D28DD07712D}" destId="{3611E017-B701-4B4A-AB5B-E69C561D4A19}" srcOrd="1" destOrd="0" presId="urn:microsoft.com/office/officeart/2018/2/layout/IconVerticalSolidList"/>
    <dgm:cxn modelId="{845D1269-0C98-4668-A7B2-CB1E87B8B450}" type="presParOf" srcId="{BEA5B1EA-2225-4063-B0D6-0D28DD07712D}" destId="{9709BF8D-48A1-49D6-9E57-4025EA87EFF6}" srcOrd="2" destOrd="0" presId="urn:microsoft.com/office/officeart/2018/2/layout/IconVerticalSolidList"/>
    <dgm:cxn modelId="{28779CBA-88F5-48C7-9934-9935D0665DBF}" type="presParOf" srcId="{BEA5B1EA-2225-4063-B0D6-0D28DD07712D}" destId="{ABF705F2-8F8B-463D-9832-FD61501B06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a:t>Quando si desidera connettere due dispositivi, uno deve fungere da server tenendo un BluetoothServerSocket aperto</a:t>
          </a:r>
          <a:endParaRPr lang="en-US" dirty="0"/>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pPr>
            <a:lnSpc>
              <a:spcPct val="100000"/>
            </a:lnSpc>
          </a:pPr>
          <a:r>
            <a:rPr lang="it-IT"/>
            <a:t>Lo scopo del socket del server è ascoltare le richieste di connessione in entrata e fornire un socket Bluetooth connesso dopo l'accettazione di una richiesta</a:t>
          </a:r>
          <a:endParaRPr lang="en-US"/>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E072E47-9E5F-46B0-8D5E-87A4F8AF4149}">
      <dgm:prSet/>
      <dgm:spPr/>
      <dgm:t>
        <a:bodyPr/>
        <a:lstStyle/>
        <a:p>
          <a:pPr>
            <a:lnSpc>
              <a:spcPct val="100000"/>
            </a:lnSpc>
          </a:pPr>
          <a:r>
            <a:rPr lang="it-IT" dirty="0"/>
            <a:t>Quando </a:t>
          </a:r>
          <a:r>
            <a:rPr lang="it-IT" dirty="0" err="1"/>
            <a:t>BluetoothSocket</a:t>
          </a:r>
          <a:r>
            <a:rPr lang="it-IT" dirty="0"/>
            <a:t> viene acquisito da un </a:t>
          </a:r>
          <a:r>
            <a:rPr lang="it-IT" dirty="0" err="1"/>
            <a:t>BluetoothServerSocket</a:t>
          </a:r>
          <a:r>
            <a:rPr lang="it-IT" dirty="0"/>
            <a:t>, il </a:t>
          </a:r>
          <a:r>
            <a:rPr lang="it-IT" dirty="0" err="1"/>
            <a:t>BluetoothServerSocket</a:t>
          </a:r>
          <a:r>
            <a:rPr lang="it-IT" dirty="0"/>
            <a:t> può e dovrebbe essere scartato, a meno che non si desideri che il dispositivo accetti più connessioni</a:t>
          </a:r>
          <a:endParaRPr lang="en-US" dirty="0"/>
        </a:p>
      </dgm:t>
    </dgm:pt>
    <dgm:pt modelId="{831A0EC0-E158-4EA0-A25F-852BFCFF8925}" type="parTrans" cxnId="{9B3DF461-A3DD-4682-ACA0-0C92E68DB018}">
      <dgm:prSet/>
      <dgm:spPr/>
      <dgm:t>
        <a:bodyPr/>
        <a:lstStyle/>
        <a:p>
          <a:endParaRPr lang="en-US"/>
        </a:p>
      </dgm:t>
    </dgm:pt>
    <dgm:pt modelId="{74B636B5-132D-487C-B737-A872D03D75C7}" type="sibTrans" cxnId="{9B3DF461-A3DD-4682-ACA0-0C92E68DB018}">
      <dgm:prSet/>
      <dgm:spPr/>
      <dgm:t>
        <a:bodyPr/>
        <a:lstStyle/>
        <a:p>
          <a:endParaRPr lang="en-US"/>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3"/>
      <dgm:spPr/>
    </dgm:pt>
    <dgm:pt modelId="{5B5ADC19-327E-4172-8D37-E4EAF2E5E6EB}" type="pres">
      <dgm:prSet presAssocID="{B8AF8383-9C53-4535-8B4F-8498659DBC6B}"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men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3">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3"/>
      <dgm:spPr/>
    </dgm:pt>
    <dgm:pt modelId="{794E2719-C38C-4BDB-8B13-3D45D751ACD2}" type="pres">
      <dgm:prSet presAssocID="{67E342AD-86A7-416F-8A52-F264068D82A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3">
        <dgm:presLayoutVars>
          <dgm:chMax val="0"/>
          <dgm:chPref val="0"/>
        </dgm:presLayoutVars>
      </dgm:prSet>
      <dgm:spPr/>
    </dgm:pt>
    <dgm:pt modelId="{DE5C1BB7-F7DE-4DBC-9DDF-6FE2BE0EBD3D}" type="pres">
      <dgm:prSet presAssocID="{DE57A326-5117-4239-9394-242D9951D899}" presName="sibTrans" presStyleCnt="0"/>
      <dgm:spPr/>
    </dgm:pt>
    <dgm:pt modelId="{0F287A4A-A63B-4DDC-8D60-81641EBEEAFC}" type="pres">
      <dgm:prSet presAssocID="{6E072E47-9E5F-46B0-8D5E-87A4F8AF4149}" presName="compNode" presStyleCnt="0"/>
      <dgm:spPr/>
    </dgm:pt>
    <dgm:pt modelId="{A8F4BC95-7F2B-47A7-9A3B-6E36BD34277A}" type="pres">
      <dgm:prSet presAssocID="{6E072E47-9E5F-46B0-8D5E-87A4F8AF4149}" presName="bgRect" presStyleLbl="bgShp" presStyleIdx="2" presStyleCnt="3"/>
      <dgm:spPr/>
    </dgm:pt>
    <dgm:pt modelId="{FF3F40A5-979A-44C9-894C-A0AB90AA2F47}" type="pres">
      <dgm:prSet presAssocID="{6E072E47-9E5F-46B0-8D5E-87A4F8AF414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iciclo"/>
        </a:ext>
      </dgm:extLst>
    </dgm:pt>
    <dgm:pt modelId="{E38694E1-72B5-4E0D-A9EE-C2139DDEE91D}" type="pres">
      <dgm:prSet presAssocID="{6E072E47-9E5F-46B0-8D5E-87A4F8AF4149}" presName="spaceRect" presStyleCnt="0"/>
      <dgm:spPr/>
    </dgm:pt>
    <dgm:pt modelId="{053EA63F-E489-49AC-9DE9-46138D278E2F}" type="pres">
      <dgm:prSet presAssocID="{6E072E47-9E5F-46B0-8D5E-87A4F8AF4149}" presName="parTx" presStyleLbl="revTx" presStyleIdx="2" presStyleCnt="3">
        <dgm:presLayoutVars>
          <dgm:chMax val="0"/>
          <dgm:chPref val="0"/>
        </dgm:presLayoutVars>
      </dgm:prSet>
      <dgm:spPr/>
    </dgm:pt>
  </dgm:ptLst>
  <dgm:cxnL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9B3DF461-A3DD-4682-ACA0-0C92E68DB018}" srcId="{6ED4ADE3-8E7F-49D9-B947-B12C4064F415}" destId="{6E072E47-9E5F-46B0-8D5E-87A4F8AF4149}" srcOrd="2" destOrd="0" parTransId="{831A0EC0-E158-4EA0-A25F-852BFCFF8925}" sibTransId="{74B636B5-132D-487C-B737-A872D03D75C7}"/>
    <dgm:cxn modelId="{49DDE551-060B-4DB3-88B3-1EAC8E12A587}" type="presOf" srcId="{6ED4ADE3-8E7F-49D9-B947-B12C4064F415}" destId="{6455614C-01CB-44DC-8AB8-E8CE88AED11C}" srcOrd="0" destOrd="0" presId="urn:microsoft.com/office/officeart/2018/2/layout/IconVerticalSolidList"/>
    <dgm:cxn modelId="{12ADE0B2-67BB-46F9-876F-85398743284D}" type="presOf" srcId="{B8AF8383-9C53-4535-8B4F-8498659DBC6B}" destId="{AB83DF04-2509-4E8E-A1C9-AD9EA56A55F8}" srcOrd="0" destOrd="0" presId="urn:microsoft.com/office/officeart/2018/2/layout/IconVerticalSolidList"/>
    <dgm:cxn modelId="{732902B5-E0B8-471C-A729-F0AF60E02CB2}" type="presOf" srcId="{67E342AD-86A7-416F-8A52-F264068D82A4}" destId="{4995531C-A973-45C7-97DB-F6C95EDC1D43}" srcOrd="0" destOrd="0" presId="urn:microsoft.com/office/officeart/2018/2/layout/IconVerticalSolidList"/>
    <dgm:cxn modelId="{408189F8-B2C6-4E81-BAD9-7B8DF153C349}" type="presOf" srcId="{6E072E47-9E5F-46B0-8D5E-87A4F8AF4149}" destId="{053EA63F-E489-49AC-9DE9-46138D278E2F}"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4CCAED9E-95A2-4AE0-8D8C-601F88093249}" type="presParOf" srcId="{6455614C-01CB-44DC-8AB8-E8CE88AED11C}" destId="{D3B90DE5-D301-4B75-8E85-EFA8B2838B1A}" srcOrd="1" destOrd="0" presId="urn:microsoft.com/office/officeart/2018/2/layout/IconVerticalSolidList"/>
    <dgm:cxn modelId="{CFA93C51-D334-4AFF-9F05-9CCD085248ED}" type="presParOf" srcId="{6455614C-01CB-44DC-8AB8-E8CE88AED11C}" destId="{651C3801-061F-4963-95FD-61ABF405C4E6}" srcOrd="2" destOrd="0" presId="urn:microsoft.com/office/officeart/2018/2/layout/IconVerticalSolidList"/>
    <dgm:cxn modelId="{6CE28CE0-BED6-4D43-A578-91DEE4F84174}" type="presParOf" srcId="{651C3801-061F-4963-95FD-61ABF405C4E6}" destId="{B1204FF2-A08B-461D-863A-3C2C3C67E288}" srcOrd="0" destOrd="0" presId="urn:microsoft.com/office/officeart/2018/2/layout/IconVerticalSolidList"/>
    <dgm:cxn modelId="{E9213E50-F78A-470F-885D-07DFCAB82A4A}" type="presParOf" srcId="{651C3801-061F-4963-95FD-61ABF405C4E6}" destId="{794E2719-C38C-4BDB-8B13-3D45D751ACD2}" srcOrd="1" destOrd="0" presId="urn:microsoft.com/office/officeart/2018/2/layout/IconVerticalSolidList"/>
    <dgm:cxn modelId="{FBC8ECB0-EB76-4983-9286-A5605D713E81}" type="presParOf" srcId="{651C3801-061F-4963-95FD-61ABF405C4E6}" destId="{90212413-3FD1-4D93-A986-9844069689DC}" srcOrd="2" destOrd="0" presId="urn:microsoft.com/office/officeart/2018/2/layout/IconVerticalSolidList"/>
    <dgm:cxn modelId="{5D71449F-144D-4458-950A-93D3CACFC706}" type="presParOf" srcId="{651C3801-061F-4963-95FD-61ABF405C4E6}" destId="{4995531C-A973-45C7-97DB-F6C95EDC1D43}" srcOrd="3" destOrd="0" presId="urn:microsoft.com/office/officeart/2018/2/layout/IconVerticalSolidList"/>
    <dgm:cxn modelId="{0E6D71A6-9DBD-45CB-9683-1E8A70E0EBEF}" type="presParOf" srcId="{6455614C-01CB-44DC-8AB8-E8CE88AED11C}" destId="{DE5C1BB7-F7DE-4DBC-9DDF-6FE2BE0EBD3D}" srcOrd="3" destOrd="0" presId="urn:microsoft.com/office/officeart/2018/2/layout/IconVerticalSolidList"/>
    <dgm:cxn modelId="{AEF21097-CC62-4EF7-869A-F4BD6A675DC7}" type="presParOf" srcId="{6455614C-01CB-44DC-8AB8-E8CE88AED11C}" destId="{0F287A4A-A63B-4DDC-8D60-81641EBEEAFC}" srcOrd="4" destOrd="0" presId="urn:microsoft.com/office/officeart/2018/2/layout/IconVerticalSolidList"/>
    <dgm:cxn modelId="{7869ADA3-749C-42AD-918C-567C211525FF}" type="presParOf" srcId="{0F287A4A-A63B-4DDC-8D60-81641EBEEAFC}" destId="{A8F4BC95-7F2B-47A7-9A3B-6E36BD34277A}" srcOrd="0" destOrd="0" presId="urn:microsoft.com/office/officeart/2018/2/layout/IconVerticalSolidList"/>
    <dgm:cxn modelId="{E465FB01-BC8B-4DFF-A206-D92326BC2145}" type="presParOf" srcId="{0F287A4A-A63B-4DDC-8D60-81641EBEEAFC}" destId="{FF3F40A5-979A-44C9-894C-A0AB90AA2F47}" srcOrd="1" destOrd="0" presId="urn:microsoft.com/office/officeart/2018/2/layout/IconVerticalSolidList"/>
    <dgm:cxn modelId="{46ACE988-D855-43B7-9D67-C0CF44A2C31A}" type="presParOf" srcId="{0F287A4A-A63B-4DDC-8D60-81641EBEEAFC}" destId="{E38694E1-72B5-4E0D-A9EE-C2139DDEE91D}" srcOrd="2" destOrd="0" presId="urn:microsoft.com/office/officeart/2018/2/layout/IconVerticalSolidList"/>
    <dgm:cxn modelId="{6E5842A9-56A5-41A9-80DC-4B6B97A9F3DE}" type="presParOf" srcId="{0F287A4A-A63B-4DDC-8D60-81641EBEEAFC}" destId="{053EA63F-E489-49AC-9DE9-46138D278E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72624C-3436-4076-A9A9-E569D61D9A1B}"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73D146EE-867C-4101-9DDA-52835F491C24}">
      <dgm:prSet/>
      <dgm:spPr/>
      <dgm:t>
        <a:bodyPr/>
        <a:lstStyle/>
        <a:p>
          <a:pPr>
            <a:lnSpc>
              <a:spcPct val="100000"/>
            </a:lnSpc>
          </a:pPr>
          <a:r>
            <a:rPr lang="it-IT" dirty="0">
              <a:solidFill>
                <a:schemeClr val="tx1"/>
              </a:solidFill>
            </a:rPr>
            <a:t>Bluetooth (spesso abbreviato in BT) è uno standard tecnico-industriale di trasmissione dati per reti personali senza fili (WPAN: Wireless Personal Area Network)</a:t>
          </a:r>
          <a:endParaRPr lang="en-US" dirty="0">
            <a:solidFill>
              <a:schemeClr val="tx1"/>
            </a:solidFill>
          </a:endParaRPr>
        </a:p>
      </dgm:t>
    </dgm:pt>
    <dgm:pt modelId="{F02BE2BD-CEF4-4CD6-B8BD-BF657900FCCC}" type="parTrans" cxnId="{23E67496-BB27-4E56-8A4E-4F920352EFB9}">
      <dgm:prSet/>
      <dgm:spPr/>
      <dgm:t>
        <a:bodyPr/>
        <a:lstStyle/>
        <a:p>
          <a:endParaRPr lang="en-US"/>
        </a:p>
      </dgm:t>
    </dgm:pt>
    <dgm:pt modelId="{A001A282-7224-4C89-9365-0F89AF50E830}" type="sibTrans" cxnId="{23E67496-BB27-4E56-8A4E-4F920352EFB9}">
      <dgm:prSet/>
      <dgm:spPr/>
      <dgm:t>
        <a:bodyPr/>
        <a:lstStyle/>
        <a:p>
          <a:endParaRPr lang="en-US"/>
        </a:p>
      </dgm:t>
    </dgm:pt>
    <dgm:pt modelId="{F91197D9-9978-4483-87CF-D7171A57564C}">
      <dgm:prSet/>
      <dgm:spPr/>
      <dgm:t>
        <a:bodyPr/>
        <a:lstStyle/>
        <a:p>
          <a:pPr>
            <a:lnSpc>
              <a:spcPct val="100000"/>
            </a:lnSpc>
          </a:pPr>
          <a:r>
            <a:rPr lang="it-IT" dirty="0">
              <a:solidFill>
                <a:schemeClr val="tx1"/>
              </a:solidFill>
            </a:rPr>
            <a:t>Fornisce un metodo standard, economico e sicuro per scambiare informazioni tra dispositivi diversi attraverso una frequenza radio sicura a corto raggio in grado di ricercare i dispositivi coperti dal segnale radio entro un raggio di qualche decina di metri mettendoli in comunicazione tra loro</a:t>
          </a:r>
          <a:endParaRPr lang="en-US" dirty="0">
            <a:solidFill>
              <a:schemeClr val="tx1"/>
            </a:solidFill>
          </a:endParaRPr>
        </a:p>
      </dgm:t>
    </dgm:pt>
    <dgm:pt modelId="{3BB5ACFC-A733-4EA6-B065-0F7CB02C00BD}" type="parTrans" cxnId="{1E5EA567-AABA-4C34-AF83-1EC844CAF3A9}">
      <dgm:prSet/>
      <dgm:spPr/>
      <dgm:t>
        <a:bodyPr/>
        <a:lstStyle/>
        <a:p>
          <a:endParaRPr lang="en-US"/>
        </a:p>
      </dgm:t>
    </dgm:pt>
    <dgm:pt modelId="{E94ABB49-7010-4D9C-9BF9-98766012C260}" type="sibTrans" cxnId="{1E5EA567-AABA-4C34-AF83-1EC844CAF3A9}">
      <dgm:prSet/>
      <dgm:spPr/>
      <dgm:t>
        <a:bodyPr/>
        <a:lstStyle/>
        <a:p>
          <a:endParaRPr lang="en-US"/>
        </a:p>
      </dgm:t>
    </dgm:pt>
    <dgm:pt modelId="{9F061BC0-18EE-49E6-854D-E8EC474D73B6}" type="pres">
      <dgm:prSet presAssocID="{7D72624C-3436-4076-A9A9-E569D61D9A1B}" presName="root" presStyleCnt="0">
        <dgm:presLayoutVars>
          <dgm:dir/>
          <dgm:resizeHandles val="exact"/>
        </dgm:presLayoutVars>
      </dgm:prSet>
      <dgm:spPr/>
    </dgm:pt>
    <dgm:pt modelId="{E158AAF4-F4BD-4FE0-9EB4-B309E1F1193C}" type="pres">
      <dgm:prSet presAssocID="{73D146EE-867C-4101-9DDA-52835F491C24}" presName="compNode" presStyleCnt="0"/>
      <dgm:spPr/>
    </dgm:pt>
    <dgm:pt modelId="{6975135C-9DF5-4660-8A86-63D8B83991E6}" type="pres">
      <dgm:prSet presAssocID="{73D146EE-867C-4101-9DDA-52835F491C24}" presName="bgRect" presStyleLbl="bgShp" presStyleIdx="0" presStyleCnt="2"/>
      <dgm:spPr>
        <a:solidFill>
          <a:schemeClr val="bg1"/>
        </a:solidFill>
      </dgm:spPr>
    </dgm:pt>
    <dgm:pt modelId="{55324195-1DF8-425E-B572-78F3AF1E3515}" type="pres">
      <dgm:prSet presAssocID="{73D146EE-867C-4101-9DDA-52835F491C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82C309BA-8C23-4D05-9613-0724B3CA4D59}" type="pres">
      <dgm:prSet presAssocID="{73D146EE-867C-4101-9DDA-52835F491C24}" presName="spaceRect" presStyleCnt="0"/>
      <dgm:spPr/>
    </dgm:pt>
    <dgm:pt modelId="{2707D69C-95DC-4F06-9C23-F32FD8BF20A0}" type="pres">
      <dgm:prSet presAssocID="{73D146EE-867C-4101-9DDA-52835F491C24}" presName="parTx" presStyleLbl="revTx" presStyleIdx="0" presStyleCnt="2">
        <dgm:presLayoutVars>
          <dgm:chMax val="0"/>
          <dgm:chPref val="0"/>
        </dgm:presLayoutVars>
      </dgm:prSet>
      <dgm:spPr/>
    </dgm:pt>
    <dgm:pt modelId="{CABD13E8-5FB2-4B8D-94B4-897A7BAFE1E0}" type="pres">
      <dgm:prSet presAssocID="{A001A282-7224-4C89-9365-0F89AF50E830}" presName="sibTrans" presStyleCnt="0"/>
      <dgm:spPr/>
    </dgm:pt>
    <dgm:pt modelId="{D8CFDAC1-9057-4864-BC15-F5BD283DE549}" type="pres">
      <dgm:prSet presAssocID="{F91197D9-9978-4483-87CF-D7171A57564C}" presName="compNode" presStyleCnt="0"/>
      <dgm:spPr/>
    </dgm:pt>
    <dgm:pt modelId="{2F9F7CF2-8921-44F5-8EA9-B6634A8B11E8}" type="pres">
      <dgm:prSet presAssocID="{F91197D9-9978-4483-87CF-D7171A57564C}" presName="bgRect" presStyleLbl="bgShp" presStyleIdx="1" presStyleCnt="2"/>
      <dgm:spPr>
        <a:solidFill>
          <a:schemeClr val="bg1"/>
        </a:solidFill>
      </dgm:spPr>
    </dgm:pt>
    <dgm:pt modelId="{DF1716A2-60B1-4F2C-941A-4E6E561DEFFF}" type="pres">
      <dgm:prSet presAssocID="{F91197D9-9978-4483-87CF-D7171A5756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a:ext>
      </dgm:extLst>
    </dgm:pt>
    <dgm:pt modelId="{31DEABD7-D02C-4D1B-BA4F-13185F789ECA}" type="pres">
      <dgm:prSet presAssocID="{F91197D9-9978-4483-87CF-D7171A57564C}" presName="spaceRect" presStyleCnt="0"/>
      <dgm:spPr/>
    </dgm:pt>
    <dgm:pt modelId="{597EBA2D-FD7F-416F-9A96-3996FB56791B}" type="pres">
      <dgm:prSet presAssocID="{F91197D9-9978-4483-87CF-D7171A57564C}" presName="parTx" presStyleLbl="revTx" presStyleIdx="1" presStyleCnt="2">
        <dgm:presLayoutVars>
          <dgm:chMax val="0"/>
          <dgm:chPref val="0"/>
        </dgm:presLayoutVars>
      </dgm:prSet>
      <dgm:spPr/>
    </dgm:pt>
  </dgm:ptLst>
  <dgm:cxnLst>
    <dgm:cxn modelId="{4BC80730-6D53-4BBB-8608-B88CE0676885}" type="presOf" srcId="{F91197D9-9978-4483-87CF-D7171A57564C}" destId="{597EBA2D-FD7F-416F-9A96-3996FB56791B}" srcOrd="0" destOrd="0" presId="urn:microsoft.com/office/officeart/2018/2/layout/IconVerticalSolidList"/>
    <dgm:cxn modelId="{1E5EA567-AABA-4C34-AF83-1EC844CAF3A9}" srcId="{7D72624C-3436-4076-A9A9-E569D61D9A1B}" destId="{F91197D9-9978-4483-87CF-D7171A57564C}" srcOrd="1" destOrd="0" parTransId="{3BB5ACFC-A733-4EA6-B065-0F7CB02C00BD}" sibTransId="{E94ABB49-7010-4D9C-9BF9-98766012C260}"/>
    <dgm:cxn modelId="{D5503250-83D3-44F6-9245-435CFD9D1FA8}" type="presOf" srcId="{7D72624C-3436-4076-A9A9-E569D61D9A1B}" destId="{9F061BC0-18EE-49E6-854D-E8EC474D73B6}" srcOrd="0" destOrd="0" presId="urn:microsoft.com/office/officeart/2018/2/layout/IconVerticalSolidList"/>
    <dgm:cxn modelId="{23E67496-BB27-4E56-8A4E-4F920352EFB9}" srcId="{7D72624C-3436-4076-A9A9-E569D61D9A1B}" destId="{73D146EE-867C-4101-9DDA-52835F491C24}" srcOrd="0" destOrd="0" parTransId="{F02BE2BD-CEF4-4CD6-B8BD-BF657900FCCC}" sibTransId="{A001A282-7224-4C89-9365-0F89AF50E830}"/>
    <dgm:cxn modelId="{E3AEBAD9-116C-4393-B7BD-B1681308BF56}" type="presOf" srcId="{73D146EE-867C-4101-9DDA-52835F491C24}" destId="{2707D69C-95DC-4F06-9C23-F32FD8BF20A0}" srcOrd="0" destOrd="0" presId="urn:microsoft.com/office/officeart/2018/2/layout/IconVerticalSolidList"/>
    <dgm:cxn modelId="{D13AA505-8D5E-4910-B033-0B697E0FADEA}" type="presParOf" srcId="{9F061BC0-18EE-49E6-854D-E8EC474D73B6}" destId="{E158AAF4-F4BD-4FE0-9EB4-B309E1F1193C}" srcOrd="0" destOrd="0" presId="urn:microsoft.com/office/officeart/2018/2/layout/IconVerticalSolidList"/>
    <dgm:cxn modelId="{96917520-C109-486B-A873-676F6D87F679}" type="presParOf" srcId="{E158AAF4-F4BD-4FE0-9EB4-B309E1F1193C}" destId="{6975135C-9DF5-4660-8A86-63D8B83991E6}" srcOrd="0" destOrd="0" presId="urn:microsoft.com/office/officeart/2018/2/layout/IconVerticalSolidList"/>
    <dgm:cxn modelId="{FA3DB4DF-6DFC-4628-B7FE-425EB1C003BE}" type="presParOf" srcId="{E158AAF4-F4BD-4FE0-9EB4-B309E1F1193C}" destId="{55324195-1DF8-425E-B572-78F3AF1E3515}" srcOrd="1" destOrd="0" presId="urn:microsoft.com/office/officeart/2018/2/layout/IconVerticalSolidList"/>
    <dgm:cxn modelId="{5CC6250B-48F7-496E-AA2A-27BF1B84693D}" type="presParOf" srcId="{E158AAF4-F4BD-4FE0-9EB4-B309E1F1193C}" destId="{82C309BA-8C23-4D05-9613-0724B3CA4D59}" srcOrd="2" destOrd="0" presId="urn:microsoft.com/office/officeart/2018/2/layout/IconVerticalSolidList"/>
    <dgm:cxn modelId="{FE426111-B73A-4BEB-8363-D63BDEED383F}" type="presParOf" srcId="{E158AAF4-F4BD-4FE0-9EB4-B309E1F1193C}" destId="{2707D69C-95DC-4F06-9C23-F32FD8BF20A0}" srcOrd="3" destOrd="0" presId="urn:microsoft.com/office/officeart/2018/2/layout/IconVerticalSolidList"/>
    <dgm:cxn modelId="{8AB71428-39CC-498B-8261-19DDA43856FE}" type="presParOf" srcId="{9F061BC0-18EE-49E6-854D-E8EC474D73B6}" destId="{CABD13E8-5FB2-4B8D-94B4-897A7BAFE1E0}" srcOrd="1" destOrd="0" presId="urn:microsoft.com/office/officeart/2018/2/layout/IconVerticalSolidList"/>
    <dgm:cxn modelId="{4DAA8BC1-DD48-499E-8C30-89544971DC7A}" type="presParOf" srcId="{9F061BC0-18EE-49E6-854D-E8EC474D73B6}" destId="{D8CFDAC1-9057-4864-BC15-F5BD283DE549}" srcOrd="2" destOrd="0" presId="urn:microsoft.com/office/officeart/2018/2/layout/IconVerticalSolidList"/>
    <dgm:cxn modelId="{5143C2FB-39AA-433D-A9E1-21AE687D6215}" type="presParOf" srcId="{D8CFDAC1-9057-4864-BC15-F5BD283DE549}" destId="{2F9F7CF2-8921-44F5-8EA9-B6634A8B11E8}" srcOrd="0" destOrd="0" presId="urn:microsoft.com/office/officeart/2018/2/layout/IconVerticalSolidList"/>
    <dgm:cxn modelId="{339CBF61-648A-4BDF-A1F0-549EF193D384}" type="presParOf" srcId="{D8CFDAC1-9057-4864-BC15-F5BD283DE549}" destId="{DF1716A2-60B1-4F2C-941A-4E6E561DEFFF}" srcOrd="1" destOrd="0" presId="urn:microsoft.com/office/officeart/2018/2/layout/IconVerticalSolidList"/>
    <dgm:cxn modelId="{84533E80-93B6-45A8-86D2-917274B99105}" type="presParOf" srcId="{D8CFDAC1-9057-4864-BC15-F5BD283DE549}" destId="{31DEABD7-D02C-4D1B-BA4F-13185F789ECA}" srcOrd="2" destOrd="0" presId="urn:microsoft.com/office/officeart/2018/2/layout/IconVerticalSolidList"/>
    <dgm:cxn modelId="{614F6FF2-4CD8-4A7E-A051-15E6705BD37F}" type="presParOf" srcId="{D8CFDAC1-9057-4864-BC15-F5BD283DE549}" destId="{597EBA2D-FD7F-416F-9A96-3996FB5679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8AF8383-9C53-4535-8B4F-8498659DBC6B}">
      <dgm:prSet/>
      <dgm:spPr/>
      <dgm:t>
        <a:bodyPr/>
        <a:lstStyle/>
        <a:p>
          <a:pPr>
            <a:lnSpc>
              <a:spcPct val="100000"/>
            </a:lnSpc>
          </a:pPr>
          <a:r>
            <a:rPr lang="it-IT" dirty="0"/>
            <a:t>Si ottiene un </a:t>
          </a:r>
          <a:r>
            <a:rPr lang="it-IT" dirty="0" err="1"/>
            <a:t>BluetoothServerSocket</a:t>
          </a:r>
          <a:r>
            <a:rPr lang="it-IT" dirty="0"/>
            <a:t> chiamando </a:t>
          </a:r>
          <a:r>
            <a:rPr lang="it-IT" dirty="0" err="1"/>
            <a:t>listenUsingRfcommWithServiceRecord</a:t>
          </a:r>
          <a:r>
            <a:rPr lang="it-IT" dirty="0"/>
            <a:t>()</a:t>
          </a:r>
          <a:endParaRPr lang="en-US" dirty="0"/>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pPr>
            <a:lnSpc>
              <a:spcPct val="100000"/>
            </a:lnSpc>
          </a:pPr>
          <a:r>
            <a:rPr lang="it-IT" dirty="0"/>
            <a:t>La stringa è un nome identificabile del tuo servizio, che il sistema scrive automaticamente in una nuova voce del database SDP (Service Discovery </a:t>
          </a:r>
          <a:r>
            <a:rPr lang="it-IT" dirty="0" err="1"/>
            <a:t>Protocol</a:t>
          </a:r>
          <a:r>
            <a:rPr lang="it-IT" dirty="0"/>
            <a:t>) sul dispositivo, Il nome è arbitrario e può essere semplicemente il nome dell'applicazione</a:t>
          </a:r>
          <a:endParaRPr lang="en-US" dirty="0"/>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E072E47-9E5F-46B0-8D5E-87A4F8AF4149}">
      <dgm:prSet/>
      <dgm:spPr/>
      <dgm:t>
        <a:bodyPr/>
        <a:lstStyle/>
        <a:p>
          <a:pPr>
            <a:lnSpc>
              <a:spcPct val="100000"/>
            </a:lnSpc>
          </a:pPr>
          <a:r>
            <a:rPr lang="it-IT" dirty="0"/>
            <a:t>L'identificatore univoco universale (UUID) è anche incluso nella voce SDP e costituisce la base per l'accordo di connessione con il dispositivo client</a:t>
          </a:r>
          <a:endParaRPr lang="en-US" dirty="0"/>
        </a:p>
      </dgm:t>
    </dgm:pt>
    <dgm:pt modelId="{831A0EC0-E158-4EA0-A25F-852BFCFF8925}" type="parTrans" cxnId="{9B3DF461-A3DD-4682-ACA0-0C92E68DB018}">
      <dgm:prSet/>
      <dgm:spPr/>
      <dgm:t>
        <a:bodyPr/>
        <a:lstStyle/>
        <a:p>
          <a:endParaRPr lang="en-US"/>
        </a:p>
      </dgm:t>
    </dgm:pt>
    <dgm:pt modelId="{74B636B5-132D-487C-B737-A872D03D75C7}" type="sibTrans" cxnId="{9B3DF461-A3DD-4682-ACA0-0C92E68DB018}">
      <dgm:prSet/>
      <dgm:spPr/>
      <dgm:t>
        <a:bodyPr/>
        <a:lstStyle/>
        <a:p>
          <a:endParaRPr lang="en-US"/>
        </a:p>
      </dgm:t>
    </dgm:pt>
    <dgm:pt modelId="{0CB21BC4-3630-4512-8706-35E69B7BC766}">
      <dgm:prSet/>
      <dgm:spPr/>
      <dgm:t>
        <a:bodyPr/>
        <a:lstStyle/>
        <a:p>
          <a:pPr>
            <a:lnSpc>
              <a:spcPct val="100000"/>
            </a:lnSpc>
          </a:pPr>
          <a:r>
            <a:rPr lang="it-IT" dirty="0"/>
            <a:t>Quando il client tenta di connettersi con questo dispositivo, trasporta un UUID che identifica in modo univoco il servizio con cui desidera connettersi. Questi UUID devono corrispondere affinché la connessione venga accettata</a:t>
          </a:r>
          <a:endParaRPr lang="en-US" dirty="0"/>
        </a:p>
      </dgm:t>
    </dgm:pt>
    <dgm:pt modelId="{3F9FC24B-60AF-4172-8330-262AAB8AF00A}" type="parTrans" cxnId="{B45F1377-2AB9-4860-8679-49837FD45CDE}">
      <dgm:prSet/>
      <dgm:spPr/>
      <dgm:t>
        <a:bodyPr/>
        <a:lstStyle/>
        <a:p>
          <a:endParaRPr lang="it-IT"/>
        </a:p>
      </dgm:t>
    </dgm:pt>
    <dgm:pt modelId="{2833DB3A-D5B4-4693-8199-A0B1D7A51F01}" type="sibTrans" cxnId="{B45F1377-2AB9-4860-8679-49837FD45CDE}">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4"/>
      <dgm:spPr/>
    </dgm:pt>
    <dgm:pt modelId="{5B5ADC19-327E-4172-8D37-E4EAF2E5E6EB}" type="pres">
      <dgm:prSet presAssocID="{B8AF8383-9C53-4535-8B4F-8498659DBC6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to/non collega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4">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4"/>
      <dgm:spPr/>
    </dgm:pt>
    <dgm:pt modelId="{794E2719-C38C-4BDB-8B13-3D45D751ACD2}" type="pres">
      <dgm:prSet presAssocID="{67E342AD-86A7-416F-8A52-F264068D82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4">
        <dgm:presLayoutVars>
          <dgm:chMax val="0"/>
          <dgm:chPref val="0"/>
        </dgm:presLayoutVars>
      </dgm:prSet>
      <dgm:spPr/>
    </dgm:pt>
    <dgm:pt modelId="{DE5C1BB7-F7DE-4DBC-9DDF-6FE2BE0EBD3D}" type="pres">
      <dgm:prSet presAssocID="{DE57A326-5117-4239-9394-242D9951D899}" presName="sibTrans" presStyleCnt="0"/>
      <dgm:spPr/>
    </dgm:pt>
    <dgm:pt modelId="{0F287A4A-A63B-4DDC-8D60-81641EBEEAFC}" type="pres">
      <dgm:prSet presAssocID="{6E072E47-9E5F-46B0-8D5E-87A4F8AF4149}" presName="compNode" presStyleCnt="0"/>
      <dgm:spPr/>
    </dgm:pt>
    <dgm:pt modelId="{A8F4BC95-7F2B-47A7-9A3B-6E36BD34277A}" type="pres">
      <dgm:prSet presAssocID="{6E072E47-9E5F-46B0-8D5E-87A4F8AF4149}" presName="bgRect" presStyleLbl="bgShp" presStyleIdx="2" presStyleCnt="4"/>
      <dgm:spPr/>
    </dgm:pt>
    <dgm:pt modelId="{FF3F40A5-979A-44C9-894C-A0AB90AA2F47}" type="pres">
      <dgm:prSet presAssocID="{6E072E47-9E5F-46B0-8D5E-87A4F8AF4149}"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dipendente"/>
        </a:ext>
      </dgm:extLst>
    </dgm:pt>
    <dgm:pt modelId="{E38694E1-72B5-4E0D-A9EE-C2139DDEE91D}" type="pres">
      <dgm:prSet presAssocID="{6E072E47-9E5F-46B0-8D5E-87A4F8AF4149}" presName="spaceRect" presStyleCnt="0"/>
      <dgm:spPr/>
    </dgm:pt>
    <dgm:pt modelId="{053EA63F-E489-49AC-9DE9-46138D278E2F}" type="pres">
      <dgm:prSet presAssocID="{6E072E47-9E5F-46B0-8D5E-87A4F8AF4149}" presName="parTx" presStyleLbl="revTx" presStyleIdx="2" presStyleCnt="4">
        <dgm:presLayoutVars>
          <dgm:chMax val="0"/>
          <dgm:chPref val="0"/>
        </dgm:presLayoutVars>
      </dgm:prSet>
      <dgm:spPr/>
    </dgm:pt>
    <dgm:pt modelId="{C06EDE2F-B64E-4A07-8AA1-7301F4B803C4}" type="pres">
      <dgm:prSet presAssocID="{74B636B5-132D-487C-B737-A872D03D75C7}" presName="sibTrans" presStyleCnt="0"/>
      <dgm:spPr/>
    </dgm:pt>
    <dgm:pt modelId="{15892EF9-0C38-46D0-9166-157FADC0DCE9}" type="pres">
      <dgm:prSet presAssocID="{0CB21BC4-3630-4512-8706-35E69B7BC766}" presName="compNode" presStyleCnt="0"/>
      <dgm:spPr/>
    </dgm:pt>
    <dgm:pt modelId="{22420C7F-E5EF-4B11-A751-FBA77655D09A}" type="pres">
      <dgm:prSet presAssocID="{0CB21BC4-3630-4512-8706-35E69B7BC766}" presName="bgRect" presStyleLbl="bgShp" presStyleIdx="3" presStyleCnt="4"/>
      <dgm:spPr/>
    </dgm:pt>
    <dgm:pt modelId="{57C93B55-BC92-4D54-997D-0E8D0F8007A3}" type="pres">
      <dgm:prSet presAssocID="{0CB21BC4-3630-4512-8706-35E69B7BC76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tretta di mano"/>
        </a:ext>
      </dgm:extLst>
    </dgm:pt>
    <dgm:pt modelId="{74E88CE9-565D-4607-826D-EBBD1F406082}" type="pres">
      <dgm:prSet presAssocID="{0CB21BC4-3630-4512-8706-35E69B7BC766}" presName="spaceRect" presStyleCnt="0"/>
      <dgm:spPr/>
    </dgm:pt>
    <dgm:pt modelId="{2FDFE37A-691E-4B18-9156-68A77F76BCA5}" type="pres">
      <dgm:prSet presAssocID="{0CB21BC4-3630-4512-8706-35E69B7BC766}" presName="parTx" presStyleLbl="revTx" presStyleIdx="3" presStyleCnt="4">
        <dgm:presLayoutVars>
          <dgm:chMax val="0"/>
          <dgm:chPref val="0"/>
        </dgm:presLayoutVars>
      </dgm:prSet>
      <dgm:spPr/>
    </dgm:pt>
  </dgm:ptLst>
  <dgm:cxnL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659E6C2A-4211-4D39-B7AD-DA83469194BE}" type="presOf" srcId="{0CB21BC4-3630-4512-8706-35E69B7BC766}" destId="{2FDFE37A-691E-4B18-9156-68A77F76BCA5}" srcOrd="0" destOrd="0" presId="urn:microsoft.com/office/officeart/2018/2/layout/IconVerticalSolidList"/>
    <dgm:cxn modelId="{9B3DF461-A3DD-4682-ACA0-0C92E68DB018}" srcId="{6ED4ADE3-8E7F-49D9-B947-B12C4064F415}" destId="{6E072E47-9E5F-46B0-8D5E-87A4F8AF4149}" srcOrd="2" destOrd="0" parTransId="{831A0EC0-E158-4EA0-A25F-852BFCFF8925}" sibTransId="{74B636B5-132D-487C-B737-A872D03D75C7}"/>
    <dgm:cxn modelId="{49DDE551-060B-4DB3-88B3-1EAC8E12A587}" type="presOf" srcId="{6ED4ADE3-8E7F-49D9-B947-B12C4064F415}" destId="{6455614C-01CB-44DC-8AB8-E8CE88AED11C}" srcOrd="0" destOrd="0" presId="urn:microsoft.com/office/officeart/2018/2/layout/IconVerticalSolidList"/>
    <dgm:cxn modelId="{B45F1377-2AB9-4860-8679-49837FD45CDE}" srcId="{6ED4ADE3-8E7F-49D9-B947-B12C4064F415}" destId="{0CB21BC4-3630-4512-8706-35E69B7BC766}" srcOrd="3" destOrd="0" parTransId="{3F9FC24B-60AF-4172-8330-262AAB8AF00A}" sibTransId="{2833DB3A-D5B4-4693-8199-A0B1D7A51F01}"/>
    <dgm:cxn modelId="{12ADE0B2-67BB-46F9-876F-85398743284D}" type="presOf" srcId="{B8AF8383-9C53-4535-8B4F-8498659DBC6B}" destId="{AB83DF04-2509-4E8E-A1C9-AD9EA56A55F8}" srcOrd="0" destOrd="0" presId="urn:microsoft.com/office/officeart/2018/2/layout/IconVerticalSolidList"/>
    <dgm:cxn modelId="{732902B5-E0B8-471C-A729-F0AF60E02CB2}" type="presOf" srcId="{67E342AD-86A7-416F-8A52-F264068D82A4}" destId="{4995531C-A973-45C7-97DB-F6C95EDC1D43}" srcOrd="0" destOrd="0" presId="urn:microsoft.com/office/officeart/2018/2/layout/IconVerticalSolidList"/>
    <dgm:cxn modelId="{408189F8-B2C6-4E81-BAD9-7B8DF153C349}" type="presOf" srcId="{6E072E47-9E5F-46B0-8D5E-87A4F8AF4149}" destId="{053EA63F-E489-49AC-9DE9-46138D278E2F}"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4CCAED9E-95A2-4AE0-8D8C-601F88093249}" type="presParOf" srcId="{6455614C-01CB-44DC-8AB8-E8CE88AED11C}" destId="{D3B90DE5-D301-4B75-8E85-EFA8B2838B1A}" srcOrd="1" destOrd="0" presId="urn:microsoft.com/office/officeart/2018/2/layout/IconVerticalSolidList"/>
    <dgm:cxn modelId="{CFA93C51-D334-4AFF-9F05-9CCD085248ED}" type="presParOf" srcId="{6455614C-01CB-44DC-8AB8-E8CE88AED11C}" destId="{651C3801-061F-4963-95FD-61ABF405C4E6}" srcOrd="2" destOrd="0" presId="urn:microsoft.com/office/officeart/2018/2/layout/IconVerticalSolidList"/>
    <dgm:cxn modelId="{6CE28CE0-BED6-4D43-A578-91DEE4F84174}" type="presParOf" srcId="{651C3801-061F-4963-95FD-61ABF405C4E6}" destId="{B1204FF2-A08B-461D-863A-3C2C3C67E288}" srcOrd="0" destOrd="0" presId="urn:microsoft.com/office/officeart/2018/2/layout/IconVerticalSolidList"/>
    <dgm:cxn modelId="{E9213E50-F78A-470F-885D-07DFCAB82A4A}" type="presParOf" srcId="{651C3801-061F-4963-95FD-61ABF405C4E6}" destId="{794E2719-C38C-4BDB-8B13-3D45D751ACD2}" srcOrd="1" destOrd="0" presId="urn:microsoft.com/office/officeart/2018/2/layout/IconVerticalSolidList"/>
    <dgm:cxn modelId="{FBC8ECB0-EB76-4983-9286-A5605D713E81}" type="presParOf" srcId="{651C3801-061F-4963-95FD-61ABF405C4E6}" destId="{90212413-3FD1-4D93-A986-9844069689DC}" srcOrd="2" destOrd="0" presId="urn:microsoft.com/office/officeart/2018/2/layout/IconVerticalSolidList"/>
    <dgm:cxn modelId="{5D71449F-144D-4458-950A-93D3CACFC706}" type="presParOf" srcId="{651C3801-061F-4963-95FD-61ABF405C4E6}" destId="{4995531C-A973-45C7-97DB-F6C95EDC1D43}" srcOrd="3" destOrd="0" presId="urn:microsoft.com/office/officeart/2018/2/layout/IconVerticalSolidList"/>
    <dgm:cxn modelId="{0E6D71A6-9DBD-45CB-9683-1E8A70E0EBEF}" type="presParOf" srcId="{6455614C-01CB-44DC-8AB8-E8CE88AED11C}" destId="{DE5C1BB7-F7DE-4DBC-9DDF-6FE2BE0EBD3D}" srcOrd="3" destOrd="0" presId="urn:microsoft.com/office/officeart/2018/2/layout/IconVerticalSolidList"/>
    <dgm:cxn modelId="{AEF21097-CC62-4EF7-869A-F4BD6A675DC7}" type="presParOf" srcId="{6455614C-01CB-44DC-8AB8-E8CE88AED11C}" destId="{0F287A4A-A63B-4DDC-8D60-81641EBEEAFC}" srcOrd="4" destOrd="0" presId="urn:microsoft.com/office/officeart/2018/2/layout/IconVerticalSolidList"/>
    <dgm:cxn modelId="{7869ADA3-749C-42AD-918C-567C211525FF}" type="presParOf" srcId="{0F287A4A-A63B-4DDC-8D60-81641EBEEAFC}" destId="{A8F4BC95-7F2B-47A7-9A3B-6E36BD34277A}" srcOrd="0" destOrd="0" presId="urn:microsoft.com/office/officeart/2018/2/layout/IconVerticalSolidList"/>
    <dgm:cxn modelId="{E465FB01-BC8B-4DFF-A206-D92326BC2145}" type="presParOf" srcId="{0F287A4A-A63B-4DDC-8D60-81641EBEEAFC}" destId="{FF3F40A5-979A-44C9-894C-A0AB90AA2F47}" srcOrd="1" destOrd="0" presId="urn:microsoft.com/office/officeart/2018/2/layout/IconVerticalSolidList"/>
    <dgm:cxn modelId="{46ACE988-D855-43B7-9D67-C0CF44A2C31A}" type="presParOf" srcId="{0F287A4A-A63B-4DDC-8D60-81641EBEEAFC}" destId="{E38694E1-72B5-4E0D-A9EE-C2139DDEE91D}" srcOrd="2" destOrd="0" presId="urn:microsoft.com/office/officeart/2018/2/layout/IconVerticalSolidList"/>
    <dgm:cxn modelId="{6E5842A9-56A5-41A9-80DC-4B6B97A9F3DE}" type="presParOf" srcId="{0F287A4A-A63B-4DDC-8D60-81641EBEEAFC}" destId="{053EA63F-E489-49AC-9DE9-46138D278E2F}" srcOrd="3" destOrd="0" presId="urn:microsoft.com/office/officeart/2018/2/layout/IconVerticalSolidList"/>
    <dgm:cxn modelId="{9C3B637C-C174-4F38-9DA9-3A1AD3998D85}" type="presParOf" srcId="{6455614C-01CB-44DC-8AB8-E8CE88AED11C}" destId="{C06EDE2F-B64E-4A07-8AA1-7301F4B803C4}" srcOrd="5" destOrd="0" presId="urn:microsoft.com/office/officeart/2018/2/layout/IconVerticalSolidList"/>
    <dgm:cxn modelId="{8F44DDAC-55F3-466D-A0D2-6A921AEFEB81}" type="presParOf" srcId="{6455614C-01CB-44DC-8AB8-E8CE88AED11C}" destId="{15892EF9-0C38-46D0-9166-157FADC0DCE9}" srcOrd="6" destOrd="0" presId="urn:microsoft.com/office/officeart/2018/2/layout/IconVerticalSolidList"/>
    <dgm:cxn modelId="{3D5140E7-816D-40B1-ACC6-02D6F2312530}" type="presParOf" srcId="{15892EF9-0C38-46D0-9166-157FADC0DCE9}" destId="{22420C7F-E5EF-4B11-A751-FBA77655D09A}" srcOrd="0" destOrd="0" presId="urn:microsoft.com/office/officeart/2018/2/layout/IconVerticalSolidList"/>
    <dgm:cxn modelId="{37D3170E-18F3-49E5-A6E6-8D0B322D33A4}" type="presParOf" srcId="{15892EF9-0C38-46D0-9166-157FADC0DCE9}" destId="{57C93B55-BC92-4D54-997D-0E8D0F8007A3}" srcOrd="1" destOrd="0" presId="urn:microsoft.com/office/officeart/2018/2/layout/IconVerticalSolidList"/>
    <dgm:cxn modelId="{466669CE-E25F-4A15-AEFA-2969EBF0318B}" type="presParOf" srcId="{15892EF9-0C38-46D0-9166-157FADC0DCE9}" destId="{74E88CE9-565D-4607-826D-EBBD1F406082}" srcOrd="2" destOrd="0" presId="urn:microsoft.com/office/officeart/2018/2/layout/IconVerticalSolidList"/>
    <dgm:cxn modelId="{1F8F9553-1A67-448D-A028-881FA1E40B3B}" type="presParOf" srcId="{15892EF9-0C38-46D0-9166-157FADC0DCE9}" destId="{2FDFE37A-691E-4B18-9156-68A77F76BC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E5B5ABE-ADDC-4575-AFEC-AA9C7E3AFAAC}"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9CF65CE-A8D0-418F-B3C7-311F255CD971}">
      <dgm:prSet/>
      <dgm:spPr/>
      <dgm:t>
        <a:bodyPr/>
        <a:lstStyle/>
        <a:p>
          <a:pPr>
            <a:lnSpc>
              <a:spcPct val="100000"/>
            </a:lnSpc>
          </a:pPr>
          <a:r>
            <a:rPr lang="it-IT"/>
            <a:t>Si inizia ad ascoltare le richieste di connessione chiamando accept()</a:t>
          </a:r>
          <a:endParaRPr lang="en-US" dirty="0"/>
        </a:p>
      </dgm:t>
    </dgm:pt>
    <dgm:pt modelId="{C454D9AC-AEF9-4343-8BAB-4DC129F975A8}" type="parTrans" cxnId="{B86E7F4D-DC0C-462F-9F21-9B21C2FE9C72}">
      <dgm:prSet/>
      <dgm:spPr/>
      <dgm:t>
        <a:bodyPr/>
        <a:lstStyle/>
        <a:p>
          <a:endParaRPr lang="en-US"/>
        </a:p>
      </dgm:t>
    </dgm:pt>
    <dgm:pt modelId="{1718B0CE-C845-4436-8979-3AFD5937D9E7}" type="sibTrans" cxnId="{B86E7F4D-DC0C-462F-9F21-9B21C2FE9C72}">
      <dgm:prSet/>
      <dgm:spPr/>
      <dgm:t>
        <a:bodyPr/>
        <a:lstStyle/>
        <a:p>
          <a:pPr>
            <a:lnSpc>
              <a:spcPct val="100000"/>
            </a:lnSpc>
          </a:pPr>
          <a:endParaRPr lang="en-US"/>
        </a:p>
      </dgm:t>
    </dgm:pt>
    <dgm:pt modelId="{0D37C8F5-E9B3-4A69-8FD5-6C7FA07EAB56}">
      <dgm:prSet/>
      <dgm:spPr/>
      <dgm:t>
        <a:bodyPr/>
        <a:lstStyle/>
        <a:p>
          <a:pPr>
            <a:lnSpc>
              <a:spcPct val="100000"/>
            </a:lnSpc>
          </a:pPr>
          <a:r>
            <a:rPr lang="it-IT"/>
            <a:t>Questa è una chiamata bloccante: ritorna o una connessione o lancia un errore</a:t>
          </a:r>
          <a:endParaRPr lang="en-US" dirty="0"/>
        </a:p>
      </dgm:t>
    </dgm:pt>
    <dgm:pt modelId="{CC990036-577F-427B-9B09-2D6B2C73A7C6}" type="parTrans" cxnId="{0A00CA86-D790-4A2C-A806-65E5326EFF6E}">
      <dgm:prSet/>
      <dgm:spPr/>
      <dgm:t>
        <a:bodyPr/>
        <a:lstStyle/>
        <a:p>
          <a:endParaRPr lang="en-US"/>
        </a:p>
      </dgm:t>
    </dgm:pt>
    <dgm:pt modelId="{2860CF47-03D9-4A23-96E6-F9BB8CEAE6D5}" type="sibTrans" cxnId="{0A00CA86-D790-4A2C-A806-65E5326EFF6E}">
      <dgm:prSet/>
      <dgm:spPr/>
      <dgm:t>
        <a:bodyPr/>
        <a:lstStyle/>
        <a:p>
          <a:pPr>
            <a:lnSpc>
              <a:spcPct val="100000"/>
            </a:lnSpc>
          </a:pPr>
          <a:endParaRPr lang="en-US"/>
        </a:p>
      </dgm:t>
    </dgm:pt>
    <dgm:pt modelId="{78DD14F6-8353-41F1-8CFE-3D15ECF96C50}">
      <dgm:prSet/>
      <dgm:spPr/>
      <dgm:t>
        <a:bodyPr/>
        <a:lstStyle/>
        <a:p>
          <a:pPr>
            <a:lnSpc>
              <a:spcPct val="100000"/>
            </a:lnSpc>
          </a:pPr>
          <a:r>
            <a:rPr lang="it-IT"/>
            <a:t>Una connessione viene accettata solo quando un dispositivo remoto ha inviato una richiesta di connessione contenente un UUID che corrisponde a quello registrato con questo socket del server di ascolto</a:t>
          </a:r>
          <a:endParaRPr lang="en-US"/>
        </a:p>
      </dgm:t>
    </dgm:pt>
    <dgm:pt modelId="{4AF0C965-5490-4413-AD7F-BE9CBF32D7EA}" type="parTrans" cxnId="{1D3E914E-344D-44A9-AB55-987C563FBF3D}">
      <dgm:prSet/>
      <dgm:spPr/>
      <dgm:t>
        <a:bodyPr/>
        <a:lstStyle/>
        <a:p>
          <a:endParaRPr lang="en-US"/>
        </a:p>
      </dgm:t>
    </dgm:pt>
    <dgm:pt modelId="{6078D5C6-2EF8-4CDF-866F-24F933627867}" type="sibTrans" cxnId="{1D3E914E-344D-44A9-AB55-987C563FBF3D}">
      <dgm:prSet/>
      <dgm:spPr/>
      <dgm:t>
        <a:bodyPr/>
        <a:lstStyle/>
        <a:p>
          <a:pPr>
            <a:lnSpc>
              <a:spcPct val="100000"/>
            </a:lnSpc>
          </a:pPr>
          <a:endParaRPr lang="en-US"/>
        </a:p>
      </dgm:t>
    </dgm:pt>
    <dgm:pt modelId="{4F7850AF-1554-443F-A411-8AC89F1BEA79}">
      <dgm:prSet/>
      <dgm:spPr/>
      <dgm:t>
        <a:bodyPr/>
        <a:lstStyle/>
        <a:p>
          <a:pPr>
            <a:lnSpc>
              <a:spcPct val="100000"/>
            </a:lnSpc>
          </a:pPr>
          <a:r>
            <a:rPr lang="it-IT"/>
            <a:t>In caso di successo, accept() restituisce un BluetoothSocket collegato</a:t>
          </a:r>
          <a:endParaRPr lang="en-US" dirty="0"/>
        </a:p>
      </dgm:t>
    </dgm:pt>
    <dgm:pt modelId="{DF8C5CF1-D2A0-4298-83EC-B707A292C735}" type="parTrans" cxnId="{20AF353D-BAF8-4A7C-86DC-CD5401A4DCB3}">
      <dgm:prSet/>
      <dgm:spPr/>
      <dgm:t>
        <a:bodyPr/>
        <a:lstStyle/>
        <a:p>
          <a:endParaRPr lang="en-US"/>
        </a:p>
      </dgm:t>
    </dgm:pt>
    <dgm:pt modelId="{C7628215-9F64-41F2-A180-3B2CFCE9B5E8}" type="sibTrans" cxnId="{20AF353D-BAF8-4A7C-86DC-CD5401A4DCB3}">
      <dgm:prSet/>
      <dgm:spPr/>
      <dgm:t>
        <a:bodyPr/>
        <a:lstStyle/>
        <a:p>
          <a:endParaRPr lang="en-US"/>
        </a:p>
      </dgm:t>
    </dgm:pt>
    <dgm:pt modelId="{1151684F-022B-423C-8718-B48EC75C44C7}" type="pres">
      <dgm:prSet presAssocID="{9E5B5ABE-ADDC-4575-AFEC-AA9C7E3AFAAC}" presName="root" presStyleCnt="0">
        <dgm:presLayoutVars>
          <dgm:dir/>
          <dgm:resizeHandles val="exact"/>
        </dgm:presLayoutVars>
      </dgm:prSet>
      <dgm:spPr/>
    </dgm:pt>
    <dgm:pt modelId="{D7560133-3355-4F27-9A63-F6B4CC26778D}" type="pres">
      <dgm:prSet presAssocID="{9E5B5ABE-ADDC-4575-AFEC-AA9C7E3AFAAC}" presName="container" presStyleCnt="0">
        <dgm:presLayoutVars>
          <dgm:dir/>
          <dgm:resizeHandles val="exact"/>
        </dgm:presLayoutVars>
      </dgm:prSet>
      <dgm:spPr/>
    </dgm:pt>
    <dgm:pt modelId="{803A1E38-08F0-41BD-89E6-DC66205EB24A}" type="pres">
      <dgm:prSet presAssocID="{A9CF65CE-A8D0-418F-B3C7-311F255CD971}" presName="compNode" presStyleCnt="0"/>
      <dgm:spPr/>
    </dgm:pt>
    <dgm:pt modelId="{87A0EFAE-97CF-4BB9-A942-D6EDC79D1E0C}" type="pres">
      <dgm:prSet presAssocID="{A9CF65CE-A8D0-418F-B3C7-311F255CD971}" presName="iconBgRect" presStyleLbl="bgShp" presStyleIdx="0" presStyleCnt="4"/>
      <dgm:spPr/>
    </dgm:pt>
    <dgm:pt modelId="{500530AA-B727-4BAE-A12F-7734950D9067}" type="pres">
      <dgm:prSet presAssocID="{A9CF65CE-A8D0-418F-B3C7-311F255CD97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1"/>
        </a:ext>
      </dgm:extLst>
    </dgm:pt>
    <dgm:pt modelId="{028EBECA-74A0-40FE-9B97-8A3C9F63E903}" type="pres">
      <dgm:prSet presAssocID="{A9CF65CE-A8D0-418F-B3C7-311F255CD971}" presName="spaceRect" presStyleCnt="0"/>
      <dgm:spPr/>
    </dgm:pt>
    <dgm:pt modelId="{397E8DE8-B615-4888-B2E1-FB97AC9A38C2}" type="pres">
      <dgm:prSet presAssocID="{A9CF65CE-A8D0-418F-B3C7-311F255CD971}" presName="textRect" presStyleLbl="revTx" presStyleIdx="0" presStyleCnt="4">
        <dgm:presLayoutVars>
          <dgm:chMax val="1"/>
          <dgm:chPref val="1"/>
        </dgm:presLayoutVars>
      </dgm:prSet>
      <dgm:spPr/>
    </dgm:pt>
    <dgm:pt modelId="{FDE4188B-824E-48DD-B3E2-7ACE266D750E}" type="pres">
      <dgm:prSet presAssocID="{1718B0CE-C845-4436-8979-3AFD5937D9E7}" presName="sibTrans" presStyleLbl="sibTrans2D1" presStyleIdx="0" presStyleCnt="0"/>
      <dgm:spPr/>
    </dgm:pt>
    <dgm:pt modelId="{B746DDA4-04AE-4D5E-8E33-4E4B02CD9757}" type="pres">
      <dgm:prSet presAssocID="{0D37C8F5-E9B3-4A69-8FD5-6C7FA07EAB56}" presName="compNode" presStyleCnt="0"/>
      <dgm:spPr/>
    </dgm:pt>
    <dgm:pt modelId="{3B45EDB4-734F-41BE-8126-44AE514E5BD9}" type="pres">
      <dgm:prSet presAssocID="{0D37C8F5-E9B3-4A69-8FD5-6C7FA07EAB56}" presName="iconBgRect" presStyleLbl="bgShp" presStyleIdx="1" presStyleCnt="4"/>
      <dgm:spPr/>
    </dgm:pt>
    <dgm:pt modelId="{AC91D93C-3E1D-43F7-B4E3-B709A4E1B7D1}" type="pres">
      <dgm:prSet presAssocID="{0D37C8F5-E9B3-4A69-8FD5-6C7FA07EAB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3"/>
        </a:ext>
      </dgm:extLst>
    </dgm:pt>
    <dgm:pt modelId="{1F2E7301-DCDF-4373-9E1A-48458A1D88CD}" type="pres">
      <dgm:prSet presAssocID="{0D37C8F5-E9B3-4A69-8FD5-6C7FA07EAB56}" presName="spaceRect" presStyleCnt="0"/>
      <dgm:spPr/>
    </dgm:pt>
    <dgm:pt modelId="{DB67E64D-2983-4696-B225-131AAEA5927C}" type="pres">
      <dgm:prSet presAssocID="{0D37C8F5-E9B3-4A69-8FD5-6C7FA07EAB56}" presName="textRect" presStyleLbl="revTx" presStyleIdx="1" presStyleCnt="4">
        <dgm:presLayoutVars>
          <dgm:chMax val="1"/>
          <dgm:chPref val="1"/>
        </dgm:presLayoutVars>
      </dgm:prSet>
      <dgm:spPr/>
    </dgm:pt>
    <dgm:pt modelId="{69C1CA55-1089-414D-824C-A5FB54CBDB41}" type="pres">
      <dgm:prSet presAssocID="{2860CF47-03D9-4A23-96E6-F9BB8CEAE6D5}" presName="sibTrans" presStyleLbl="sibTrans2D1" presStyleIdx="0" presStyleCnt="0"/>
      <dgm:spPr/>
    </dgm:pt>
    <dgm:pt modelId="{9ECBCD44-C38C-4ABC-B499-C6AD723514D8}" type="pres">
      <dgm:prSet presAssocID="{78DD14F6-8353-41F1-8CFE-3D15ECF96C50}" presName="compNode" presStyleCnt="0"/>
      <dgm:spPr/>
    </dgm:pt>
    <dgm:pt modelId="{823FD3D0-D8AA-4EE0-BB01-493F5E17335D}" type="pres">
      <dgm:prSet presAssocID="{78DD14F6-8353-41F1-8CFE-3D15ECF96C50}" presName="iconBgRect" presStyleLbl="bgShp" presStyleIdx="2" presStyleCnt="4"/>
      <dgm:spPr/>
    </dgm:pt>
    <dgm:pt modelId="{AF336B75-DCE3-45FC-914B-0C7D33FE0F2C}" type="pres">
      <dgm:prSet presAssocID="{78DD14F6-8353-41F1-8CFE-3D15ECF96C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a:ext>
      </dgm:extLst>
    </dgm:pt>
    <dgm:pt modelId="{A3D7799D-AAA7-49F8-BD10-31C67D1EA3C3}" type="pres">
      <dgm:prSet presAssocID="{78DD14F6-8353-41F1-8CFE-3D15ECF96C50}" presName="spaceRect" presStyleCnt="0"/>
      <dgm:spPr/>
    </dgm:pt>
    <dgm:pt modelId="{A8B6109E-5E2D-4F86-9ADC-486EE81BAB16}" type="pres">
      <dgm:prSet presAssocID="{78DD14F6-8353-41F1-8CFE-3D15ECF96C50}" presName="textRect" presStyleLbl="revTx" presStyleIdx="2" presStyleCnt="4">
        <dgm:presLayoutVars>
          <dgm:chMax val="1"/>
          <dgm:chPref val="1"/>
        </dgm:presLayoutVars>
      </dgm:prSet>
      <dgm:spPr/>
    </dgm:pt>
    <dgm:pt modelId="{CF1E6DAB-19B0-4287-9ED5-78AD1B8BF6CD}" type="pres">
      <dgm:prSet presAssocID="{6078D5C6-2EF8-4CDF-866F-24F933627867}" presName="sibTrans" presStyleLbl="sibTrans2D1" presStyleIdx="0" presStyleCnt="0"/>
      <dgm:spPr/>
    </dgm:pt>
    <dgm:pt modelId="{FA7ABC47-139D-4E40-B339-73A4206A5CFE}" type="pres">
      <dgm:prSet presAssocID="{4F7850AF-1554-443F-A411-8AC89F1BEA79}" presName="compNode" presStyleCnt="0"/>
      <dgm:spPr/>
    </dgm:pt>
    <dgm:pt modelId="{07304B6B-7CA8-45A5-9563-DE9211A28FAB}" type="pres">
      <dgm:prSet presAssocID="{4F7850AF-1554-443F-A411-8AC89F1BEA79}" presName="iconBgRect" presStyleLbl="bgShp" presStyleIdx="3" presStyleCnt="4"/>
      <dgm:spPr/>
    </dgm:pt>
    <dgm:pt modelId="{F90EEBB2-904B-4A90-AC17-3A6944EAF066}" type="pres">
      <dgm:prSet presAssocID="{4F7850AF-1554-443F-A411-8AC89F1BEA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adge 4"/>
        </a:ext>
      </dgm:extLst>
    </dgm:pt>
    <dgm:pt modelId="{7287763E-963E-46BD-8F44-CC89CE65EB06}" type="pres">
      <dgm:prSet presAssocID="{4F7850AF-1554-443F-A411-8AC89F1BEA79}" presName="spaceRect" presStyleCnt="0"/>
      <dgm:spPr/>
    </dgm:pt>
    <dgm:pt modelId="{54CADD58-2F9F-456E-9C08-2A4ADFFF2D06}" type="pres">
      <dgm:prSet presAssocID="{4F7850AF-1554-443F-A411-8AC89F1BEA79}" presName="textRect" presStyleLbl="revTx" presStyleIdx="3" presStyleCnt="4">
        <dgm:presLayoutVars>
          <dgm:chMax val="1"/>
          <dgm:chPref val="1"/>
        </dgm:presLayoutVars>
      </dgm:prSet>
      <dgm:spPr/>
    </dgm:pt>
  </dgm:ptLst>
  <dgm:cxnLst>
    <dgm:cxn modelId="{91C4A630-97C3-466C-85C3-061C5C911CBF}" type="presOf" srcId="{6078D5C6-2EF8-4CDF-866F-24F933627867}" destId="{CF1E6DAB-19B0-4287-9ED5-78AD1B8BF6CD}" srcOrd="0" destOrd="0" presId="urn:microsoft.com/office/officeart/2018/2/layout/IconCircleList"/>
    <dgm:cxn modelId="{20AF353D-BAF8-4A7C-86DC-CD5401A4DCB3}" srcId="{9E5B5ABE-ADDC-4575-AFEC-AA9C7E3AFAAC}" destId="{4F7850AF-1554-443F-A411-8AC89F1BEA79}" srcOrd="3" destOrd="0" parTransId="{DF8C5CF1-D2A0-4298-83EC-B707A292C735}" sibTransId="{C7628215-9F64-41F2-A180-3B2CFCE9B5E8}"/>
    <dgm:cxn modelId="{8B1C0243-8B3C-40A0-8320-369227AB94A0}" type="presOf" srcId="{0D37C8F5-E9B3-4A69-8FD5-6C7FA07EAB56}" destId="{DB67E64D-2983-4696-B225-131AAEA5927C}" srcOrd="0" destOrd="0" presId="urn:microsoft.com/office/officeart/2018/2/layout/IconCircleList"/>
    <dgm:cxn modelId="{D7032C4B-01CC-4DAC-B2FE-AF4F4C5C62D3}" type="presOf" srcId="{9E5B5ABE-ADDC-4575-AFEC-AA9C7E3AFAAC}" destId="{1151684F-022B-423C-8718-B48EC75C44C7}" srcOrd="0" destOrd="0" presId="urn:microsoft.com/office/officeart/2018/2/layout/IconCircleList"/>
    <dgm:cxn modelId="{B86E7F4D-DC0C-462F-9F21-9B21C2FE9C72}" srcId="{9E5B5ABE-ADDC-4575-AFEC-AA9C7E3AFAAC}" destId="{A9CF65CE-A8D0-418F-B3C7-311F255CD971}" srcOrd="0" destOrd="0" parTransId="{C454D9AC-AEF9-4343-8BAB-4DC129F975A8}" sibTransId="{1718B0CE-C845-4436-8979-3AFD5937D9E7}"/>
    <dgm:cxn modelId="{1D3E914E-344D-44A9-AB55-987C563FBF3D}" srcId="{9E5B5ABE-ADDC-4575-AFEC-AA9C7E3AFAAC}" destId="{78DD14F6-8353-41F1-8CFE-3D15ECF96C50}" srcOrd="2" destOrd="0" parTransId="{4AF0C965-5490-4413-AD7F-BE9CBF32D7EA}" sibTransId="{6078D5C6-2EF8-4CDF-866F-24F933627867}"/>
    <dgm:cxn modelId="{F9914951-83F3-4B82-9872-56CDB1AF80DC}" type="presOf" srcId="{2860CF47-03D9-4A23-96E6-F9BB8CEAE6D5}" destId="{69C1CA55-1089-414D-824C-A5FB54CBDB41}" srcOrd="0" destOrd="0" presId="urn:microsoft.com/office/officeart/2018/2/layout/IconCircleList"/>
    <dgm:cxn modelId="{0A00CA86-D790-4A2C-A806-65E5326EFF6E}" srcId="{9E5B5ABE-ADDC-4575-AFEC-AA9C7E3AFAAC}" destId="{0D37C8F5-E9B3-4A69-8FD5-6C7FA07EAB56}" srcOrd="1" destOrd="0" parTransId="{CC990036-577F-427B-9B09-2D6B2C73A7C6}" sibTransId="{2860CF47-03D9-4A23-96E6-F9BB8CEAE6D5}"/>
    <dgm:cxn modelId="{0AD08496-F996-4F1C-BC38-F81EE2B0B86C}" type="presOf" srcId="{4F7850AF-1554-443F-A411-8AC89F1BEA79}" destId="{54CADD58-2F9F-456E-9C08-2A4ADFFF2D06}" srcOrd="0" destOrd="0" presId="urn:microsoft.com/office/officeart/2018/2/layout/IconCircleList"/>
    <dgm:cxn modelId="{1BA953C2-4BC1-43B4-B85D-8D803E1ED4B6}" type="presOf" srcId="{A9CF65CE-A8D0-418F-B3C7-311F255CD971}" destId="{397E8DE8-B615-4888-B2E1-FB97AC9A38C2}" srcOrd="0" destOrd="0" presId="urn:microsoft.com/office/officeart/2018/2/layout/IconCircleList"/>
    <dgm:cxn modelId="{623C26CE-51D0-482C-A84A-2286255BCE90}" type="presOf" srcId="{78DD14F6-8353-41F1-8CFE-3D15ECF96C50}" destId="{A8B6109E-5E2D-4F86-9ADC-486EE81BAB16}" srcOrd="0" destOrd="0" presId="urn:microsoft.com/office/officeart/2018/2/layout/IconCircleList"/>
    <dgm:cxn modelId="{E70C3CD7-FC1D-4F6A-83E1-017BE15A81B4}" type="presOf" srcId="{1718B0CE-C845-4436-8979-3AFD5937D9E7}" destId="{FDE4188B-824E-48DD-B3E2-7ACE266D750E}" srcOrd="0" destOrd="0" presId="urn:microsoft.com/office/officeart/2018/2/layout/IconCircleList"/>
    <dgm:cxn modelId="{20E78FAD-B260-4411-87CF-4EC146F2E29D}" type="presParOf" srcId="{1151684F-022B-423C-8718-B48EC75C44C7}" destId="{D7560133-3355-4F27-9A63-F6B4CC26778D}" srcOrd="0" destOrd="0" presId="urn:microsoft.com/office/officeart/2018/2/layout/IconCircleList"/>
    <dgm:cxn modelId="{CA8F3845-BBE9-4CAE-A478-EC2EB4F99CF2}" type="presParOf" srcId="{D7560133-3355-4F27-9A63-F6B4CC26778D}" destId="{803A1E38-08F0-41BD-89E6-DC66205EB24A}" srcOrd="0" destOrd="0" presId="urn:microsoft.com/office/officeart/2018/2/layout/IconCircleList"/>
    <dgm:cxn modelId="{777C15A9-A0CF-49AA-A376-C537EF4A69B6}" type="presParOf" srcId="{803A1E38-08F0-41BD-89E6-DC66205EB24A}" destId="{87A0EFAE-97CF-4BB9-A942-D6EDC79D1E0C}" srcOrd="0" destOrd="0" presId="urn:microsoft.com/office/officeart/2018/2/layout/IconCircleList"/>
    <dgm:cxn modelId="{2B550E70-2231-49F4-91DA-1819231897A0}" type="presParOf" srcId="{803A1E38-08F0-41BD-89E6-DC66205EB24A}" destId="{500530AA-B727-4BAE-A12F-7734950D9067}" srcOrd="1" destOrd="0" presId="urn:microsoft.com/office/officeart/2018/2/layout/IconCircleList"/>
    <dgm:cxn modelId="{6F7FD2A6-4DB6-4095-8B30-210ADB190C7F}" type="presParOf" srcId="{803A1E38-08F0-41BD-89E6-DC66205EB24A}" destId="{028EBECA-74A0-40FE-9B97-8A3C9F63E903}" srcOrd="2" destOrd="0" presId="urn:microsoft.com/office/officeart/2018/2/layout/IconCircleList"/>
    <dgm:cxn modelId="{DE0470C8-EADC-43A0-A514-A89C7C9CC226}" type="presParOf" srcId="{803A1E38-08F0-41BD-89E6-DC66205EB24A}" destId="{397E8DE8-B615-4888-B2E1-FB97AC9A38C2}" srcOrd="3" destOrd="0" presId="urn:microsoft.com/office/officeart/2018/2/layout/IconCircleList"/>
    <dgm:cxn modelId="{D8BCBD41-79AF-47C4-A382-4E008547A758}" type="presParOf" srcId="{D7560133-3355-4F27-9A63-F6B4CC26778D}" destId="{FDE4188B-824E-48DD-B3E2-7ACE266D750E}" srcOrd="1" destOrd="0" presId="urn:microsoft.com/office/officeart/2018/2/layout/IconCircleList"/>
    <dgm:cxn modelId="{FC027A0F-50E6-4BD2-A3E9-10463AAF2BCA}" type="presParOf" srcId="{D7560133-3355-4F27-9A63-F6B4CC26778D}" destId="{B746DDA4-04AE-4D5E-8E33-4E4B02CD9757}" srcOrd="2" destOrd="0" presId="urn:microsoft.com/office/officeart/2018/2/layout/IconCircleList"/>
    <dgm:cxn modelId="{C82A2B5A-A120-4905-B932-C9366E814ACE}" type="presParOf" srcId="{B746DDA4-04AE-4D5E-8E33-4E4B02CD9757}" destId="{3B45EDB4-734F-41BE-8126-44AE514E5BD9}" srcOrd="0" destOrd="0" presId="urn:microsoft.com/office/officeart/2018/2/layout/IconCircleList"/>
    <dgm:cxn modelId="{CFD48B3A-7FC6-488E-8BF1-3C90F7D2A8B7}" type="presParOf" srcId="{B746DDA4-04AE-4D5E-8E33-4E4B02CD9757}" destId="{AC91D93C-3E1D-43F7-B4E3-B709A4E1B7D1}" srcOrd="1" destOrd="0" presId="urn:microsoft.com/office/officeart/2018/2/layout/IconCircleList"/>
    <dgm:cxn modelId="{B31FA110-0087-406B-8512-C2F805BF5A2A}" type="presParOf" srcId="{B746DDA4-04AE-4D5E-8E33-4E4B02CD9757}" destId="{1F2E7301-DCDF-4373-9E1A-48458A1D88CD}" srcOrd="2" destOrd="0" presId="urn:microsoft.com/office/officeart/2018/2/layout/IconCircleList"/>
    <dgm:cxn modelId="{9D0A3AE2-D103-4837-B5D4-B346B84C39A8}" type="presParOf" srcId="{B746DDA4-04AE-4D5E-8E33-4E4B02CD9757}" destId="{DB67E64D-2983-4696-B225-131AAEA5927C}" srcOrd="3" destOrd="0" presId="urn:microsoft.com/office/officeart/2018/2/layout/IconCircleList"/>
    <dgm:cxn modelId="{5AAE562E-FD84-4C26-ABA0-FF95368C6251}" type="presParOf" srcId="{D7560133-3355-4F27-9A63-F6B4CC26778D}" destId="{69C1CA55-1089-414D-824C-A5FB54CBDB41}" srcOrd="3" destOrd="0" presId="urn:microsoft.com/office/officeart/2018/2/layout/IconCircleList"/>
    <dgm:cxn modelId="{07C20BCA-7DCB-4A9F-A341-F981FC6809C6}" type="presParOf" srcId="{D7560133-3355-4F27-9A63-F6B4CC26778D}" destId="{9ECBCD44-C38C-4ABC-B499-C6AD723514D8}" srcOrd="4" destOrd="0" presId="urn:microsoft.com/office/officeart/2018/2/layout/IconCircleList"/>
    <dgm:cxn modelId="{4080BBB0-36E6-4706-BBB6-C1B74AD92D10}" type="presParOf" srcId="{9ECBCD44-C38C-4ABC-B499-C6AD723514D8}" destId="{823FD3D0-D8AA-4EE0-BB01-493F5E17335D}" srcOrd="0" destOrd="0" presId="urn:microsoft.com/office/officeart/2018/2/layout/IconCircleList"/>
    <dgm:cxn modelId="{98DC17C4-BAFE-4ED6-9AB7-EAC1FF42D432}" type="presParOf" srcId="{9ECBCD44-C38C-4ABC-B499-C6AD723514D8}" destId="{AF336B75-DCE3-45FC-914B-0C7D33FE0F2C}" srcOrd="1" destOrd="0" presId="urn:microsoft.com/office/officeart/2018/2/layout/IconCircleList"/>
    <dgm:cxn modelId="{4F6275EF-5F07-4B2A-A613-A89DF3D8B685}" type="presParOf" srcId="{9ECBCD44-C38C-4ABC-B499-C6AD723514D8}" destId="{A3D7799D-AAA7-49F8-BD10-31C67D1EA3C3}" srcOrd="2" destOrd="0" presId="urn:microsoft.com/office/officeart/2018/2/layout/IconCircleList"/>
    <dgm:cxn modelId="{F6B1AA58-2DE4-4B64-A07B-E0B8C1DC669E}" type="presParOf" srcId="{9ECBCD44-C38C-4ABC-B499-C6AD723514D8}" destId="{A8B6109E-5E2D-4F86-9ADC-486EE81BAB16}" srcOrd="3" destOrd="0" presId="urn:microsoft.com/office/officeart/2018/2/layout/IconCircleList"/>
    <dgm:cxn modelId="{9BB0E23D-7BB9-47F1-8788-ACBE0846E05B}" type="presParOf" srcId="{D7560133-3355-4F27-9A63-F6B4CC26778D}" destId="{CF1E6DAB-19B0-4287-9ED5-78AD1B8BF6CD}" srcOrd="5" destOrd="0" presId="urn:microsoft.com/office/officeart/2018/2/layout/IconCircleList"/>
    <dgm:cxn modelId="{A891FA6B-D9D1-4CF1-BE6A-EFB6A649A5E1}" type="presParOf" srcId="{D7560133-3355-4F27-9A63-F6B4CC26778D}" destId="{FA7ABC47-139D-4E40-B339-73A4206A5CFE}" srcOrd="6" destOrd="0" presId="urn:microsoft.com/office/officeart/2018/2/layout/IconCircleList"/>
    <dgm:cxn modelId="{F25C5E8E-5D47-4B56-8ACD-D2F37E3E9DDD}" type="presParOf" srcId="{FA7ABC47-139D-4E40-B339-73A4206A5CFE}" destId="{07304B6B-7CA8-45A5-9563-DE9211A28FAB}" srcOrd="0" destOrd="0" presId="urn:microsoft.com/office/officeart/2018/2/layout/IconCircleList"/>
    <dgm:cxn modelId="{01CD4017-9231-40F2-B255-ABC18CCCB722}" type="presParOf" srcId="{FA7ABC47-139D-4E40-B339-73A4206A5CFE}" destId="{F90EEBB2-904B-4A90-AC17-3A6944EAF066}" srcOrd="1" destOrd="0" presId="urn:microsoft.com/office/officeart/2018/2/layout/IconCircleList"/>
    <dgm:cxn modelId="{CB24EB60-2B2C-445A-AABA-918C7DCCD6ED}" type="presParOf" srcId="{FA7ABC47-139D-4E40-B339-73A4206A5CFE}" destId="{7287763E-963E-46BD-8F44-CC89CE65EB06}" srcOrd="2" destOrd="0" presId="urn:microsoft.com/office/officeart/2018/2/layout/IconCircleList"/>
    <dgm:cxn modelId="{3ED45550-E823-487A-8EA0-2CEC15AC2F9D}" type="presParOf" srcId="{FA7ABC47-139D-4E40-B339-73A4206A5CFE}" destId="{54CADD58-2F9F-456E-9C08-2A4ADFFF2D06}"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BC971D6-0C35-4873-9B17-6048F808C212}"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955FCE7-DFDA-4237-BE1F-F8F804E04E89}">
      <dgm:prSet/>
      <dgm:spPr/>
      <dgm:t>
        <a:bodyPr/>
        <a:lstStyle/>
        <a:p>
          <a:r>
            <a:rPr lang="it-IT" dirty="0"/>
            <a:t>A meno che non si desideri accettare connessioni aggiuntive, chiamare </a:t>
          </a:r>
          <a:r>
            <a:rPr lang="it-IT" dirty="0" err="1"/>
            <a:t>close</a:t>
          </a:r>
          <a:r>
            <a:rPr lang="it-IT" dirty="0"/>
            <a:t>()</a:t>
          </a:r>
          <a:endParaRPr lang="en-US" dirty="0"/>
        </a:p>
      </dgm:t>
    </dgm:pt>
    <dgm:pt modelId="{1230742B-4019-45A9-B675-3D4740BA86E9}" type="parTrans" cxnId="{EF165A80-5414-4024-B373-3009EA942D2B}">
      <dgm:prSet/>
      <dgm:spPr/>
      <dgm:t>
        <a:bodyPr/>
        <a:lstStyle/>
        <a:p>
          <a:endParaRPr lang="en-US"/>
        </a:p>
      </dgm:t>
    </dgm:pt>
    <dgm:pt modelId="{1E88C81B-C201-41D0-A8D6-9C2421AFC8B3}" type="sibTrans" cxnId="{EF165A80-5414-4024-B373-3009EA942D2B}">
      <dgm:prSet/>
      <dgm:spPr/>
      <dgm:t>
        <a:bodyPr/>
        <a:lstStyle/>
        <a:p>
          <a:endParaRPr lang="en-US"/>
        </a:p>
      </dgm:t>
    </dgm:pt>
    <dgm:pt modelId="{81BC6505-65D9-4068-A220-B29D53193D05}">
      <dgm:prSet/>
      <dgm:spPr/>
      <dgm:t>
        <a:bodyPr/>
        <a:lstStyle/>
        <a:p>
          <a:r>
            <a:rPr lang="it-IT" dirty="0"/>
            <a:t>Questa chiamata al metodo rilascia il </a:t>
          </a:r>
          <a:r>
            <a:rPr lang="it-IT" dirty="0" err="1"/>
            <a:t>socket</a:t>
          </a:r>
          <a:r>
            <a:rPr lang="it-IT" dirty="0"/>
            <a:t> del server e tutte le sue risorse, ma non chiude il </a:t>
          </a:r>
          <a:r>
            <a:rPr lang="it-IT" dirty="0" err="1"/>
            <a:t>BluetoothSocket</a:t>
          </a:r>
          <a:r>
            <a:rPr lang="it-IT" dirty="0"/>
            <a:t> connesso che è stato restituito da </a:t>
          </a:r>
          <a:r>
            <a:rPr lang="it-IT" dirty="0" err="1"/>
            <a:t>accept</a:t>
          </a:r>
          <a:r>
            <a:rPr lang="it-IT" dirty="0"/>
            <a:t>()</a:t>
          </a:r>
          <a:endParaRPr lang="en-US" dirty="0"/>
        </a:p>
      </dgm:t>
    </dgm:pt>
    <dgm:pt modelId="{F2364794-BEAE-4795-B9D6-319500F25AEE}" type="parTrans" cxnId="{C5C2BCF5-06ED-4921-8DD6-1A0A0B26FE1F}">
      <dgm:prSet/>
      <dgm:spPr/>
      <dgm:t>
        <a:bodyPr/>
        <a:lstStyle/>
        <a:p>
          <a:endParaRPr lang="en-US"/>
        </a:p>
      </dgm:t>
    </dgm:pt>
    <dgm:pt modelId="{7392D077-AC36-4BED-9560-D7EC6078C864}" type="sibTrans" cxnId="{C5C2BCF5-06ED-4921-8DD6-1A0A0B26FE1F}">
      <dgm:prSet/>
      <dgm:spPr/>
      <dgm:t>
        <a:bodyPr/>
        <a:lstStyle/>
        <a:p>
          <a:endParaRPr lang="en-US"/>
        </a:p>
      </dgm:t>
    </dgm:pt>
    <dgm:pt modelId="{554E4C6C-B0F9-46A5-A0A1-313358948D32}">
      <dgm:prSet/>
      <dgm:spPr/>
      <dgm:t>
        <a:bodyPr/>
        <a:lstStyle/>
        <a:p>
          <a:r>
            <a:rPr lang="it-IT" dirty="0"/>
            <a:t>A differenza di TCP/IP, RFCOMM consente un solo client connesso per canale alla volta, quindi nella maggior parte dei casi ha senso chiamare </a:t>
          </a:r>
          <a:r>
            <a:rPr lang="it-IT" dirty="0" err="1"/>
            <a:t>close</a:t>
          </a:r>
          <a:r>
            <a:rPr lang="it-IT" dirty="0"/>
            <a:t>() su </a:t>
          </a:r>
          <a:r>
            <a:rPr lang="it-IT" dirty="0" err="1"/>
            <a:t>BluetoothServerSocket</a:t>
          </a:r>
          <a:r>
            <a:rPr lang="it-IT" dirty="0"/>
            <a:t> immediatamente dopo aver accettato un </a:t>
          </a:r>
          <a:r>
            <a:rPr lang="it-IT" dirty="0" err="1"/>
            <a:t>socket</a:t>
          </a:r>
          <a:r>
            <a:rPr lang="it-IT" dirty="0"/>
            <a:t> connesso</a:t>
          </a:r>
          <a:endParaRPr lang="en-US" dirty="0"/>
        </a:p>
      </dgm:t>
    </dgm:pt>
    <dgm:pt modelId="{AB6AB68C-A48D-452D-9D18-8FE1A0730BF2}" type="parTrans" cxnId="{223B44C9-2C92-4771-B48D-B230CFDD10E6}">
      <dgm:prSet/>
      <dgm:spPr/>
      <dgm:t>
        <a:bodyPr/>
        <a:lstStyle/>
        <a:p>
          <a:endParaRPr lang="en-US"/>
        </a:p>
      </dgm:t>
    </dgm:pt>
    <dgm:pt modelId="{23BB0C18-6032-464C-83EF-EA5842480FD7}" type="sibTrans" cxnId="{223B44C9-2C92-4771-B48D-B230CFDD10E6}">
      <dgm:prSet/>
      <dgm:spPr/>
      <dgm:t>
        <a:bodyPr/>
        <a:lstStyle/>
        <a:p>
          <a:endParaRPr lang="en-US"/>
        </a:p>
      </dgm:t>
    </dgm:pt>
    <dgm:pt modelId="{3A8E183C-FAAF-4BDF-A586-73BB6A8DA8F0}" type="pres">
      <dgm:prSet presAssocID="{6BC971D6-0C35-4873-9B17-6048F808C212}" presName="root" presStyleCnt="0">
        <dgm:presLayoutVars>
          <dgm:dir/>
          <dgm:resizeHandles val="exact"/>
        </dgm:presLayoutVars>
      </dgm:prSet>
      <dgm:spPr/>
    </dgm:pt>
    <dgm:pt modelId="{2616C2BA-D335-472D-8C17-0E3F6303FB6F}" type="pres">
      <dgm:prSet presAssocID="{9955FCE7-DFDA-4237-BE1F-F8F804E04E89}" presName="compNode" presStyleCnt="0"/>
      <dgm:spPr/>
    </dgm:pt>
    <dgm:pt modelId="{28261DB9-B24F-4733-BF55-EA10D9173CFA}" type="pres">
      <dgm:prSet presAssocID="{9955FCE7-DFDA-4237-BE1F-F8F804E04E89}" presName="bgRect" presStyleLbl="bgShp" presStyleIdx="0" presStyleCnt="3"/>
      <dgm:spPr/>
    </dgm:pt>
    <dgm:pt modelId="{9481B762-CD2D-47AD-AF9A-4C4D6727EF4B}" type="pres">
      <dgm:prSet presAssocID="{9955FCE7-DFDA-4237-BE1F-F8F804E04E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delle cose"/>
        </a:ext>
      </dgm:extLst>
    </dgm:pt>
    <dgm:pt modelId="{B435DB0A-AE59-4FB5-9131-A7C4570F9BE4}" type="pres">
      <dgm:prSet presAssocID="{9955FCE7-DFDA-4237-BE1F-F8F804E04E89}" presName="spaceRect" presStyleCnt="0"/>
      <dgm:spPr/>
    </dgm:pt>
    <dgm:pt modelId="{974B2863-B9BD-4A45-8389-9EB83ADF0E31}" type="pres">
      <dgm:prSet presAssocID="{9955FCE7-DFDA-4237-BE1F-F8F804E04E89}" presName="parTx" presStyleLbl="revTx" presStyleIdx="0" presStyleCnt="3">
        <dgm:presLayoutVars>
          <dgm:chMax val="0"/>
          <dgm:chPref val="0"/>
        </dgm:presLayoutVars>
      </dgm:prSet>
      <dgm:spPr/>
    </dgm:pt>
    <dgm:pt modelId="{A864ADCC-3B37-44A3-91A5-62FCE541649B}" type="pres">
      <dgm:prSet presAssocID="{1E88C81B-C201-41D0-A8D6-9C2421AFC8B3}" presName="sibTrans" presStyleCnt="0"/>
      <dgm:spPr/>
    </dgm:pt>
    <dgm:pt modelId="{9C318904-A181-48F8-B0C7-19C98EB02470}" type="pres">
      <dgm:prSet presAssocID="{81BC6505-65D9-4068-A220-B29D53193D05}" presName="compNode" presStyleCnt="0"/>
      <dgm:spPr/>
    </dgm:pt>
    <dgm:pt modelId="{075526D9-0C6C-49C5-B518-9A1449F0BC96}" type="pres">
      <dgm:prSet presAssocID="{81BC6505-65D9-4068-A220-B29D53193D05}" presName="bgRect" presStyleLbl="bgShp" presStyleIdx="1" presStyleCnt="3"/>
      <dgm:spPr/>
    </dgm:pt>
    <dgm:pt modelId="{313D2201-26F4-4638-8D6B-0E89A1937FE7}" type="pres">
      <dgm:prSet presAssocID="{81BC6505-65D9-4068-A220-B29D53193D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3604245-6BE6-4D79-9D3D-46D8E85C9C0B}" type="pres">
      <dgm:prSet presAssocID="{81BC6505-65D9-4068-A220-B29D53193D05}" presName="spaceRect" presStyleCnt="0"/>
      <dgm:spPr/>
    </dgm:pt>
    <dgm:pt modelId="{1E61B601-8984-42D0-AD20-3785E1D1DD6D}" type="pres">
      <dgm:prSet presAssocID="{81BC6505-65D9-4068-A220-B29D53193D05}" presName="parTx" presStyleLbl="revTx" presStyleIdx="1" presStyleCnt="3">
        <dgm:presLayoutVars>
          <dgm:chMax val="0"/>
          <dgm:chPref val="0"/>
        </dgm:presLayoutVars>
      </dgm:prSet>
      <dgm:spPr/>
    </dgm:pt>
    <dgm:pt modelId="{388901BC-7649-40C8-BE1E-D87D931FB4C9}" type="pres">
      <dgm:prSet presAssocID="{7392D077-AC36-4BED-9560-D7EC6078C864}" presName="sibTrans" presStyleCnt="0"/>
      <dgm:spPr/>
    </dgm:pt>
    <dgm:pt modelId="{DAFB5DEA-3C31-481C-835A-B211FE86005B}" type="pres">
      <dgm:prSet presAssocID="{554E4C6C-B0F9-46A5-A0A1-313358948D32}" presName="compNode" presStyleCnt="0"/>
      <dgm:spPr/>
    </dgm:pt>
    <dgm:pt modelId="{B9E2BD9E-BD9E-4721-B507-BA3B94BD4B78}" type="pres">
      <dgm:prSet presAssocID="{554E4C6C-B0F9-46A5-A0A1-313358948D32}" presName="bgRect" presStyleLbl="bgShp" presStyleIdx="2" presStyleCnt="3"/>
      <dgm:spPr/>
    </dgm:pt>
    <dgm:pt modelId="{C1F23F70-2D57-4F72-A09D-63B3B48F0DD7}" type="pres">
      <dgm:prSet presAssocID="{554E4C6C-B0F9-46A5-A0A1-313358948D3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vviso"/>
        </a:ext>
      </dgm:extLst>
    </dgm:pt>
    <dgm:pt modelId="{BBEFB318-7186-481F-8925-43B0A32E7BD4}" type="pres">
      <dgm:prSet presAssocID="{554E4C6C-B0F9-46A5-A0A1-313358948D32}" presName="spaceRect" presStyleCnt="0"/>
      <dgm:spPr/>
    </dgm:pt>
    <dgm:pt modelId="{BF03D8A8-4FD1-48FD-A30E-ACADE694B685}" type="pres">
      <dgm:prSet presAssocID="{554E4C6C-B0F9-46A5-A0A1-313358948D32}" presName="parTx" presStyleLbl="revTx" presStyleIdx="2" presStyleCnt="3">
        <dgm:presLayoutVars>
          <dgm:chMax val="0"/>
          <dgm:chPref val="0"/>
        </dgm:presLayoutVars>
      </dgm:prSet>
      <dgm:spPr/>
    </dgm:pt>
  </dgm:ptLst>
  <dgm:cxnLst>
    <dgm:cxn modelId="{B16BD83B-C830-4069-9D5B-35892B73FC01}" type="presOf" srcId="{81BC6505-65D9-4068-A220-B29D53193D05}" destId="{1E61B601-8984-42D0-AD20-3785E1D1DD6D}" srcOrd="0" destOrd="0" presId="urn:microsoft.com/office/officeart/2018/2/layout/IconVerticalSolidList"/>
    <dgm:cxn modelId="{F8677E4A-82DF-41F0-8BDF-B655A8FEADAF}" type="presOf" srcId="{554E4C6C-B0F9-46A5-A0A1-313358948D32}" destId="{BF03D8A8-4FD1-48FD-A30E-ACADE694B685}" srcOrd="0" destOrd="0" presId="urn:microsoft.com/office/officeart/2018/2/layout/IconVerticalSolidList"/>
    <dgm:cxn modelId="{ACA15C73-BF2B-45FD-96B2-B429B52CF2E8}" type="presOf" srcId="{9955FCE7-DFDA-4237-BE1F-F8F804E04E89}" destId="{974B2863-B9BD-4A45-8389-9EB83ADF0E31}" srcOrd="0" destOrd="0" presId="urn:microsoft.com/office/officeart/2018/2/layout/IconVerticalSolidList"/>
    <dgm:cxn modelId="{EF165A80-5414-4024-B373-3009EA942D2B}" srcId="{6BC971D6-0C35-4873-9B17-6048F808C212}" destId="{9955FCE7-DFDA-4237-BE1F-F8F804E04E89}" srcOrd="0" destOrd="0" parTransId="{1230742B-4019-45A9-B675-3D4740BA86E9}" sibTransId="{1E88C81B-C201-41D0-A8D6-9C2421AFC8B3}"/>
    <dgm:cxn modelId="{45B24C84-12E1-47B0-AF0D-54435436E502}" type="presOf" srcId="{6BC971D6-0C35-4873-9B17-6048F808C212}" destId="{3A8E183C-FAAF-4BDF-A586-73BB6A8DA8F0}" srcOrd="0" destOrd="0" presId="urn:microsoft.com/office/officeart/2018/2/layout/IconVerticalSolidList"/>
    <dgm:cxn modelId="{223B44C9-2C92-4771-B48D-B230CFDD10E6}" srcId="{6BC971D6-0C35-4873-9B17-6048F808C212}" destId="{554E4C6C-B0F9-46A5-A0A1-313358948D32}" srcOrd="2" destOrd="0" parTransId="{AB6AB68C-A48D-452D-9D18-8FE1A0730BF2}" sibTransId="{23BB0C18-6032-464C-83EF-EA5842480FD7}"/>
    <dgm:cxn modelId="{C5C2BCF5-06ED-4921-8DD6-1A0A0B26FE1F}" srcId="{6BC971D6-0C35-4873-9B17-6048F808C212}" destId="{81BC6505-65D9-4068-A220-B29D53193D05}" srcOrd="1" destOrd="0" parTransId="{F2364794-BEAE-4795-B9D6-319500F25AEE}" sibTransId="{7392D077-AC36-4BED-9560-D7EC6078C864}"/>
    <dgm:cxn modelId="{F3AE310D-D916-4EF6-B835-3576C3075B07}" type="presParOf" srcId="{3A8E183C-FAAF-4BDF-A586-73BB6A8DA8F0}" destId="{2616C2BA-D335-472D-8C17-0E3F6303FB6F}" srcOrd="0" destOrd="0" presId="urn:microsoft.com/office/officeart/2018/2/layout/IconVerticalSolidList"/>
    <dgm:cxn modelId="{0A99ADEC-C626-4C19-B77B-F8A5A5BD0D34}" type="presParOf" srcId="{2616C2BA-D335-472D-8C17-0E3F6303FB6F}" destId="{28261DB9-B24F-4733-BF55-EA10D9173CFA}" srcOrd="0" destOrd="0" presId="urn:microsoft.com/office/officeart/2018/2/layout/IconVerticalSolidList"/>
    <dgm:cxn modelId="{61FFF2EE-F049-405F-ADE4-A6E5D23ADC6A}" type="presParOf" srcId="{2616C2BA-D335-472D-8C17-0E3F6303FB6F}" destId="{9481B762-CD2D-47AD-AF9A-4C4D6727EF4B}" srcOrd="1" destOrd="0" presId="urn:microsoft.com/office/officeart/2018/2/layout/IconVerticalSolidList"/>
    <dgm:cxn modelId="{65EC6E63-D955-49D4-BE44-F680F2859B75}" type="presParOf" srcId="{2616C2BA-D335-472D-8C17-0E3F6303FB6F}" destId="{B435DB0A-AE59-4FB5-9131-A7C4570F9BE4}" srcOrd="2" destOrd="0" presId="urn:microsoft.com/office/officeart/2018/2/layout/IconVerticalSolidList"/>
    <dgm:cxn modelId="{BC35D08D-9328-487A-AEEB-11F310134674}" type="presParOf" srcId="{2616C2BA-D335-472D-8C17-0E3F6303FB6F}" destId="{974B2863-B9BD-4A45-8389-9EB83ADF0E31}" srcOrd="3" destOrd="0" presId="urn:microsoft.com/office/officeart/2018/2/layout/IconVerticalSolidList"/>
    <dgm:cxn modelId="{B56AA586-5527-4F20-91E9-4B56B6239185}" type="presParOf" srcId="{3A8E183C-FAAF-4BDF-A586-73BB6A8DA8F0}" destId="{A864ADCC-3B37-44A3-91A5-62FCE541649B}" srcOrd="1" destOrd="0" presId="urn:microsoft.com/office/officeart/2018/2/layout/IconVerticalSolidList"/>
    <dgm:cxn modelId="{558A6F29-81AA-4C02-BDD4-82373646122D}" type="presParOf" srcId="{3A8E183C-FAAF-4BDF-A586-73BB6A8DA8F0}" destId="{9C318904-A181-48F8-B0C7-19C98EB02470}" srcOrd="2" destOrd="0" presId="urn:microsoft.com/office/officeart/2018/2/layout/IconVerticalSolidList"/>
    <dgm:cxn modelId="{ECE5F4CA-44CD-42A8-B5ED-6AED03550540}" type="presParOf" srcId="{9C318904-A181-48F8-B0C7-19C98EB02470}" destId="{075526D9-0C6C-49C5-B518-9A1449F0BC96}" srcOrd="0" destOrd="0" presId="urn:microsoft.com/office/officeart/2018/2/layout/IconVerticalSolidList"/>
    <dgm:cxn modelId="{FDA8D91F-63F4-4CC7-9DCF-E285505CAFE4}" type="presParOf" srcId="{9C318904-A181-48F8-B0C7-19C98EB02470}" destId="{313D2201-26F4-4638-8D6B-0E89A1937FE7}" srcOrd="1" destOrd="0" presId="urn:microsoft.com/office/officeart/2018/2/layout/IconVerticalSolidList"/>
    <dgm:cxn modelId="{AFF20981-0069-4AA9-826E-9D133DBF199E}" type="presParOf" srcId="{9C318904-A181-48F8-B0C7-19C98EB02470}" destId="{73604245-6BE6-4D79-9D3D-46D8E85C9C0B}" srcOrd="2" destOrd="0" presId="urn:microsoft.com/office/officeart/2018/2/layout/IconVerticalSolidList"/>
    <dgm:cxn modelId="{0692FE76-C5C5-4AD4-A9B0-8C0788F88C04}" type="presParOf" srcId="{9C318904-A181-48F8-B0C7-19C98EB02470}" destId="{1E61B601-8984-42D0-AD20-3785E1D1DD6D}" srcOrd="3" destOrd="0" presId="urn:microsoft.com/office/officeart/2018/2/layout/IconVerticalSolidList"/>
    <dgm:cxn modelId="{FD3F4A56-322F-48F4-9B7F-461BE4658568}" type="presParOf" srcId="{3A8E183C-FAAF-4BDF-A586-73BB6A8DA8F0}" destId="{388901BC-7649-40C8-BE1E-D87D931FB4C9}" srcOrd="3" destOrd="0" presId="urn:microsoft.com/office/officeart/2018/2/layout/IconVerticalSolidList"/>
    <dgm:cxn modelId="{26EBFC04-ACDB-4335-B112-73707EC0B83E}" type="presParOf" srcId="{3A8E183C-FAAF-4BDF-A586-73BB6A8DA8F0}" destId="{DAFB5DEA-3C31-481C-835A-B211FE86005B}" srcOrd="4" destOrd="0" presId="urn:microsoft.com/office/officeart/2018/2/layout/IconVerticalSolidList"/>
    <dgm:cxn modelId="{DD09062F-8C8E-47CE-96FF-81A7CB2CC51C}" type="presParOf" srcId="{DAFB5DEA-3C31-481C-835A-B211FE86005B}" destId="{B9E2BD9E-BD9E-4721-B507-BA3B94BD4B78}" srcOrd="0" destOrd="0" presId="urn:microsoft.com/office/officeart/2018/2/layout/IconVerticalSolidList"/>
    <dgm:cxn modelId="{6C71AD0E-E1FA-444D-869B-C1C82EE7DD85}" type="presParOf" srcId="{DAFB5DEA-3C31-481C-835A-B211FE86005B}" destId="{C1F23F70-2D57-4F72-A09D-63B3B48F0DD7}" srcOrd="1" destOrd="0" presId="urn:microsoft.com/office/officeart/2018/2/layout/IconVerticalSolidList"/>
    <dgm:cxn modelId="{3B3A68B4-2F9C-4422-8312-716C1F87B26E}" type="presParOf" srcId="{DAFB5DEA-3C31-481C-835A-B211FE86005B}" destId="{BBEFB318-7186-481F-8925-43B0A32E7BD4}" srcOrd="2" destOrd="0" presId="urn:microsoft.com/office/officeart/2018/2/layout/IconVerticalSolidList"/>
    <dgm:cxn modelId="{F2EBF54F-56F7-46D6-AE77-DC6FBB3C66C3}" type="presParOf" srcId="{DAFB5DEA-3C31-481C-835A-B211FE86005B}" destId="{BF03D8A8-4FD1-48FD-A30E-ACADE694B6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3795F1B-DF91-474E-A3D2-889247B18CAC}"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7176C330-9B7F-4143-B2FC-C6A2DC6EE75B}">
      <dgm:prSet/>
      <dgm:spPr/>
      <dgm:t>
        <a:bodyPr/>
        <a:lstStyle/>
        <a:p>
          <a:r>
            <a:rPr lang="it-IT"/>
            <a:t>Poiché la chiamata </a:t>
          </a:r>
          <a:r>
            <a:rPr lang="it-IT" err="1"/>
            <a:t>accept</a:t>
          </a:r>
          <a:r>
            <a:rPr lang="it-IT"/>
            <a:t>() è una chiamata bloccante, non deve essere eseguita nel </a:t>
          </a:r>
          <a:r>
            <a:rPr lang="it-IT" err="1"/>
            <a:t>thread</a:t>
          </a:r>
          <a:r>
            <a:rPr lang="it-IT"/>
            <a:t> dell'interfaccia utente dell'attività principale in modo che l'applicazione possa ancora rispondere ad altre interazioni dell'utente</a:t>
          </a:r>
          <a:endParaRPr lang="en-US"/>
        </a:p>
      </dgm:t>
    </dgm:pt>
    <dgm:pt modelId="{32602EDD-9536-48CF-A067-E0212FDD5FE3}" type="parTrans" cxnId="{9B56A76A-6FDF-4DE0-83E2-3787B622E8F5}">
      <dgm:prSet/>
      <dgm:spPr/>
      <dgm:t>
        <a:bodyPr/>
        <a:lstStyle/>
        <a:p>
          <a:endParaRPr lang="en-US"/>
        </a:p>
      </dgm:t>
    </dgm:pt>
    <dgm:pt modelId="{52E214AB-E122-429B-BF50-7D4D8B4E0A03}" type="sibTrans" cxnId="{9B56A76A-6FDF-4DE0-83E2-3787B622E8F5}">
      <dgm:prSet/>
      <dgm:spPr/>
      <dgm:t>
        <a:bodyPr/>
        <a:lstStyle/>
        <a:p>
          <a:endParaRPr lang="en-US"/>
        </a:p>
      </dgm:t>
    </dgm:pt>
    <dgm:pt modelId="{0C03C355-122E-4AC0-9E48-5BBFEF5F33B2}">
      <dgm:prSet/>
      <dgm:spPr/>
      <dgm:t>
        <a:bodyPr/>
        <a:lstStyle/>
        <a:p>
          <a:r>
            <a:rPr lang="it-IT"/>
            <a:t>Di solito ha senso svolgere tutto il lavoro che coinvolge un </a:t>
          </a:r>
          <a:r>
            <a:rPr lang="it-IT" err="1"/>
            <a:t>BluetoothServerSocket</a:t>
          </a:r>
          <a:r>
            <a:rPr lang="it-IT"/>
            <a:t> o </a:t>
          </a:r>
          <a:r>
            <a:rPr lang="it-IT" err="1"/>
            <a:t>BluetoothSocket</a:t>
          </a:r>
          <a:r>
            <a:rPr lang="it-IT"/>
            <a:t> in un nuovo </a:t>
          </a:r>
          <a:r>
            <a:rPr lang="it-IT" err="1"/>
            <a:t>thread</a:t>
          </a:r>
          <a:r>
            <a:rPr lang="it-IT"/>
            <a:t> gestito dall'applicazione</a:t>
          </a:r>
          <a:endParaRPr lang="en-US"/>
        </a:p>
      </dgm:t>
    </dgm:pt>
    <dgm:pt modelId="{A313ABF8-14DB-4A9E-B29A-D03607917B67}" type="parTrans" cxnId="{06C7E5A0-69B5-4E1E-BCA4-985A0E08BF98}">
      <dgm:prSet/>
      <dgm:spPr/>
      <dgm:t>
        <a:bodyPr/>
        <a:lstStyle/>
        <a:p>
          <a:endParaRPr lang="en-US"/>
        </a:p>
      </dgm:t>
    </dgm:pt>
    <dgm:pt modelId="{47CB91D8-C498-45CB-9F48-7761BAD06021}" type="sibTrans" cxnId="{06C7E5A0-69B5-4E1E-BCA4-985A0E08BF98}">
      <dgm:prSet/>
      <dgm:spPr/>
      <dgm:t>
        <a:bodyPr/>
        <a:lstStyle/>
        <a:p>
          <a:endParaRPr lang="en-US"/>
        </a:p>
      </dgm:t>
    </dgm:pt>
    <dgm:pt modelId="{96990904-5853-402F-81A3-A398BCDCCAFC}">
      <dgm:prSet/>
      <dgm:spPr/>
      <dgm:t>
        <a:bodyPr/>
        <a:lstStyle/>
        <a:p>
          <a:r>
            <a:rPr lang="it-IT" dirty="0"/>
            <a:t>Per interrompere una chiamata bloccante come </a:t>
          </a:r>
          <a:r>
            <a:rPr lang="it-IT" dirty="0" err="1"/>
            <a:t>accept</a:t>
          </a:r>
          <a:r>
            <a:rPr lang="it-IT" dirty="0"/>
            <a:t>(), si usa </a:t>
          </a:r>
          <a:r>
            <a:rPr lang="it-IT" dirty="0" err="1"/>
            <a:t>close</a:t>
          </a:r>
          <a:r>
            <a:rPr lang="it-IT" dirty="0"/>
            <a:t>() su </a:t>
          </a:r>
          <a:r>
            <a:rPr lang="it-IT" dirty="0" err="1"/>
            <a:t>BluetoothServerSocket</a:t>
          </a:r>
          <a:r>
            <a:rPr lang="it-IT" dirty="0"/>
            <a:t> o </a:t>
          </a:r>
          <a:r>
            <a:rPr lang="it-IT" dirty="0" err="1"/>
            <a:t>BluetoothSocket</a:t>
          </a:r>
          <a:r>
            <a:rPr lang="it-IT" dirty="0"/>
            <a:t> da un altro </a:t>
          </a:r>
          <a:r>
            <a:rPr lang="it-IT" dirty="0" err="1"/>
            <a:t>thread</a:t>
          </a:r>
          <a:r>
            <a:rPr lang="it-IT" dirty="0"/>
            <a:t>. Si noti che tutti i metodi su </a:t>
          </a:r>
          <a:r>
            <a:rPr lang="it-IT" dirty="0" err="1"/>
            <a:t>BluetoothServerSocket</a:t>
          </a:r>
          <a:r>
            <a:rPr lang="it-IT" dirty="0"/>
            <a:t> o </a:t>
          </a:r>
          <a:r>
            <a:rPr lang="it-IT" dirty="0" err="1"/>
            <a:t>BluetoothSocket</a:t>
          </a:r>
          <a:r>
            <a:rPr lang="it-IT" dirty="0"/>
            <a:t> sono </a:t>
          </a:r>
          <a:r>
            <a:rPr lang="it-IT" dirty="0" err="1"/>
            <a:t>thread-safe</a:t>
          </a:r>
          <a:endParaRPr lang="en-US" dirty="0"/>
        </a:p>
      </dgm:t>
    </dgm:pt>
    <dgm:pt modelId="{B9244CA1-98B5-49AF-9099-8278C1328039}" type="parTrans" cxnId="{B43CD2A0-07D8-4543-9DF0-032C242E45C4}">
      <dgm:prSet/>
      <dgm:spPr/>
      <dgm:t>
        <a:bodyPr/>
        <a:lstStyle/>
        <a:p>
          <a:endParaRPr lang="en-US"/>
        </a:p>
      </dgm:t>
    </dgm:pt>
    <dgm:pt modelId="{C46DFCBB-CB10-4C84-8443-CBBEB68CB65C}" type="sibTrans" cxnId="{B43CD2A0-07D8-4543-9DF0-032C242E45C4}">
      <dgm:prSet/>
      <dgm:spPr/>
      <dgm:t>
        <a:bodyPr/>
        <a:lstStyle/>
        <a:p>
          <a:endParaRPr lang="en-US"/>
        </a:p>
      </dgm:t>
    </dgm:pt>
    <dgm:pt modelId="{AAD8DF60-0366-4185-A36C-AC8C93804398}" type="pres">
      <dgm:prSet presAssocID="{73795F1B-DF91-474E-A3D2-889247B18CAC}" presName="root" presStyleCnt="0">
        <dgm:presLayoutVars>
          <dgm:dir/>
          <dgm:resizeHandles val="exact"/>
        </dgm:presLayoutVars>
      </dgm:prSet>
      <dgm:spPr/>
    </dgm:pt>
    <dgm:pt modelId="{F734BB54-766C-4C4D-96F4-5A2B942109F7}" type="pres">
      <dgm:prSet presAssocID="{7176C330-9B7F-4143-B2FC-C6A2DC6EE75B}" presName="compNode" presStyleCnt="0"/>
      <dgm:spPr/>
    </dgm:pt>
    <dgm:pt modelId="{DF40D556-67C5-40E6-A5B2-99D7009C2740}" type="pres">
      <dgm:prSet presAssocID="{7176C330-9B7F-4143-B2FC-C6A2DC6EE75B}" presName="bgRect" presStyleLbl="bgShp" presStyleIdx="0" presStyleCnt="3"/>
      <dgm:spPr/>
    </dgm:pt>
    <dgm:pt modelId="{9E0C46BA-E48E-4556-B664-9B40097ECF23}" type="pres">
      <dgm:prSet presAssocID="{7176C330-9B7F-4143-B2FC-C6A2DC6EE7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ampadina"/>
        </a:ext>
      </dgm:extLst>
    </dgm:pt>
    <dgm:pt modelId="{4B8AFCA9-C041-4853-8144-2CDCB137B0F6}" type="pres">
      <dgm:prSet presAssocID="{7176C330-9B7F-4143-B2FC-C6A2DC6EE75B}" presName="spaceRect" presStyleCnt="0"/>
      <dgm:spPr/>
    </dgm:pt>
    <dgm:pt modelId="{687CFF2B-A793-4C26-A059-09B829F5B855}" type="pres">
      <dgm:prSet presAssocID="{7176C330-9B7F-4143-B2FC-C6A2DC6EE75B}" presName="parTx" presStyleLbl="revTx" presStyleIdx="0" presStyleCnt="3">
        <dgm:presLayoutVars>
          <dgm:chMax val="0"/>
          <dgm:chPref val="0"/>
        </dgm:presLayoutVars>
      </dgm:prSet>
      <dgm:spPr/>
    </dgm:pt>
    <dgm:pt modelId="{CD0F796C-F39C-4637-ADAC-15D08F7D64C9}" type="pres">
      <dgm:prSet presAssocID="{52E214AB-E122-429B-BF50-7D4D8B4E0A03}" presName="sibTrans" presStyleCnt="0"/>
      <dgm:spPr/>
    </dgm:pt>
    <dgm:pt modelId="{B3B7D17F-3665-4E98-ACAB-87003F064013}" type="pres">
      <dgm:prSet presAssocID="{0C03C355-122E-4AC0-9E48-5BBFEF5F33B2}" presName="compNode" presStyleCnt="0"/>
      <dgm:spPr/>
    </dgm:pt>
    <dgm:pt modelId="{47F87180-2C0B-4013-AFE5-E82C71070CFC}" type="pres">
      <dgm:prSet presAssocID="{0C03C355-122E-4AC0-9E48-5BBFEF5F33B2}" presName="bgRect" presStyleLbl="bgShp" presStyleIdx="1" presStyleCnt="3"/>
      <dgm:spPr/>
    </dgm:pt>
    <dgm:pt modelId="{6FFE29AE-7A3A-4B24-B947-DB10AB09189B}" type="pres">
      <dgm:prSet presAssocID="{0C03C355-122E-4AC0-9E48-5BBFEF5F33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E79F482D-4167-4301-8515-DE005BB77C8C}" type="pres">
      <dgm:prSet presAssocID="{0C03C355-122E-4AC0-9E48-5BBFEF5F33B2}" presName="spaceRect" presStyleCnt="0"/>
      <dgm:spPr/>
    </dgm:pt>
    <dgm:pt modelId="{4B349400-D37E-4EAE-8CBD-BDCFA258C351}" type="pres">
      <dgm:prSet presAssocID="{0C03C355-122E-4AC0-9E48-5BBFEF5F33B2}" presName="parTx" presStyleLbl="revTx" presStyleIdx="1" presStyleCnt="3">
        <dgm:presLayoutVars>
          <dgm:chMax val="0"/>
          <dgm:chPref val="0"/>
        </dgm:presLayoutVars>
      </dgm:prSet>
      <dgm:spPr/>
    </dgm:pt>
    <dgm:pt modelId="{777CDA1A-6A25-4AC2-9547-5D19A87E32DC}" type="pres">
      <dgm:prSet presAssocID="{47CB91D8-C498-45CB-9F48-7761BAD06021}" presName="sibTrans" presStyleCnt="0"/>
      <dgm:spPr/>
    </dgm:pt>
    <dgm:pt modelId="{97221AE0-A0B2-44F6-94BB-DFF573CEEDEE}" type="pres">
      <dgm:prSet presAssocID="{96990904-5853-402F-81A3-A398BCDCCAFC}" presName="compNode" presStyleCnt="0"/>
      <dgm:spPr/>
    </dgm:pt>
    <dgm:pt modelId="{8415FFD0-766E-47B4-AFE9-B5CE1AE0CB0A}" type="pres">
      <dgm:prSet presAssocID="{96990904-5853-402F-81A3-A398BCDCCAFC}" presName="bgRect" presStyleLbl="bgShp" presStyleIdx="2" presStyleCnt="3"/>
      <dgm:spPr/>
    </dgm:pt>
    <dgm:pt modelId="{09B9718C-AF00-4224-82EF-E8DE53FC8013}" type="pres">
      <dgm:prSet presAssocID="{96990904-5853-402F-81A3-A398BCDCCA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8AD46376-7EC4-4D84-B896-0ED42F6C1CFF}" type="pres">
      <dgm:prSet presAssocID="{96990904-5853-402F-81A3-A398BCDCCAFC}" presName="spaceRect" presStyleCnt="0"/>
      <dgm:spPr/>
    </dgm:pt>
    <dgm:pt modelId="{C9E712BA-CBCC-4574-BE5E-26203AA5949E}" type="pres">
      <dgm:prSet presAssocID="{96990904-5853-402F-81A3-A398BCDCCAFC}" presName="parTx" presStyleLbl="revTx" presStyleIdx="2" presStyleCnt="3">
        <dgm:presLayoutVars>
          <dgm:chMax val="0"/>
          <dgm:chPref val="0"/>
        </dgm:presLayoutVars>
      </dgm:prSet>
      <dgm:spPr/>
    </dgm:pt>
  </dgm:ptLst>
  <dgm:cxnLst>
    <dgm:cxn modelId="{F66D4938-A1CE-4002-AEC7-8CB1A9FD1715}" type="presOf" srcId="{96990904-5853-402F-81A3-A398BCDCCAFC}" destId="{C9E712BA-CBCC-4574-BE5E-26203AA5949E}" srcOrd="0" destOrd="0" presId="urn:microsoft.com/office/officeart/2018/2/layout/IconVerticalSolidList"/>
    <dgm:cxn modelId="{D600883E-BE3C-41A3-9B77-F8ED5EAF31DC}" type="presOf" srcId="{73795F1B-DF91-474E-A3D2-889247B18CAC}" destId="{AAD8DF60-0366-4185-A36C-AC8C93804398}" srcOrd="0" destOrd="0" presId="urn:microsoft.com/office/officeart/2018/2/layout/IconVerticalSolidList"/>
    <dgm:cxn modelId="{9B56A76A-6FDF-4DE0-83E2-3787B622E8F5}" srcId="{73795F1B-DF91-474E-A3D2-889247B18CAC}" destId="{7176C330-9B7F-4143-B2FC-C6A2DC6EE75B}" srcOrd="0" destOrd="0" parTransId="{32602EDD-9536-48CF-A067-E0212FDD5FE3}" sibTransId="{52E214AB-E122-429B-BF50-7D4D8B4E0A03}"/>
    <dgm:cxn modelId="{B43CD2A0-07D8-4543-9DF0-032C242E45C4}" srcId="{73795F1B-DF91-474E-A3D2-889247B18CAC}" destId="{96990904-5853-402F-81A3-A398BCDCCAFC}" srcOrd="2" destOrd="0" parTransId="{B9244CA1-98B5-49AF-9099-8278C1328039}" sibTransId="{C46DFCBB-CB10-4C84-8443-CBBEB68CB65C}"/>
    <dgm:cxn modelId="{06C7E5A0-69B5-4E1E-BCA4-985A0E08BF98}" srcId="{73795F1B-DF91-474E-A3D2-889247B18CAC}" destId="{0C03C355-122E-4AC0-9E48-5BBFEF5F33B2}" srcOrd="1" destOrd="0" parTransId="{A313ABF8-14DB-4A9E-B29A-D03607917B67}" sibTransId="{47CB91D8-C498-45CB-9F48-7761BAD06021}"/>
    <dgm:cxn modelId="{07C24AA4-4569-42D5-B905-FEA0567B198F}" type="presOf" srcId="{0C03C355-122E-4AC0-9E48-5BBFEF5F33B2}" destId="{4B349400-D37E-4EAE-8CBD-BDCFA258C351}" srcOrd="0" destOrd="0" presId="urn:microsoft.com/office/officeart/2018/2/layout/IconVerticalSolidList"/>
    <dgm:cxn modelId="{13F33CE1-85D1-40FF-9E23-2003EE80A4AD}" type="presOf" srcId="{7176C330-9B7F-4143-B2FC-C6A2DC6EE75B}" destId="{687CFF2B-A793-4C26-A059-09B829F5B855}" srcOrd="0" destOrd="0" presId="urn:microsoft.com/office/officeart/2018/2/layout/IconVerticalSolidList"/>
    <dgm:cxn modelId="{715AC1DB-97BC-4E1C-BB34-30630649BB9F}" type="presParOf" srcId="{AAD8DF60-0366-4185-A36C-AC8C93804398}" destId="{F734BB54-766C-4C4D-96F4-5A2B942109F7}" srcOrd="0" destOrd="0" presId="urn:microsoft.com/office/officeart/2018/2/layout/IconVerticalSolidList"/>
    <dgm:cxn modelId="{FC6F0C61-1DC2-455A-A09E-E422A3951415}" type="presParOf" srcId="{F734BB54-766C-4C4D-96F4-5A2B942109F7}" destId="{DF40D556-67C5-40E6-A5B2-99D7009C2740}" srcOrd="0" destOrd="0" presId="urn:microsoft.com/office/officeart/2018/2/layout/IconVerticalSolidList"/>
    <dgm:cxn modelId="{87066C4B-9AE9-450D-9542-03B30407D5A0}" type="presParOf" srcId="{F734BB54-766C-4C4D-96F4-5A2B942109F7}" destId="{9E0C46BA-E48E-4556-B664-9B40097ECF23}" srcOrd="1" destOrd="0" presId="urn:microsoft.com/office/officeart/2018/2/layout/IconVerticalSolidList"/>
    <dgm:cxn modelId="{22792390-E1B4-42B7-88CE-4AFB90D757CF}" type="presParOf" srcId="{F734BB54-766C-4C4D-96F4-5A2B942109F7}" destId="{4B8AFCA9-C041-4853-8144-2CDCB137B0F6}" srcOrd="2" destOrd="0" presId="urn:microsoft.com/office/officeart/2018/2/layout/IconVerticalSolidList"/>
    <dgm:cxn modelId="{0D2703CB-25C6-4AA7-8123-E7BF5781F9D7}" type="presParOf" srcId="{F734BB54-766C-4C4D-96F4-5A2B942109F7}" destId="{687CFF2B-A793-4C26-A059-09B829F5B855}" srcOrd="3" destOrd="0" presId="urn:microsoft.com/office/officeart/2018/2/layout/IconVerticalSolidList"/>
    <dgm:cxn modelId="{7C4DAE96-41EC-4B23-AE8F-E43F82E6504F}" type="presParOf" srcId="{AAD8DF60-0366-4185-A36C-AC8C93804398}" destId="{CD0F796C-F39C-4637-ADAC-15D08F7D64C9}" srcOrd="1" destOrd="0" presId="urn:microsoft.com/office/officeart/2018/2/layout/IconVerticalSolidList"/>
    <dgm:cxn modelId="{763231A9-FB45-4677-90C6-A49DA7C8A702}" type="presParOf" srcId="{AAD8DF60-0366-4185-A36C-AC8C93804398}" destId="{B3B7D17F-3665-4E98-ACAB-87003F064013}" srcOrd="2" destOrd="0" presId="urn:microsoft.com/office/officeart/2018/2/layout/IconVerticalSolidList"/>
    <dgm:cxn modelId="{70639E11-AB4D-44D2-A965-419D069AB687}" type="presParOf" srcId="{B3B7D17F-3665-4E98-ACAB-87003F064013}" destId="{47F87180-2C0B-4013-AFE5-E82C71070CFC}" srcOrd="0" destOrd="0" presId="urn:microsoft.com/office/officeart/2018/2/layout/IconVerticalSolidList"/>
    <dgm:cxn modelId="{53FAD975-F40E-48AD-A618-F632F4639C8E}" type="presParOf" srcId="{B3B7D17F-3665-4E98-ACAB-87003F064013}" destId="{6FFE29AE-7A3A-4B24-B947-DB10AB09189B}" srcOrd="1" destOrd="0" presId="urn:microsoft.com/office/officeart/2018/2/layout/IconVerticalSolidList"/>
    <dgm:cxn modelId="{BCEFFDA8-CA69-4F04-9B5D-56319D13ABE0}" type="presParOf" srcId="{B3B7D17F-3665-4E98-ACAB-87003F064013}" destId="{E79F482D-4167-4301-8515-DE005BB77C8C}" srcOrd="2" destOrd="0" presId="urn:microsoft.com/office/officeart/2018/2/layout/IconVerticalSolidList"/>
    <dgm:cxn modelId="{19BCE5BC-2BF0-4450-8A6B-EED54B9D9B5C}" type="presParOf" srcId="{B3B7D17F-3665-4E98-ACAB-87003F064013}" destId="{4B349400-D37E-4EAE-8CBD-BDCFA258C351}" srcOrd="3" destOrd="0" presId="urn:microsoft.com/office/officeart/2018/2/layout/IconVerticalSolidList"/>
    <dgm:cxn modelId="{D7ED12A3-5D65-4E7A-8362-E187479A13F4}" type="presParOf" srcId="{AAD8DF60-0366-4185-A36C-AC8C93804398}" destId="{777CDA1A-6A25-4AC2-9547-5D19A87E32DC}" srcOrd="3" destOrd="0" presId="urn:microsoft.com/office/officeart/2018/2/layout/IconVerticalSolidList"/>
    <dgm:cxn modelId="{79497F8B-905D-4F95-8A5D-FFDDBDC8A6F4}" type="presParOf" srcId="{AAD8DF60-0366-4185-A36C-AC8C93804398}" destId="{97221AE0-A0B2-44F6-94BB-DFF573CEEDEE}" srcOrd="4" destOrd="0" presId="urn:microsoft.com/office/officeart/2018/2/layout/IconVerticalSolidList"/>
    <dgm:cxn modelId="{496447A8-D5EB-49E8-93D9-66C7A5D84183}" type="presParOf" srcId="{97221AE0-A0B2-44F6-94BB-DFF573CEEDEE}" destId="{8415FFD0-766E-47B4-AFE9-B5CE1AE0CB0A}" srcOrd="0" destOrd="0" presId="urn:microsoft.com/office/officeart/2018/2/layout/IconVerticalSolidList"/>
    <dgm:cxn modelId="{73D0B6C9-21DE-4237-B069-49993C4C863D}" type="presParOf" srcId="{97221AE0-A0B2-44F6-94BB-DFF573CEEDEE}" destId="{09B9718C-AF00-4224-82EF-E8DE53FC8013}" srcOrd="1" destOrd="0" presId="urn:microsoft.com/office/officeart/2018/2/layout/IconVerticalSolidList"/>
    <dgm:cxn modelId="{0E2C0441-D92F-4867-A982-3A80355FE3D1}" type="presParOf" srcId="{97221AE0-A0B2-44F6-94BB-DFF573CEEDEE}" destId="{8AD46376-7EC4-4D84-B896-0ED42F6C1CFF}" srcOrd="2" destOrd="0" presId="urn:microsoft.com/office/officeart/2018/2/layout/IconVerticalSolidList"/>
    <dgm:cxn modelId="{10A8F66E-3C4A-46DE-B0B4-1EB26F8D2E45}" type="presParOf" srcId="{97221AE0-A0B2-44F6-94BB-DFF573CEEDEE}" destId="{C9E712BA-CBCC-4574-BE5E-26203AA594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a:t>Per avviare una connessione con un dispositivo remoto che accetta connessioni su un socket server aperto, è innanzitutto necessario ottenere un oggetto BluetoothDevice che rappresenti il ​​dispositivo remoto</a:t>
          </a:r>
          <a:endParaRPr lang="en-US" dirty="0"/>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pPr>
            <a:lnSpc>
              <a:spcPct val="100000"/>
            </a:lnSpc>
          </a:pPr>
          <a:r>
            <a:rPr lang="it-IT"/>
            <a:t>È quindi necessario utilizzare BluetoothDevice per acquisire un BluetoothSocket e avviare la connessione</a:t>
          </a:r>
          <a:endParaRPr lang="en-US" dirty="0"/>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2"/>
      <dgm:spPr/>
    </dgm:pt>
    <dgm:pt modelId="{5B5ADC19-327E-4172-8D37-E4EAF2E5E6EB}" type="pres">
      <dgm:prSet presAssocID="{B8AF8383-9C53-4535-8B4F-8498659DBC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ente di ingrandimen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2">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2"/>
      <dgm:spPr/>
    </dgm:pt>
    <dgm:pt modelId="{794E2719-C38C-4BDB-8B13-3D45D751ACD2}" type="pres">
      <dgm:prSet presAssocID="{67E342AD-86A7-416F-8A52-F264068D82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uetooth"/>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2">
        <dgm:presLayoutVars>
          <dgm:chMax val="0"/>
          <dgm:chPref val="0"/>
        </dgm:presLayoutVars>
      </dgm:prSet>
      <dgm:spPr/>
    </dgm:pt>
  </dgm:ptLst>
  <dgm:cxnLst>
    <dgm:cxn modelId="{4B0EEA0B-E2B6-4498-A821-DE260615520E}" type="presOf" srcId="{67E342AD-86A7-416F-8A52-F264068D82A4}" destId="{4995531C-A973-45C7-97DB-F6C95EDC1D43}" srcOrd="0" destOrd="0" presId="urn:microsoft.com/office/officeart/2018/2/layout/IconVerticalSolidLi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3B4CC76C-295D-4879-9F96-24FC7BB1A504}" type="presOf" srcId="{6ED4ADE3-8E7F-49D9-B947-B12C4064F415}" destId="{6455614C-01CB-44DC-8AB8-E8CE88AED11C}" srcOrd="0" destOrd="0" presId="urn:microsoft.com/office/officeart/2018/2/layout/IconVerticalSolidList"/>
    <dgm:cxn modelId="{85449B99-E29D-406E-AA48-A607607F5448}" type="presOf" srcId="{B8AF8383-9C53-4535-8B4F-8498659DBC6B}" destId="{AB83DF04-2509-4E8E-A1C9-AD9EA56A55F8}" srcOrd="0" destOrd="0" presId="urn:microsoft.com/office/officeart/2018/2/layout/IconVerticalSolidList"/>
    <dgm:cxn modelId="{BC887B22-1C5D-47DF-A1AC-2465E98C1AEE}" type="presParOf" srcId="{6455614C-01CB-44DC-8AB8-E8CE88AED11C}" destId="{607ADF72-22F4-42AE-B9A4-95E9023614BB}" srcOrd="0" destOrd="0" presId="urn:microsoft.com/office/officeart/2018/2/layout/IconVerticalSolidList"/>
    <dgm:cxn modelId="{73998C71-CCF6-406D-AD4B-12F74AA3CA47}" type="presParOf" srcId="{607ADF72-22F4-42AE-B9A4-95E9023614BB}" destId="{374B29CD-3877-48D5-9A0C-A1CDAEC37262}" srcOrd="0" destOrd="0" presId="urn:microsoft.com/office/officeart/2018/2/layout/IconVerticalSolidList"/>
    <dgm:cxn modelId="{9319093C-1DD7-46AF-9E55-72D9AD781DE6}" type="presParOf" srcId="{607ADF72-22F4-42AE-B9A4-95E9023614BB}" destId="{5B5ADC19-327E-4172-8D37-E4EAF2E5E6EB}" srcOrd="1" destOrd="0" presId="urn:microsoft.com/office/officeart/2018/2/layout/IconVerticalSolidList"/>
    <dgm:cxn modelId="{657F5790-70BF-4A32-BA36-A49E687F4BCC}" type="presParOf" srcId="{607ADF72-22F4-42AE-B9A4-95E9023614BB}" destId="{62265017-EAB4-4063-91F0-1D44902436FF}" srcOrd="2" destOrd="0" presId="urn:microsoft.com/office/officeart/2018/2/layout/IconVerticalSolidList"/>
    <dgm:cxn modelId="{CE5CD590-4980-49CB-9ABA-E4212C025B7B}" type="presParOf" srcId="{607ADF72-22F4-42AE-B9A4-95E9023614BB}" destId="{AB83DF04-2509-4E8E-A1C9-AD9EA56A55F8}" srcOrd="3" destOrd="0" presId="urn:microsoft.com/office/officeart/2018/2/layout/IconVerticalSolidList"/>
    <dgm:cxn modelId="{FF28778A-B4E0-4A89-AFD2-A512FD9A394B}" type="presParOf" srcId="{6455614C-01CB-44DC-8AB8-E8CE88AED11C}" destId="{D3B90DE5-D301-4B75-8E85-EFA8B2838B1A}" srcOrd="1" destOrd="0" presId="urn:microsoft.com/office/officeart/2018/2/layout/IconVerticalSolidList"/>
    <dgm:cxn modelId="{266E5BA0-1843-49E1-87DB-CACB09AA2A7F}" type="presParOf" srcId="{6455614C-01CB-44DC-8AB8-E8CE88AED11C}" destId="{651C3801-061F-4963-95FD-61ABF405C4E6}" srcOrd="2" destOrd="0" presId="urn:microsoft.com/office/officeart/2018/2/layout/IconVerticalSolidList"/>
    <dgm:cxn modelId="{79505C66-4E5C-4209-9B74-C4438BC70F73}" type="presParOf" srcId="{651C3801-061F-4963-95FD-61ABF405C4E6}" destId="{B1204FF2-A08B-461D-863A-3C2C3C67E288}" srcOrd="0" destOrd="0" presId="urn:microsoft.com/office/officeart/2018/2/layout/IconVerticalSolidList"/>
    <dgm:cxn modelId="{212840FD-D4DF-4EEF-9264-B3A29D32A122}" type="presParOf" srcId="{651C3801-061F-4963-95FD-61ABF405C4E6}" destId="{794E2719-C38C-4BDB-8B13-3D45D751ACD2}" srcOrd="1" destOrd="0" presId="urn:microsoft.com/office/officeart/2018/2/layout/IconVerticalSolidList"/>
    <dgm:cxn modelId="{43DC9DD1-6A1D-4202-95D6-43F3F4AFBF4F}" type="presParOf" srcId="{651C3801-061F-4963-95FD-61ABF405C4E6}" destId="{90212413-3FD1-4D93-A986-9844069689DC}" srcOrd="2" destOrd="0" presId="urn:microsoft.com/office/officeart/2018/2/layout/IconVerticalSolidList"/>
    <dgm:cxn modelId="{E1DEE5DB-7D13-4345-A121-3EB0103D146C}" type="presParOf" srcId="{651C3801-061F-4963-95FD-61ABF405C4E6}" destId="{4995531C-A973-45C7-97DB-F6C95EDC1D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dirty="0"/>
            <a:t>Utilizzando </a:t>
          </a:r>
          <a:r>
            <a:rPr lang="it-IT" dirty="0" err="1"/>
            <a:t>BluetoothDevice</a:t>
          </a:r>
          <a:r>
            <a:rPr lang="it-IT" dirty="0"/>
            <a:t>, si ottiene un </a:t>
          </a:r>
          <a:r>
            <a:rPr lang="it-IT" dirty="0" err="1"/>
            <a:t>BluetoothSocket</a:t>
          </a:r>
          <a:r>
            <a:rPr lang="it-IT" dirty="0"/>
            <a:t> chiamando il metodo </a:t>
          </a:r>
          <a:r>
            <a:rPr lang="it-IT" dirty="0" err="1"/>
            <a:t>createRfcommSocketToServiceRecord</a:t>
          </a:r>
          <a:r>
            <a:rPr lang="it-IT" dirty="0"/>
            <a:t> (UUID)</a:t>
          </a:r>
          <a:endParaRPr lang="en-US" dirty="0"/>
        </a:p>
      </dgm:t>
    </dgm:pt>
    <dgm:pt modelId="{409CAF9F-03A6-42BB-B59A-8D5DE456705C}" type="sibTrans" cxnId="{C8ADF012-9E6B-4581-B433-36005D078A26}">
      <dgm:prSet/>
      <dgm:spPr/>
      <dgm:t>
        <a:bodyPr/>
        <a:lstStyle/>
        <a:p>
          <a:endParaRPr lang="en-US"/>
        </a:p>
      </dgm:t>
    </dgm:pt>
    <dgm:pt modelId="{13A53629-AA7F-4991-8F0C-502418D3398E}" type="parTrans" cxnId="{C8ADF012-9E6B-4581-B433-36005D078A26}">
      <dgm:prSet/>
      <dgm:spPr/>
      <dgm:t>
        <a:bodyPr/>
        <a:lstStyle/>
        <a:p>
          <a:endParaRPr lang="en-US"/>
        </a:p>
      </dgm:t>
    </dgm:pt>
    <dgm:pt modelId="{BD192945-4377-499B-8EC5-6FB1CE79E474}">
      <dgm:prSet/>
      <dgm:spPr/>
      <dgm:t>
        <a:bodyPr/>
        <a:lstStyle/>
        <a:p>
          <a:pPr>
            <a:lnSpc>
              <a:spcPct val="100000"/>
            </a:lnSpc>
          </a:pPr>
          <a:r>
            <a:rPr lang="it-IT" dirty="0"/>
            <a:t>Questo metodo inizializza un oggetto </a:t>
          </a:r>
          <a:r>
            <a:rPr lang="it-IT" dirty="0" err="1"/>
            <a:t>BluetoothSocket</a:t>
          </a:r>
          <a:r>
            <a:rPr lang="it-IT" dirty="0"/>
            <a:t> che consente al client di connettersi a un dispositivo Bluetooth</a:t>
          </a:r>
          <a:endParaRPr lang="en-US" dirty="0"/>
        </a:p>
      </dgm:t>
    </dgm:pt>
    <dgm:pt modelId="{17937AF1-5EC4-4287-90E0-E79E9B0EA44C}" type="parTrans" cxnId="{72282F50-4A75-4B73-9498-561A25177022}">
      <dgm:prSet/>
      <dgm:spPr/>
      <dgm:t>
        <a:bodyPr/>
        <a:lstStyle/>
        <a:p>
          <a:endParaRPr lang="it-IT"/>
        </a:p>
      </dgm:t>
    </dgm:pt>
    <dgm:pt modelId="{C2B9CFB1-9C8D-4191-BA2F-8173C1E22E34}" type="sibTrans" cxnId="{72282F50-4A75-4B73-9498-561A25177022}">
      <dgm:prSet/>
      <dgm:spPr/>
      <dgm:t>
        <a:bodyPr/>
        <a:lstStyle/>
        <a:p>
          <a:endParaRPr lang="it-IT"/>
        </a:p>
      </dgm:t>
    </dgm:pt>
    <dgm:pt modelId="{AD1950BA-699A-492C-996D-B08EA5F88ED4}">
      <dgm:prSet/>
      <dgm:spPr/>
      <dgm:t>
        <a:bodyPr/>
        <a:lstStyle/>
        <a:p>
          <a:pPr>
            <a:lnSpc>
              <a:spcPct val="100000"/>
            </a:lnSpc>
          </a:pPr>
          <a:r>
            <a:rPr lang="it-IT"/>
            <a:t>L'UUID passato qui deve corrispondere all'UUID utilizzato dal dispositivo server quando ha chiamato hearUsingRfcommWithServiceRecord (String, UUID) per aprire BluetoothServerSocket</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2362ECAD-233E-4D44-A0FC-54C20BB75C62}">
      <dgm:prSet/>
      <dgm:spPr/>
      <dgm:t>
        <a:bodyPr/>
        <a:lstStyle/>
        <a:p>
          <a:pPr>
            <a:lnSpc>
              <a:spcPct val="100000"/>
            </a:lnSpc>
          </a:pPr>
          <a:r>
            <a:rPr lang="it-IT"/>
            <a:t>Per utilizzare un UUID corrispondente, codificare la stringa UUID nell'applicazione e quindi fare riferimento a esso sia dal server che dal codice client</a:t>
          </a:r>
          <a:endParaRPr lang="en-US" dirty="0"/>
        </a:p>
      </dgm:t>
    </dgm:pt>
    <dgm:pt modelId="{53775AF3-9392-42CC-A277-F82117D25E7D}" type="parTrans" cxnId="{79D9DD0C-0F52-4BFB-8E38-3FBF8370F0D4}">
      <dgm:prSet/>
      <dgm:spPr/>
      <dgm:t>
        <a:bodyPr/>
        <a:lstStyle/>
        <a:p>
          <a:endParaRPr lang="it-IT"/>
        </a:p>
      </dgm:t>
    </dgm:pt>
    <dgm:pt modelId="{5119B64F-6436-4E09-A900-DB54A0768C50}" type="sibTrans" cxnId="{79D9DD0C-0F52-4BFB-8E38-3FBF8370F0D4}">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4"/>
      <dgm:spPr/>
    </dgm:pt>
    <dgm:pt modelId="{5B5ADC19-327E-4172-8D37-E4EAF2E5E6EB}" type="pres">
      <dgm:prSet presAssocID="{B8AF8383-9C53-4535-8B4F-8498659DB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ss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4">
        <dgm:presLayoutVars>
          <dgm:chMax val="0"/>
          <dgm:chPref val="0"/>
        </dgm:presLayoutVars>
      </dgm:prSet>
      <dgm:spPr/>
    </dgm:pt>
    <dgm:pt modelId="{2F40A576-06B1-4B78-986B-4203637BE14F}" type="pres">
      <dgm:prSet presAssocID="{409CAF9F-03A6-42BB-B59A-8D5DE456705C}" presName="sibTrans" presStyleCnt="0"/>
      <dgm:spPr/>
    </dgm:pt>
    <dgm:pt modelId="{B364FE78-77D8-4CA5-B687-04CDE0ECC701}" type="pres">
      <dgm:prSet presAssocID="{BD192945-4377-499B-8EC5-6FB1CE79E474}" presName="compNode" presStyleCnt="0"/>
      <dgm:spPr/>
    </dgm:pt>
    <dgm:pt modelId="{C61A7CA2-C7D4-41C4-866F-2D7E9CEB98B6}" type="pres">
      <dgm:prSet presAssocID="{BD192945-4377-499B-8EC5-6FB1CE79E474}" presName="bgRect" presStyleLbl="bgShp" presStyleIdx="1" presStyleCnt="4"/>
      <dgm:spPr/>
    </dgm:pt>
    <dgm:pt modelId="{3EC8B49D-7DE4-4050-B462-4E902CBE6D14}" type="pres">
      <dgm:prSet presAssocID="{BD192945-4377-499B-8EC5-6FB1CE79E4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llegato/non collegato"/>
        </a:ext>
      </dgm:extLst>
    </dgm:pt>
    <dgm:pt modelId="{0116961C-F354-4DCD-8F30-6F1F5701E30B}" type="pres">
      <dgm:prSet presAssocID="{BD192945-4377-499B-8EC5-6FB1CE79E474}" presName="spaceRect" presStyleCnt="0"/>
      <dgm:spPr/>
    </dgm:pt>
    <dgm:pt modelId="{033DB33E-E9B6-436D-B538-9CFF27B2C2E5}" type="pres">
      <dgm:prSet presAssocID="{BD192945-4377-499B-8EC5-6FB1CE79E474}" presName="parTx" presStyleLbl="revTx" presStyleIdx="1" presStyleCnt="4">
        <dgm:presLayoutVars>
          <dgm:chMax val="0"/>
          <dgm:chPref val="0"/>
        </dgm:presLayoutVars>
      </dgm:prSet>
      <dgm:spPr/>
    </dgm:pt>
    <dgm:pt modelId="{754651F6-AA72-4D0B-BD47-5CC8E8981E6F}" type="pres">
      <dgm:prSet presAssocID="{C2B9CFB1-9C8D-4191-BA2F-8173C1E22E34}" presName="sibTrans" presStyleCnt="0"/>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2" presStyleCnt="4"/>
      <dgm:spPr/>
    </dgm:pt>
    <dgm:pt modelId="{38886D17-6988-48C3-8A8A-F8800EBAC43D}" type="pres">
      <dgm:prSet presAssocID="{AD1950BA-699A-492C-996D-B08EA5F88E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Ethernet"/>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2" presStyleCnt="4">
        <dgm:presLayoutVars>
          <dgm:chMax val="0"/>
          <dgm:chPref val="0"/>
        </dgm:presLayoutVars>
      </dgm:prSet>
      <dgm:spPr/>
    </dgm:pt>
    <dgm:pt modelId="{DD354CE0-29B6-479A-A378-B637AEBAC654}" type="pres">
      <dgm:prSet presAssocID="{D913C6B4-8F1C-4D31-BF1A-ED3E59988910}" presName="sibTrans" presStyleCnt="0"/>
      <dgm:spPr/>
    </dgm:pt>
    <dgm:pt modelId="{C75CC1D2-CD32-4A95-911F-3C2914318114}" type="pres">
      <dgm:prSet presAssocID="{2362ECAD-233E-4D44-A0FC-54C20BB75C62}" presName="compNode" presStyleCnt="0"/>
      <dgm:spPr/>
    </dgm:pt>
    <dgm:pt modelId="{34CCED1F-E6B9-48D2-9250-26B8ABAAEB93}" type="pres">
      <dgm:prSet presAssocID="{2362ECAD-233E-4D44-A0FC-54C20BB75C62}" presName="bgRect" presStyleLbl="bgShp" presStyleIdx="3" presStyleCnt="4"/>
      <dgm:spPr/>
    </dgm:pt>
    <dgm:pt modelId="{45151DBD-D72A-4120-B0BF-0D85A59C7BA3}" type="pres">
      <dgm:prSet presAssocID="{2362ECAD-233E-4D44-A0FC-54C20BB75C6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Lampadina"/>
        </a:ext>
      </dgm:extLst>
    </dgm:pt>
    <dgm:pt modelId="{EF63C2F2-1491-45A6-B674-E17DD3FC0EC5}" type="pres">
      <dgm:prSet presAssocID="{2362ECAD-233E-4D44-A0FC-54C20BB75C62}" presName="spaceRect" presStyleCnt="0"/>
      <dgm:spPr/>
    </dgm:pt>
    <dgm:pt modelId="{51BF083F-B9E6-45BF-9B33-2651EB032467}" type="pres">
      <dgm:prSet presAssocID="{2362ECAD-233E-4D44-A0FC-54C20BB75C62}" presName="parTx" presStyleLbl="revTx" presStyleIdx="3" presStyleCnt="4">
        <dgm:presLayoutVars>
          <dgm:chMax val="0"/>
          <dgm:chPref val="0"/>
        </dgm:presLayoutVars>
      </dgm:prSet>
      <dgm:spPr/>
    </dgm:pt>
  </dgm:ptLst>
  <dgm:cxnLst>
    <dgm:cxn modelId="{79D9DD0C-0F52-4BFB-8E38-3FBF8370F0D4}" srcId="{6ED4ADE3-8E7F-49D9-B947-B12C4064F415}" destId="{2362ECAD-233E-4D44-A0FC-54C20BB75C62}" srcOrd="3" destOrd="0" parTransId="{53775AF3-9392-42CC-A277-F82117D25E7D}" sibTransId="{5119B64F-6436-4E09-A900-DB54A0768C50}"/>
    <dgm:cxn modelId="{C8ADF012-9E6B-4581-B433-36005D078A26}" srcId="{6ED4ADE3-8E7F-49D9-B947-B12C4064F415}" destId="{B8AF8383-9C53-4535-8B4F-8498659DBC6B}" srcOrd="0" destOrd="0" parTransId="{13A53629-AA7F-4991-8F0C-502418D3398E}" sibTransId="{409CAF9F-03A6-42BB-B59A-8D5DE456705C}"/>
    <dgm:cxn modelId="{45A6A96A-269C-4B81-BB0C-BFEDCE09683B}" type="presOf" srcId="{BD192945-4377-499B-8EC5-6FB1CE79E474}" destId="{033DB33E-E9B6-436D-B538-9CFF27B2C2E5}" srcOrd="0" destOrd="0" presId="urn:microsoft.com/office/officeart/2018/2/layout/IconVerticalSolidList"/>
    <dgm:cxn modelId="{72282F50-4A75-4B73-9498-561A25177022}" srcId="{6ED4ADE3-8E7F-49D9-B947-B12C4064F415}" destId="{BD192945-4377-499B-8EC5-6FB1CE79E474}" srcOrd="1" destOrd="0" parTransId="{17937AF1-5EC4-4287-90E0-E79E9B0EA44C}" sibTransId="{C2B9CFB1-9C8D-4191-BA2F-8173C1E22E34}"/>
    <dgm:cxn modelId="{49DDE551-060B-4DB3-88B3-1EAC8E12A587}" type="presOf" srcId="{6ED4ADE3-8E7F-49D9-B947-B12C4064F415}" destId="{6455614C-01CB-44DC-8AB8-E8CE88AED11C}" srcOrd="0" destOrd="0" presId="urn:microsoft.com/office/officeart/2018/2/layout/IconVerticalSolidList"/>
    <dgm:cxn modelId="{CD2FA08A-4EA0-4D97-8C55-435FBC5D407F}" type="presOf" srcId="{2362ECAD-233E-4D44-A0FC-54C20BB75C62}" destId="{51BF083F-B9E6-45BF-9B33-2651EB032467}" srcOrd="0" destOrd="0" presId="urn:microsoft.com/office/officeart/2018/2/layout/IconVerticalSolidList"/>
    <dgm:cxn modelId="{6D74A88B-1CFE-44C7-9D8C-E0A0532C99FD}"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2" destOrd="0" parTransId="{24B28527-6DA7-4F99-BF14-39857B61501C}" sibTransId="{D913C6B4-8F1C-4D31-BF1A-ED3E59988910}"/>
    <dgm:cxn modelId="{12ADE0B2-67BB-46F9-876F-85398743284D}" type="presOf" srcId="{B8AF8383-9C53-4535-8B4F-8498659DBC6B}" destId="{AB83DF04-2509-4E8E-A1C9-AD9EA56A55F8}"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E798FF64-218C-4F05-B919-B986752EF11E}" type="presParOf" srcId="{6455614C-01CB-44DC-8AB8-E8CE88AED11C}" destId="{2F40A576-06B1-4B78-986B-4203637BE14F}" srcOrd="1" destOrd="0" presId="urn:microsoft.com/office/officeart/2018/2/layout/IconVerticalSolidList"/>
    <dgm:cxn modelId="{47FDEDB7-1AD8-4898-9E3B-2FB2E4D0B0B1}" type="presParOf" srcId="{6455614C-01CB-44DC-8AB8-E8CE88AED11C}" destId="{B364FE78-77D8-4CA5-B687-04CDE0ECC701}" srcOrd="2" destOrd="0" presId="urn:microsoft.com/office/officeart/2018/2/layout/IconVerticalSolidList"/>
    <dgm:cxn modelId="{EF725DF4-0419-4DA3-9523-BEFF087B3E59}" type="presParOf" srcId="{B364FE78-77D8-4CA5-B687-04CDE0ECC701}" destId="{C61A7CA2-C7D4-41C4-866F-2D7E9CEB98B6}" srcOrd="0" destOrd="0" presId="urn:microsoft.com/office/officeart/2018/2/layout/IconVerticalSolidList"/>
    <dgm:cxn modelId="{37BCA4E5-15F5-48B3-AC3C-27DDBB6B5766}" type="presParOf" srcId="{B364FE78-77D8-4CA5-B687-04CDE0ECC701}" destId="{3EC8B49D-7DE4-4050-B462-4E902CBE6D14}" srcOrd="1" destOrd="0" presId="urn:microsoft.com/office/officeart/2018/2/layout/IconVerticalSolidList"/>
    <dgm:cxn modelId="{408804E2-D025-40EB-84B4-1229F6610161}" type="presParOf" srcId="{B364FE78-77D8-4CA5-B687-04CDE0ECC701}" destId="{0116961C-F354-4DCD-8F30-6F1F5701E30B}" srcOrd="2" destOrd="0" presId="urn:microsoft.com/office/officeart/2018/2/layout/IconVerticalSolidList"/>
    <dgm:cxn modelId="{BFFA226D-E2A6-4420-A4A1-58AE1FA0B062}" type="presParOf" srcId="{B364FE78-77D8-4CA5-B687-04CDE0ECC701}" destId="{033DB33E-E9B6-436D-B538-9CFF27B2C2E5}" srcOrd="3" destOrd="0" presId="urn:microsoft.com/office/officeart/2018/2/layout/IconVerticalSolidList"/>
    <dgm:cxn modelId="{D7007C94-ECEA-45EC-80D4-3B1D1A8DE977}" type="presParOf" srcId="{6455614C-01CB-44DC-8AB8-E8CE88AED11C}" destId="{754651F6-AA72-4D0B-BD47-5CC8E8981E6F}" srcOrd="3" destOrd="0" presId="urn:microsoft.com/office/officeart/2018/2/layout/IconVerticalSolidList"/>
    <dgm:cxn modelId="{44006309-43D0-40CC-9090-36046B42E324}" type="presParOf" srcId="{6455614C-01CB-44DC-8AB8-E8CE88AED11C}" destId="{EE7951A4-87CD-4531-BE13-CFB1DDA86392}" srcOrd="4" destOrd="0" presId="urn:microsoft.com/office/officeart/2018/2/layout/IconVerticalSolidList"/>
    <dgm:cxn modelId="{B23EA7A2-0B80-4141-80A4-2670C9955FAF}" type="presParOf" srcId="{EE7951A4-87CD-4531-BE13-CFB1DDA86392}" destId="{4548A88B-2E86-48FC-AEE1-57B14DAE9EC9}" srcOrd="0" destOrd="0" presId="urn:microsoft.com/office/officeart/2018/2/layout/IconVerticalSolidList"/>
    <dgm:cxn modelId="{9C9BE9B7-3C46-488C-B597-FD7ADC8BD5FF}" type="presParOf" srcId="{EE7951A4-87CD-4531-BE13-CFB1DDA86392}" destId="{38886D17-6988-48C3-8A8A-F8800EBAC43D}" srcOrd="1" destOrd="0" presId="urn:microsoft.com/office/officeart/2018/2/layout/IconVerticalSolidList"/>
    <dgm:cxn modelId="{30ABD60C-07A5-4378-91C0-D408B20BFFF5}" type="presParOf" srcId="{EE7951A4-87CD-4531-BE13-CFB1DDA86392}" destId="{805AEEB3-0A52-4470-A81D-5E76C909031A}" srcOrd="2" destOrd="0" presId="urn:microsoft.com/office/officeart/2018/2/layout/IconVerticalSolidList"/>
    <dgm:cxn modelId="{64999819-0093-40F7-B0CD-BADF4E8D0077}" type="presParOf" srcId="{EE7951A4-87CD-4531-BE13-CFB1DDA86392}" destId="{8BC7A578-BA0D-4183-8AA4-1DBE107F403B}" srcOrd="3" destOrd="0" presId="urn:microsoft.com/office/officeart/2018/2/layout/IconVerticalSolidList"/>
    <dgm:cxn modelId="{A5BC7872-6E23-431A-9358-AADFBF376645}" type="presParOf" srcId="{6455614C-01CB-44DC-8AB8-E8CE88AED11C}" destId="{DD354CE0-29B6-479A-A378-B637AEBAC654}" srcOrd="5" destOrd="0" presId="urn:microsoft.com/office/officeart/2018/2/layout/IconVerticalSolidList"/>
    <dgm:cxn modelId="{FCDCBDDE-5276-4839-9927-292AC87BB74B}" type="presParOf" srcId="{6455614C-01CB-44DC-8AB8-E8CE88AED11C}" destId="{C75CC1D2-CD32-4A95-911F-3C2914318114}" srcOrd="6" destOrd="0" presId="urn:microsoft.com/office/officeart/2018/2/layout/IconVerticalSolidList"/>
    <dgm:cxn modelId="{9191E47B-5AAD-4DF4-9398-A661C8801871}" type="presParOf" srcId="{C75CC1D2-CD32-4A95-911F-3C2914318114}" destId="{34CCED1F-E6B9-48D2-9250-26B8ABAAEB93}" srcOrd="0" destOrd="0" presId="urn:microsoft.com/office/officeart/2018/2/layout/IconVerticalSolidList"/>
    <dgm:cxn modelId="{C8B60BA4-1B15-401B-A0C1-E9082488ABB1}" type="presParOf" srcId="{C75CC1D2-CD32-4A95-911F-3C2914318114}" destId="{45151DBD-D72A-4120-B0BF-0D85A59C7BA3}" srcOrd="1" destOrd="0" presId="urn:microsoft.com/office/officeart/2018/2/layout/IconVerticalSolidList"/>
    <dgm:cxn modelId="{36076964-3975-4E51-AFEB-2E216551BEFF}" type="presParOf" srcId="{C75CC1D2-CD32-4A95-911F-3C2914318114}" destId="{EF63C2F2-1491-45A6-B674-E17DD3FC0EC5}" srcOrd="2" destOrd="0" presId="urn:microsoft.com/office/officeart/2018/2/layout/IconVerticalSolidList"/>
    <dgm:cxn modelId="{0BDA4A14-202A-4294-A875-77AA3899EFF6}" type="presParOf" srcId="{C75CC1D2-CD32-4A95-911F-3C2914318114}" destId="{51BF083F-B9E6-45BF-9B33-2651EB0324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a:t>Si inizia la connessione chiamando </a:t>
          </a:r>
          <a:r>
            <a:rPr lang="it-IT" err="1"/>
            <a:t>connect</a:t>
          </a:r>
          <a:r>
            <a:rPr lang="it-IT"/>
            <a:t>(). Si noti che questo metodo è una chiamata bloccante</a:t>
          </a:r>
          <a:endParaRPr lang="en-US"/>
        </a:p>
      </dgm:t>
    </dgm:pt>
    <dgm:pt modelId="{409CAF9F-03A6-42BB-B59A-8D5DE456705C}" type="sibTrans" cxnId="{C8ADF012-9E6B-4581-B433-36005D078A26}">
      <dgm:prSet/>
      <dgm:spPr/>
      <dgm:t>
        <a:bodyPr/>
        <a:lstStyle/>
        <a:p>
          <a:endParaRPr lang="en-US"/>
        </a:p>
      </dgm:t>
    </dgm:pt>
    <dgm:pt modelId="{13A53629-AA7F-4991-8F0C-502418D3398E}" type="parTrans" cxnId="{C8ADF012-9E6B-4581-B433-36005D078A26}">
      <dgm:prSet/>
      <dgm:spPr/>
      <dgm:t>
        <a:bodyPr/>
        <a:lstStyle/>
        <a:p>
          <a:endParaRPr lang="en-US"/>
        </a:p>
      </dgm:t>
    </dgm:pt>
    <dgm:pt modelId="{BD192945-4377-499B-8EC5-6FB1CE79E474}">
      <dgm:prSet/>
      <dgm:spPr/>
      <dgm:t>
        <a:bodyPr/>
        <a:lstStyle/>
        <a:p>
          <a:pPr>
            <a:lnSpc>
              <a:spcPct val="100000"/>
            </a:lnSpc>
          </a:pPr>
          <a:r>
            <a:rPr lang="it-IT"/>
            <a:t>Dopo che un client chiama questo metodo, il sistema esegue una ricerca SDP per trovare il dispositivo remoto con l'UUID corrispondente</a:t>
          </a:r>
          <a:endParaRPr lang="en-US"/>
        </a:p>
      </dgm:t>
    </dgm:pt>
    <dgm:pt modelId="{17937AF1-5EC4-4287-90E0-E79E9B0EA44C}" type="parTrans" cxnId="{72282F50-4A75-4B73-9498-561A25177022}">
      <dgm:prSet/>
      <dgm:spPr/>
      <dgm:t>
        <a:bodyPr/>
        <a:lstStyle/>
        <a:p>
          <a:endParaRPr lang="it-IT"/>
        </a:p>
      </dgm:t>
    </dgm:pt>
    <dgm:pt modelId="{C2B9CFB1-9C8D-4191-BA2F-8173C1E22E34}" type="sibTrans" cxnId="{72282F50-4A75-4B73-9498-561A25177022}">
      <dgm:prSet/>
      <dgm:spPr/>
      <dgm:t>
        <a:bodyPr/>
        <a:lstStyle/>
        <a:p>
          <a:endParaRPr lang="it-IT"/>
        </a:p>
      </dgm:t>
    </dgm:pt>
    <dgm:pt modelId="{AD1950BA-699A-492C-996D-B08EA5F88ED4}">
      <dgm:prSet/>
      <dgm:spPr/>
      <dgm:t>
        <a:bodyPr/>
        <a:lstStyle/>
        <a:p>
          <a:pPr>
            <a:lnSpc>
              <a:spcPct val="100000"/>
            </a:lnSpc>
          </a:pPr>
          <a:r>
            <a:rPr lang="it-IT" dirty="0"/>
            <a:t>Se la ricerca ha esito positivo e il dispositivo remoto accetta la connessione, condivide il canale RFCOMM da utilizzare durante la connessione e viene restituito il metodo </a:t>
          </a:r>
          <a:r>
            <a:rPr lang="it-IT" dirty="0" err="1"/>
            <a:t>connect</a:t>
          </a:r>
          <a:r>
            <a:rPr lang="it-IT" dirty="0"/>
            <a:t>()</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E47043FE-76A9-473A-A3DD-44FB0D47A1A6}">
      <dgm:prSet/>
      <dgm:spPr/>
      <dgm:t>
        <a:bodyPr/>
        <a:lstStyle/>
        <a:p>
          <a:pPr>
            <a:lnSpc>
              <a:spcPct val="100000"/>
            </a:lnSpc>
          </a:pPr>
          <a:r>
            <a:rPr lang="it-IT"/>
            <a:t>Se la connessione fallisce o se il metodo connect() scade (dopo circa 12 secondi), il metodo genera un'eccezione IOException</a:t>
          </a:r>
          <a:endParaRPr lang="en-US" dirty="0"/>
        </a:p>
      </dgm:t>
    </dgm:pt>
    <dgm:pt modelId="{A384B0B9-A32C-4222-8F04-4DC2DADFF596}" type="parTrans" cxnId="{AA9181A1-03FA-4313-B0A8-EBC3E32C9C9A}">
      <dgm:prSet/>
      <dgm:spPr/>
      <dgm:t>
        <a:bodyPr/>
        <a:lstStyle/>
        <a:p>
          <a:endParaRPr lang="it-IT"/>
        </a:p>
      </dgm:t>
    </dgm:pt>
    <dgm:pt modelId="{637FE6A2-5EB2-45EA-A134-D027A999DC5A}" type="sibTrans" cxnId="{AA9181A1-03FA-4313-B0A8-EBC3E32C9C9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4"/>
      <dgm:spPr/>
    </dgm:pt>
    <dgm:pt modelId="{5B5ADC19-327E-4172-8D37-E4EAF2E5E6EB}" type="pres">
      <dgm:prSet presAssocID="{B8AF8383-9C53-4535-8B4F-8498659DB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ss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4">
        <dgm:presLayoutVars>
          <dgm:chMax val="0"/>
          <dgm:chPref val="0"/>
        </dgm:presLayoutVars>
      </dgm:prSet>
      <dgm:spPr/>
    </dgm:pt>
    <dgm:pt modelId="{2F40A576-06B1-4B78-986B-4203637BE14F}" type="pres">
      <dgm:prSet presAssocID="{409CAF9F-03A6-42BB-B59A-8D5DE456705C}" presName="sibTrans" presStyleCnt="0"/>
      <dgm:spPr/>
    </dgm:pt>
    <dgm:pt modelId="{B364FE78-77D8-4CA5-B687-04CDE0ECC701}" type="pres">
      <dgm:prSet presAssocID="{BD192945-4377-499B-8EC5-6FB1CE79E474}" presName="compNode" presStyleCnt="0"/>
      <dgm:spPr/>
    </dgm:pt>
    <dgm:pt modelId="{C61A7CA2-C7D4-41C4-866F-2D7E9CEB98B6}" type="pres">
      <dgm:prSet presAssocID="{BD192945-4377-499B-8EC5-6FB1CE79E474}" presName="bgRect" presStyleLbl="bgShp" presStyleIdx="1" presStyleCnt="4"/>
      <dgm:spPr/>
    </dgm:pt>
    <dgm:pt modelId="{3EC8B49D-7DE4-4050-B462-4E902CBE6D14}" type="pres">
      <dgm:prSet presAssocID="{BD192945-4377-499B-8EC5-6FB1CE79E4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0116961C-F354-4DCD-8F30-6F1F5701E30B}" type="pres">
      <dgm:prSet presAssocID="{BD192945-4377-499B-8EC5-6FB1CE79E474}" presName="spaceRect" presStyleCnt="0"/>
      <dgm:spPr/>
    </dgm:pt>
    <dgm:pt modelId="{033DB33E-E9B6-436D-B538-9CFF27B2C2E5}" type="pres">
      <dgm:prSet presAssocID="{BD192945-4377-499B-8EC5-6FB1CE79E474}" presName="parTx" presStyleLbl="revTx" presStyleIdx="1" presStyleCnt="4">
        <dgm:presLayoutVars>
          <dgm:chMax val="0"/>
          <dgm:chPref val="0"/>
        </dgm:presLayoutVars>
      </dgm:prSet>
      <dgm:spPr/>
    </dgm:pt>
    <dgm:pt modelId="{754651F6-AA72-4D0B-BD47-5CC8E8981E6F}" type="pres">
      <dgm:prSet presAssocID="{C2B9CFB1-9C8D-4191-BA2F-8173C1E22E34}" presName="sibTrans" presStyleCnt="0"/>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2" presStyleCnt="4"/>
      <dgm:spPr/>
    </dgm:pt>
    <dgm:pt modelId="{38886D17-6988-48C3-8A8A-F8800EBAC43D}" type="pres">
      <dgm:prSet presAssocID="{AD1950BA-699A-492C-996D-B08EA5F88E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Tick1"/>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2" presStyleCnt="4">
        <dgm:presLayoutVars>
          <dgm:chMax val="0"/>
          <dgm:chPref val="0"/>
        </dgm:presLayoutVars>
      </dgm:prSet>
      <dgm:spPr/>
    </dgm:pt>
    <dgm:pt modelId="{DD354CE0-29B6-479A-A378-B637AEBAC654}" type="pres">
      <dgm:prSet presAssocID="{D913C6B4-8F1C-4D31-BF1A-ED3E59988910}" presName="sibTrans" presStyleCnt="0"/>
      <dgm:spPr/>
    </dgm:pt>
    <dgm:pt modelId="{D82CF4CE-C31E-4B9F-9429-2699CA372F85}" type="pres">
      <dgm:prSet presAssocID="{E47043FE-76A9-473A-A3DD-44FB0D47A1A6}" presName="compNode" presStyleCnt="0"/>
      <dgm:spPr/>
    </dgm:pt>
    <dgm:pt modelId="{D32D220E-1317-49A8-A935-07AD179274BF}" type="pres">
      <dgm:prSet presAssocID="{E47043FE-76A9-473A-A3DD-44FB0D47A1A6}" presName="bgRect" presStyleLbl="bgShp" presStyleIdx="3" presStyleCnt="4"/>
      <dgm:spPr/>
    </dgm:pt>
    <dgm:pt modelId="{E603EBCA-139E-485B-8F91-74FFEBED57DF}" type="pres">
      <dgm:prSet presAssocID="{E47043FE-76A9-473A-A3DD-44FB0D47A1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Interrompi"/>
        </a:ext>
      </dgm:extLst>
    </dgm:pt>
    <dgm:pt modelId="{A46447CF-CFC9-454C-AB8F-A91EEF8FF266}" type="pres">
      <dgm:prSet presAssocID="{E47043FE-76A9-473A-A3DD-44FB0D47A1A6}" presName="spaceRect" presStyleCnt="0"/>
      <dgm:spPr/>
    </dgm:pt>
    <dgm:pt modelId="{54F905DB-7F86-4FF0-B17F-55315C57E688}" type="pres">
      <dgm:prSet presAssocID="{E47043FE-76A9-473A-A3DD-44FB0D47A1A6}" presName="parTx" presStyleLbl="revTx" presStyleIdx="3" presStyleCnt="4">
        <dgm:presLayoutVars>
          <dgm:chMax val="0"/>
          <dgm:chPref val="0"/>
        </dgm:presLayoutVars>
      </dgm:prSet>
      <dgm:spPr/>
    </dgm:pt>
  </dgm:ptLst>
  <dgm:cxnLst>
    <dgm:cxn modelId="{2D99080C-9DA4-4429-91B5-ACA14E5E6164}" type="presOf" srcId="{BD192945-4377-499B-8EC5-6FB1CE79E474}" destId="{033DB33E-E9B6-436D-B538-9CFF27B2C2E5}" srcOrd="0" destOrd="0" presId="urn:microsoft.com/office/officeart/2018/2/layout/IconVerticalSolidList"/>
    <dgm:cxn modelId="{C8ADF012-9E6B-4581-B433-36005D078A26}" srcId="{6ED4ADE3-8E7F-49D9-B947-B12C4064F415}" destId="{B8AF8383-9C53-4535-8B4F-8498659DBC6B}" srcOrd="0" destOrd="0" parTransId="{13A53629-AA7F-4991-8F0C-502418D3398E}" sibTransId="{409CAF9F-03A6-42BB-B59A-8D5DE456705C}"/>
    <dgm:cxn modelId="{01173315-580E-4068-B27D-70736FC8B775}" type="presOf" srcId="{E47043FE-76A9-473A-A3DD-44FB0D47A1A6}" destId="{54F905DB-7F86-4FF0-B17F-55315C57E688}"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72282F50-4A75-4B73-9498-561A25177022}" srcId="{6ED4ADE3-8E7F-49D9-B947-B12C4064F415}" destId="{BD192945-4377-499B-8EC5-6FB1CE79E474}" srcOrd="1" destOrd="0" parTransId="{17937AF1-5EC4-4287-90E0-E79E9B0EA44C}" sibTransId="{C2B9CFB1-9C8D-4191-BA2F-8173C1E22E34}"/>
    <dgm:cxn modelId="{5D88FA77-82F9-4A10-8FA2-39E022B225E9}" type="presOf" srcId="{B8AF8383-9C53-4535-8B4F-8498659DBC6B}" destId="{AB83DF04-2509-4E8E-A1C9-AD9EA56A55F8}" srcOrd="0" destOrd="0" presId="urn:microsoft.com/office/officeart/2018/2/layout/IconVerticalSolidList"/>
    <dgm:cxn modelId="{3265048E-E204-49B0-969F-BA0ABF2AAA1C}" srcId="{6ED4ADE3-8E7F-49D9-B947-B12C4064F415}" destId="{AD1950BA-699A-492C-996D-B08EA5F88ED4}" srcOrd="2" destOrd="0" parTransId="{24B28527-6DA7-4F99-BF14-39857B61501C}" sibTransId="{D913C6B4-8F1C-4D31-BF1A-ED3E59988910}"/>
    <dgm:cxn modelId="{EA20F49F-D931-4A08-8241-BB40EBA84D92}" type="presOf" srcId="{6ED4ADE3-8E7F-49D9-B947-B12C4064F415}" destId="{6455614C-01CB-44DC-8AB8-E8CE88AED11C}" srcOrd="0" destOrd="0" presId="urn:microsoft.com/office/officeart/2018/2/layout/IconVerticalSolidList"/>
    <dgm:cxn modelId="{AA9181A1-03FA-4313-B0A8-EBC3E32C9C9A}" srcId="{6ED4ADE3-8E7F-49D9-B947-B12C4064F415}" destId="{E47043FE-76A9-473A-A3DD-44FB0D47A1A6}" srcOrd="3" destOrd="0" parTransId="{A384B0B9-A32C-4222-8F04-4DC2DADFF596}" sibTransId="{637FE6A2-5EB2-45EA-A134-D027A999DC5A}"/>
    <dgm:cxn modelId="{21632740-7FB2-433D-86BA-47CFDF569834}" type="presParOf" srcId="{6455614C-01CB-44DC-8AB8-E8CE88AED11C}" destId="{607ADF72-22F4-42AE-B9A4-95E9023614BB}" srcOrd="0" destOrd="0" presId="urn:microsoft.com/office/officeart/2018/2/layout/IconVerticalSolidList"/>
    <dgm:cxn modelId="{44A59036-C29F-4A04-A6B1-0D35F4077D70}" type="presParOf" srcId="{607ADF72-22F4-42AE-B9A4-95E9023614BB}" destId="{374B29CD-3877-48D5-9A0C-A1CDAEC37262}" srcOrd="0" destOrd="0" presId="urn:microsoft.com/office/officeart/2018/2/layout/IconVerticalSolidList"/>
    <dgm:cxn modelId="{5F28E247-A451-4A59-B32B-FC4D36C5EE64}" type="presParOf" srcId="{607ADF72-22F4-42AE-B9A4-95E9023614BB}" destId="{5B5ADC19-327E-4172-8D37-E4EAF2E5E6EB}" srcOrd="1" destOrd="0" presId="urn:microsoft.com/office/officeart/2018/2/layout/IconVerticalSolidList"/>
    <dgm:cxn modelId="{D9EAFDB6-96BB-4B3C-9B98-055BE6914014}" type="presParOf" srcId="{607ADF72-22F4-42AE-B9A4-95E9023614BB}" destId="{62265017-EAB4-4063-91F0-1D44902436FF}" srcOrd="2" destOrd="0" presId="urn:microsoft.com/office/officeart/2018/2/layout/IconVerticalSolidList"/>
    <dgm:cxn modelId="{6BA45E17-9FEC-421E-8881-C406D1E6715F}" type="presParOf" srcId="{607ADF72-22F4-42AE-B9A4-95E9023614BB}" destId="{AB83DF04-2509-4E8E-A1C9-AD9EA56A55F8}" srcOrd="3" destOrd="0" presId="urn:microsoft.com/office/officeart/2018/2/layout/IconVerticalSolidList"/>
    <dgm:cxn modelId="{642E09F8-B4B7-47DA-A311-0858AA19D3D6}" type="presParOf" srcId="{6455614C-01CB-44DC-8AB8-E8CE88AED11C}" destId="{2F40A576-06B1-4B78-986B-4203637BE14F}" srcOrd="1" destOrd="0" presId="urn:microsoft.com/office/officeart/2018/2/layout/IconVerticalSolidList"/>
    <dgm:cxn modelId="{3FFF071E-35E3-457A-91D0-71C0BC116633}" type="presParOf" srcId="{6455614C-01CB-44DC-8AB8-E8CE88AED11C}" destId="{B364FE78-77D8-4CA5-B687-04CDE0ECC701}" srcOrd="2" destOrd="0" presId="urn:microsoft.com/office/officeart/2018/2/layout/IconVerticalSolidList"/>
    <dgm:cxn modelId="{D1FCFD3E-F117-4228-9B4F-02CE4062F3B9}" type="presParOf" srcId="{B364FE78-77D8-4CA5-B687-04CDE0ECC701}" destId="{C61A7CA2-C7D4-41C4-866F-2D7E9CEB98B6}" srcOrd="0" destOrd="0" presId="urn:microsoft.com/office/officeart/2018/2/layout/IconVerticalSolidList"/>
    <dgm:cxn modelId="{BB02038B-BCE5-4226-B36A-25866A1EF6BE}" type="presParOf" srcId="{B364FE78-77D8-4CA5-B687-04CDE0ECC701}" destId="{3EC8B49D-7DE4-4050-B462-4E902CBE6D14}" srcOrd="1" destOrd="0" presId="urn:microsoft.com/office/officeart/2018/2/layout/IconVerticalSolidList"/>
    <dgm:cxn modelId="{CA8F0A87-1FAB-4E8E-994A-B0389469F78D}" type="presParOf" srcId="{B364FE78-77D8-4CA5-B687-04CDE0ECC701}" destId="{0116961C-F354-4DCD-8F30-6F1F5701E30B}" srcOrd="2" destOrd="0" presId="urn:microsoft.com/office/officeart/2018/2/layout/IconVerticalSolidList"/>
    <dgm:cxn modelId="{2EE51A25-E52B-4765-BED7-F82C16D5B64C}" type="presParOf" srcId="{B364FE78-77D8-4CA5-B687-04CDE0ECC701}" destId="{033DB33E-E9B6-436D-B538-9CFF27B2C2E5}" srcOrd="3" destOrd="0" presId="urn:microsoft.com/office/officeart/2018/2/layout/IconVerticalSolidList"/>
    <dgm:cxn modelId="{0B95AEDA-B393-4313-B0BE-CE9481D2904A}" type="presParOf" srcId="{6455614C-01CB-44DC-8AB8-E8CE88AED11C}" destId="{754651F6-AA72-4D0B-BD47-5CC8E8981E6F}" srcOrd="3" destOrd="0" presId="urn:microsoft.com/office/officeart/2018/2/layout/IconVerticalSolidList"/>
    <dgm:cxn modelId="{66BDAF93-1811-4958-9EC4-CD1F0BEB4ED8}" type="presParOf" srcId="{6455614C-01CB-44DC-8AB8-E8CE88AED11C}" destId="{EE7951A4-87CD-4531-BE13-CFB1DDA86392}" srcOrd="4"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533B0590-0E1A-4B22-A016-39877A6A8F2E}" type="presParOf" srcId="{6455614C-01CB-44DC-8AB8-E8CE88AED11C}" destId="{DD354CE0-29B6-479A-A378-B637AEBAC654}" srcOrd="5" destOrd="0" presId="urn:microsoft.com/office/officeart/2018/2/layout/IconVerticalSolidList"/>
    <dgm:cxn modelId="{2BCD5461-DD77-4178-8707-788B7DDB2C76}" type="presParOf" srcId="{6455614C-01CB-44DC-8AB8-E8CE88AED11C}" destId="{D82CF4CE-C31E-4B9F-9429-2699CA372F85}" srcOrd="6" destOrd="0" presId="urn:microsoft.com/office/officeart/2018/2/layout/IconVerticalSolidList"/>
    <dgm:cxn modelId="{B4E6362E-CDBB-47E0-8629-1CA0436A8FCD}" type="presParOf" srcId="{D82CF4CE-C31E-4B9F-9429-2699CA372F85}" destId="{D32D220E-1317-49A8-A935-07AD179274BF}" srcOrd="0" destOrd="0" presId="urn:microsoft.com/office/officeart/2018/2/layout/IconVerticalSolidList"/>
    <dgm:cxn modelId="{FC75AF8C-B6CA-4608-A7C2-C33134968447}" type="presParOf" srcId="{D82CF4CE-C31E-4B9F-9429-2699CA372F85}" destId="{E603EBCA-139E-485B-8F91-74FFEBED57DF}" srcOrd="1" destOrd="0" presId="urn:microsoft.com/office/officeart/2018/2/layout/IconVerticalSolidList"/>
    <dgm:cxn modelId="{67E3FE7C-8454-46D4-9304-556CE1A470F8}" type="presParOf" srcId="{D82CF4CE-C31E-4B9F-9429-2699CA372F85}" destId="{A46447CF-CFC9-454C-AB8F-A91EEF8FF266}" srcOrd="2" destOrd="0" presId="urn:microsoft.com/office/officeart/2018/2/layout/IconVerticalSolidList"/>
    <dgm:cxn modelId="{A5F905C9-D9FB-45C7-B3B2-4BFB05FF8936}" type="presParOf" srcId="{D82CF4CE-C31E-4B9F-9429-2699CA372F85}" destId="{54F905DB-7F86-4FF0-B17F-55315C57E6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a:t>Poiché </a:t>
          </a:r>
          <a:r>
            <a:rPr lang="it-IT" err="1"/>
            <a:t>connect</a:t>
          </a:r>
          <a:r>
            <a:rPr lang="it-IT"/>
            <a:t>() è una chiamata bloccante, è sempre necessario eseguire questa procedura di connessione in un </a:t>
          </a:r>
          <a:r>
            <a:rPr lang="it-IT" err="1"/>
            <a:t>thread</a:t>
          </a:r>
          <a:r>
            <a:rPr lang="it-IT"/>
            <a:t> separato dal </a:t>
          </a:r>
          <a:r>
            <a:rPr lang="it-IT" err="1"/>
            <a:t>thread</a:t>
          </a:r>
          <a:r>
            <a:rPr lang="it-IT"/>
            <a:t> dell'attività principale (UI)</a:t>
          </a:r>
          <a:endParaRPr lang="en-US"/>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a:t>È necessario chiamare sempre </a:t>
          </a:r>
          <a:r>
            <a:rPr lang="it-IT" err="1"/>
            <a:t>cancelDiscovery</a:t>
          </a:r>
          <a:r>
            <a:rPr lang="it-IT"/>
            <a:t>() per assicurarsi che il dispositivo non stia eseguendo il rilevamento del dispositivo prima di chiamare </a:t>
          </a:r>
          <a:r>
            <a:rPr lang="it-IT" err="1"/>
            <a:t>connect</a:t>
          </a:r>
          <a:r>
            <a:rPr lang="it-IT"/>
            <a:t>()</a:t>
          </a:r>
          <a:endParaRPr lang="en-US"/>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a:t>Se il rilevamento è in corso, il tentativo di connessione è notevolmente rallentato ed è più probabile che fallisca</a:t>
          </a:r>
          <a:endParaRPr lang="en-US"/>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lockchain"/>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vviso"/>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icerca"/>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dirty="0"/>
            <a:t>Dopo aver collegato correttamente più dispositivi, ognuno ha un </a:t>
          </a:r>
          <a:r>
            <a:rPr lang="it-IT" dirty="0" err="1"/>
            <a:t>BluetoothSocket</a:t>
          </a:r>
          <a:r>
            <a:rPr lang="it-IT" dirty="0"/>
            <a:t> collegato, è possibile condividere informazioni tra dispositivi</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dirty="0"/>
            <a:t>Si ottengono </a:t>
          </a:r>
          <a:r>
            <a:rPr lang="it-IT" dirty="0" err="1"/>
            <a:t>InputStream</a:t>
          </a:r>
          <a:r>
            <a:rPr lang="it-IT" dirty="0"/>
            <a:t> e </a:t>
          </a:r>
          <a:r>
            <a:rPr lang="it-IT" dirty="0" err="1"/>
            <a:t>OutputStream</a:t>
          </a:r>
          <a:r>
            <a:rPr lang="it-IT" dirty="0"/>
            <a:t> che gestiscono le trasmissioni attraverso il </a:t>
          </a:r>
          <a:r>
            <a:rPr lang="it-IT" dirty="0" err="1"/>
            <a:t>socket</a:t>
          </a:r>
          <a:r>
            <a:rPr lang="it-IT" dirty="0"/>
            <a:t> usando rispettivamente </a:t>
          </a:r>
          <a:r>
            <a:rPr lang="it-IT" dirty="0" err="1"/>
            <a:t>getInputStream</a:t>
          </a:r>
          <a:r>
            <a:rPr lang="it-IT" dirty="0"/>
            <a:t>() e </a:t>
          </a:r>
          <a:r>
            <a:rPr lang="it-IT" dirty="0" err="1"/>
            <a:t>getOutputStream</a:t>
          </a:r>
          <a:r>
            <a:rPr lang="it-IT" dirty="0"/>
            <a:t>()</a:t>
          </a:r>
          <a:endParaRPr lang="en-US" dirty="0"/>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dirty="0"/>
            <a:t>Nei flussi i dati vengono letti e scritti usando </a:t>
          </a:r>
          <a:r>
            <a:rPr lang="it-IT" dirty="0" err="1"/>
            <a:t>read</a:t>
          </a:r>
          <a:r>
            <a:rPr lang="it-IT" dirty="0"/>
            <a:t>(byte []) e </a:t>
          </a:r>
          <a:r>
            <a:rPr lang="it-IT" dirty="0" err="1"/>
            <a:t>write</a:t>
          </a:r>
          <a:r>
            <a:rPr lang="it-IT" dirty="0"/>
            <a:t>(byte [])</a:t>
          </a:r>
          <a:endParaRPr lang="en-US" dirty="0"/>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nk"/>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ireless"/>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reccia circolare"/>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dirty="0"/>
            <a:t>È buona norma usare un </a:t>
          </a:r>
          <a:r>
            <a:rPr lang="it-IT" dirty="0" err="1"/>
            <a:t>thread</a:t>
          </a:r>
          <a:r>
            <a:rPr lang="it-IT" dirty="0"/>
            <a:t> dedicato per leggere e scrivere sullo stream. Questo è importante perché entrambi i metodi </a:t>
          </a:r>
          <a:r>
            <a:rPr lang="it-IT" dirty="0" err="1"/>
            <a:t>read</a:t>
          </a:r>
          <a:r>
            <a:rPr lang="it-IT" dirty="0"/>
            <a:t>(byte []) e </a:t>
          </a:r>
          <a:r>
            <a:rPr lang="it-IT" dirty="0" err="1"/>
            <a:t>write</a:t>
          </a:r>
          <a:r>
            <a:rPr lang="it-IT" dirty="0"/>
            <a:t>(byte []) bloccano le chiamate</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dirty="0"/>
            <a:t>Il metodo </a:t>
          </a:r>
          <a:r>
            <a:rPr lang="it-IT" dirty="0" err="1"/>
            <a:t>read</a:t>
          </a:r>
          <a:r>
            <a:rPr lang="it-IT" dirty="0"/>
            <a:t>(byte []) si blocca fino a quando non c'è qualcosa da leggere dallo stream</a:t>
          </a:r>
          <a:endParaRPr lang="en-US" dirty="0"/>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dirty="0"/>
            <a:t>Il metodo </a:t>
          </a:r>
          <a:r>
            <a:rPr lang="it-IT" dirty="0" err="1"/>
            <a:t>write</a:t>
          </a:r>
          <a:r>
            <a:rPr lang="it-IT" dirty="0"/>
            <a:t>(byte []) di solito non si blocca, ma può bloccare il controllo del flusso se il dispositivo remoto non sta chiamando </a:t>
          </a:r>
          <a:r>
            <a:rPr lang="it-IT" dirty="0" err="1"/>
            <a:t>read</a:t>
          </a:r>
          <a:r>
            <a:rPr lang="it-IT" dirty="0"/>
            <a:t>(byte []) abbastanza rapidamente e di conseguenza i buffer intermedi si riempiono</a:t>
          </a:r>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ampadina"/>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Occhio"/>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irma"/>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9198F6-E9BB-4AB6-819F-BB345B06B77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A8C44-0A34-4590-BBBC-E1CC1D910552}">
      <dgm:prSet custT="1"/>
      <dgm:spPr/>
      <dgm:t>
        <a:bodyPr/>
        <a:lstStyle/>
        <a:p>
          <a:pPr>
            <a:defRPr cap="all"/>
          </a:pPr>
          <a:r>
            <a:rPr lang="it-IT" sz="1400" dirty="0"/>
            <a:t>Un dispositivo rilevabile si rende disponibile per le richieste di  connessione in arrivo</a:t>
          </a:r>
          <a:endParaRPr lang="en-US" sz="1400" dirty="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custT="1"/>
      <dgm:spPr/>
      <dgm:t>
        <a:bodyPr/>
        <a:lstStyle/>
        <a:p>
          <a:pPr>
            <a:defRPr cap="all"/>
          </a:pPr>
          <a:r>
            <a:rPr lang="it-IT" sz="1400" dirty="0"/>
            <a:t>Un altro dispositivo trova il dispositivo rilevabile mediante un processo di </a:t>
          </a:r>
          <a:r>
            <a:rPr lang="it-IT" sz="1400" dirty="0" err="1"/>
            <a:t>discovery</a:t>
          </a:r>
          <a:endParaRPr lang="en-US" sz="1400"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8D2F20F9-6E24-4F06-BDA3-66F149EFB480}">
      <dgm:prSet custT="1"/>
      <dgm:spPr/>
      <dgm:t>
        <a:bodyPr/>
        <a:lstStyle/>
        <a:p>
          <a:pPr>
            <a:defRPr cap="all"/>
          </a:pPr>
          <a:r>
            <a:rPr lang="it-IT" sz="1200" dirty="0"/>
            <a:t>accetta la richiesta di associazione, i due dispositivi completano un processo di collegamento in cui scambiano le chiavi di sicurezza </a:t>
          </a:r>
          <a:endParaRPr lang="en-US" sz="1200" dirty="0"/>
        </a:p>
      </dgm:t>
    </dgm:pt>
    <dgm:pt modelId="{836CC0D5-E4DF-489D-ABA4-ED69BB503272}" type="parTrans" cxnId="{E709F78D-7CEE-46A9-8B30-8D42E96AC49B}">
      <dgm:prSet/>
      <dgm:spPr/>
      <dgm:t>
        <a:bodyPr/>
        <a:lstStyle/>
        <a:p>
          <a:endParaRPr lang="en-US"/>
        </a:p>
      </dgm:t>
    </dgm:pt>
    <dgm:pt modelId="{CEE70C2F-A24D-4B75-AEFC-351DD6425643}" type="sibTrans" cxnId="{E709F78D-7CEE-46A9-8B30-8D42E96AC49B}">
      <dgm:prSet/>
      <dgm:spPr/>
      <dgm:t>
        <a:bodyPr/>
        <a:lstStyle/>
        <a:p>
          <a:endParaRPr lang="en-US"/>
        </a:p>
      </dgm:t>
    </dgm:pt>
    <dgm:pt modelId="{C26995DD-4EEE-4C99-9020-9C89987F7E10}" type="pres">
      <dgm:prSet presAssocID="{7F9198F6-E9BB-4AB6-819F-BB345B06B77B}" presName="root" presStyleCnt="0">
        <dgm:presLayoutVars>
          <dgm:dir/>
          <dgm:resizeHandles val="exact"/>
        </dgm:presLayoutVars>
      </dgm:prSet>
      <dgm:spPr/>
    </dgm:pt>
    <dgm:pt modelId="{82704E3A-E214-414E-AD9A-DBD42BC4E667}" type="pres">
      <dgm:prSet presAssocID="{372A8C44-0A34-4590-BBBC-E1CC1D910552}" presName="compNode" presStyleCnt="0"/>
      <dgm:spPr/>
    </dgm:pt>
    <dgm:pt modelId="{339C2E25-E80B-4CE9-86AF-A3AD89278684}" type="pres">
      <dgm:prSet presAssocID="{372A8C44-0A34-4590-BBBC-E1CC1D910552}" presName="iconBgRect" presStyleLbl="bgShp" presStyleIdx="0" presStyleCnt="3"/>
      <dgm:spPr/>
    </dgm:pt>
    <dgm:pt modelId="{7D21CA22-212E-456C-B600-5FBBFD27F086}" type="pres">
      <dgm:prSet presAssocID="{372A8C44-0A34-4590-BBBC-E1CC1D9105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1"/>
        </a:ext>
      </dgm:extLst>
    </dgm:pt>
    <dgm:pt modelId="{018ACEFF-DA1A-4623-BE8A-4BDCC3EF38F5}" type="pres">
      <dgm:prSet presAssocID="{372A8C44-0A34-4590-BBBC-E1CC1D910552}" presName="spaceRect" presStyleCnt="0"/>
      <dgm:spPr/>
    </dgm:pt>
    <dgm:pt modelId="{BA4A276F-0E9D-4078-8832-993017C5406E}" type="pres">
      <dgm:prSet presAssocID="{372A8C44-0A34-4590-BBBC-E1CC1D910552}" presName="textRect" presStyleLbl="revTx" presStyleIdx="0" presStyleCnt="3">
        <dgm:presLayoutVars>
          <dgm:chMax val="1"/>
          <dgm:chPref val="1"/>
        </dgm:presLayoutVars>
      </dgm:prSet>
      <dgm:spPr/>
    </dgm:pt>
    <dgm:pt modelId="{017964A3-856D-4AC8-98A2-311D1A730C05}" type="pres">
      <dgm:prSet presAssocID="{6F4D7820-8541-4227-B036-D0E42B8A77EF}" presName="sibTrans" presStyleCnt="0"/>
      <dgm:spPr/>
    </dgm:pt>
    <dgm:pt modelId="{FBCEC7DB-7AD6-49F0-AABA-EABE9537A9F4}" type="pres">
      <dgm:prSet presAssocID="{A1A403CA-0BB8-4C2C-BA97-BACAAECD1AD2}" presName="compNode" presStyleCnt="0"/>
      <dgm:spPr/>
    </dgm:pt>
    <dgm:pt modelId="{1D8BF001-7A8B-4D87-A72E-F7DDB62A7C16}" type="pres">
      <dgm:prSet presAssocID="{A1A403CA-0BB8-4C2C-BA97-BACAAECD1AD2}" presName="iconBgRect" presStyleLbl="bgShp" presStyleIdx="1" presStyleCnt="3"/>
      <dgm:spPr/>
    </dgm:pt>
    <dgm:pt modelId="{9F24D0F2-2DF3-4428-80AC-DF72C0B6C306}" type="pres">
      <dgm:prSet presAssocID="{A1A403CA-0BB8-4C2C-BA97-BACAAECD1AD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a:ext>
      </dgm:extLst>
    </dgm:pt>
    <dgm:pt modelId="{FB591AF1-EB9C-4245-A81A-EEE8700DFA7C}" type="pres">
      <dgm:prSet presAssocID="{A1A403CA-0BB8-4C2C-BA97-BACAAECD1AD2}" presName="spaceRect" presStyleCnt="0"/>
      <dgm:spPr/>
    </dgm:pt>
    <dgm:pt modelId="{949482CC-EFB4-4685-8139-B14497FFD80E}" type="pres">
      <dgm:prSet presAssocID="{A1A403CA-0BB8-4C2C-BA97-BACAAECD1AD2}" presName="textRect" presStyleLbl="revTx" presStyleIdx="1" presStyleCnt="3">
        <dgm:presLayoutVars>
          <dgm:chMax val="1"/>
          <dgm:chPref val="1"/>
        </dgm:presLayoutVars>
      </dgm:prSet>
      <dgm:spPr/>
    </dgm:pt>
    <dgm:pt modelId="{DAF5467F-922C-47BB-B9A2-39A9AA15F1B9}" type="pres">
      <dgm:prSet presAssocID="{C1FD1643-2F86-4068-93A9-CB7A1CFCF3B9}" presName="sibTrans" presStyleCnt="0"/>
      <dgm:spPr/>
    </dgm:pt>
    <dgm:pt modelId="{ADED604B-4BDB-4EE9-B2C9-120C8E0D4D2E}" type="pres">
      <dgm:prSet presAssocID="{8D2F20F9-6E24-4F06-BDA3-66F149EFB480}" presName="compNode" presStyleCnt="0"/>
      <dgm:spPr/>
    </dgm:pt>
    <dgm:pt modelId="{C03C8607-3AF6-434F-8C2A-B0FC9EAB157E}" type="pres">
      <dgm:prSet presAssocID="{8D2F20F9-6E24-4F06-BDA3-66F149EFB480}" presName="iconBgRect" presStyleLbl="bgShp" presStyleIdx="2" presStyleCnt="3"/>
      <dgm:spPr/>
    </dgm:pt>
    <dgm:pt modelId="{69385243-7D66-4E4A-A5CC-76245253F600}" type="pres">
      <dgm:prSet presAssocID="{8D2F20F9-6E24-4F06-BDA3-66F149EFB4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3"/>
        </a:ext>
      </dgm:extLst>
    </dgm:pt>
    <dgm:pt modelId="{AB708A41-4DA5-4CA2-98C0-4740653662CE}" type="pres">
      <dgm:prSet presAssocID="{8D2F20F9-6E24-4F06-BDA3-66F149EFB480}" presName="spaceRect" presStyleCnt="0"/>
      <dgm:spPr/>
    </dgm:pt>
    <dgm:pt modelId="{DE961932-2BDC-4523-A075-1AB5F06E0C53}" type="pres">
      <dgm:prSet presAssocID="{8D2F20F9-6E24-4F06-BDA3-66F149EFB480}" presName="textRect" presStyleLbl="revTx" presStyleIdx="2" presStyleCnt="3">
        <dgm:presLayoutVars>
          <dgm:chMax val="1"/>
          <dgm:chPref val="1"/>
        </dgm:presLayoutVars>
      </dgm:prSet>
      <dgm:spPr/>
    </dgm:pt>
  </dgm:ptLst>
  <dgm:cxnLst>
    <dgm:cxn modelId="{E709F78D-7CEE-46A9-8B30-8D42E96AC49B}" srcId="{7F9198F6-E9BB-4AB6-819F-BB345B06B77B}" destId="{8D2F20F9-6E24-4F06-BDA3-66F149EFB480}" srcOrd="2" destOrd="0" parTransId="{836CC0D5-E4DF-489D-ABA4-ED69BB503272}" sibTransId="{CEE70C2F-A24D-4B75-AEFC-351DD6425643}"/>
    <dgm:cxn modelId="{FEFE99BB-AB70-4351-A513-B2F98C74F146}" srcId="{7F9198F6-E9BB-4AB6-819F-BB345B06B77B}" destId="{A1A403CA-0BB8-4C2C-BA97-BACAAECD1AD2}" srcOrd="1" destOrd="0" parTransId="{E1BEFD57-5DEC-4EE2-9476-81F4EF0D1BB9}" sibTransId="{C1FD1643-2F86-4068-93A9-CB7A1CFCF3B9}"/>
    <dgm:cxn modelId="{AB24C5BE-328C-4A29-A8B9-1DE8DBBD862B}" type="presOf" srcId="{A1A403CA-0BB8-4C2C-BA97-BACAAECD1AD2}" destId="{949482CC-EFB4-4685-8139-B14497FFD80E}" srcOrd="0" destOrd="0" presId="urn:microsoft.com/office/officeart/2018/5/layout/IconCircleLabelList"/>
    <dgm:cxn modelId="{3BA6FAC3-1A7F-4F1A-88C5-65AC288927B0}" type="presOf" srcId="{7F9198F6-E9BB-4AB6-819F-BB345B06B77B}" destId="{C26995DD-4EEE-4C99-9020-9C89987F7E10}" srcOrd="0" destOrd="0" presId="urn:microsoft.com/office/officeart/2018/5/layout/IconCircleLabelList"/>
    <dgm:cxn modelId="{CCF3B6CC-6580-45ED-81EF-13DBC7888EF8}" type="presOf" srcId="{372A8C44-0A34-4590-BBBC-E1CC1D910552}" destId="{BA4A276F-0E9D-4078-8832-993017C5406E}" srcOrd="0" destOrd="0" presId="urn:microsoft.com/office/officeart/2018/5/layout/IconCircleLabelList"/>
    <dgm:cxn modelId="{95E9B9F0-371C-4879-B1EB-5E16DD5CFE7B}" type="presOf" srcId="{8D2F20F9-6E24-4F06-BDA3-66F149EFB480}" destId="{DE961932-2BDC-4523-A075-1AB5F06E0C53}" srcOrd="0" destOrd="0" presId="urn:microsoft.com/office/officeart/2018/5/layout/IconCircleLabelList"/>
    <dgm:cxn modelId="{63856DFD-0357-42EB-B5D2-956F9A628E31}" srcId="{7F9198F6-E9BB-4AB6-819F-BB345B06B77B}" destId="{372A8C44-0A34-4590-BBBC-E1CC1D910552}" srcOrd="0" destOrd="0" parTransId="{BD71AF68-10B0-46CF-8D67-9520F5CD68B7}" sibTransId="{6F4D7820-8541-4227-B036-D0E42B8A77EF}"/>
    <dgm:cxn modelId="{D5EEF498-F9E0-4476-B980-7231584162ED}" type="presParOf" srcId="{C26995DD-4EEE-4C99-9020-9C89987F7E10}" destId="{82704E3A-E214-414E-AD9A-DBD42BC4E667}" srcOrd="0" destOrd="0" presId="urn:microsoft.com/office/officeart/2018/5/layout/IconCircleLabelList"/>
    <dgm:cxn modelId="{6EBDA281-D0D6-4D4C-BA1C-84C9DCA552B3}" type="presParOf" srcId="{82704E3A-E214-414E-AD9A-DBD42BC4E667}" destId="{339C2E25-E80B-4CE9-86AF-A3AD89278684}" srcOrd="0" destOrd="0" presId="urn:microsoft.com/office/officeart/2018/5/layout/IconCircleLabelList"/>
    <dgm:cxn modelId="{8AA45494-5F84-4FD2-9EDE-D571BCA02765}" type="presParOf" srcId="{82704E3A-E214-414E-AD9A-DBD42BC4E667}" destId="{7D21CA22-212E-456C-B600-5FBBFD27F086}" srcOrd="1" destOrd="0" presId="urn:microsoft.com/office/officeart/2018/5/layout/IconCircleLabelList"/>
    <dgm:cxn modelId="{BAF091A4-4928-4885-BBB7-235162A5E144}" type="presParOf" srcId="{82704E3A-E214-414E-AD9A-DBD42BC4E667}" destId="{018ACEFF-DA1A-4623-BE8A-4BDCC3EF38F5}" srcOrd="2" destOrd="0" presId="urn:microsoft.com/office/officeart/2018/5/layout/IconCircleLabelList"/>
    <dgm:cxn modelId="{4317A28C-E75A-42D7-AEE9-AE02CFC039FB}" type="presParOf" srcId="{82704E3A-E214-414E-AD9A-DBD42BC4E667}" destId="{BA4A276F-0E9D-4078-8832-993017C5406E}" srcOrd="3" destOrd="0" presId="urn:microsoft.com/office/officeart/2018/5/layout/IconCircleLabelList"/>
    <dgm:cxn modelId="{B3CE3C32-8967-4097-B6B5-244C038CE1A8}" type="presParOf" srcId="{C26995DD-4EEE-4C99-9020-9C89987F7E10}" destId="{017964A3-856D-4AC8-98A2-311D1A730C05}" srcOrd="1" destOrd="0" presId="urn:microsoft.com/office/officeart/2018/5/layout/IconCircleLabelList"/>
    <dgm:cxn modelId="{6C0F70C9-1B85-4BF7-A17A-922590F3D865}" type="presParOf" srcId="{C26995DD-4EEE-4C99-9020-9C89987F7E10}" destId="{FBCEC7DB-7AD6-49F0-AABA-EABE9537A9F4}" srcOrd="2" destOrd="0" presId="urn:microsoft.com/office/officeart/2018/5/layout/IconCircleLabelList"/>
    <dgm:cxn modelId="{EB80D271-3317-4965-A7E0-639C3C93D1BA}" type="presParOf" srcId="{FBCEC7DB-7AD6-49F0-AABA-EABE9537A9F4}" destId="{1D8BF001-7A8B-4D87-A72E-F7DDB62A7C16}" srcOrd="0" destOrd="0" presId="urn:microsoft.com/office/officeart/2018/5/layout/IconCircleLabelList"/>
    <dgm:cxn modelId="{853BC67A-34F2-42A0-92CA-EEC2DA038221}" type="presParOf" srcId="{FBCEC7DB-7AD6-49F0-AABA-EABE9537A9F4}" destId="{9F24D0F2-2DF3-4428-80AC-DF72C0B6C306}" srcOrd="1" destOrd="0" presId="urn:microsoft.com/office/officeart/2018/5/layout/IconCircleLabelList"/>
    <dgm:cxn modelId="{ED17E12C-403A-402F-9D94-D5E5FEF6D9EF}" type="presParOf" srcId="{FBCEC7DB-7AD6-49F0-AABA-EABE9537A9F4}" destId="{FB591AF1-EB9C-4245-A81A-EEE8700DFA7C}" srcOrd="2" destOrd="0" presId="urn:microsoft.com/office/officeart/2018/5/layout/IconCircleLabelList"/>
    <dgm:cxn modelId="{F88B03E6-463F-4519-BF3E-1121D544C0CD}" type="presParOf" srcId="{FBCEC7DB-7AD6-49F0-AABA-EABE9537A9F4}" destId="{949482CC-EFB4-4685-8139-B14497FFD80E}" srcOrd="3" destOrd="0" presId="urn:microsoft.com/office/officeart/2018/5/layout/IconCircleLabelList"/>
    <dgm:cxn modelId="{A92E9E5A-352F-4C94-8AEF-6C287D064CDE}" type="presParOf" srcId="{C26995DD-4EEE-4C99-9020-9C89987F7E10}" destId="{DAF5467F-922C-47BB-B9A2-39A9AA15F1B9}" srcOrd="3" destOrd="0" presId="urn:microsoft.com/office/officeart/2018/5/layout/IconCircleLabelList"/>
    <dgm:cxn modelId="{2710EE92-FA61-4537-B050-F117DC695FFA}" type="presParOf" srcId="{C26995DD-4EEE-4C99-9020-9C89987F7E10}" destId="{ADED604B-4BDB-4EE9-B2C9-120C8E0D4D2E}" srcOrd="4" destOrd="0" presId="urn:microsoft.com/office/officeart/2018/5/layout/IconCircleLabelList"/>
    <dgm:cxn modelId="{BAE24E1B-B628-43C4-A736-45592BDC4D52}" type="presParOf" srcId="{ADED604B-4BDB-4EE9-B2C9-120C8E0D4D2E}" destId="{C03C8607-3AF6-434F-8C2A-B0FC9EAB157E}" srcOrd="0" destOrd="0" presId="urn:microsoft.com/office/officeart/2018/5/layout/IconCircleLabelList"/>
    <dgm:cxn modelId="{F9AFF810-C945-46D3-976F-B9191DEAD17A}" type="presParOf" srcId="{ADED604B-4BDB-4EE9-B2C9-120C8E0D4D2E}" destId="{69385243-7D66-4E4A-A5CC-76245253F600}" srcOrd="1" destOrd="0" presId="urn:microsoft.com/office/officeart/2018/5/layout/IconCircleLabelList"/>
    <dgm:cxn modelId="{60C2DCDE-1633-4C13-A8F4-06E2599851AD}" type="presParOf" srcId="{ADED604B-4BDB-4EE9-B2C9-120C8E0D4D2E}" destId="{AB708A41-4DA5-4CA2-98C0-4740653662CE}" srcOrd="2" destOrd="0" presId="urn:microsoft.com/office/officeart/2018/5/layout/IconCircleLabelList"/>
    <dgm:cxn modelId="{8D998BC2-5E0D-47AF-B926-EF9D1B2CD4AF}" type="presParOf" srcId="{ADED604B-4BDB-4EE9-B2C9-120C8E0D4D2E}" destId="{DE961932-2BDC-4523-A075-1AB5F06E0C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B154A66-BE13-444F-93A1-B527A53CC4E3}"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8595D144-AAEB-4E06-B200-44C3ECA97490}">
      <dgm:prSet/>
      <dgm:spPr/>
      <dgm:t>
        <a:bodyPr/>
        <a:lstStyle/>
        <a:p>
          <a:r>
            <a:rPr lang="it-IT" dirty="0"/>
            <a:t>Android Developer: </a:t>
          </a:r>
          <a:r>
            <a:rPr lang="it-IT" dirty="0">
              <a:solidFill>
                <a:srgbClr val="77C7C4"/>
              </a:solidFill>
              <a:hlinkClick xmlns:r="http://schemas.openxmlformats.org/officeDocument/2006/relationships" r:id="rId1">
                <a:extLst>
                  <a:ext uri="{A12FA001-AC4F-418D-AE19-62706E023703}">
                    <ahyp:hlinkClr xmlns:ahyp="http://schemas.microsoft.com/office/drawing/2018/hyperlinkcolor" val="tx"/>
                  </a:ext>
                </a:extLst>
              </a:hlinkClick>
            </a:rPr>
            <a:t>https://developer.android.com/guide/topics/connectivity/bluetooth</a:t>
          </a:r>
          <a:endParaRPr lang="en-US" dirty="0">
            <a:solidFill>
              <a:srgbClr val="77C7C4"/>
            </a:solidFill>
          </a:endParaRPr>
        </a:p>
      </dgm:t>
    </dgm:pt>
    <dgm:pt modelId="{D8CB5C4A-7302-47F5-9BE1-76CE1848078C}" type="parTrans" cxnId="{660AA837-E411-4349-9785-D68170055245}">
      <dgm:prSet/>
      <dgm:spPr/>
      <dgm:t>
        <a:bodyPr/>
        <a:lstStyle/>
        <a:p>
          <a:endParaRPr lang="en-US"/>
        </a:p>
      </dgm:t>
    </dgm:pt>
    <dgm:pt modelId="{AADCE2A4-C5A7-41C2-BAF9-3DEE04AC9D8D}" type="sibTrans" cxnId="{660AA837-E411-4349-9785-D68170055245}">
      <dgm:prSet/>
      <dgm:spPr/>
      <dgm:t>
        <a:bodyPr/>
        <a:lstStyle/>
        <a:p>
          <a:endParaRPr lang="en-US"/>
        </a:p>
      </dgm:t>
    </dgm:pt>
    <dgm:pt modelId="{B9393CD5-E5D3-448F-8A67-453D7B9B6CF6}">
      <dgm:prSet/>
      <dgm:spPr/>
      <dgm:t>
        <a:bodyPr/>
        <a:lstStyle/>
        <a:p>
          <a:r>
            <a:rPr lang="it-IT" dirty="0"/>
            <a:t>RFCCOMM: </a:t>
          </a:r>
          <a:r>
            <a:rPr lang="it-IT" dirty="0">
              <a:solidFill>
                <a:srgbClr val="77C7C4"/>
              </a:solidFill>
              <a:hlinkClick xmlns:r="http://schemas.openxmlformats.org/officeDocument/2006/relationships" r:id="rId2">
                <a:extLst>
                  <a:ext uri="{A12FA001-AC4F-418D-AE19-62706E023703}">
                    <ahyp:hlinkClr xmlns:ahyp="http://schemas.microsoft.com/office/drawing/2018/hyperlinkcolor" val="tx"/>
                  </a:ext>
                </a:extLst>
              </a:hlinkClick>
            </a:rPr>
            <a:t>https://en.wikipedia.org/wiki/List_of_Bluetooth_protocols#Radio_frequency_communication_(RFCOMM)</a:t>
          </a:r>
          <a:endParaRPr lang="en-US" dirty="0">
            <a:solidFill>
              <a:srgbClr val="77C7C4"/>
            </a:solidFill>
          </a:endParaRPr>
        </a:p>
      </dgm:t>
    </dgm:pt>
    <dgm:pt modelId="{21DC4902-D668-41FF-888B-2E4D4A8F9460}" type="parTrans" cxnId="{E096B5E4-C34C-458F-A67C-4BED684E992F}">
      <dgm:prSet/>
      <dgm:spPr/>
      <dgm:t>
        <a:bodyPr/>
        <a:lstStyle/>
        <a:p>
          <a:endParaRPr lang="en-US"/>
        </a:p>
      </dgm:t>
    </dgm:pt>
    <dgm:pt modelId="{F10F6D73-E711-46A3-8165-C6EB33D70A4B}" type="sibTrans" cxnId="{E096B5E4-C34C-458F-A67C-4BED684E992F}">
      <dgm:prSet/>
      <dgm:spPr/>
      <dgm:t>
        <a:bodyPr/>
        <a:lstStyle/>
        <a:p>
          <a:endParaRPr lang="en-US"/>
        </a:p>
      </dgm:t>
    </dgm:pt>
    <dgm:pt modelId="{E7F1C0E5-F115-46BE-BCF9-71905119BB62}" type="pres">
      <dgm:prSet presAssocID="{FB154A66-BE13-444F-93A1-B527A53CC4E3}" presName="root" presStyleCnt="0">
        <dgm:presLayoutVars>
          <dgm:dir/>
          <dgm:resizeHandles val="exact"/>
        </dgm:presLayoutVars>
      </dgm:prSet>
      <dgm:spPr/>
    </dgm:pt>
    <dgm:pt modelId="{C15AFDB6-B5E1-4A9C-A700-6B0C7C8A3195}" type="pres">
      <dgm:prSet presAssocID="{8595D144-AAEB-4E06-B200-44C3ECA97490}" presName="compNode" presStyleCnt="0"/>
      <dgm:spPr/>
    </dgm:pt>
    <dgm:pt modelId="{FEBA45FE-7008-4EF3-B972-1AB848A6682A}" type="pres">
      <dgm:prSet presAssocID="{8595D144-AAEB-4E06-B200-44C3ECA97490}" presName="bgRect" presStyleLbl="bgShp" presStyleIdx="0" presStyleCnt="2"/>
      <dgm:spPr/>
    </dgm:pt>
    <dgm:pt modelId="{539B2A24-81D7-41DD-BCC9-34CD10251473}" type="pres">
      <dgm:prSet presAssocID="{8595D144-AAEB-4E06-B200-44C3ECA97490}" presName="iconRect" presStyleLbl="node1" presStyleIdx="0"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traccio"/>
        </a:ext>
      </dgm:extLst>
    </dgm:pt>
    <dgm:pt modelId="{A22BF73E-95AD-4218-9852-D26239CFD688}" type="pres">
      <dgm:prSet presAssocID="{8595D144-AAEB-4E06-B200-44C3ECA97490}" presName="spaceRect" presStyleCnt="0"/>
      <dgm:spPr/>
    </dgm:pt>
    <dgm:pt modelId="{5A6A9C90-79E4-4F39-BDB7-41790578AA2C}" type="pres">
      <dgm:prSet presAssocID="{8595D144-AAEB-4E06-B200-44C3ECA97490}" presName="parTx" presStyleLbl="revTx" presStyleIdx="0" presStyleCnt="2">
        <dgm:presLayoutVars>
          <dgm:chMax val="0"/>
          <dgm:chPref val="0"/>
        </dgm:presLayoutVars>
      </dgm:prSet>
      <dgm:spPr/>
    </dgm:pt>
    <dgm:pt modelId="{E6C883BE-41D2-448F-A00C-E5A73B38471C}" type="pres">
      <dgm:prSet presAssocID="{AADCE2A4-C5A7-41C2-BAF9-3DEE04AC9D8D}" presName="sibTrans" presStyleCnt="0"/>
      <dgm:spPr/>
    </dgm:pt>
    <dgm:pt modelId="{380FE740-8EDD-46CE-8F15-1A12A4145A40}" type="pres">
      <dgm:prSet presAssocID="{B9393CD5-E5D3-448F-8A67-453D7B9B6CF6}" presName="compNode" presStyleCnt="0"/>
      <dgm:spPr/>
    </dgm:pt>
    <dgm:pt modelId="{516C924D-38F6-42B4-8CC5-0A28DA04A7C4}" type="pres">
      <dgm:prSet presAssocID="{B9393CD5-E5D3-448F-8A67-453D7B9B6CF6}" presName="bgRect" presStyleLbl="bgShp" presStyleIdx="1" presStyleCnt="2"/>
      <dgm:spPr/>
    </dgm:pt>
    <dgm:pt modelId="{DACB657D-D984-4A5E-983D-D5411C6C7AF8}" type="pres">
      <dgm:prSet presAssocID="{B9393CD5-E5D3-448F-8A67-453D7B9B6CF6}" presName="iconRect" presStyleLbl="node1" presStyleIdx="1" presStyleCnt="2"/>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bro aperto"/>
        </a:ext>
      </dgm:extLst>
    </dgm:pt>
    <dgm:pt modelId="{60E66152-7F25-430B-8AE0-32F6D1A57F6E}" type="pres">
      <dgm:prSet presAssocID="{B9393CD5-E5D3-448F-8A67-453D7B9B6CF6}" presName="spaceRect" presStyleCnt="0"/>
      <dgm:spPr/>
    </dgm:pt>
    <dgm:pt modelId="{2B35A717-71FD-4980-9177-EC88D5BE7E6B}" type="pres">
      <dgm:prSet presAssocID="{B9393CD5-E5D3-448F-8A67-453D7B9B6CF6}" presName="parTx" presStyleLbl="revTx" presStyleIdx="1" presStyleCnt="2">
        <dgm:presLayoutVars>
          <dgm:chMax val="0"/>
          <dgm:chPref val="0"/>
        </dgm:presLayoutVars>
      </dgm:prSet>
      <dgm:spPr/>
    </dgm:pt>
  </dgm:ptLst>
  <dgm:cxnLst>
    <dgm:cxn modelId="{660AA837-E411-4349-9785-D68170055245}" srcId="{FB154A66-BE13-444F-93A1-B527A53CC4E3}" destId="{8595D144-AAEB-4E06-B200-44C3ECA97490}" srcOrd="0" destOrd="0" parTransId="{D8CB5C4A-7302-47F5-9BE1-76CE1848078C}" sibTransId="{AADCE2A4-C5A7-41C2-BAF9-3DEE04AC9D8D}"/>
    <dgm:cxn modelId="{A136709A-1E8A-481D-B87A-462604AC6D09}" type="presOf" srcId="{B9393CD5-E5D3-448F-8A67-453D7B9B6CF6}" destId="{2B35A717-71FD-4980-9177-EC88D5BE7E6B}" srcOrd="0" destOrd="0" presId="urn:microsoft.com/office/officeart/2018/2/layout/IconVerticalSolidList"/>
    <dgm:cxn modelId="{A14321B9-F07A-4476-9235-7BEF610F9E39}" type="presOf" srcId="{FB154A66-BE13-444F-93A1-B527A53CC4E3}" destId="{E7F1C0E5-F115-46BE-BCF9-71905119BB62}" srcOrd="0" destOrd="0" presId="urn:microsoft.com/office/officeart/2018/2/layout/IconVerticalSolidList"/>
    <dgm:cxn modelId="{E096B5E4-C34C-458F-A67C-4BED684E992F}" srcId="{FB154A66-BE13-444F-93A1-B527A53CC4E3}" destId="{B9393CD5-E5D3-448F-8A67-453D7B9B6CF6}" srcOrd="1" destOrd="0" parTransId="{21DC4902-D668-41FF-888B-2E4D4A8F9460}" sibTransId="{F10F6D73-E711-46A3-8165-C6EB33D70A4B}"/>
    <dgm:cxn modelId="{41150FF1-0760-4DB9-BDA9-69A0963E9F69}" type="presOf" srcId="{8595D144-AAEB-4E06-B200-44C3ECA97490}" destId="{5A6A9C90-79E4-4F39-BDB7-41790578AA2C}" srcOrd="0" destOrd="0" presId="urn:microsoft.com/office/officeart/2018/2/layout/IconVerticalSolidList"/>
    <dgm:cxn modelId="{90EC75F2-FAA3-46FC-97FE-A5268E66AE2C}" type="presParOf" srcId="{E7F1C0E5-F115-46BE-BCF9-71905119BB62}" destId="{C15AFDB6-B5E1-4A9C-A700-6B0C7C8A3195}" srcOrd="0" destOrd="0" presId="urn:microsoft.com/office/officeart/2018/2/layout/IconVerticalSolidList"/>
    <dgm:cxn modelId="{B5844FDE-6A13-4136-B669-ED3A6454BE70}" type="presParOf" srcId="{C15AFDB6-B5E1-4A9C-A700-6B0C7C8A3195}" destId="{FEBA45FE-7008-4EF3-B972-1AB848A6682A}" srcOrd="0" destOrd="0" presId="urn:microsoft.com/office/officeart/2018/2/layout/IconVerticalSolidList"/>
    <dgm:cxn modelId="{6FF0908D-D6F8-48D6-81A5-5EE8AB4CC689}" type="presParOf" srcId="{C15AFDB6-B5E1-4A9C-A700-6B0C7C8A3195}" destId="{539B2A24-81D7-41DD-BCC9-34CD10251473}" srcOrd="1" destOrd="0" presId="urn:microsoft.com/office/officeart/2018/2/layout/IconVerticalSolidList"/>
    <dgm:cxn modelId="{CE4E9479-288B-4B6B-949E-C503514EE2F1}" type="presParOf" srcId="{C15AFDB6-B5E1-4A9C-A700-6B0C7C8A3195}" destId="{A22BF73E-95AD-4218-9852-D26239CFD688}" srcOrd="2" destOrd="0" presId="urn:microsoft.com/office/officeart/2018/2/layout/IconVerticalSolidList"/>
    <dgm:cxn modelId="{BA75F3F5-0F36-4626-89AC-846EAAD69A62}" type="presParOf" srcId="{C15AFDB6-B5E1-4A9C-A700-6B0C7C8A3195}" destId="{5A6A9C90-79E4-4F39-BDB7-41790578AA2C}" srcOrd="3" destOrd="0" presId="urn:microsoft.com/office/officeart/2018/2/layout/IconVerticalSolidList"/>
    <dgm:cxn modelId="{AA6EAA55-7EB2-44CB-948B-3C8CBB8CB5A9}" type="presParOf" srcId="{E7F1C0E5-F115-46BE-BCF9-71905119BB62}" destId="{E6C883BE-41D2-448F-A00C-E5A73B38471C}" srcOrd="1" destOrd="0" presId="urn:microsoft.com/office/officeart/2018/2/layout/IconVerticalSolidList"/>
    <dgm:cxn modelId="{364DF596-CB26-45F1-8FB2-29112292E626}" type="presParOf" srcId="{E7F1C0E5-F115-46BE-BCF9-71905119BB62}" destId="{380FE740-8EDD-46CE-8F15-1A12A4145A40}" srcOrd="2" destOrd="0" presId="urn:microsoft.com/office/officeart/2018/2/layout/IconVerticalSolidList"/>
    <dgm:cxn modelId="{C455F529-99F5-4E35-9BD5-1237AE51BCF6}" type="presParOf" srcId="{380FE740-8EDD-46CE-8F15-1A12A4145A40}" destId="{516C924D-38F6-42B4-8CC5-0A28DA04A7C4}" srcOrd="0" destOrd="0" presId="urn:microsoft.com/office/officeart/2018/2/layout/IconVerticalSolidList"/>
    <dgm:cxn modelId="{79F807BE-08A6-4CE5-8E99-5F612EBB7A3B}" type="presParOf" srcId="{380FE740-8EDD-46CE-8F15-1A12A4145A40}" destId="{DACB657D-D984-4A5E-983D-D5411C6C7AF8}" srcOrd="1" destOrd="0" presId="urn:microsoft.com/office/officeart/2018/2/layout/IconVerticalSolidList"/>
    <dgm:cxn modelId="{A782C378-D715-4933-8B78-FB99BDA48FBA}" type="presParOf" srcId="{380FE740-8EDD-46CE-8F15-1A12A4145A40}" destId="{60E66152-7F25-430B-8AE0-32F6D1A57F6E}" srcOrd="2" destOrd="0" presId="urn:microsoft.com/office/officeart/2018/2/layout/IconVerticalSolidList"/>
    <dgm:cxn modelId="{49B34AE1-B615-4640-A340-52A093BD05C5}" type="presParOf" srcId="{380FE740-8EDD-46CE-8F15-1A12A4145A40}" destId="{2B35A717-71FD-4980-9177-EC88D5BE7E6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9198F6-E9BB-4AB6-819F-BB345B06B77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A8C44-0A34-4590-BBBC-E1CC1D910552}">
      <dgm:prSet custT="1"/>
      <dgm:spPr/>
      <dgm:t>
        <a:bodyPr/>
        <a:lstStyle/>
        <a:p>
          <a:pPr>
            <a:defRPr cap="all"/>
          </a:pPr>
          <a:r>
            <a:rPr lang="it-IT" sz="2200" dirty="0"/>
            <a:t>BLUETOOTH</a:t>
          </a:r>
          <a:endParaRPr lang="en-US" sz="2200" dirty="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custT="1"/>
      <dgm:spPr/>
      <dgm:t>
        <a:bodyPr/>
        <a:lstStyle/>
        <a:p>
          <a:pPr>
            <a:defRPr cap="all"/>
          </a:pPr>
          <a:r>
            <a:rPr lang="it-IT" sz="2200" dirty="0"/>
            <a:t>ACCESS_FINE_LOCATION</a:t>
          </a:r>
          <a:endParaRPr lang="en-US" sz="2200"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8D2F20F9-6E24-4F06-BDA3-66F149EFB480}">
      <dgm:prSet custT="1"/>
      <dgm:spPr/>
      <dgm:t>
        <a:bodyPr/>
        <a:lstStyle/>
        <a:p>
          <a:pPr>
            <a:defRPr cap="all"/>
          </a:pPr>
          <a:r>
            <a:rPr lang="it-IT" sz="2200" dirty="0"/>
            <a:t>BLUETOOTH_ADMIN</a:t>
          </a:r>
          <a:endParaRPr lang="en-US" sz="2200" dirty="0"/>
        </a:p>
      </dgm:t>
    </dgm:pt>
    <dgm:pt modelId="{836CC0D5-E4DF-489D-ABA4-ED69BB503272}" type="parTrans" cxnId="{E709F78D-7CEE-46A9-8B30-8D42E96AC49B}">
      <dgm:prSet/>
      <dgm:spPr/>
      <dgm:t>
        <a:bodyPr/>
        <a:lstStyle/>
        <a:p>
          <a:endParaRPr lang="en-US"/>
        </a:p>
      </dgm:t>
    </dgm:pt>
    <dgm:pt modelId="{CEE70C2F-A24D-4B75-AEFC-351DD6425643}" type="sibTrans" cxnId="{E709F78D-7CEE-46A9-8B30-8D42E96AC49B}">
      <dgm:prSet/>
      <dgm:spPr/>
      <dgm:t>
        <a:bodyPr/>
        <a:lstStyle/>
        <a:p>
          <a:endParaRPr lang="en-US"/>
        </a:p>
      </dgm:t>
    </dgm:pt>
    <dgm:pt modelId="{C26995DD-4EEE-4C99-9020-9C89987F7E10}" type="pres">
      <dgm:prSet presAssocID="{7F9198F6-E9BB-4AB6-819F-BB345B06B77B}" presName="root" presStyleCnt="0">
        <dgm:presLayoutVars>
          <dgm:dir/>
          <dgm:resizeHandles val="exact"/>
        </dgm:presLayoutVars>
      </dgm:prSet>
      <dgm:spPr/>
    </dgm:pt>
    <dgm:pt modelId="{82704E3A-E214-414E-AD9A-DBD42BC4E667}" type="pres">
      <dgm:prSet presAssocID="{372A8C44-0A34-4590-BBBC-E1CC1D910552}" presName="compNode" presStyleCnt="0"/>
      <dgm:spPr/>
    </dgm:pt>
    <dgm:pt modelId="{339C2E25-E80B-4CE9-86AF-A3AD89278684}" type="pres">
      <dgm:prSet presAssocID="{372A8C44-0A34-4590-BBBC-E1CC1D910552}" presName="iconBgRect" presStyleLbl="bgShp" presStyleIdx="0" presStyleCnt="3"/>
      <dgm:spPr/>
    </dgm:pt>
    <dgm:pt modelId="{7D21CA22-212E-456C-B600-5FBBFD27F086}" type="pres">
      <dgm:prSet presAssocID="{372A8C44-0A34-4590-BBBC-E1CC1D91055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luetooth"/>
        </a:ext>
      </dgm:extLst>
    </dgm:pt>
    <dgm:pt modelId="{018ACEFF-DA1A-4623-BE8A-4BDCC3EF38F5}" type="pres">
      <dgm:prSet presAssocID="{372A8C44-0A34-4590-BBBC-E1CC1D910552}" presName="spaceRect" presStyleCnt="0"/>
      <dgm:spPr/>
    </dgm:pt>
    <dgm:pt modelId="{BA4A276F-0E9D-4078-8832-993017C5406E}" type="pres">
      <dgm:prSet presAssocID="{372A8C44-0A34-4590-BBBC-E1CC1D910552}" presName="textRect" presStyleLbl="revTx" presStyleIdx="0" presStyleCnt="3">
        <dgm:presLayoutVars>
          <dgm:chMax val="1"/>
          <dgm:chPref val="1"/>
        </dgm:presLayoutVars>
      </dgm:prSet>
      <dgm:spPr/>
    </dgm:pt>
    <dgm:pt modelId="{017964A3-856D-4AC8-98A2-311D1A730C05}" type="pres">
      <dgm:prSet presAssocID="{6F4D7820-8541-4227-B036-D0E42B8A77EF}" presName="sibTrans" presStyleCnt="0"/>
      <dgm:spPr/>
    </dgm:pt>
    <dgm:pt modelId="{FBCEC7DB-7AD6-49F0-AABA-EABE9537A9F4}" type="pres">
      <dgm:prSet presAssocID="{A1A403CA-0BB8-4C2C-BA97-BACAAECD1AD2}" presName="compNode" presStyleCnt="0"/>
      <dgm:spPr/>
    </dgm:pt>
    <dgm:pt modelId="{1D8BF001-7A8B-4D87-A72E-F7DDB62A7C16}" type="pres">
      <dgm:prSet presAssocID="{A1A403CA-0BB8-4C2C-BA97-BACAAECD1AD2}" presName="iconBgRect" presStyleLbl="bgShp" presStyleIdx="1" presStyleCnt="3"/>
      <dgm:spPr/>
    </dgm:pt>
    <dgm:pt modelId="{9F24D0F2-2DF3-4428-80AC-DF72C0B6C306}" type="pres">
      <dgm:prSet presAssocID="{A1A403CA-0BB8-4C2C-BA97-BACAAECD1AD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gistrarsi"/>
        </a:ext>
      </dgm:extLst>
    </dgm:pt>
    <dgm:pt modelId="{FB591AF1-EB9C-4245-A81A-EEE8700DFA7C}" type="pres">
      <dgm:prSet presAssocID="{A1A403CA-0BB8-4C2C-BA97-BACAAECD1AD2}" presName="spaceRect" presStyleCnt="0"/>
      <dgm:spPr/>
    </dgm:pt>
    <dgm:pt modelId="{949482CC-EFB4-4685-8139-B14497FFD80E}" type="pres">
      <dgm:prSet presAssocID="{A1A403CA-0BB8-4C2C-BA97-BACAAECD1AD2}" presName="textRect" presStyleLbl="revTx" presStyleIdx="1" presStyleCnt="3">
        <dgm:presLayoutVars>
          <dgm:chMax val="1"/>
          <dgm:chPref val="1"/>
        </dgm:presLayoutVars>
      </dgm:prSet>
      <dgm:spPr/>
    </dgm:pt>
    <dgm:pt modelId="{DAF5467F-922C-47BB-B9A2-39A9AA15F1B9}" type="pres">
      <dgm:prSet presAssocID="{C1FD1643-2F86-4068-93A9-CB7A1CFCF3B9}" presName="sibTrans" presStyleCnt="0"/>
      <dgm:spPr/>
    </dgm:pt>
    <dgm:pt modelId="{ADED604B-4BDB-4EE9-B2C9-120C8E0D4D2E}" type="pres">
      <dgm:prSet presAssocID="{8D2F20F9-6E24-4F06-BDA3-66F149EFB480}" presName="compNode" presStyleCnt="0"/>
      <dgm:spPr/>
    </dgm:pt>
    <dgm:pt modelId="{C03C8607-3AF6-434F-8C2A-B0FC9EAB157E}" type="pres">
      <dgm:prSet presAssocID="{8D2F20F9-6E24-4F06-BDA3-66F149EFB480}" presName="iconBgRect" presStyleLbl="bgShp" presStyleIdx="2" presStyleCnt="3"/>
      <dgm:spPr/>
    </dgm:pt>
    <dgm:pt modelId="{69385243-7D66-4E4A-A5CC-76245253F600}" type="pres">
      <dgm:prSet presAssocID="{8D2F20F9-6E24-4F06-BDA3-66F149EFB48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mpostazioni"/>
        </a:ext>
      </dgm:extLst>
    </dgm:pt>
    <dgm:pt modelId="{AB708A41-4DA5-4CA2-98C0-4740653662CE}" type="pres">
      <dgm:prSet presAssocID="{8D2F20F9-6E24-4F06-BDA3-66F149EFB480}" presName="spaceRect" presStyleCnt="0"/>
      <dgm:spPr/>
    </dgm:pt>
    <dgm:pt modelId="{DE961932-2BDC-4523-A075-1AB5F06E0C53}" type="pres">
      <dgm:prSet presAssocID="{8D2F20F9-6E24-4F06-BDA3-66F149EFB480}" presName="textRect" presStyleLbl="revTx" presStyleIdx="2" presStyleCnt="3">
        <dgm:presLayoutVars>
          <dgm:chMax val="1"/>
          <dgm:chPref val="1"/>
        </dgm:presLayoutVars>
      </dgm:prSet>
      <dgm:spPr/>
    </dgm:pt>
  </dgm:ptLst>
  <dgm:cxnLst>
    <dgm:cxn modelId="{E709F78D-7CEE-46A9-8B30-8D42E96AC49B}" srcId="{7F9198F6-E9BB-4AB6-819F-BB345B06B77B}" destId="{8D2F20F9-6E24-4F06-BDA3-66F149EFB480}" srcOrd="2" destOrd="0" parTransId="{836CC0D5-E4DF-489D-ABA4-ED69BB503272}" sibTransId="{CEE70C2F-A24D-4B75-AEFC-351DD6425643}"/>
    <dgm:cxn modelId="{FEFE99BB-AB70-4351-A513-B2F98C74F146}" srcId="{7F9198F6-E9BB-4AB6-819F-BB345B06B77B}" destId="{A1A403CA-0BB8-4C2C-BA97-BACAAECD1AD2}" srcOrd="1" destOrd="0" parTransId="{E1BEFD57-5DEC-4EE2-9476-81F4EF0D1BB9}" sibTransId="{C1FD1643-2F86-4068-93A9-CB7A1CFCF3B9}"/>
    <dgm:cxn modelId="{AB24C5BE-328C-4A29-A8B9-1DE8DBBD862B}" type="presOf" srcId="{A1A403CA-0BB8-4C2C-BA97-BACAAECD1AD2}" destId="{949482CC-EFB4-4685-8139-B14497FFD80E}" srcOrd="0" destOrd="0" presId="urn:microsoft.com/office/officeart/2018/5/layout/IconCircleLabelList"/>
    <dgm:cxn modelId="{3BA6FAC3-1A7F-4F1A-88C5-65AC288927B0}" type="presOf" srcId="{7F9198F6-E9BB-4AB6-819F-BB345B06B77B}" destId="{C26995DD-4EEE-4C99-9020-9C89987F7E10}" srcOrd="0" destOrd="0" presId="urn:microsoft.com/office/officeart/2018/5/layout/IconCircleLabelList"/>
    <dgm:cxn modelId="{CCF3B6CC-6580-45ED-81EF-13DBC7888EF8}" type="presOf" srcId="{372A8C44-0A34-4590-BBBC-E1CC1D910552}" destId="{BA4A276F-0E9D-4078-8832-993017C5406E}" srcOrd="0" destOrd="0" presId="urn:microsoft.com/office/officeart/2018/5/layout/IconCircleLabelList"/>
    <dgm:cxn modelId="{95E9B9F0-371C-4879-B1EB-5E16DD5CFE7B}" type="presOf" srcId="{8D2F20F9-6E24-4F06-BDA3-66F149EFB480}" destId="{DE961932-2BDC-4523-A075-1AB5F06E0C53}" srcOrd="0" destOrd="0" presId="urn:microsoft.com/office/officeart/2018/5/layout/IconCircleLabelList"/>
    <dgm:cxn modelId="{63856DFD-0357-42EB-B5D2-956F9A628E31}" srcId="{7F9198F6-E9BB-4AB6-819F-BB345B06B77B}" destId="{372A8C44-0A34-4590-BBBC-E1CC1D910552}" srcOrd="0" destOrd="0" parTransId="{BD71AF68-10B0-46CF-8D67-9520F5CD68B7}" sibTransId="{6F4D7820-8541-4227-B036-D0E42B8A77EF}"/>
    <dgm:cxn modelId="{D5EEF498-F9E0-4476-B980-7231584162ED}" type="presParOf" srcId="{C26995DD-4EEE-4C99-9020-9C89987F7E10}" destId="{82704E3A-E214-414E-AD9A-DBD42BC4E667}" srcOrd="0" destOrd="0" presId="urn:microsoft.com/office/officeart/2018/5/layout/IconCircleLabelList"/>
    <dgm:cxn modelId="{6EBDA281-D0D6-4D4C-BA1C-84C9DCA552B3}" type="presParOf" srcId="{82704E3A-E214-414E-AD9A-DBD42BC4E667}" destId="{339C2E25-E80B-4CE9-86AF-A3AD89278684}" srcOrd="0" destOrd="0" presId="urn:microsoft.com/office/officeart/2018/5/layout/IconCircleLabelList"/>
    <dgm:cxn modelId="{8AA45494-5F84-4FD2-9EDE-D571BCA02765}" type="presParOf" srcId="{82704E3A-E214-414E-AD9A-DBD42BC4E667}" destId="{7D21CA22-212E-456C-B600-5FBBFD27F086}" srcOrd="1" destOrd="0" presId="urn:microsoft.com/office/officeart/2018/5/layout/IconCircleLabelList"/>
    <dgm:cxn modelId="{BAF091A4-4928-4885-BBB7-235162A5E144}" type="presParOf" srcId="{82704E3A-E214-414E-AD9A-DBD42BC4E667}" destId="{018ACEFF-DA1A-4623-BE8A-4BDCC3EF38F5}" srcOrd="2" destOrd="0" presId="urn:microsoft.com/office/officeart/2018/5/layout/IconCircleLabelList"/>
    <dgm:cxn modelId="{4317A28C-E75A-42D7-AEE9-AE02CFC039FB}" type="presParOf" srcId="{82704E3A-E214-414E-AD9A-DBD42BC4E667}" destId="{BA4A276F-0E9D-4078-8832-993017C5406E}" srcOrd="3" destOrd="0" presId="urn:microsoft.com/office/officeart/2018/5/layout/IconCircleLabelList"/>
    <dgm:cxn modelId="{B3CE3C32-8967-4097-B6B5-244C038CE1A8}" type="presParOf" srcId="{C26995DD-4EEE-4C99-9020-9C89987F7E10}" destId="{017964A3-856D-4AC8-98A2-311D1A730C05}" srcOrd="1" destOrd="0" presId="urn:microsoft.com/office/officeart/2018/5/layout/IconCircleLabelList"/>
    <dgm:cxn modelId="{6C0F70C9-1B85-4BF7-A17A-922590F3D865}" type="presParOf" srcId="{C26995DD-4EEE-4C99-9020-9C89987F7E10}" destId="{FBCEC7DB-7AD6-49F0-AABA-EABE9537A9F4}" srcOrd="2" destOrd="0" presId="urn:microsoft.com/office/officeart/2018/5/layout/IconCircleLabelList"/>
    <dgm:cxn modelId="{EB80D271-3317-4965-A7E0-639C3C93D1BA}" type="presParOf" srcId="{FBCEC7DB-7AD6-49F0-AABA-EABE9537A9F4}" destId="{1D8BF001-7A8B-4D87-A72E-F7DDB62A7C16}" srcOrd="0" destOrd="0" presId="urn:microsoft.com/office/officeart/2018/5/layout/IconCircleLabelList"/>
    <dgm:cxn modelId="{853BC67A-34F2-42A0-92CA-EEC2DA038221}" type="presParOf" srcId="{FBCEC7DB-7AD6-49F0-AABA-EABE9537A9F4}" destId="{9F24D0F2-2DF3-4428-80AC-DF72C0B6C306}" srcOrd="1" destOrd="0" presId="urn:microsoft.com/office/officeart/2018/5/layout/IconCircleLabelList"/>
    <dgm:cxn modelId="{ED17E12C-403A-402F-9D94-D5E5FEF6D9EF}" type="presParOf" srcId="{FBCEC7DB-7AD6-49F0-AABA-EABE9537A9F4}" destId="{FB591AF1-EB9C-4245-A81A-EEE8700DFA7C}" srcOrd="2" destOrd="0" presId="urn:microsoft.com/office/officeart/2018/5/layout/IconCircleLabelList"/>
    <dgm:cxn modelId="{F88B03E6-463F-4519-BF3E-1121D544C0CD}" type="presParOf" srcId="{FBCEC7DB-7AD6-49F0-AABA-EABE9537A9F4}" destId="{949482CC-EFB4-4685-8139-B14497FFD80E}" srcOrd="3" destOrd="0" presId="urn:microsoft.com/office/officeart/2018/5/layout/IconCircleLabelList"/>
    <dgm:cxn modelId="{A92E9E5A-352F-4C94-8AEF-6C287D064CDE}" type="presParOf" srcId="{C26995DD-4EEE-4C99-9020-9C89987F7E10}" destId="{DAF5467F-922C-47BB-B9A2-39A9AA15F1B9}" srcOrd="3" destOrd="0" presId="urn:microsoft.com/office/officeart/2018/5/layout/IconCircleLabelList"/>
    <dgm:cxn modelId="{2710EE92-FA61-4537-B050-F117DC695FFA}" type="presParOf" srcId="{C26995DD-4EEE-4C99-9020-9C89987F7E10}" destId="{ADED604B-4BDB-4EE9-B2C9-120C8E0D4D2E}" srcOrd="4" destOrd="0" presId="urn:microsoft.com/office/officeart/2018/5/layout/IconCircleLabelList"/>
    <dgm:cxn modelId="{BAE24E1B-B628-43C4-A736-45592BDC4D52}" type="presParOf" srcId="{ADED604B-4BDB-4EE9-B2C9-120C8E0D4D2E}" destId="{C03C8607-3AF6-434F-8C2A-B0FC9EAB157E}" srcOrd="0" destOrd="0" presId="urn:microsoft.com/office/officeart/2018/5/layout/IconCircleLabelList"/>
    <dgm:cxn modelId="{F9AFF810-C945-46D3-976F-B9191DEAD17A}" type="presParOf" srcId="{ADED604B-4BDB-4EE9-B2C9-120C8E0D4D2E}" destId="{69385243-7D66-4E4A-A5CC-76245253F600}" srcOrd="1" destOrd="0" presId="urn:microsoft.com/office/officeart/2018/5/layout/IconCircleLabelList"/>
    <dgm:cxn modelId="{60C2DCDE-1633-4C13-A8F4-06E2599851AD}" type="presParOf" srcId="{ADED604B-4BDB-4EE9-B2C9-120C8E0D4D2E}" destId="{AB708A41-4DA5-4CA2-98C0-4740653662CE}" srcOrd="2" destOrd="0" presId="urn:microsoft.com/office/officeart/2018/5/layout/IconCircleLabelList"/>
    <dgm:cxn modelId="{8D998BC2-5E0D-47AF-B926-EF9D1B2CD4AF}" type="presParOf" srcId="{ADED604B-4BDB-4EE9-B2C9-120C8E0D4D2E}" destId="{DE961932-2BDC-4523-A075-1AB5F06E0C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9198F6-E9BB-4AB6-819F-BB345B06B77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A8C44-0A34-4590-BBBC-E1CC1D910552}">
      <dgm:prSet custT="1"/>
      <dgm:spPr/>
      <dgm:t>
        <a:bodyPr/>
        <a:lstStyle/>
        <a:p>
          <a:pPr>
            <a:defRPr cap="all"/>
          </a:pPr>
          <a:r>
            <a:rPr lang="it-IT" sz="2200" dirty="0" err="1"/>
            <a:t>Handset</a:t>
          </a:r>
          <a:r>
            <a:rPr lang="it-IT" sz="2200" dirty="0"/>
            <a:t> </a:t>
          </a:r>
          <a:r>
            <a:rPr lang="it-IT" sz="2200" dirty="0" err="1"/>
            <a:t>Proflie</a:t>
          </a:r>
          <a:endParaRPr lang="en-US" sz="2200" dirty="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custT="1"/>
      <dgm:spPr/>
      <dgm:t>
        <a:bodyPr/>
        <a:lstStyle/>
        <a:p>
          <a:pPr>
            <a:defRPr cap="all"/>
          </a:pPr>
          <a:r>
            <a:rPr lang="it-IT" sz="2200" dirty="0"/>
            <a:t>Profilo di distribuzione audio avanzato (A2DP)</a:t>
          </a:r>
          <a:endParaRPr lang="en-US" sz="2200"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8D2F20F9-6E24-4F06-BDA3-66F149EFB480}">
      <dgm:prSet custT="1"/>
      <dgm:spPr/>
      <dgm:t>
        <a:bodyPr/>
        <a:lstStyle/>
        <a:p>
          <a:pPr>
            <a:defRPr cap="all"/>
          </a:pPr>
          <a:r>
            <a:rPr lang="it-IT" sz="2200" dirty="0" err="1"/>
            <a:t>Healt</a:t>
          </a:r>
          <a:r>
            <a:rPr lang="it-IT" sz="2200" dirty="0"/>
            <a:t> device</a:t>
          </a:r>
          <a:endParaRPr lang="en-US" sz="2200" dirty="0"/>
        </a:p>
      </dgm:t>
    </dgm:pt>
    <dgm:pt modelId="{836CC0D5-E4DF-489D-ABA4-ED69BB503272}" type="parTrans" cxnId="{E709F78D-7CEE-46A9-8B30-8D42E96AC49B}">
      <dgm:prSet/>
      <dgm:spPr/>
      <dgm:t>
        <a:bodyPr/>
        <a:lstStyle/>
        <a:p>
          <a:endParaRPr lang="en-US"/>
        </a:p>
      </dgm:t>
    </dgm:pt>
    <dgm:pt modelId="{CEE70C2F-A24D-4B75-AEFC-351DD6425643}" type="sibTrans" cxnId="{E709F78D-7CEE-46A9-8B30-8D42E96AC49B}">
      <dgm:prSet/>
      <dgm:spPr/>
      <dgm:t>
        <a:bodyPr/>
        <a:lstStyle/>
        <a:p>
          <a:endParaRPr lang="en-US"/>
        </a:p>
      </dgm:t>
    </dgm:pt>
    <dgm:pt modelId="{C26995DD-4EEE-4C99-9020-9C89987F7E10}" type="pres">
      <dgm:prSet presAssocID="{7F9198F6-E9BB-4AB6-819F-BB345B06B77B}" presName="root" presStyleCnt="0">
        <dgm:presLayoutVars>
          <dgm:dir/>
          <dgm:resizeHandles val="exact"/>
        </dgm:presLayoutVars>
      </dgm:prSet>
      <dgm:spPr/>
    </dgm:pt>
    <dgm:pt modelId="{82704E3A-E214-414E-AD9A-DBD42BC4E667}" type="pres">
      <dgm:prSet presAssocID="{372A8C44-0A34-4590-BBBC-E1CC1D910552}" presName="compNode" presStyleCnt="0"/>
      <dgm:spPr/>
    </dgm:pt>
    <dgm:pt modelId="{339C2E25-E80B-4CE9-86AF-A3AD89278684}" type="pres">
      <dgm:prSet presAssocID="{372A8C44-0A34-4590-BBBC-E1CC1D910552}" presName="iconBgRect" presStyleLbl="bgShp" presStyleIdx="0" presStyleCnt="3"/>
      <dgm:spPr/>
    </dgm:pt>
    <dgm:pt modelId="{7D21CA22-212E-456C-B600-5FBBFD27F086}" type="pres">
      <dgm:prSet presAssocID="{372A8C44-0A34-4590-BBBC-E1CC1D91055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all center"/>
        </a:ext>
      </dgm:extLst>
    </dgm:pt>
    <dgm:pt modelId="{018ACEFF-DA1A-4623-BE8A-4BDCC3EF38F5}" type="pres">
      <dgm:prSet presAssocID="{372A8C44-0A34-4590-BBBC-E1CC1D910552}" presName="spaceRect" presStyleCnt="0"/>
      <dgm:spPr/>
    </dgm:pt>
    <dgm:pt modelId="{BA4A276F-0E9D-4078-8832-993017C5406E}" type="pres">
      <dgm:prSet presAssocID="{372A8C44-0A34-4590-BBBC-E1CC1D910552}" presName="textRect" presStyleLbl="revTx" presStyleIdx="0" presStyleCnt="3">
        <dgm:presLayoutVars>
          <dgm:chMax val="1"/>
          <dgm:chPref val="1"/>
        </dgm:presLayoutVars>
      </dgm:prSet>
      <dgm:spPr/>
    </dgm:pt>
    <dgm:pt modelId="{017964A3-856D-4AC8-98A2-311D1A730C05}" type="pres">
      <dgm:prSet presAssocID="{6F4D7820-8541-4227-B036-D0E42B8A77EF}" presName="sibTrans" presStyleCnt="0"/>
      <dgm:spPr/>
    </dgm:pt>
    <dgm:pt modelId="{FBCEC7DB-7AD6-49F0-AABA-EABE9537A9F4}" type="pres">
      <dgm:prSet presAssocID="{A1A403CA-0BB8-4C2C-BA97-BACAAECD1AD2}" presName="compNode" presStyleCnt="0"/>
      <dgm:spPr/>
    </dgm:pt>
    <dgm:pt modelId="{1D8BF001-7A8B-4D87-A72E-F7DDB62A7C16}" type="pres">
      <dgm:prSet presAssocID="{A1A403CA-0BB8-4C2C-BA97-BACAAECD1AD2}" presName="iconBgRect" presStyleLbl="bgShp" presStyleIdx="1" presStyleCnt="3"/>
      <dgm:spPr/>
    </dgm:pt>
    <dgm:pt modelId="{9F24D0F2-2DF3-4428-80AC-DF72C0B6C306}" type="pres">
      <dgm:prSet presAssocID="{A1A403CA-0BB8-4C2C-BA97-BACAAECD1A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Onda sonora"/>
        </a:ext>
      </dgm:extLst>
    </dgm:pt>
    <dgm:pt modelId="{FB591AF1-EB9C-4245-A81A-EEE8700DFA7C}" type="pres">
      <dgm:prSet presAssocID="{A1A403CA-0BB8-4C2C-BA97-BACAAECD1AD2}" presName="spaceRect" presStyleCnt="0"/>
      <dgm:spPr/>
    </dgm:pt>
    <dgm:pt modelId="{949482CC-EFB4-4685-8139-B14497FFD80E}" type="pres">
      <dgm:prSet presAssocID="{A1A403CA-0BB8-4C2C-BA97-BACAAECD1AD2}" presName="textRect" presStyleLbl="revTx" presStyleIdx="1" presStyleCnt="3">
        <dgm:presLayoutVars>
          <dgm:chMax val="1"/>
          <dgm:chPref val="1"/>
        </dgm:presLayoutVars>
      </dgm:prSet>
      <dgm:spPr/>
    </dgm:pt>
    <dgm:pt modelId="{DAF5467F-922C-47BB-B9A2-39A9AA15F1B9}" type="pres">
      <dgm:prSet presAssocID="{C1FD1643-2F86-4068-93A9-CB7A1CFCF3B9}" presName="sibTrans" presStyleCnt="0"/>
      <dgm:spPr/>
    </dgm:pt>
    <dgm:pt modelId="{ADED604B-4BDB-4EE9-B2C9-120C8E0D4D2E}" type="pres">
      <dgm:prSet presAssocID="{8D2F20F9-6E24-4F06-BDA3-66F149EFB480}" presName="compNode" presStyleCnt="0"/>
      <dgm:spPr/>
    </dgm:pt>
    <dgm:pt modelId="{C03C8607-3AF6-434F-8C2A-B0FC9EAB157E}" type="pres">
      <dgm:prSet presAssocID="{8D2F20F9-6E24-4F06-BDA3-66F149EFB480}" presName="iconBgRect" presStyleLbl="bgShp" presStyleIdx="2" presStyleCnt="3"/>
      <dgm:spPr/>
    </dgm:pt>
    <dgm:pt modelId="{69385243-7D66-4E4A-A5CC-76245253F600}" type="pres">
      <dgm:prSet presAssocID="{8D2F20F9-6E24-4F06-BDA3-66F149EFB4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uore con pulsazioni"/>
        </a:ext>
      </dgm:extLst>
    </dgm:pt>
    <dgm:pt modelId="{AB708A41-4DA5-4CA2-98C0-4740653662CE}" type="pres">
      <dgm:prSet presAssocID="{8D2F20F9-6E24-4F06-BDA3-66F149EFB480}" presName="spaceRect" presStyleCnt="0"/>
      <dgm:spPr/>
    </dgm:pt>
    <dgm:pt modelId="{DE961932-2BDC-4523-A075-1AB5F06E0C53}" type="pres">
      <dgm:prSet presAssocID="{8D2F20F9-6E24-4F06-BDA3-66F149EFB480}" presName="textRect" presStyleLbl="revTx" presStyleIdx="2" presStyleCnt="3">
        <dgm:presLayoutVars>
          <dgm:chMax val="1"/>
          <dgm:chPref val="1"/>
        </dgm:presLayoutVars>
      </dgm:prSet>
      <dgm:spPr/>
    </dgm:pt>
  </dgm:ptLst>
  <dgm:cxnLst>
    <dgm:cxn modelId="{E709F78D-7CEE-46A9-8B30-8D42E96AC49B}" srcId="{7F9198F6-E9BB-4AB6-819F-BB345B06B77B}" destId="{8D2F20F9-6E24-4F06-BDA3-66F149EFB480}" srcOrd="2" destOrd="0" parTransId="{836CC0D5-E4DF-489D-ABA4-ED69BB503272}" sibTransId="{CEE70C2F-A24D-4B75-AEFC-351DD6425643}"/>
    <dgm:cxn modelId="{FEFE99BB-AB70-4351-A513-B2F98C74F146}" srcId="{7F9198F6-E9BB-4AB6-819F-BB345B06B77B}" destId="{A1A403CA-0BB8-4C2C-BA97-BACAAECD1AD2}" srcOrd="1" destOrd="0" parTransId="{E1BEFD57-5DEC-4EE2-9476-81F4EF0D1BB9}" sibTransId="{C1FD1643-2F86-4068-93A9-CB7A1CFCF3B9}"/>
    <dgm:cxn modelId="{AB24C5BE-328C-4A29-A8B9-1DE8DBBD862B}" type="presOf" srcId="{A1A403CA-0BB8-4C2C-BA97-BACAAECD1AD2}" destId="{949482CC-EFB4-4685-8139-B14497FFD80E}" srcOrd="0" destOrd="0" presId="urn:microsoft.com/office/officeart/2018/5/layout/IconCircleLabelList"/>
    <dgm:cxn modelId="{3BA6FAC3-1A7F-4F1A-88C5-65AC288927B0}" type="presOf" srcId="{7F9198F6-E9BB-4AB6-819F-BB345B06B77B}" destId="{C26995DD-4EEE-4C99-9020-9C89987F7E10}" srcOrd="0" destOrd="0" presId="urn:microsoft.com/office/officeart/2018/5/layout/IconCircleLabelList"/>
    <dgm:cxn modelId="{CCF3B6CC-6580-45ED-81EF-13DBC7888EF8}" type="presOf" srcId="{372A8C44-0A34-4590-BBBC-E1CC1D910552}" destId="{BA4A276F-0E9D-4078-8832-993017C5406E}" srcOrd="0" destOrd="0" presId="urn:microsoft.com/office/officeart/2018/5/layout/IconCircleLabelList"/>
    <dgm:cxn modelId="{95E9B9F0-371C-4879-B1EB-5E16DD5CFE7B}" type="presOf" srcId="{8D2F20F9-6E24-4F06-BDA3-66F149EFB480}" destId="{DE961932-2BDC-4523-A075-1AB5F06E0C53}" srcOrd="0" destOrd="0" presId="urn:microsoft.com/office/officeart/2018/5/layout/IconCircleLabelList"/>
    <dgm:cxn modelId="{63856DFD-0357-42EB-B5D2-956F9A628E31}" srcId="{7F9198F6-E9BB-4AB6-819F-BB345B06B77B}" destId="{372A8C44-0A34-4590-BBBC-E1CC1D910552}" srcOrd="0" destOrd="0" parTransId="{BD71AF68-10B0-46CF-8D67-9520F5CD68B7}" sibTransId="{6F4D7820-8541-4227-B036-D0E42B8A77EF}"/>
    <dgm:cxn modelId="{D5EEF498-F9E0-4476-B980-7231584162ED}" type="presParOf" srcId="{C26995DD-4EEE-4C99-9020-9C89987F7E10}" destId="{82704E3A-E214-414E-AD9A-DBD42BC4E667}" srcOrd="0" destOrd="0" presId="urn:microsoft.com/office/officeart/2018/5/layout/IconCircleLabelList"/>
    <dgm:cxn modelId="{6EBDA281-D0D6-4D4C-BA1C-84C9DCA552B3}" type="presParOf" srcId="{82704E3A-E214-414E-AD9A-DBD42BC4E667}" destId="{339C2E25-E80B-4CE9-86AF-A3AD89278684}" srcOrd="0" destOrd="0" presId="urn:microsoft.com/office/officeart/2018/5/layout/IconCircleLabelList"/>
    <dgm:cxn modelId="{8AA45494-5F84-4FD2-9EDE-D571BCA02765}" type="presParOf" srcId="{82704E3A-E214-414E-AD9A-DBD42BC4E667}" destId="{7D21CA22-212E-456C-B600-5FBBFD27F086}" srcOrd="1" destOrd="0" presId="urn:microsoft.com/office/officeart/2018/5/layout/IconCircleLabelList"/>
    <dgm:cxn modelId="{BAF091A4-4928-4885-BBB7-235162A5E144}" type="presParOf" srcId="{82704E3A-E214-414E-AD9A-DBD42BC4E667}" destId="{018ACEFF-DA1A-4623-BE8A-4BDCC3EF38F5}" srcOrd="2" destOrd="0" presId="urn:microsoft.com/office/officeart/2018/5/layout/IconCircleLabelList"/>
    <dgm:cxn modelId="{4317A28C-E75A-42D7-AEE9-AE02CFC039FB}" type="presParOf" srcId="{82704E3A-E214-414E-AD9A-DBD42BC4E667}" destId="{BA4A276F-0E9D-4078-8832-993017C5406E}" srcOrd="3" destOrd="0" presId="urn:microsoft.com/office/officeart/2018/5/layout/IconCircleLabelList"/>
    <dgm:cxn modelId="{B3CE3C32-8967-4097-B6B5-244C038CE1A8}" type="presParOf" srcId="{C26995DD-4EEE-4C99-9020-9C89987F7E10}" destId="{017964A3-856D-4AC8-98A2-311D1A730C05}" srcOrd="1" destOrd="0" presId="urn:microsoft.com/office/officeart/2018/5/layout/IconCircleLabelList"/>
    <dgm:cxn modelId="{6C0F70C9-1B85-4BF7-A17A-922590F3D865}" type="presParOf" srcId="{C26995DD-4EEE-4C99-9020-9C89987F7E10}" destId="{FBCEC7DB-7AD6-49F0-AABA-EABE9537A9F4}" srcOrd="2" destOrd="0" presId="urn:microsoft.com/office/officeart/2018/5/layout/IconCircleLabelList"/>
    <dgm:cxn modelId="{EB80D271-3317-4965-A7E0-639C3C93D1BA}" type="presParOf" srcId="{FBCEC7DB-7AD6-49F0-AABA-EABE9537A9F4}" destId="{1D8BF001-7A8B-4D87-A72E-F7DDB62A7C16}" srcOrd="0" destOrd="0" presId="urn:microsoft.com/office/officeart/2018/5/layout/IconCircleLabelList"/>
    <dgm:cxn modelId="{853BC67A-34F2-42A0-92CA-EEC2DA038221}" type="presParOf" srcId="{FBCEC7DB-7AD6-49F0-AABA-EABE9537A9F4}" destId="{9F24D0F2-2DF3-4428-80AC-DF72C0B6C306}" srcOrd="1" destOrd="0" presId="urn:microsoft.com/office/officeart/2018/5/layout/IconCircleLabelList"/>
    <dgm:cxn modelId="{ED17E12C-403A-402F-9D94-D5E5FEF6D9EF}" type="presParOf" srcId="{FBCEC7DB-7AD6-49F0-AABA-EABE9537A9F4}" destId="{FB591AF1-EB9C-4245-A81A-EEE8700DFA7C}" srcOrd="2" destOrd="0" presId="urn:microsoft.com/office/officeart/2018/5/layout/IconCircleLabelList"/>
    <dgm:cxn modelId="{F88B03E6-463F-4519-BF3E-1121D544C0CD}" type="presParOf" srcId="{FBCEC7DB-7AD6-49F0-AABA-EABE9537A9F4}" destId="{949482CC-EFB4-4685-8139-B14497FFD80E}" srcOrd="3" destOrd="0" presId="urn:microsoft.com/office/officeart/2018/5/layout/IconCircleLabelList"/>
    <dgm:cxn modelId="{A92E9E5A-352F-4C94-8AEF-6C287D064CDE}" type="presParOf" srcId="{C26995DD-4EEE-4C99-9020-9C89987F7E10}" destId="{DAF5467F-922C-47BB-B9A2-39A9AA15F1B9}" srcOrd="3" destOrd="0" presId="urn:microsoft.com/office/officeart/2018/5/layout/IconCircleLabelList"/>
    <dgm:cxn modelId="{2710EE92-FA61-4537-B050-F117DC695FFA}" type="presParOf" srcId="{C26995DD-4EEE-4C99-9020-9C89987F7E10}" destId="{ADED604B-4BDB-4EE9-B2C9-120C8E0D4D2E}" srcOrd="4" destOrd="0" presId="urn:microsoft.com/office/officeart/2018/5/layout/IconCircleLabelList"/>
    <dgm:cxn modelId="{BAE24E1B-B628-43C4-A736-45592BDC4D52}" type="presParOf" srcId="{ADED604B-4BDB-4EE9-B2C9-120C8E0D4D2E}" destId="{C03C8607-3AF6-434F-8C2A-B0FC9EAB157E}" srcOrd="0" destOrd="0" presId="urn:microsoft.com/office/officeart/2018/5/layout/IconCircleLabelList"/>
    <dgm:cxn modelId="{F9AFF810-C945-46D3-976F-B9191DEAD17A}" type="presParOf" srcId="{ADED604B-4BDB-4EE9-B2C9-120C8E0D4D2E}" destId="{69385243-7D66-4E4A-A5CC-76245253F600}" srcOrd="1" destOrd="0" presId="urn:microsoft.com/office/officeart/2018/5/layout/IconCircleLabelList"/>
    <dgm:cxn modelId="{60C2DCDE-1633-4C13-A8F4-06E2599851AD}" type="presParOf" srcId="{ADED604B-4BDB-4EE9-B2C9-120C8E0D4D2E}" destId="{AB708A41-4DA5-4CA2-98C0-4740653662CE}" srcOrd="2" destOrd="0" presId="urn:microsoft.com/office/officeart/2018/5/layout/IconCircleLabelList"/>
    <dgm:cxn modelId="{8D998BC2-5E0D-47AF-B926-EF9D1B2CD4AF}" type="presParOf" srcId="{ADED604B-4BDB-4EE9-B2C9-120C8E0D4D2E}" destId="{DE961932-2BDC-4523-A075-1AB5F06E0C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350B67-6858-46AD-8E44-936183D4305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4FD1156-56F8-45F3-8142-340B988C846A}">
      <dgm:prSet/>
      <dgm:spPr/>
      <dgm:t>
        <a:bodyPr/>
        <a:lstStyle/>
        <a:p>
          <a:pPr>
            <a:lnSpc>
              <a:spcPct val="100000"/>
            </a:lnSpc>
          </a:pPr>
          <a:r>
            <a:rPr lang="it-IT"/>
            <a:t>Impostare un </a:t>
          </a:r>
          <a:r>
            <a:rPr lang="it-IT" err="1"/>
            <a:t>BluetoothProfile.ServiceListener</a:t>
          </a:r>
          <a:r>
            <a:rPr lang="it-IT"/>
            <a:t>. Questo </a:t>
          </a:r>
          <a:r>
            <a:rPr lang="it-IT" err="1"/>
            <a:t>listener</a:t>
          </a:r>
          <a:r>
            <a:rPr lang="it-IT"/>
            <a:t> notifica ai client </a:t>
          </a:r>
          <a:r>
            <a:rPr lang="it-IT" err="1"/>
            <a:t>BluetoothProfile</a:t>
          </a:r>
          <a:r>
            <a:rPr lang="it-IT"/>
            <a:t> quando sono stati connessi o disconnessi dal servizio</a:t>
          </a:r>
          <a:endParaRPr lang="en-US"/>
        </a:p>
      </dgm:t>
    </dgm:pt>
    <dgm:pt modelId="{B7CC3CDC-E89B-4BB4-AA07-63D9EC26E0F8}" type="parTrans" cxnId="{DE16B666-016C-4B5A-AEE2-136C260EC157}">
      <dgm:prSet/>
      <dgm:spPr/>
      <dgm:t>
        <a:bodyPr/>
        <a:lstStyle/>
        <a:p>
          <a:endParaRPr lang="en-US"/>
        </a:p>
      </dgm:t>
    </dgm:pt>
    <dgm:pt modelId="{7F1B7EAE-C85A-447A-9F42-8E61D41BB138}" type="sibTrans" cxnId="{DE16B666-016C-4B5A-AEE2-136C260EC157}">
      <dgm:prSet/>
      <dgm:spPr/>
      <dgm:t>
        <a:bodyPr/>
        <a:lstStyle/>
        <a:p>
          <a:endParaRPr lang="en-US"/>
        </a:p>
      </dgm:t>
    </dgm:pt>
    <dgm:pt modelId="{66FC0C2C-6BA4-4A62-8878-F5E65BC6804A}">
      <dgm:prSet/>
      <dgm:spPr/>
      <dgm:t>
        <a:bodyPr/>
        <a:lstStyle/>
        <a:p>
          <a:pPr>
            <a:lnSpc>
              <a:spcPct val="100000"/>
            </a:lnSpc>
          </a:pPr>
          <a:r>
            <a:rPr lang="it-IT"/>
            <a:t>In </a:t>
          </a:r>
          <a:r>
            <a:rPr lang="it-IT" err="1"/>
            <a:t>onServiceConnected</a:t>
          </a:r>
          <a:r>
            <a:rPr lang="it-IT"/>
            <a:t>(), si ottiene un handle per l'oggetto proxy del profilo</a:t>
          </a:r>
        </a:p>
      </dgm:t>
    </dgm:pt>
    <dgm:pt modelId="{B9A0BD1B-5BA8-4C88-B418-0B1E3B7E04CE}" type="parTrans" cxnId="{227F6EC5-5BEF-4441-9731-6E5FADB451D6}">
      <dgm:prSet/>
      <dgm:spPr/>
      <dgm:t>
        <a:bodyPr/>
        <a:lstStyle/>
        <a:p>
          <a:endParaRPr lang="it-IT"/>
        </a:p>
      </dgm:t>
    </dgm:pt>
    <dgm:pt modelId="{CBC80481-7833-4AD9-AD1C-6260B601E750}" type="sibTrans" cxnId="{227F6EC5-5BEF-4441-9731-6E5FADB451D6}">
      <dgm:prSet/>
      <dgm:spPr/>
      <dgm:t>
        <a:bodyPr/>
        <a:lstStyle/>
        <a:p>
          <a:endParaRPr lang="it-IT"/>
        </a:p>
      </dgm:t>
    </dgm:pt>
    <dgm:pt modelId="{AF169322-A2E5-4B52-B092-6870A40D9F98}">
      <dgm:prSet/>
      <dgm:spPr/>
      <dgm:t>
        <a:bodyPr/>
        <a:lstStyle/>
        <a:p>
          <a:pPr>
            <a:lnSpc>
              <a:spcPct val="100000"/>
            </a:lnSpc>
          </a:pPr>
          <a:r>
            <a:rPr lang="it-IT" dirty="0"/>
            <a:t>Utilizzare </a:t>
          </a:r>
          <a:r>
            <a:rPr lang="it-IT" dirty="0" err="1"/>
            <a:t>getProfileProxy</a:t>
          </a:r>
          <a:r>
            <a:rPr lang="it-IT" dirty="0"/>
            <a:t>() per stabilire una connessione all'oggetto proxy del profilo associato al profilo</a:t>
          </a:r>
          <a:endParaRPr lang="en-US" dirty="0"/>
        </a:p>
      </dgm:t>
    </dgm:pt>
    <dgm:pt modelId="{C3E5016D-DAF3-4ACC-B941-FD6AB3AAE317}" type="parTrans" cxnId="{BBD74119-1322-48B5-82F6-9B2014CAA10B}">
      <dgm:prSet/>
      <dgm:spPr/>
      <dgm:t>
        <a:bodyPr/>
        <a:lstStyle/>
        <a:p>
          <a:endParaRPr lang="it-IT"/>
        </a:p>
      </dgm:t>
    </dgm:pt>
    <dgm:pt modelId="{A13AEA5F-B521-43BD-86B8-EB6B7A7AF293}" type="sibTrans" cxnId="{BBD74119-1322-48B5-82F6-9B2014CAA10B}">
      <dgm:prSet/>
      <dgm:spPr/>
      <dgm:t>
        <a:bodyPr/>
        <a:lstStyle/>
        <a:p>
          <a:endParaRPr lang="it-IT"/>
        </a:p>
      </dgm:t>
    </dgm:pt>
    <dgm:pt modelId="{15EDB7BD-CEB0-45B4-BE29-27E1359E953E}">
      <dgm:prSet/>
      <dgm:spPr/>
      <dgm:t>
        <a:bodyPr/>
        <a:lstStyle/>
        <a:p>
          <a:pPr>
            <a:lnSpc>
              <a:spcPct val="100000"/>
            </a:lnSpc>
          </a:pPr>
          <a:r>
            <a:rPr lang="it-IT"/>
            <a:t>Ottenere l'adattatore predefinito chiamando il metodo statico </a:t>
          </a:r>
          <a:r>
            <a:rPr lang="it-IT" err="1"/>
            <a:t>getDefaultAdapter</a:t>
          </a:r>
          <a:r>
            <a:rPr lang="it-IT"/>
            <a:t>()</a:t>
          </a:r>
          <a:endParaRPr lang="en-US"/>
        </a:p>
      </dgm:t>
    </dgm:pt>
    <dgm:pt modelId="{31E1190B-0BA0-4099-AAF2-D06D65A1E98A}" type="parTrans" cxnId="{F40574FC-1173-4528-9C20-8651287809AE}">
      <dgm:prSet/>
      <dgm:spPr/>
      <dgm:t>
        <a:bodyPr/>
        <a:lstStyle/>
        <a:p>
          <a:endParaRPr lang="it-IT"/>
        </a:p>
      </dgm:t>
    </dgm:pt>
    <dgm:pt modelId="{19E8C000-F79D-4D87-8194-FC4223522DCB}" type="sibTrans" cxnId="{F40574FC-1173-4528-9C20-8651287809AE}">
      <dgm:prSet/>
      <dgm:spPr/>
      <dgm:t>
        <a:bodyPr/>
        <a:lstStyle/>
        <a:p>
          <a:endParaRPr lang="it-IT"/>
        </a:p>
      </dgm:t>
    </dgm:pt>
    <dgm:pt modelId="{58C21604-F679-45B5-8C9A-8DFCCBBFAECE}" type="pres">
      <dgm:prSet presAssocID="{02350B67-6858-46AD-8E44-936183D43057}" presName="root" presStyleCnt="0">
        <dgm:presLayoutVars>
          <dgm:dir/>
          <dgm:resizeHandles val="exact"/>
        </dgm:presLayoutVars>
      </dgm:prSet>
      <dgm:spPr/>
    </dgm:pt>
    <dgm:pt modelId="{4B454E17-2F44-4568-878B-88916270D8F7}" type="pres">
      <dgm:prSet presAssocID="{15EDB7BD-CEB0-45B4-BE29-27E1359E953E}" presName="compNode" presStyleCnt="0"/>
      <dgm:spPr/>
    </dgm:pt>
    <dgm:pt modelId="{3A62D458-8117-4787-9FAC-BB542C6CEF9A}" type="pres">
      <dgm:prSet presAssocID="{15EDB7BD-CEB0-45B4-BE29-27E1359E953E}" presName="bgRect" presStyleLbl="bgShp" presStyleIdx="0" presStyleCnt="4"/>
      <dgm:spPr/>
    </dgm:pt>
    <dgm:pt modelId="{EB33BBA6-D306-4076-8301-6260340671D5}" type="pres">
      <dgm:prSet presAssocID="{15EDB7BD-CEB0-45B4-BE29-27E1359E95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Ingranaggi"/>
        </a:ext>
      </dgm:extLst>
    </dgm:pt>
    <dgm:pt modelId="{E11BCF1D-AD60-498A-A169-E4D81233BDAB}" type="pres">
      <dgm:prSet presAssocID="{15EDB7BD-CEB0-45B4-BE29-27E1359E953E}" presName="spaceRect" presStyleCnt="0"/>
      <dgm:spPr/>
    </dgm:pt>
    <dgm:pt modelId="{A6CC5AD1-0EF7-44DF-A7C2-FD4A0B940913}" type="pres">
      <dgm:prSet presAssocID="{15EDB7BD-CEB0-45B4-BE29-27E1359E953E}" presName="parTx" presStyleLbl="revTx" presStyleIdx="0" presStyleCnt="4">
        <dgm:presLayoutVars>
          <dgm:chMax val="0"/>
          <dgm:chPref val="0"/>
        </dgm:presLayoutVars>
      </dgm:prSet>
      <dgm:spPr/>
    </dgm:pt>
    <dgm:pt modelId="{925224AC-5454-4D59-9732-93DA354E34DA}" type="pres">
      <dgm:prSet presAssocID="{19E8C000-F79D-4D87-8194-FC4223522DCB}" presName="sibTrans" presStyleCnt="0"/>
      <dgm:spPr/>
    </dgm:pt>
    <dgm:pt modelId="{3B440971-F863-4124-917A-EEBBBD02559F}" type="pres">
      <dgm:prSet presAssocID="{E4FD1156-56F8-45F3-8142-340B988C846A}" presName="compNode" presStyleCnt="0"/>
      <dgm:spPr/>
    </dgm:pt>
    <dgm:pt modelId="{65DBDE92-89C2-4DEC-BE22-142D10A56DB4}" type="pres">
      <dgm:prSet presAssocID="{E4FD1156-56F8-45F3-8142-340B988C846A}" presName="bgRect" presStyleLbl="bgShp" presStyleIdx="1" presStyleCnt="4"/>
      <dgm:spPr/>
    </dgm:pt>
    <dgm:pt modelId="{B4C5DA66-5CD0-4C3A-B57B-9DEB45E5E52A}" type="pres">
      <dgm:prSet presAssocID="{E4FD1156-56F8-45F3-8142-340B988C84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uoneria"/>
        </a:ext>
      </dgm:extLst>
    </dgm:pt>
    <dgm:pt modelId="{1A872B40-AC1F-4BF2-BFD9-9A3B90482CAB}" type="pres">
      <dgm:prSet presAssocID="{E4FD1156-56F8-45F3-8142-340B988C846A}" presName="spaceRect" presStyleCnt="0"/>
      <dgm:spPr/>
    </dgm:pt>
    <dgm:pt modelId="{E111D61F-C2BD-49B1-AFF6-D1C33118148D}" type="pres">
      <dgm:prSet presAssocID="{E4FD1156-56F8-45F3-8142-340B988C846A}" presName="parTx" presStyleLbl="revTx" presStyleIdx="1" presStyleCnt="4">
        <dgm:presLayoutVars>
          <dgm:chMax val="0"/>
          <dgm:chPref val="0"/>
        </dgm:presLayoutVars>
      </dgm:prSet>
      <dgm:spPr/>
    </dgm:pt>
    <dgm:pt modelId="{301AA7A8-CF4E-4681-A9B2-3075450B9C39}" type="pres">
      <dgm:prSet presAssocID="{7F1B7EAE-C85A-447A-9F42-8E61D41BB138}" presName="sibTrans" presStyleCnt="0"/>
      <dgm:spPr/>
    </dgm:pt>
    <dgm:pt modelId="{2EE65AB6-A1E6-4320-9AD8-64836434019C}" type="pres">
      <dgm:prSet presAssocID="{AF169322-A2E5-4B52-B092-6870A40D9F98}" presName="compNode" presStyleCnt="0"/>
      <dgm:spPr/>
    </dgm:pt>
    <dgm:pt modelId="{F7A40136-2D6E-4AB9-8BCF-3DC5590BFCEA}" type="pres">
      <dgm:prSet presAssocID="{AF169322-A2E5-4B52-B092-6870A40D9F98}" presName="bgRect" presStyleLbl="bgShp" presStyleIdx="2" presStyleCnt="4"/>
      <dgm:spPr/>
    </dgm:pt>
    <dgm:pt modelId="{E5B9CC72-6F72-4D53-90AA-2CC07328F64A}" type="pres">
      <dgm:prSet presAssocID="{AF169322-A2E5-4B52-B092-6870A40D9F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retta di mano"/>
        </a:ext>
      </dgm:extLst>
    </dgm:pt>
    <dgm:pt modelId="{1A33F68B-A2C7-452D-9181-EB83A65B9F6E}" type="pres">
      <dgm:prSet presAssocID="{AF169322-A2E5-4B52-B092-6870A40D9F98}" presName="spaceRect" presStyleCnt="0"/>
      <dgm:spPr/>
    </dgm:pt>
    <dgm:pt modelId="{E8CA00E9-9E8C-4917-82B8-C4FC3547A1CA}" type="pres">
      <dgm:prSet presAssocID="{AF169322-A2E5-4B52-B092-6870A40D9F98}" presName="parTx" presStyleLbl="revTx" presStyleIdx="2" presStyleCnt="4">
        <dgm:presLayoutVars>
          <dgm:chMax val="0"/>
          <dgm:chPref val="0"/>
        </dgm:presLayoutVars>
      </dgm:prSet>
      <dgm:spPr/>
    </dgm:pt>
    <dgm:pt modelId="{60A7B020-FDC9-4DD6-AC0A-158BA60D4C14}" type="pres">
      <dgm:prSet presAssocID="{A13AEA5F-B521-43BD-86B8-EB6B7A7AF293}" presName="sibTrans" presStyleCnt="0"/>
      <dgm:spPr/>
    </dgm:pt>
    <dgm:pt modelId="{7BB01A49-9D94-4737-8606-0D7A376175F9}" type="pres">
      <dgm:prSet presAssocID="{66FC0C2C-6BA4-4A62-8878-F5E65BC6804A}" presName="compNode" presStyleCnt="0"/>
      <dgm:spPr/>
    </dgm:pt>
    <dgm:pt modelId="{BB86D420-BDBC-4844-BD33-1859301523EB}" type="pres">
      <dgm:prSet presAssocID="{66FC0C2C-6BA4-4A62-8878-F5E65BC6804A}" presName="bgRect" presStyleLbl="bgShp" presStyleIdx="3" presStyleCnt="4"/>
      <dgm:spPr/>
    </dgm:pt>
    <dgm:pt modelId="{990CBC55-3275-4039-BEB2-34B1278B657A}" type="pres">
      <dgm:prSet presAssocID="{66FC0C2C-6BA4-4A62-8878-F5E65BC680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onnesso"/>
        </a:ext>
      </dgm:extLst>
    </dgm:pt>
    <dgm:pt modelId="{0FFAF25C-9389-46B2-9F5C-B197A7D21FF5}" type="pres">
      <dgm:prSet presAssocID="{66FC0C2C-6BA4-4A62-8878-F5E65BC6804A}" presName="spaceRect" presStyleCnt="0"/>
      <dgm:spPr/>
    </dgm:pt>
    <dgm:pt modelId="{87285595-0807-4F4E-B0B7-9B6490E73CE1}" type="pres">
      <dgm:prSet presAssocID="{66FC0C2C-6BA4-4A62-8878-F5E65BC6804A}" presName="parTx" presStyleLbl="revTx" presStyleIdx="3" presStyleCnt="4">
        <dgm:presLayoutVars>
          <dgm:chMax val="0"/>
          <dgm:chPref val="0"/>
        </dgm:presLayoutVars>
      </dgm:prSet>
      <dgm:spPr/>
    </dgm:pt>
  </dgm:ptLst>
  <dgm:cxnLst>
    <dgm:cxn modelId="{BBD74119-1322-48B5-82F6-9B2014CAA10B}" srcId="{02350B67-6858-46AD-8E44-936183D43057}" destId="{AF169322-A2E5-4B52-B092-6870A40D9F98}" srcOrd="2" destOrd="0" parTransId="{C3E5016D-DAF3-4ACC-B941-FD6AB3AAE317}" sibTransId="{A13AEA5F-B521-43BD-86B8-EB6B7A7AF293}"/>
    <dgm:cxn modelId="{3BBBB425-AA71-4085-A256-4DDBEE082A54}" type="presOf" srcId="{02350B67-6858-46AD-8E44-936183D43057}" destId="{58C21604-F679-45B5-8C9A-8DFCCBBFAECE}" srcOrd="0" destOrd="0" presId="urn:microsoft.com/office/officeart/2018/2/layout/IconVerticalSolidList"/>
    <dgm:cxn modelId="{DE16B666-016C-4B5A-AEE2-136C260EC157}" srcId="{02350B67-6858-46AD-8E44-936183D43057}" destId="{E4FD1156-56F8-45F3-8142-340B988C846A}" srcOrd="1" destOrd="0" parTransId="{B7CC3CDC-E89B-4BB4-AA07-63D9EC26E0F8}" sibTransId="{7F1B7EAE-C85A-447A-9F42-8E61D41BB138}"/>
    <dgm:cxn modelId="{9FD6E667-3D01-49B0-9916-FD13541DE625}" type="presOf" srcId="{15EDB7BD-CEB0-45B4-BE29-27E1359E953E}" destId="{A6CC5AD1-0EF7-44DF-A7C2-FD4A0B940913}" srcOrd="0" destOrd="0" presId="urn:microsoft.com/office/officeart/2018/2/layout/IconVerticalSolidList"/>
    <dgm:cxn modelId="{B1D8094F-3E02-4509-9169-E82678853CB5}" type="presOf" srcId="{E4FD1156-56F8-45F3-8142-340B988C846A}" destId="{E111D61F-C2BD-49B1-AFF6-D1C33118148D}" srcOrd="0" destOrd="0" presId="urn:microsoft.com/office/officeart/2018/2/layout/IconVerticalSolidList"/>
    <dgm:cxn modelId="{BDE93657-CDAC-4839-89F9-42FB9E8AE0EE}" type="presOf" srcId="{AF169322-A2E5-4B52-B092-6870A40D9F98}" destId="{E8CA00E9-9E8C-4917-82B8-C4FC3547A1CA}" srcOrd="0" destOrd="0" presId="urn:microsoft.com/office/officeart/2018/2/layout/IconVerticalSolidList"/>
    <dgm:cxn modelId="{227F6EC5-5BEF-4441-9731-6E5FADB451D6}" srcId="{02350B67-6858-46AD-8E44-936183D43057}" destId="{66FC0C2C-6BA4-4A62-8878-F5E65BC6804A}" srcOrd="3" destOrd="0" parTransId="{B9A0BD1B-5BA8-4C88-B418-0B1E3B7E04CE}" sibTransId="{CBC80481-7833-4AD9-AD1C-6260B601E750}"/>
    <dgm:cxn modelId="{642568E7-DECE-4393-BDDA-A167F6FE324C}" type="presOf" srcId="{66FC0C2C-6BA4-4A62-8878-F5E65BC6804A}" destId="{87285595-0807-4F4E-B0B7-9B6490E73CE1}" srcOrd="0" destOrd="0" presId="urn:microsoft.com/office/officeart/2018/2/layout/IconVerticalSolidList"/>
    <dgm:cxn modelId="{F40574FC-1173-4528-9C20-8651287809AE}" srcId="{02350B67-6858-46AD-8E44-936183D43057}" destId="{15EDB7BD-CEB0-45B4-BE29-27E1359E953E}" srcOrd="0" destOrd="0" parTransId="{31E1190B-0BA0-4099-AAF2-D06D65A1E98A}" sibTransId="{19E8C000-F79D-4D87-8194-FC4223522DCB}"/>
    <dgm:cxn modelId="{D83BD432-4D53-41A3-8A01-7383C3D51E80}" type="presParOf" srcId="{58C21604-F679-45B5-8C9A-8DFCCBBFAECE}" destId="{4B454E17-2F44-4568-878B-88916270D8F7}" srcOrd="0" destOrd="0" presId="urn:microsoft.com/office/officeart/2018/2/layout/IconVerticalSolidList"/>
    <dgm:cxn modelId="{A063D9E7-BDA6-406D-8275-B65DC6A27E34}" type="presParOf" srcId="{4B454E17-2F44-4568-878B-88916270D8F7}" destId="{3A62D458-8117-4787-9FAC-BB542C6CEF9A}" srcOrd="0" destOrd="0" presId="urn:microsoft.com/office/officeart/2018/2/layout/IconVerticalSolidList"/>
    <dgm:cxn modelId="{D779368D-AA8F-458C-8F0F-B3087B84DB30}" type="presParOf" srcId="{4B454E17-2F44-4568-878B-88916270D8F7}" destId="{EB33BBA6-D306-4076-8301-6260340671D5}" srcOrd="1" destOrd="0" presId="urn:microsoft.com/office/officeart/2018/2/layout/IconVerticalSolidList"/>
    <dgm:cxn modelId="{D55E2FBB-4054-4D54-9A56-AB93DD4967D5}" type="presParOf" srcId="{4B454E17-2F44-4568-878B-88916270D8F7}" destId="{E11BCF1D-AD60-498A-A169-E4D81233BDAB}" srcOrd="2" destOrd="0" presId="urn:microsoft.com/office/officeart/2018/2/layout/IconVerticalSolidList"/>
    <dgm:cxn modelId="{E4A0DC5A-2CFF-439E-95AD-2BC83B62A34E}" type="presParOf" srcId="{4B454E17-2F44-4568-878B-88916270D8F7}" destId="{A6CC5AD1-0EF7-44DF-A7C2-FD4A0B940913}" srcOrd="3" destOrd="0" presId="urn:microsoft.com/office/officeart/2018/2/layout/IconVerticalSolidList"/>
    <dgm:cxn modelId="{FFB2D0B2-8969-464C-A2E6-DC370D127096}" type="presParOf" srcId="{58C21604-F679-45B5-8C9A-8DFCCBBFAECE}" destId="{925224AC-5454-4D59-9732-93DA354E34DA}" srcOrd="1" destOrd="0" presId="urn:microsoft.com/office/officeart/2018/2/layout/IconVerticalSolidList"/>
    <dgm:cxn modelId="{191B7599-84C5-478C-B291-F2ECC71E9127}" type="presParOf" srcId="{58C21604-F679-45B5-8C9A-8DFCCBBFAECE}" destId="{3B440971-F863-4124-917A-EEBBBD02559F}" srcOrd="2" destOrd="0" presId="urn:microsoft.com/office/officeart/2018/2/layout/IconVerticalSolidList"/>
    <dgm:cxn modelId="{F0B84952-BA99-4E9C-8CAC-DE426E880D19}" type="presParOf" srcId="{3B440971-F863-4124-917A-EEBBBD02559F}" destId="{65DBDE92-89C2-4DEC-BE22-142D10A56DB4}" srcOrd="0" destOrd="0" presId="urn:microsoft.com/office/officeart/2018/2/layout/IconVerticalSolidList"/>
    <dgm:cxn modelId="{BEF160CD-F785-4325-9E83-C3F8ED30FF72}" type="presParOf" srcId="{3B440971-F863-4124-917A-EEBBBD02559F}" destId="{B4C5DA66-5CD0-4C3A-B57B-9DEB45E5E52A}" srcOrd="1" destOrd="0" presId="urn:microsoft.com/office/officeart/2018/2/layout/IconVerticalSolidList"/>
    <dgm:cxn modelId="{E234D390-E902-4200-8024-BFEDD7B1C2D9}" type="presParOf" srcId="{3B440971-F863-4124-917A-EEBBBD02559F}" destId="{1A872B40-AC1F-4BF2-BFD9-9A3B90482CAB}" srcOrd="2" destOrd="0" presId="urn:microsoft.com/office/officeart/2018/2/layout/IconVerticalSolidList"/>
    <dgm:cxn modelId="{04328367-4EA3-4197-8CA1-0933AC771280}" type="presParOf" srcId="{3B440971-F863-4124-917A-EEBBBD02559F}" destId="{E111D61F-C2BD-49B1-AFF6-D1C33118148D}" srcOrd="3" destOrd="0" presId="urn:microsoft.com/office/officeart/2018/2/layout/IconVerticalSolidList"/>
    <dgm:cxn modelId="{19154446-89D4-461F-A06F-21FFE0BB57BD}" type="presParOf" srcId="{58C21604-F679-45B5-8C9A-8DFCCBBFAECE}" destId="{301AA7A8-CF4E-4681-A9B2-3075450B9C39}" srcOrd="3" destOrd="0" presId="urn:microsoft.com/office/officeart/2018/2/layout/IconVerticalSolidList"/>
    <dgm:cxn modelId="{99E9CFA7-86B0-44E4-8916-423A624374BB}" type="presParOf" srcId="{58C21604-F679-45B5-8C9A-8DFCCBBFAECE}" destId="{2EE65AB6-A1E6-4320-9AD8-64836434019C}" srcOrd="4" destOrd="0" presId="urn:microsoft.com/office/officeart/2018/2/layout/IconVerticalSolidList"/>
    <dgm:cxn modelId="{5D9A2AA8-ED5E-4C02-B92D-EAB0A5C24FF9}" type="presParOf" srcId="{2EE65AB6-A1E6-4320-9AD8-64836434019C}" destId="{F7A40136-2D6E-4AB9-8BCF-3DC5590BFCEA}" srcOrd="0" destOrd="0" presId="urn:microsoft.com/office/officeart/2018/2/layout/IconVerticalSolidList"/>
    <dgm:cxn modelId="{CFE10371-7933-466E-ADFF-FBC0F431610A}" type="presParOf" srcId="{2EE65AB6-A1E6-4320-9AD8-64836434019C}" destId="{E5B9CC72-6F72-4D53-90AA-2CC07328F64A}" srcOrd="1" destOrd="0" presId="urn:microsoft.com/office/officeart/2018/2/layout/IconVerticalSolidList"/>
    <dgm:cxn modelId="{104F4E06-7F62-47C0-83C9-E5E07B67E349}" type="presParOf" srcId="{2EE65AB6-A1E6-4320-9AD8-64836434019C}" destId="{1A33F68B-A2C7-452D-9181-EB83A65B9F6E}" srcOrd="2" destOrd="0" presId="urn:microsoft.com/office/officeart/2018/2/layout/IconVerticalSolidList"/>
    <dgm:cxn modelId="{BD44EE4F-FD9A-47AD-9A36-26D11E5ED84E}" type="presParOf" srcId="{2EE65AB6-A1E6-4320-9AD8-64836434019C}" destId="{E8CA00E9-9E8C-4917-82B8-C4FC3547A1CA}" srcOrd="3" destOrd="0" presId="urn:microsoft.com/office/officeart/2018/2/layout/IconVerticalSolidList"/>
    <dgm:cxn modelId="{5CAD0FD9-EA97-4A95-8DF7-EAD22FF61220}" type="presParOf" srcId="{58C21604-F679-45B5-8C9A-8DFCCBBFAECE}" destId="{60A7B020-FDC9-4DD6-AC0A-158BA60D4C14}" srcOrd="5" destOrd="0" presId="urn:microsoft.com/office/officeart/2018/2/layout/IconVerticalSolidList"/>
    <dgm:cxn modelId="{C5DAAD5B-6644-4234-97D0-BE7515A2FCBF}" type="presParOf" srcId="{58C21604-F679-45B5-8C9A-8DFCCBBFAECE}" destId="{7BB01A49-9D94-4737-8606-0D7A376175F9}" srcOrd="6" destOrd="0" presId="urn:microsoft.com/office/officeart/2018/2/layout/IconVerticalSolidList"/>
    <dgm:cxn modelId="{494F2F82-B882-4942-92B1-6BCD0060C333}" type="presParOf" srcId="{7BB01A49-9D94-4737-8606-0D7A376175F9}" destId="{BB86D420-BDBC-4844-BD33-1859301523EB}" srcOrd="0" destOrd="0" presId="urn:microsoft.com/office/officeart/2018/2/layout/IconVerticalSolidList"/>
    <dgm:cxn modelId="{FC73F4D6-D148-402D-890F-7C550681F878}" type="presParOf" srcId="{7BB01A49-9D94-4737-8606-0D7A376175F9}" destId="{990CBC55-3275-4039-BEB2-34B1278B657A}" srcOrd="1" destOrd="0" presId="urn:microsoft.com/office/officeart/2018/2/layout/IconVerticalSolidList"/>
    <dgm:cxn modelId="{A155052D-F8A3-4717-8CC7-6ECCA1A1C494}" type="presParOf" srcId="{7BB01A49-9D94-4737-8606-0D7A376175F9}" destId="{0FFAF25C-9389-46B2-9F5C-B197A7D21FF5}" srcOrd="2" destOrd="0" presId="urn:microsoft.com/office/officeart/2018/2/layout/IconVerticalSolidList"/>
    <dgm:cxn modelId="{A5810E23-52C6-40B7-AC5C-619260D2B020}" type="presParOf" srcId="{7BB01A49-9D94-4737-8606-0D7A376175F9}" destId="{87285595-0807-4F4E-B0B7-9B6490E73C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2A8ACF6-C418-4301-A786-0838807F6FC9}"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BA45C54-31DE-48EE-B719-A5F9929D28A5}">
      <dgm:prSet/>
      <dgm:spPr/>
      <dgm:t>
        <a:bodyPr/>
        <a:lstStyle/>
        <a:p>
          <a:pPr>
            <a:lnSpc>
              <a:spcPct val="100000"/>
            </a:lnSpc>
          </a:pPr>
          <a:r>
            <a:rPr lang="it-IT" dirty="0"/>
            <a:t>Prima che l'applicazione possa comunicare tramite Bluetooth, è necessario verificare che il Bluetooth sia supportato sul dispositivo e, in tal caso, assicurarsi che sia abilitato</a:t>
          </a:r>
          <a:endParaRPr lang="en-US" dirty="0"/>
        </a:p>
      </dgm:t>
    </dgm:pt>
    <dgm:pt modelId="{A67AFD95-16E0-47EA-913C-F86EA9119AAE}" type="parTrans" cxnId="{778566ED-F54B-44BB-8DD4-82E8852C3602}">
      <dgm:prSet/>
      <dgm:spPr/>
      <dgm:t>
        <a:bodyPr/>
        <a:lstStyle/>
        <a:p>
          <a:endParaRPr lang="en-US"/>
        </a:p>
      </dgm:t>
    </dgm:pt>
    <dgm:pt modelId="{A7E88821-24F6-4790-BF08-21DFF5ADC421}" type="sibTrans" cxnId="{778566ED-F54B-44BB-8DD4-82E8852C3602}">
      <dgm:prSet/>
      <dgm:spPr/>
      <dgm:t>
        <a:bodyPr/>
        <a:lstStyle/>
        <a:p>
          <a:pPr>
            <a:lnSpc>
              <a:spcPct val="100000"/>
            </a:lnSpc>
          </a:pPr>
          <a:endParaRPr lang="en-US"/>
        </a:p>
      </dgm:t>
    </dgm:pt>
    <dgm:pt modelId="{678D1689-A68A-447B-B804-261D84D2F100}">
      <dgm:prSet/>
      <dgm:spPr/>
      <dgm:t>
        <a:bodyPr/>
        <a:lstStyle/>
        <a:p>
          <a:pPr>
            <a:lnSpc>
              <a:spcPct val="100000"/>
            </a:lnSpc>
          </a:pPr>
          <a:r>
            <a:rPr lang="it-IT" dirty="0"/>
            <a:t>Se il Bluetooth non è supportato, andrebbe disattivata qualsiasi funzione Bluetooth. Se il Bluetooth è supportato, ma disabilitato, è possibile richiedere all'utente di abilitare il Bluetooth senza uscire dall'applicazione</a:t>
          </a:r>
          <a:endParaRPr lang="en-US" dirty="0"/>
        </a:p>
      </dgm:t>
    </dgm:pt>
    <dgm:pt modelId="{DE8D2B16-6950-4CF2-9E84-67CBDD5001A6}" type="parTrans" cxnId="{BB75CD4D-4FD8-4532-93EF-190DE9A9747F}">
      <dgm:prSet/>
      <dgm:spPr/>
      <dgm:t>
        <a:bodyPr/>
        <a:lstStyle/>
        <a:p>
          <a:endParaRPr lang="en-US"/>
        </a:p>
      </dgm:t>
    </dgm:pt>
    <dgm:pt modelId="{1590D0F3-7A3F-4904-ADFA-524B08C82746}" type="sibTrans" cxnId="{BB75CD4D-4FD8-4532-93EF-190DE9A9747F}">
      <dgm:prSet/>
      <dgm:spPr/>
      <dgm:t>
        <a:bodyPr/>
        <a:lstStyle/>
        <a:p>
          <a:endParaRPr lang="en-US"/>
        </a:p>
      </dgm:t>
    </dgm:pt>
    <dgm:pt modelId="{3320A4C7-B116-4194-83EB-D4A559DB104C}" type="pres">
      <dgm:prSet presAssocID="{D2A8ACF6-C418-4301-A786-0838807F6FC9}" presName="root" presStyleCnt="0">
        <dgm:presLayoutVars>
          <dgm:dir/>
          <dgm:resizeHandles val="exact"/>
        </dgm:presLayoutVars>
      </dgm:prSet>
      <dgm:spPr/>
    </dgm:pt>
    <dgm:pt modelId="{5146280C-C6DB-42F7-8AE8-DD57CC47F24E}" type="pres">
      <dgm:prSet presAssocID="{4BA45C54-31DE-48EE-B719-A5F9929D28A5}" presName="compNode" presStyleCnt="0"/>
      <dgm:spPr/>
    </dgm:pt>
    <dgm:pt modelId="{5E58918F-19EF-457B-AD30-0977DF6EA65A}" type="pres">
      <dgm:prSet presAssocID="{4BA45C54-31DE-48EE-B719-A5F9929D28A5}" presName="bgRect" presStyleLbl="bgShp" presStyleIdx="0" presStyleCnt="2"/>
      <dgm:spPr/>
    </dgm:pt>
    <dgm:pt modelId="{89458BE6-754D-47BD-A37B-A7CC00A47565}" type="pres">
      <dgm:prSet presAssocID="{4BA45C54-31DE-48EE-B719-A5F9929D28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346F90E-A32F-4320-8371-5FAC8F023FB4}" type="pres">
      <dgm:prSet presAssocID="{4BA45C54-31DE-48EE-B719-A5F9929D28A5}" presName="spaceRect" presStyleCnt="0"/>
      <dgm:spPr/>
    </dgm:pt>
    <dgm:pt modelId="{C8331924-063A-46CE-9AAD-67A6E9C6EB0F}" type="pres">
      <dgm:prSet presAssocID="{4BA45C54-31DE-48EE-B719-A5F9929D28A5}" presName="parTx" presStyleLbl="revTx" presStyleIdx="0" presStyleCnt="2">
        <dgm:presLayoutVars>
          <dgm:chMax val="0"/>
          <dgm:chPref val="0"/>
        </dgm:presLayoutVars>
      </dgm:prSet>
      <dgm:spPr/>
    </dgm:pt>
    <dgm:pt modelId="{12266204-35F2-400D-BECA-C2C818F937EE}" type="pres">
      <dgm:prSet presAssocID="{A7E88821-24F6-4790-BF08-21DFF5ADC421}" presName="sibTrans" presStyleCnt="0"/>
      <dgm:spPr/>
    </dgm:pt>
    <dgm:pt modelId="{574C2829-D51D-4910-AF5C-BAAB0CF4464A}" type="pres">
      <dgm:prSet presAssocID="{678D1689-A68A-447B-B804-261D84D2F100}" presName="compNode" presStyleCnt="0"/>
      <dgm:spPr/>
    </dgm:pt>
    <dgm:pt modelId="{D9A6A7E7-B05C-42EF-8FE5-9228A153929E}" type="pres">
      <dgm:prSet presAssocID="{678D1689-A68A-447B-B804-261D84D2F100}" presName="bgRect" presStyleLbl="bgShp" presStyleIdx="1" presStyleCnt="2"/>
      <dgm:spPr/>
    </dgm:pt>
    <dgm:pt modelId="{FC210DDC-64BE-40D8-BD66-9BDD3D4280C5}" type="pres">
      <dgm:prSet presAssocID="{678D1689-A68A-447B-B804-261D84D2F10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otenza"/>
        </a:ext>
      </dgm:extLst>
    </dgm:pt>
    <dgm:pt modelId="{154DD7C0-9AF2-4FA6-AA44-EEECF660D138}" type="pres">
      <dgm:prSet presAssocID="{678D1689-A68A-447B-B804-261D84D2F100}" presName="spaceRect" presStyleCnt="0"/>
      <dgm:spPr/>
    </dgm:pt>
    <dgm:pt modelId="{F7FEA19B-AD34-4557-AB63-89BD7E5795FD}" type="pres">
      <dgm:prSet presAssocID="{678D1689-A68A-447B-B804-261D84D2F100}" presName="parTx" presStyleLbl="revTx" presStyleIdx="1" presStyleCnt="2">
        <dgm:presLayoutVars>
          <dgm:chMax val="0"/>
          <dgm:chPref val="0"/>
        </dgm:presLayoutVars>
      </dgm:prSet>
      <dgm:spPr/>
    </dgm:pt>
  </dgm:ptLst>
  <dgm:cxnLst>
    <dgm:cxn modelId="{66E3AA67-219F-45DC-9251-C6FBC3E98A2E}" type="presOf" srcId="{D2A8ACF6-C418-4301-A786-0838807F6FC9}" destId="{3320A4C7-B116-4194-83EB-D4A559DB104C}" srcOrd="0" destOrd="0" presId="urn:microsoft.com/office/officeart/2018/2/layout/IconVerticalSolidList"/>
    <dgm:cxn modelId="{BB75CD4D-4FD8-4532-93EF-190DE9A9747F}" srcId="{D2A8ACF6-C418-4301-A786-0838807F6FC9}" destId="{678D1689-A68A-447B-B804-261D84D2F100}" srcOrd="1" destOrd="0" parTransId="{DE8D2B16-6950-4CF2-9E84-67CBDD5001A6}" sibTransId="{1590D0F3-7A3F-4904-ADFA-524B08C82746}"/>
    <dgm:cxn modelId="{6ED1DC81-FE43-450E-936F-483D574D5302}" type="presOf" srcId="{4BA45C54-31DE-48EE-B719-A5F9929D28A5}" destId="{C8331924-063A-46CE-9AAD-67A6E9C6EB0F}" srcOrd="0" destOrd="0" presId="urn:microsoft.com/office/officeart/2018/2/layout/IconVerticalSolidList"/>
    <dgm:cxn modelId="{ED010D88-BFFD-4B8B-8D70-2DDF4029EFD7}" type="presOf" srcId="{678D1689-A68A-447B-B804-261D84D2F100}" destId="{F7FEA19B-AD34-4557-AB63-89BD7E5795FD}" srcOrd="0" destOrd="0" presId="urn:microsoft.com/office/officeart/2018/2/layout/IconVerticalSolidList"/>
    <dgm:cxn modelId="{778566ED-F54B-44BB-8DD4-82E8852C3602}" srcId="{D2A8ACF6-C418-4301-A786-0838807F6FC9}" destId="{4BA45C54-31DE-48EE-B719-A5F9929D28A5}" srcOrd="0" destOrd="0" parTransId="{A67AFD95-16E0-47EA-913C-F86EA9119AAE}" sibTransId="{A7E88821-24F6-4790-BF08-21DFF5ADC421}"/>
    <dgm:cxn modelId="{9BEFB8BB-E7E8-467B-A48F-B3CF74FF3108}" type="presParOf" srcId="{3320A4C7-B116-4194-83EB-D4A559DB104C}" destId="{5146280C-C6DB-42F7-8AE8-DD57CC47F24E}" srcOrd="0" destOrd="0" presId="urn:microsoft.com/office/officeart/2018/2/layout/IconVerticalSolidList"/>
    <dgm:cxn modelId="{0C56CAE9-CB04-4771-B73F-9CF5C52A20B2}" type="presParOf" srcId="{5146280C-C6DB-42F7-8AE8-DD57CC47F24E}" destId="{5E58918F-19EF-457B-AD30-0977DF6EA65A}" srcOrd="0" destOrd="0" presId="urn:microsoft.com/office/officeart/2018/2/layout/IconVerticalSolidList"/>
    <dgm:cxn modelId="{A644C4B0-14EF-4347-9DC4-7B85866AE3B7}" type="presParOf" srcId="{5146280C-C6DB-42F7-8AE8-DD57CC47F24E}" destId="{89458BE6-754D-47BD-A37B-A7CC00A47565}" srcOrd="1" destOrd="0" presId="urn:microsoft.com/office/officeart/2018/2/layout/IconVerticalSolidList"/>
    <dgm:cxn modelId="{7FC7037A-F05C-43A5-A0CF-863E70139C38}" type="presParOf" srcId="{5146280C-C6DB-42F7-8AE8-DD57CC47F24E}" destId="{A346F90E-A32F-4320-8371-5FAC8F023FB4}" srcOrd="2" destOrd="0" presId="urn:microsoft.com/office/officeart/2018/2/layout/IconVerticalSolidList"/>
    <dgm:cxn modelId="{DE893B79-92DE-4A65-BFA6-91253BB729AD}" type="presParOf" srcId="{5146280C-C6DB-42F7-8AE8-DD57CC47F24E}" destId="{C8331924-063A-46CE-9AAD-67A6E9C6EB0F}" srcOrd="3" destOrd="0" presId="urn:microsoft.com/office/officeart/2018/2/layout/IconVerticalSolidList"/>
    <dgm:cxn modelId="{D67DEAF1-B088-43BA-B2D7-164D0734FCB4}" type="presParOf" srcId="{3320A4C7-B116-4194-83EB-D4A559DB104C}" destId="{12266204-35F2-400D-BECA-C2C818F937EE}" srcOrd="1" destOrd="0" presId="urn:microsoft.com/office/officeart/2018/2/layout/IconVerticalSolidList"/>
    <dgm:cxn modelId="{4C4AF96A-658C-4167-B49F-F43ABF396D99}" type="presParOf" srcId="{3320A4C7-B116-4194-83EB-D4A559DB104C}" destId="{574C2829-D51D-4910-AF5C-BAAB0CF4464A}" srcOrd="2" destOrd="0" presId="urn:microsoft.com/office/officeart/2018/2/layout/IconVerticalSolidList"/>
    <dgm:cxn modelId="{B7E5ADC6-E106-4BEB-B9FC-323306B78D55}" type="presParOf" srcId="{574C2829-D51D-4910-AF5C-BAAB0CF4464A}" destId="{D9A6A7E7-B05C-42EF-8FE5-9228A153929E}" srcOrd="0" destOrd="0" presId="urn:microsoft.com/office/officeart/2018/2/layout/IconVerticalSolidList"/>
    <dgm:cxn modelId="{E8838F42-566D-4169-B42D-18EECDA6794C}" type="presParOf" srcId="{574C2829-D51D-4910-AF5C-BAAB0CF4464A}" destId="{FC210DDC-64BE-40D8-BD66-9BDD3D4280C5}" srcOrd="1" destOrd="0" presId="urn:microsoft.com/office/officeart/2018/2/layout/IconVerticalSolidList"/>
    <dgm:cxn modelId="{B8E4D9A8-79CC-4B4E-8AD4-04D8ED97F29F}" type="presParOf" srcId="{574C2829-D51D-4910-AF5C-BAAB0CF4464A}" destId="{154DD7C0-9AF2-4FA6-AA44-EEECF660D138}" srcOrd="2" destOrd="0" presId="urn:microsoft.com/office/officeart/2018/2/layout/IconVerticalSolidList"/>
    <dgm:cxn modelId="{E43B247C-69F3-45CB-B4E7-E778AEEDB2F7}" type="presParOf" srcId="{574C2829-D51D-4910-AF5C-BAAB0CF4464A}" destId="{F7FEA19B-AD34-4557-AB63-89BD7E5795F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A1E2C2-1201-462C-A626-66423A005AF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AA5FBC0-B61F-48E5-8CDE-3AD3142ED47E}">
      <dgm:prSet/>
      <dgm:spPr/>
      <dgm:t>
        <a:bodyPr/>
        <a:lstStyle/>
        <a:p>
          <a:pPr>
            <a:lnSpc>
              <a:spcPct val="100000"/>
            </a:lnSpc>
          </a:pPr>
          <a:r>
            <a:rPr lang="it-IT" dirty="0"/>
            <a:t>per qualsiasi attività Bluetooth è necessario un </a:t>
          </a:r>
          <a:r>
            <a:rPr lang="it-IT" dirty="0" err="1"/>
            <a:t>BluetoothAdapter</a:t>
          </a:r>
          <a:r>
            <a:rPr lang="it-IT" dirty="0"/>
            <a:t>, questo è ottenibile chiamando il metodo statico </a:t>
          </a:r>
          <a:r>
            <a:rPr lang="it-IT" dirty="0" err="1"/>
            <a:t>getDefaultAdapter</a:t>
          </a:r>
          <a:r>
            <a:rPr lang="it-IT" dirty="0"/>
            <a:t>(). Restituendo un </a:t>
          </a:r>
          <a:r>
            <a:rPr lang="it-IT" dirty="0" err="1"/>
            <a:t>BluetoothAdapter</a:t>
          </a:r>
          <a:r>
            <a:rPr lang="it-IT" dirty="0"/>
            <a:t> che rappresenta l'adattatore Bluetooth del dispositivo (la radio Bluetooth)</a:t>
          </a:r>
          <a:endParaRPr lang="en-US" dirty="0"/>
        </a:p>
      </dgm:t>
    </dgm:pt>
    <dgm:pt modelId="{17870375-BE20-4E7C-B1E0-32428C4DA091}" type="parTrans" cxnId="{A5F85468-128D-4A03-964A-8A14986D125D}">
      <dgm:prSet/>
      <dgm:spPr/>
      <dgm:t>
        <a:bodyPr/>
        <a:lstStyle/>
        <a:p>
          <a:endParaRPr lang="en-US"/>
        </a:p>
      </dgm:t>
    </dgm:pt>
    <dgm:pt modelId="{47B7A6C6-BF89-4DE3-91DA-8E0D6DB38101}" type="sibTrans" cxnId="{A5F85468-128D-4A03-964A-8A14986D125D}">
      <dgm:prSet/>
      <dgm:spPr/>
      <dgm:t>
        <a:bodyPr/>
        <a:lstStyle/>
        <a:p>
          <a:endParaRPr lang="en-US"/>
        </a:p>
      </dgm:t>
    </dgm:pt>
    <dgm:pt modelId="{216A579B-8A6B-4947-92FB-AEA661CF3FB0}">
      <dgm:prSet/>
      <dgm:spPr/>
      <dgm:t>
        <a:bodyPr/>
        <a:lstStyle/>
        <a:p>
          <a:pPr>
            <a:lnSpc>
              <a:spcPct val="100000"/>
            </a:lnSpc>
          </a:pPr>
          <a:r>
            <a:rPr lang="it-IT" dirty="0"/>
            <a:t>C'è un adattatore Bluetooth per l'intero sistema e l'applicazione può interagire con esso utilizzando questo oggetto</a:t>
          </a:r>
          <a:endParaRPr lang="en-US" dirty="0"/>
        </a:p>
      </dgm:t>
    </dgm:pt>
    <dgm:pt modelId="{201FD257-127F-4167-93DB-48EFA82809AD}" type="parTrans" cxnId="{E4C90912-CCBE-44BF-B2DE-2F26473F3880}">
      <dgm:prSet/>
      <dgm:spPr/>
      <dgm:t>
        <a:bodyPr/>
        <a:lstStyle/>
        <a:p>
          <a:endParaRPr lang="en-US"/>
        </a:p>
      </dgm:t>
    </dgm:pt>
    <dgm:pt modelId="{5D710CEF-1D6A-4524-91D4-A1FA4F50BBAF}" type="sibTrans" cxnId="{E4C90912-CCBE-44BF-B2DE-2F26473F3880}">
      <dgm:prSet/>
      <dgm:spPr/>
      <dgm:t>
        <a:bodyPr/>
        <a:lstStyle/>
        <a:p>
          <a:endParaRPr lang="en-US"/>
        </a:p>
      </dgm:t>
    </dgm:pt>
    <dgm:pt modelId="{C7AD1CD0-649E-411E-A500-8F4D8DF200FE}">
      <dgm:prSet/>
      <dgm:spPr/>
      <dgm:t>
        <a:bodyPr/>
        <a:lstStyle/>
        <a:p>
          <a:pPr>
            <a:lnSpc>
              <a:spcPct val="100000"/>
            </a:lnSpc>
          </a:pPr>
          <a:r>
            <a:rPr lang="it-IT" dirty="0"/>
            <a:t>Se </a:t>
          </a:r>
          <a:r>
            <a:rPr lang="it-IT" dirty="0" err="1"/>
            <a:t>getDefaultAdapter</a:t>
          </a:r>
          <a:r>
            <a:rPr lang="it-IT" dirty="0"/>
            <a:t>() restituisce </a:t>
          </a:r>
          <a:r>
            <a:rPr lang="it-IT" dirty="0" err="1"/>
            <a:t>null</a:t>
          </a:r>
          <a:r>
            <a:rPr lang="it-IT" dirty="0"/>
            <a:t>, il dispositivo non supporta il Bluetooth</a:t>
          </a:r>
          <a:endParaRPr lang="en-US" dirty="0"/>
        </a:p>
      </dgm:t>
    </dgm:pt>
    <dgm:pt modelId="{309E21AE-E7EC-4A86-BC51-E24DAC965DE1}" type="parTrans" cxnId="{D85DA6AA-1FCE-4CB7-982C-063B35016ABE}">
      <dgm:prSet/>
      <dgm:spPr/>
      <dgm:t>
        <a:bodyPr/>
        <a:lstStyle/>
        <a:p>
          <a:endParaRPr lang="en-US"/>
        </a:p>
      </dgm:t>
    </dgm:pt>
    <dgm:pt modelId="{CEEEE65C-3DC0-493D-9A69-19BD2A6E5C59}" type="sibTrans" cxnId="{D85DA6AA-1FCE-4CB7-982C-063B35016ABE}">
      <dgm:prSet/>
      <dgm:spPr/>
      <dgm:t>
        <a:bodyPr/>
        <a:lstStyle/>
        <a:p>
          <a:endParaRPr lang="en-US"/>
        </a:p>
      </dgm:t>
    </dgm:pt>
    <dgm:pt modelId="{19B1E020-50DD-4483-A4C7-08DEE1E00E0D}" type="pres">
      <dgm:prSet presAssocID="{2AA1E2C2-1201-462C-A626-66423A005AFC}" presName="root" presStyleCnt="0">
        <dgm:presLayoutVars>
          <dgm:dir/>
          <dgm:resizeHandles val="exact"/>
        </dgm:presLayoutVars>
      </dgm:prSet>
      <dgm:spPr/>
    </dgm:pt>
    <dgm:pt modelId="{9F34853F-1CD9-4D66-82EC-331E0A76BA53}" type="pres">
      <dgm:prSet presAssocID="{1AA5FBC0-B61F-48E5-8CDE-3AD3142ED47E}" presName="compNode" presStyleCnt="0"/>
      <dgm:spPr/>
    </dgm:pt>
    <dgm:pt modelId="{B16EF470-12D6-4EEC-92F3-967BD48C962D}" type="pres">
      <dgm:prSet presAssocID="{1AA5FBC0-B61F-48E5-8CDE-3AD3142ED47E}" presName="bgRect" presStyleLbl="bgShp" presStyleIdx="0" presStyleCnt="3"/>
      <dgm:spPr/>
    </dgm:pt>
    <dgm:pt modelId="{BE2EC57E-8128-4B04-9DA6-442976E47FA1}" type="pres">
      <dgm:prSet presAssocID="{1AA5FBC0-B61F-48E5-8CDE-3AD3142ED4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luetooth"/>
        </a:ext>
      </dgm:extLst>
    </dgm:pt>
    <dgm:pt modelId="{71C61E1F-6645-46FE-B755-3AEE53CD29DC}" type="pres">
      <dgm:prSet presAssocID="{1AA5FBC0-B61F-48E5-8CDE-3AD3142ED47E}" presName="spaceRect" presStyleCnt="0"/>
      <dgm:spPr/>
    </dgm:pt>
    <dgm:pt modelId="{736EF6E4-42DE-4E74-9A8B-292FDB48A8EC}" type="pres">
      <dgm:prSet presAssocID="{1AA5FBC0-B61F-48E5-8CDE-3AD3142ED47E}" presName="parTx" presStyleLbl="revTx" presStyleIdx="0" presStyleCnt="3">
        <dgm:presLayoutVars>
          <dgm:chMax val="0"/>
          <dgm:chPref val="0"/>
        </dgm:presLayoutVars>
      </dgm:prSet>
      <dgm:spPr/>
    </dgm:pt>
    <dgm:pt modelId="{BD70A1FA-940E-461E-B79A-164139E013A9}" type="pres">
      <dgm:prSet presAssocID="{47B7A6C6-BF89-4DE3-91DA-8E0D6DB38101}" presName="sibTrans" presStyleCnt="0"/>
      <dgm:spPr/>
    </dgm:pt>
    <dgm:pt modelId="{300E3FAB-DA3E-4596-8262-69EB284EE5C3}" type="pres">
      <dgm:prSet presAssocID="{216A579B-8A6B-4947-92FB-AEA661CF3FB0}" presName="compNode" presStyleCnt="0"/>
      <dgm:spPr/>
    </dgm:pt>
    <dgm:pt modelId="{78D9CB4D-4773-4A2A-8B2C-63CE938C80EF}" type="pres">
      <dgm:prSet presAssocID="{216A579B-8A6B-4947-92FB-AEA661CF3FB0}" presName="bgRect" presStyleLbl="bgShp" presStyleIdx="1" presStyleCnt="3"/>
      <dgm:spPr/>
    </dgm:pt>
    <dgm:pt modelId="{FBAC5699-662D-42EB-B433-C9241A68A71C}" type="pres">
      <dgm:prSet presAssocID="{216A579B-8A6B-4947-92FB-AEA661CF3F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FAFC847-C320-4E4C-B8A6-2CFDDB7BF822}" type="pres">
      <dgm:prSet presAssocID="{216A579B-8A6B-4947-92FB-AEA661CF3FB0}" presName="spaceRect" presStyleCnt="0"/>
      <dgm:spPr/>
    </dgm:pt>
    <dgm:pt modelId="{326E6736-E800-4DD3-BA7E-A81C7E456364}" type="pres">
      <dgm:prSet presAssocID="{216A579B-8A6B-4947-92FB-AEA661CF3FB0}" presName="parTx" presStyleLbl="revTx" presStyleIdx="1" presStyleCnt="3">
        <dgm:presLayoutVars>
          <dgm:chMax val="0"/>
          <dgm:chPref val="0"/>
        </dgm:presLayoutVars>
      </dgm:prSet>
      <dgm:spPr/>
    </dgm:pt>
    <dgm:pt modelId="{336D11AC-37C3-43B3-B2CD-BD27944D803F}" type="pres">
      <dgm:prSet presAssocID="{5D710CEF-1D6A-4524-91D4-A1FA4F50BBAF}" presName="sibTrans" presStyleCnt="0"/>
      <dgm:spPr/>
    </dgm:pt>
    <dgm:pt modelId="{76B56651-F791-429E-904C-FAFFCE11711B}" type="pres">
      <dgm:prSet presAssocID="{C7AD1CD0-649E-411E-A500-8F4D8DF200FE}" presName="compNode" presStyleCnt="0"/>
      <dgm:spPr/>
    </dgm:pt>
    <dgm:pt modelId="{B7000C6F-6CD9-488C-940F-69853DAFB144}" type="pres">
      <dgm:prSet presAssocID="{C7AD1CD0-649E-411E-A500-8F4D8DF200FE}" presName="bgRect" presStyleLbl="bgShp" presStyleIdx="2" presStyleCnt="3"/>
      <dgm:spPr/>
    </dgm:pt>
    <dgm:pt modelId="{2C4D9AF4-C58E-4E78-8AF9-B571BC44CF2D}" type="pres">
      <dgm:prSet presAssocID="{C7AD1CD0-649E-411E-A500-8F4D8DF200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AD9B682-9177-4A9D-882F-E2E0BF34193A}" type="pres">
      <dgm:prSet presAssocID="{C7AD1CD0-649E-411E-A500-8F4D8DF200FE}" presName="spaceRect" presStyleCnt="0"/>
      <dgm:spPr/>
    </dgm:pt>
    <dgm:pt modelId="{C3481DB2-357D-49B2-8718-EE95C870AA81}" type="pres">
      <dgm:prSet presAssocID="{C7AD1CD0-649E-411E-A500-8F4D8DF200FE}" presName="parTx" presStyleLbl="revTx" presStyleIdx="2" presStyleCnt="3">
        <dgm:presLayoutVars>
          <dgm:chMax val="0"/>
          <dgm:chPref val="0"/>
        </dgm:presLayoutVars>
      </dgm:prSet>
      <dgm:spPr/>
    </dgm:pt>
  </dgm:ptLst>
  <dgm:cxnLst>
    <dgm:cxn modelId="{E4C90912-CCBE-44BF-B2DE-2F26473F3880}" srcId="{2AA1E2C2-1201-462C-A626-66423A005AFC}" destId="{216A579B-8A6B-4947-92FB-AEA661CF3FB0}" srcOrd="1" destOrd="0" parTransId="{201FD257-127F-4167-93DB-48EFA82809AD}" sibTransId="{5D710CEF-1D6A-4524-91D4-A1FA4F50BBAF}"/>
    <dgm:cxn modelId="{BB063B1A-B9D0-4CAD-8FF2-E32F2BFCF7F3}" type="presOf" srcId="{1AA5FBC0-B61F-48E5-8CDE-3AD3142ED47E}" destId="{736EF6E4-42DE-4E74-9A8B-292FDB48A8EC}" srcOrd="0" destOrd="0" presId="urn:microsoft.com/office/officeart/2018/2/layout/IconVerticalSolidList"/>
    <dgm:cxn modelId="{A5F85468-128D-4A03-964A-8A14986D125D}" srcId="{2AA1E2C2-1201-462C-A626-66423A005AFC}" destId="{1AA5FBC0-B61F-48E5-8CDE-3AD3142ED47E}" srcOrd="0" destOrd="0" parTransId="{17870375-BE20-4E7C-B1E0-32428C4DA091}" sibTransId="{47B7A6C6-BF89-4DE3-91DA-8E0D6DB38101}"/>
    <dgm:cxn modelId="{DE623A75-0EB4-4F70-8D36-A55E03478A30}" type="presOf" srcId="{216A579B-8A6B-4947-92FB-AEA661CF3FB0}" destId="{326E6736-E800-4DD3-BA7E-A81C7E456364}" srcOrd="0" destOrd="0" presId="urn:microsoft.com/office/officeart/2018/2/layout/IconVerticalSolidList"/>
    <dgm:cxn modelId="{CF0B0D85-B821-4169-A5CC-AAE7076EE7FE}" type="presOf" srcId="{2AA1E2C2-1201-462C-A626-66423A005AFC}" destId="{19B1E020-50DD-4483-A4C7-08DEE1E00E0D}" srcOrd="0" destOrd="0" presId="urn:microsoft.com/office/officeart/2018/2/layout/IconVerticalSolidList"/>
    <dgm:cxn modelId="{D85DA6AA-1FCE-4CB7-982C-063B35016ABE}" srcId="{2AA1E2C2-1201-462C-A626-66423A005AFC}" destId="{C7AD1CD0-649E-411E-A500-8F4D8DF200FE}" srcOrd="2" destOrd="0" parTransId="{309E21AE-E7EC-4A86-BC51-E24DAC965DE1}" sibTransId="{CEEEE65C-3DC0-493D-9A69-19BD2A6E5C59}"/>
    <dgm:cxn modelId="{AEBCB8FF-3554-4B60-B60C-38B5C023B50D}" type="presOf" srcId="{C7AD1CD0-649E-411E-A500-8F4D8DF200FE}" destId="{C3481DB2-357D-49B2-8718-EE95C870AA81}" srcOrd="0" destOrd="0" presId="urn:microsoft.com/office/officeart/2018/2/layout/IconVerticalSolidList"/>
    <dgm:cxn modelId="{8CE1A143-8592-4B57-9D64-019DE77D7937}" type="presParOf" srcId="{19B1E020-50DD-4483-A4C7-08DEE1E00E0D}" destId="{9F34853F-1CD9-4D66-82EC-331E0A76BA53}" srcOrd="0" destOrd="0" presId="urn:microsoft.com/office/officeart/2018/2/layout/IconVerticalSolidList"/>
    <dgm:cxn modelId="{98D3C6C8-0745-44FD-BEAA-C9389BE8AF3C}" type="presParOf" srcId="{9F34853F-1CD9-4D66-82EC-331E0A76BA53}" destId="{B16EF470-12D6-4EEC-92F3-967BD48C962D}" srcOrd="0" destOrd="0" presId="urn:microsoft.com/office/officeart/2018/2/layout/IconVerticalSolidList"/>
    <dgm:cxn modelId="{6B57EA8E-1CEC-4C2A-B940-FFC99764BB98}" type="presParOf" srcId="{9F34853F-1CD9-4D66-82EC-331E0A76BA53}" destId="{BE2EC57E-8128-4B04-9DA6-442976E47FA1}" srcOrd="1" destOrd="0" presId="urn:microsoft.com/office/officeart/2018/2/layout/IconVerticalSolidList"/>
    <dgm:cxn modelId="{7E6F707A-069C-467A-87B5-E016C8496B48}" type="presParOf" srcId="{9F34853F-1CD9-4D66-82EC-331E0A76BA53}" destId="{71C61E1F-6645-46FE-B755-3AEE53CD29DC}" srcOrd="2" destOrd="0" presId="urn:microsoft.com/office/officeart/2018/2/layout/IconVerticalSolidList"/>
    <dgm:cxn modelId="{BC31EF42-2080-45DA-B7D6-BF84429405C8}" type="presParOf" srcId="{9F34853F-1CD9-4D66-82EC-331E0A76BA53}" destId="{736EF6E4-42DE-4E74-9A8B-292FDB48A8EC}" srcOrd="3" destOrd="0" presId="urn:microsoft.com/office/officeart/2018/2/layout/IconVerticalSolidList"/>
    <dgm:cxn modelId="{AC1050B5-784D-4002-AED1-954D68C89E17}" type="presParOf" srcId="{19B1E020-50DD-4483-A4C7-08DEE1E00E0D}" destId="{BD70A1FA-940E-461E-B79A-164139E013A9}" srcOrd="1" destOrd="0" presId="urn:microsoft.com/office/officeart/2018/2/layout/IconVerticalSolidList"/>
    <dgm:cxn modelId="{804D2BCC-6841-4ED2-AC13-B897064B4D19}" type="presParOf" srcId="{19B1E020-50DD-4483-A4C7-08DEE1E00E0D}" destId="{300E3FAB-DA3E-4596-8262-69EB284EE5C3}" srcOrd="2" destOrd="0" presId="urn:microsoft.com/office/officeart/2018/2/layout/IconVerticalSolidList"/>
    <dgm:cxn modelId="{F1A0C671-52D9-4187-88CD-7B46920A6778}" type="presParOf" srcId="{300E3FAB-DA3E-4596-8262-69EB284EE5C3}" destId="{78D9CB4D-4773-4A2A-8B2C-63CE938C80EF}" srcOrd="0" destOrd="0" presId="urn:microsoft.com/office/officeart/2018/2/layout/IconVerticalSolidList"/>
    <dgm:cxn modelId="{FD5B00DE-166D-49DD-AB19-1FB69446501A}" type="presParOf" srcId="{300E3FAB-DA3E-4596-8262-69EB284EE5C3}" destId="{FBAC5699-662D-42EB-B433-C9241A68A71C}" srcOrd="1" destOrd="0" presId="urn:microsoft.com/office/officeart/2018/2/layout/IconVerticalSolidList"/>
    <dgm:cxn modelId="{98141815-D088-4169-947C-8B814F0CCE84}" type="presParOf" srcId="{300E3FAB-DA3E-4596-8262-69EB284EE5C3}" destId="{7FAFC847-C320-4E4C-B8A6-2CFDDB7BF822}" srcOrd="2" destOrd="0" presId="urn:microsoft.com/office/officeart/2018/2/layout/IconVerticalSolidList"/>
    <dgm:cxn modelId="{7ACEE53E-FF73-4805-9300-09C3C021EE6C}" type="presParOf" srcId="{300E3FAB-DA3E-4596-8262-69EB284EE5C3}" destId="{326E6736-E800-4DD3-BA7E-A81C7E456364}" srcOrd="3" destOrd="0" presId="urn:microsoft.com/office/officeart/2018/2/layout/IconVerticalSolidList"/>
    <dgm:cxn modelId="{4A276B8B-B341-4993-9A8D-E061870C082E}" type="presParOf" srcId="{19B1E020-50DD-4483-A4C7-08DEE1E00E0D}" destId="{336D11AC-37C3-43B3-B2CD-BD27944D803F}" srcOrd="3" destOrd="0" presId="urn:microsoft.com/office/officeart/2018/2/layout/IconVerticalSolidList"/>
    <dgm:cxn modelId="{7074E33F-782C-4037-972F-54438BFC4DBB}" type="presParOf" srcId="{19B1E020-50DD-4483-A4C7-08DEE1E00E0D}" destId="{76B56651-F791-429E-904C-FAFFCE11711B}" srcOrd="4" destOrd="0" presId="urn:microsoft.com/office/officeart/2018/2/layout/IconVerticalSolidList"/>
    <dgm:cxn modelId="{75DC6716-6A56-4359-9186-FDA68909533A}" type="presParOf" srcId="{76B56651-F791-429E-904C-FAFFCE11711B}" destId="{B7000C6F-6CD9-488C-940F-69853DAFB144}" srcOrd="0" destOrd="0" presId="urn:microsoft.com/office/officeart/2018/2/layout/IconVerticalSolidList"/>
    <dgm:cxn modelId="{2A04787E-1BC3-41B7-BA2F-5F4DCD8A9740}" type="presParOf" srcId="{76B56651-F791-429E-904C-FAFFCE11711B}" destId="{2C4D9AF4-C58E-4E78-8AF9-B571BC44CF2D}" srcOrd="1" destOrd="0" presId="urn:microsoft.com/office/officeart/2018/2/layout/IconVerticalSolidList"/>
    <dgm:cxn modelId="{92D95FB5-8F4E-48D6-B525-C893F9AFE762}" type="presParOf" srcId="{76B56651-F791-429E-904C-FAFFCE11711B}" destId="{3AD9B682-9177-4A9D-882F-E2E0BF34193A}" srcOrd="2" destOrd="0" presId="urn:microsoft.com/office/officeart/2018/2/layout/IconVerticalSolidList"/>
    <dgm:cxn modelId="{44FCAEEF-C6E9-4308-84A5-A38805CDC9FC}" type="presParOf" srcId="{76B56651-F791-429E-904C-FAFFCE11711B}" destId="{C3481DB2-357D-49B2-8718-EE95C870AA8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A1E2C2-1201-462C-A626-66423A005AF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AA5FBC0-B61F-48E5-8CDE-3AD3142ED47E}">
      <dgm:prSet/>
      <dgm:spPr/>
      <dgm:t>
        <a:bodyPr/>
        <a:lstStyle/>
        <a:p>
          <a:pPr>
            <a:lnSpc>
              <a:spcPct val="100000"/>
            </a:lnSpc>
          </a:pPr>
          <a:r>
            <a:rPr lang="it-IT" dirty="0"/>
            <a:t>Bisogna assicurarsi che il Bluetooth sia abilitato. Si chiama il metodo </a:t>
          </a:r>
          <a:r>
            <a:rPr lang="it-IT" dirty="0" err="1"/>
            <a:t>isEnabled</a:t>
          </a:r>
          <a:r>
            <a:rPr lang="it-IT" dirty="0"/>
            <a:t>() per verificare se il Bluetooth è attualmente abilitato. Se questo metodo restituisce false, Bluetooth è disabilitato</a:t>
          </a:r>
          <a:endParaRPr lang="en-US" dirty="0"/>
        </a:p>
      </dgm:t>
    </dgm:pt>
    <dgm:pt modelId="{17870375-BE20-4E7C-B1E0-32428C4DA091}" type="parTrans" cxnId="{A5F85468-128D-4A03-964A-8A14986D125D}">
      <dgm:prSet/>
      <dgm:spPr/>
      <dgm:t>
        <a:bodyPr/>
        <a:lstStyle/>
        <a:p>
          <a:endParaRPr lang="en-US"/>
        </a:p>
      </dgm:t>
    </dgm:pt>
    <dgm:pt modelId="{47B7A6C6-BF89-4DE3-91DA-8E0D6DB38101}" type="sibTrans" cxnId="{A5F85468-128D-4A03-964A-8A14986D125D}">
      <dgm:prSet/>
      <dgm:spPr/>
      <dgm:t>
        <a:bodyPr/>
        <a:lstStyle/>
        <a:p>
          <a:endParaRPr lang="en-US"/>
        </a:p>
      </dgm:t>
    </dgm:pt>
    <dgm:pt modelId="{216A579B-8A6B-4947-92FB-AEA661CF3FB0}">
      <dgm:prSet/>
      <dgm:spPr/>
      <dgm:t>
        <a:bodyPr/>
        <a:lstStyle/>
        <a:p>
          <a:pPr>
            <a:lnSpc>
              <a:spcPct val="100000"/>
            </a:lnSpc>
          </a:pPr>
          <a:r>
            <a:rPr lang="it-IT" dirty="0"/>
            <a:t>Per richiedere che il Bluetooth sia abilitato, si chiama il metodo </a:t>
          </a:r>
          <a:r>
            <a:rPr lang="it-IT" dirty="0" err="1"/>
            <a:t>startActivityForResult</a:t>
          </a:r>
          <a:r>
            <a:rPr lang="it-IT" dirty="0"/>
            <a:t>(), passando l’azione </a:t>
          </a:r>
          <a:r>
            <a:rPr lang="it-IT" dirty="0" err="1"/>
            <a:t>intent</a:t>
          </a:r>
          <a:r>
            <a:rPr lang="it-IT" dirty="0"/>
            <a:t> ACTION_REQUEST_ENABLE. Questa chiamata invia una richiesta per abilitare il Bluetooth attraverso le impostazioni di sistema (senza arrestare l'applicazione)</a:t>
          </a:r>
          <a:endParaRPr lang="en-US" dirty="0"/>
        </a:p>
      </dgm:t>
    </dgm:pt>
    <dgm:pt modelId="{201FD257-127F-4167-93DB-48EFA82809AD}" type="parTrans" cxnId="{E4C90912-CCBE-44BF-B2DE-2F26473F3880}">
      <dgm:prSet/>
      <dgm:spPr/>
      <dgm:t>
        <a:bodyPr/>
        <a:lstStyle/>
        <a:p>
          <a:endParaRPr lang="en-US"/>
        </a:p>
      </dgm:t>
    </dgm:pt>
    <dgm:pt modelId="{5D710CEF-1D6A-4524-91D4-A1FA4F50BBAF}" type="sibTrans" cxnId="{E4C90912-CCBE-44BF-B2DE-2F26473F3880}">
      <dgm:prSet/>
      <dgm:spPr/>
      <dgm:t>
        <a:bodyPr/>
        <a:lstStyle/>
        <a:p>
          <a:endParaRPr lang="en-US"/>
        </a:p>
      </dgm:t>
    </dgm:pt>
    <dgm:pt modelId="{C7AD1CD0-649E-411E-A500-8F4D8DF200FE}">
      <dgm:prSet/>
      <dgm:spPr/>
      <dgm:t>
        <a:bodyPr/>
        <a:lstStyle/>
        <a:p>
          <a:pPr>
            <a:lnSpc>
              <a:spcPct val="100000"/>
            </a:lnSpc>
          </a:pPr>
          <a:r>
            <a:rPr lang="it-IT" dirty="0"/>
            <a:t>Viene visualizzata una finestra di dialogo che richiede l'autorizzazione dell'utente per abilitare il Bluetooth. Se l'utente risponde "Sì", il sistema inizia ad abilitare il Bluetooth e lo stato attivo ritorna all'applicazione una volta completato (o fallito) il processo</a:t>
          </a:r>
          <a:endParaRPr lang="en-US" dirty="0"/>
        </a:p>
      </dgm:t>
    </dgm:pt>
    <dgm:pt modelId="{309E21AE-E7EC-4A86-BC51-E24DAC965DE1}" type="parTrans" cxnId="{D85DA6AA-1FCE-4CB7-982C-063B35016ABE}">
      <dgm:prSet/>
      <dgm:spPr/>
      <dgm:t>
        <a:bodyPr/>
        <a:lstStyle/>
        <a:p>
          <a:endParaRPr lang="en-US"/>
        </a:p>
      </dgm:t>
    </dgm:pt>
    <dgm:pt modelId="{CEEEE65C-3DC0-493D-9A69-19BD2A6E5C59}" type="sibTrans" cxnId="{D85DA6AA-1FCE-4CB7-982C-063B35016ABE}">
      <dgm:prSet/>
      <dgm:spPr/>
      <dgm:t>
        <a:bodyPr/>
        <a:lstStyle/>
        <a:p>
          <a:endParaRPr lang="en-US"/>
        </a:p>
      </dgm:t>
    </dgm:pt>
    <dgm:pt modelId="{19B1E020-50DD-4483-A4C7-08DEE1E00E0D}" type="pres">
      <dgm:prSet presAssocID="{2AA1E2C2-1201-462C-A626-66423A005AFC}" presName="root" presStyleCnt="0">
        <dgm:presLayoutVars>
          <dgm:dir/>
          <dgm:resizeHandles val="exact"/>
        </dgm:presLayoutVars>
      </dgm:prSet>
      <dgm:spPr/>
    </dgm:pt>
    <dgm:pt modelId="{9F34853F-1CD9-4D66-82EC-331E0A76BA53}" type="pres">
      <dgm:prSet presAssocID="{1AA5FBC0-B61F-48E5-8CDE-3AD3142ED47E}" presName="compNode" presStyleCnt="0"/>
      <dgm:spPr/>
    </dgm:pt>
    <dgm:pt modelId="{B16EF470-12D6-4EEC-92F3-967BD48C962D}" type="pres">
      <dgm:prSet presAssocID="{1AA5FBC0-B61F-48E5-8CDE-3AD3142ED47E}" presName="bgRect" presStyleLbl="bgShp" presStyleIdx="0" presStyleCnt="3"/>
      <dgm:spPr/>
    </dgm:pt>
    <dgm:pt modelId="{BE2EC57E-8128-4B04-9DA6-442976E47FA1}" type="pres">
      <dgm:prSet presAssocID="{1AA5FBC0-B61F-48E5-8CDE-3AD3142ED47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ruttore"/>
        </a:ext>
      </dgm:extLst>
    </dgm:pt>
    <dgm:pt modelId="{71C61E1F-6645-46FE-B755-3AEE53CD29DC}" type="pres">
      <dgm:prSet presAssocID="{1AA5FBC0-B61F-48E5-8CDE-3AD3142ED47E}" presName="spaceRect" presStyleCnt="0"/>
      <dgm:spPr/>
    </dgm:pt>
    <dgm:pt modelId="{736EF6E4-42DE-4E74-9A8B-292FDB48A8EC}" type="pres">
      <dgm:prSet presAssocID="{1AA5FBC0-B61F-48E5-8CDE-3AD3142ED47E}" presName="parTx" presStyleLbl="revTx" presStyleIdx="0" presStyleCnt="3">
        <dgm:presLayoutVars>
          <dgm:chMax val="0"/>
          <dgm:chPref val="0"/>
        </dgm:presLayoutVars>
      </dgm:prSet>
      <dgm:spPr/>
    </dgm:pt>
    <dgm:pt modelId="{BD70A1FA-940E-461E-B79A-164139E013A9}" type="pres">
      <dgm:prSet presAssocID="{47B7A6C6-BF89-4DE3-91DA-8E0D6DB38101}" presName="sibTrans" presStyleCnt="0"/>
      <dgm:spPr/>
    </dgm:pt>
    <dgm:pt modelId="{300E3FAB-DA3E-4596-8262-69EB284EE5C3}" type="pres">
      <dgm:prSet presAssocID="{216A579B-8A6B-4947-92FB-AEA661CF3FB0}" presName="compNode" presStyleCnt="0"/>
      <dgm:spPr/>
    </dgm:pt>
    <dgm:pt modelId="{78D9CB4D-4773-4A2A-8B2C-63CE938C80EF}" type="pres">
      <dgm:prSet presAssocID="{216A579B-8A6B-4947-92FB-AEA661CF3FB0}" presName="bgRect" presStyleLbl="bgShp" presStyleIdx="1" presStyleCnt="3"/>
      <dgm:spPr/>
    </dgm:pt>
    <dgm:pt modelId="{FBAC5699-662D-42EB-B433-C9241A68A71C}" type="pres">
      <dgm:prSet presAssocID="{216A579B-8A6B-4947-92FB-AEA661CF3F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ngranaggi"/>
        </a:ext>
      </dgm:extLst>
    </dgm:pt>
    <dgm:pt modelId="{7FAFC847-C320-4E4C-B8A6-2CFDDB7BF822}" type="pres">
      <dgm:prSet presAssocID="{216A579B-8A6B-4947-92FB-AEA661CF3FB0}" presName="spaceRect" presStyleCnt="0"/>
      <dgm:spPr/>
    </dgm:pt>
    <dgm:pt modelId="{326E6736-E800-4DD3-BA7E-A81C7E456364}" type="pres">
      <dgm:prSet presAssocID="{216A579B-8A6B-4947-92FB-AEA661CF3FB0}" presName="parTx" presStyleLbl="revTx" presStyleIdx="1" presStyleCnt="3">
        <dgm:presLayoutVars>
          <dgm:chMax val="0"/>
          <dgm:chPref val="0"/>
        </dgm:presLayoutVars>
      </dgm:prSet>
      <dgm:spPr/>
    </dgm:pt>
    <dgm:pt modelId="{336D11AC-37C3-43B3-B2CD-BD27944D803F}" type="pres">
      <dgm:prSet presAssocID="{5D710CEF-1D6A-4524-91D4-A1FA4F50BBAF}" presName="sibTrans" presStyleCnt="0"/>
      <dgm:spPr/>
    </dgm:pt>
    <dgm:pt modelId="{76B56651-F791-429E-904C-FAFFCE11711B}" type="pres">
      <dgm:prSet presAssocID="{C7AD1CD0-649E-411E-A500-8F4D8DF200FE}" presName="compNode" presStyleCnt="0"/>
      <dgm:spPr/>
    </dgm:pt>
    <dgm:pt modelId="{B7000C6F-6CD9-488C-940F-69853DAFB144}" type="pres">
      <dgm:prSet presAssocID="{C7AD1CD0-649E-411E-A500-8F4D8DF200FE}" presName="bgRect" presStyleLbl="bgShp" presStyleIdx="2" presStyleCnt="3"/>
      <dgm:spPr/>
    </dgm:pt>
    <dgm:pt modelId="{2C4D9AF4-C58E-4E78-8AF9-B571BC44CF2D}" type="pres">
      <dgm:prSet presAssocID="{C7AD1CD0-649E-411E-A500-8F4D8DF200F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luetooth"/>
        </a:ext>
      </dgm:extLst>
    </dgm:pt>
    <dgm:pt modelId="{3AD9B682-9177-4A9D-882F-E2E0BF34193A}" type="pres">
      <dgm:prSet presAssocID="{C7AD1CD0-649E-411E-A500-8F4D8DF200FE}" presName="spaceRect" presStyleCnt="0"/>
      <dgm:spPr/>
    </dgm:pt>
    <dgm:pt modelId="{C3481DB2-357D-49B2-8718-EE95C870AA81}" type="pres">
      <dgm:prSet presAssocID="{C7AD1CD0-649E-411E-A500-8F4D8DF200FE}" presName="parTx" presStyleLbl="revTx" presStyleIdx="2" presStyleCnt="3">
        <dgm:presLayoutVars>
          <dgm:chMax val="0"/>
          <dgm:chPref val="0"/>
        </dgm:presLayoutVars>
      </dgm:prSet>
      <dgm:spPr/>
    </dgm:pt>
  </dgm:ptLst>
  <dgm:cxnLst>
    <dgm:cxn modelId="{E4C90912-CCBE-44BF-B2DE-2F26473F3880}" srcId="{2AA1E2C2-1201-462C-A626-66423A005AFC}" destId="{216A579B-8A6B-4947-92FB-AEA661CF3FB0}" srcOrd="1" destOrd="0" parTransId="{201FD257-127F-4167-93DB-48EFA82809AD}" sibTransId="{5D710CEF-1D6A-4524-91D4-A1FA4F50BBAF}"/>
    <dgm:cxn modelId="{BB063B1A-B9D0-4CAD-8FF2-E32F2BFCF7F3}" type="presOf" srcId="{1AA5FBC0-B61F-48E5-8CDE-3AD3142ED47E}" destId="{736EF6E4-42DE-4E74-9A8B-292FDB48A8EC}" srcOrd="0" destOrd="0" presId="urn:microsoft.com/office/officeart/2018/2/layout/IconVerticalSolidList"/>
    <dgm:cxn modelId="{A5F85468-128D-4A03-964A-8A14986D125D}" srcId="{2AA1E2C2-1201-462C-A626-66423A005AFC}" destId="{1AA5FBC0-B61F-48E5-8CDE-3AD3142ED47E}" srcOrd="0" destOrd="0" parTransId="{17870375-BE20-4E7C-B1E0-32428C4DA091}" sibTransId="{47B7A6C6-BF89-4DE3-91DA-8E0D6DB38101}"/>
    <dgm:cxn modelId="{DE623A75-0EB4-4F70-8D36-A55E03478A30}" type="presOf" srcId="{216A579B-8A6B-4947-92FB-AEA661CF3FB0}" destId="{326E6736-E800-4DD3-BA7E-A81C7E456364}" srcOrd="0" destOrd="0" presId="urn:microsoft.com/office/officeart/2018/2/layout/IconVerticalSolidList"/>
    <dgm:cxn modelId="{CF0B0D85-B821-4169-A5CC-AAE7076EE7FE}" type="presOf" srcId="{2AA1E2C2-1201-462C-A626-66423A005AFC}" destId="{19B1E020-50DD-4483-A4C7-08DEE1E00E0D}" srcOrd="0" destOrd="0" presId="urn:microsoft.com/office/officeart/2018/2/layout/IconVerticalSolidList"/>
    <dgm:cxn modelId="{D85DA6AA-1FCE-4CB7-982C-063B35016ABE}" srcId="{2AA1E2C2-1201-462C-A626-66423A005AFC}" destId="{C7AD1CD0-649E-411E-A500-8F4D8DF200FE}" srcOrd="2" destOrd="0" parTransId="{309E21AE-E7EC-4A86-BC51-E24DAC965DE1}" sibTransId="{CEEEE65C-3DC0-493D-9A69-19BD2A6E5C59}"/>
    <dgm:cxn modelId="{AEBCB8FF-3554-4B60-B60C-38B5C023B50D}" type="presOf" srcId="{C7AD1CD0-649E-411E-A500-8F4D8DF200FE}" destId="{C3481DB2-357D-49B2-8718-EE95C870AA81}" srcOrd="0" destOrd="0" presId="urn:microsoft.com/office/officeart/2018/2/layout/IconVerticalSolidList"/>
    <dgm:cxn modelId="{8CE1A143-8592-4B57-9D64-019DE77D7937}" type="presParOf" srcId="{19B1E020-50DD-4483-A4C7-08DEE1E00E0D}" destId="{9F34853F-1CD9-4D66-82EC-331E0A76BA53}" srcOrd="0" destOrd="0" presId="urn:microsoft.com/office/officeart/2018/2/layout/IconVerticalSolidList"/>
    <dgm:cxn modelId="{98D3C6C8-0745-44FD-BEAA-C9389BE8AF3C}" type="presParOf" srcId="{9F34853F-1CD9-4D66-82EC-331E0A76BA53}" destId="{B16EF470-12D6-4EEC-92F3-967BD48C962D}" srcOrd="0" destOrd="0" presId="urn:microsoft.com/office/officeart/2018/2/layout/IconVerticalSolidList"/>
    <dgm:cxn modelId="{6B57EA8E-1CEC-4C2A-B940-FFC99764BB98}" type="presParOf" srcId="{9F34853F-1CD9-4D66-82EC-331E0A76BA53}" destId="{BE2EC57E-8128-4B04-9DA6-442976E47FA1}" srcOrd="1" destOrd="0" presId="urn:microsoft.com/office/officeart/2018/2/layout/IconVerticalSolidList"/>
    <dgm:cxn modelId="{7E6F707A-069C-467A-87B5-E016C8496B48}" type="presParOf" srcId="{9F34853F-1CD9-4D66-82EC-331E0A76BA53}" destId="{71C61E1F-6645-46FE-B755-3AEE53CD29DC}" srcOrd="2" destOrd="0" presId="urn:microsoft.com/office/officeart/2018/2/layout/IconVerticalSolidList"/>
    <dgm:cxn modelId="{BC31EF42-2080-45DA-B7D6-BF84429405C8}" type="presParOf" srcId="{9F34853F-1CD9-4D66-82EC-331E0A76BA53}" destId="{736EF6E4-42DE-4E74-9A8B-292FDB48A8EC}" srcOrd="3" destOrd="0" presId="urn:microsoft.com/office/officeart/2018/2/layout/IconVerticalSolidList"/>
    <dgm:cxn modelId="{AC1050B5-784D-4002-AED1-954D68C89E17}" type="presParOf" srcId="{19B1E020-50DD-4483-A4C7-08DEE1E00E0D}" destId="{BD70A1FA-940E-461E-B79A-164139E013A9}" srcOrd="1" destOrd="0" presId="urn:microsoft.com/office/officeart/2018/2/layout/IconVerticalSolidList"/>
    <dgm:cxn modelId="{804D2BCC-6841-4ED2-AC13-B897064B4D19}" type="presParOf" srcId="{19B1E020-50DD-4483-A4C7-08DEE1E00E0D}" destId="{300E3FAB-DA3E-4596-8262-69EB284EE5C3}" srcOrd="2" destOrd="0" presId="urn:microsoft.com/office/officeart/2018/2/layout/IconVerticalSolidList"/>
    <dgm:cxn modelId="{F1A0C671-52D9-4187-88CD-7B46920A6778}" type="presParOf" srcId="{300E3FAB-DA3E-4596-8262-69EB284EE5C3}" destId="{78D9CB4D-4773-4A2A-8B2C-63CE938C80EF}" srcOrd="0" destOrd="0" presId="urn:microsoft.com/office/officeart/2018/2/layout/IconVerticalSolidList"/>
    <dgm:cxn modelId="{FD5B00DE-166D-49DD-AB19-1FB69446501A}" type="presParOf" srcId="{300E3FAB-DA3E-4596-8262-69EB284EE5C3}" destId="{FBAC5699-662D-42EB-B433-C9241A68A71C}" srcOrd="1" destOrd="0" presId="urn:microsoft.com/office/officeart/2018/2/layout/IconVerticalSolidList"/>
    <dgm:cxn modelId="{98141815-D088-4169-947C-8B814F0CCE84}" type="presParOf" srcId="{300E3FAB-DA3E-4596-8262-69EB284EE5C3}" destId="{7FAFC847-C320-4E4C-B8A6-2CFDDB7BF822}" srcOrd="2" destOrd="0" presId="urn:microsoft.com/office/officeart/2018/2/layout/IconVerticalSolidList"/>
    <dgm:cxn modelId="{7ACEE53E-FF73-4805-9300-09C3C021EE6C}" type="presParOf" srcId="{300E3FAB-DA3E-4596-8262-69EB284EE5C3}" destId="{326E6736-E800-4DD3-BA7E-A81C7E456364}" srcOrd="3" destOrd="0" presId="urn:microsoft.com/office/officeart/2018/2/layout/IconVerticalSolidList"/>
    <dgm:cxn modelId="{4A276B8B-B341-4993-9A8D-E061870C082E}" type="presParOf" srcId="{19B1E020-50DD-4483-A4C7-08DEE1E00E0D}" destId="{336D11AC-37C3-43B3-B2CD-BD27944D803F}" srcOrd="3" destOrd="0" presId="urn:microsoft.com/office/officeart/2018/2/layout/IconVerticalSolidList"/>
    <dgm:cxn modelId="{7074E33F-782C-4037-972F-54438BFC4DBB}" type="presParOf" srcId="{19B1E020-50DD-4483-A4C7-08DEE1E00E0D}" destId="{76B56651-F791-429E-904C-FAFFCE11711B}" srcOrd="4" destOrd="0" presId="urn:microsoft.com/office/officeart/2018/2/layout/IconVerticalSolidList"/>
    <dgm:cxn modelId="{75DC6716-6A56-4359-9186-FDA68909533A}" type="presParOf" srcId="{76B56651-F791-429E-904C-FAFFCE11711B}" destId="{B7000C6F-6CD9-488C-940F-69853DAFB144}" srcOrd="0" destOrd="0" presId="urn:microsoft.com/office/officeart/2018/2/layout/IconVerticalSolidList"/>
    <dgm:cxn modelId="{2A04787E-1BC3-41B7-BA2F-5F4DCD8A9740}" type="presParOf" srcId="{76B56651-F791-429E-904C-FAFFCE11711B}" destId="{2C4D9AF4-C58E-4E78-8AF9-B571BC44CF2D}" srcOrd="1" destOrd="0" presId="urn:microsoft.com/office/officeart/2018/2/layout/IconVerticalSolidList"/>
    <dgm:cxn modelId="{92D95FB5-8F4E-48D6-B525-C893F9AFE762}" type="presParOf" srcId="{76B56651-F791-429E-904C-FAFFCE11711B}" destId="{3AD9B682-9177-4A9D-882F-E2E0BF34193A}" srcOrd="2" destOrd="0" presId="urn:microsoft.com/office/officeart/2018/2/layout/IconVerticalSolidList"/>
    <dgm:cxn modelId="{44FCAEEF-C6E9-4308-84A5-A38805CDC9FC}" type="presParOf" srcId="{76B56651-F791-429E-904C-FAFFCE11711B}" destId="{C3481DB2-357D-49B2-8718-EE95C870AA8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5E158-BEA4-4601-8D36-2F4200950143}">
      <dsp:nvSpPr>
        <dsp:cNvPr id="0" name=""/>
        <dsp:cNvSpPr/>
      </dsp:nvSpPr>
      <dsp:spPr>
        <a:xfrm>
          <a:off x="0" y="519"/>
          <a:ext cx="6692748" cy="4363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A04618-3EFB-4034-875F-A7ABF6C2D23D}">
      <dsp:nvSpPr>
        <dsp:cNvPr id="0" name=""/>
        <dsp:cNvSpPr/>
      </dsp:nvSpPr>
      <dsp:spPr>
        <a:xfrm>
          <a:off x="131982" y="98688"/>
          <a:ext cx="239968" cy="2399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0F844D-84E2-4568-BA80-29F015254D2F}">
      <dsp:nvSpPr>
        <dsp:cNvPr id="0" name=""/>
        <dsp:cNvSpPr/>
      </dsp:nvSpPr>
      <dsp:spPr>
        <a:xfrm>
          <a:off x="503933" y="519"/>
          <a:ext cx="6188814" cy="436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176" tIns="46176" rIns="46176" bIns="46176" numCol="1" spcCol="1270" anchor="ctr" anchorCtr="0">
          <a:noAutofit/>
        </a:bodyPr>
        <a:lstStyle/>
        <a:p>
          <a:pPr marL="0" lvl="0" indent="0" algn="l" defTabSz="711200">
            <a:lnSpc>
              <a:spcPct val="100000"/>
            </a:lnSpc>
            <a:spcBef>
              <a:spcPct val="0"/>
            </a:spcBef>
            <a:spcAft>
              <a:spcPct val="35000"/>
            </a:spcAft>
            <a:buNone/>
          </a:pPr>
          <a:r>
            <a:rPr lang="it-IT" sz="1600" kern="1200" dirty="0"/>
            <a:t>Introduzione</a:t>
          </a:r>
          <a:endParaRPr lang="en-US" sz="1600" kern="1200" dirty="0"/>
        </a:p>
      </dsp:txBody>
      <dsp:txXfrm>
        <a:off x="503933" y="519"/>
        <a:ext cx="6188814" cy="436306"/>
      </dsp:txXfrm>
    </dsp:sp>
    <dsp:sp modelId="{0C781EC2-1BF3-40F0-8696-23F085BC3CE7}">
      <dsp:nvSpPr>
        <dsp:cNvPr id="0" name=""/>
        <dsp:cNvSpPr/>
      </dsp:nvSpPr>
      <dsp:spPr>
        <a:xfrm>
          <a:off x="0" y="545902"/>
          <a:ext cx="6692748" cy="4363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80CBA-BF3F-4538-9B6B-FBF072FE8E83}">
      <dsp:nvSpPr>
        <dsp:cNvPr id="0" name=""/>
        <dsp:cNvSpPr/>
      </dsp:nvSpPr>
      <dsp:spPr>
        <a:xfrm>
          <a:off x="131982" y="644071"/>
          <a:ext cx="239968" cy="2399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214BD0-3561-47E7-A9A7-82B67254BD34}">
      <dsp:nvSpPr>
        <dsp:cNvPr id="0" name=""/>
        <dsp:cNvSpPr/>
      </dsp:nvSpPr>
      <dsp:spPr>
        <a:xfrm>
          <a:off x="503933" y="545902"/>
          <a:ext cx="6188814" cy="436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176" tIns="46176" rIns="46176" bIns="46176" numCol="1" spcCol="1270" anchor="ctr" anchorCtr="0">
          <a:noAutofit/>
        </a:bodyPr>
        <a:lstStyle/>
        <a:p>
          <a:pPr marL="0" lvl="0" indent="0" algn="l" defTabSz="711200">
            <a:lnSpc>
              <a:spcPct val="100000"/>
            </a:lnSpc>
            <a:spcBef>
              <a:spcPct val="0"/>
            </a:spcBef>
            <a:spcAft>
              <a:spcPct val="35000"/>
            </a:spcAft>
            <a:buNone/>
          </a:pPr>
          <a:r>
            <a:rPr lang="it-IT" sz="1600" kern="1200" dirty="0"/>
            <a:t>Permessi</a:t>
          </a:r>
          <a:endParaRPr lang="en-US" sz="1600" kern="1200" dirty="0"/>
        </a:p>
      </dsp:txBody>
      <dsp:txXfrm>
        <a:off x="503933" y="545902"/>
        <a:ext cx="6188814" cy="436306"/>
      </dsp:txXfrm>
    </dsp:sp>
    <dsp:sp modelId="{68EA04C7-CA9C-48AC-A15B-0C371DCF2B0C}">
      <dsp:nvSpPr>
        <dsp:cNvPr id="0" name=""/>
        <dsp:cNvSpPr/>
      </dsp:nvSpPr>
      <dsp:spPr>
        <a:xfrm>
          <a:off x="0" y="1091284"/>
          <a:ext cx="6692748" cy="4363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29DA5E-EC1C-4225-BCC3-2F3FE120E048}">
      <dsp:nvSpPr>
        <dsp:cNvPr id="0" name=""/>
        <dsp:cNvSpPr/>
      </dsp:nvSpPr>
      <dsp:spPr>
        <a:xfrm>
          <a:off x="131982" y="1189453"/>
          <a:ext cx="239968" cy="23996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83E3E5-AD1A-4EC6-A608-D12955DE5365}">
      <dsp:nvSpPr>
        <dsp:cNvPr id="0" name=""/>
        <dsp:cNvSpPr/>
      </dsp:nvSpPr>
      <dsp:spPr>
        <a:xfrm>
          <a:off x="503933" y="1091284"/>
          <a:ext cx="6188814" cy="436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176" tIns="46176" rIns="46176" bIns="46176" numCol="1" spcCol="1270" anchor="ctr" anchorCtr="0">
          <a:noAutofit/>
        </a:bodyPr>
        <a:lstStyle/>
        <a:p>
          <a:pPr marL="0" lvl="0" indent="0" algn="l" defTabSz="711200">
            <a:lnSpc>
              <a:spcPct val="100000"/>
            </a:lnSpc>
            <a:spcBef>
              <a:spcPct val="0"/>
            </a:spcBef>
            <a:spcAft>
              <a:spcPct val="35000"/>
            </a:spcAft>
            <a:buNone/>
          </a:pPr>
          <a:r>
            <a:rPr lang="it-IT" sz="1600" kern="1200" noProof="0" dirty="0"/>
            <a:t>Profili Bluetooth</a:t>
          </a:r>
        </a:p>
      </dsp:txBody>
      <dsp:txXfrm>
        <a:off x="503933" y="1091284"/>
        <a:ext cx="6188814" cy="436306"/>
      </dsp:txXfrm>
    </dsp:sp>
    <dsp:sp modelId="{2AFB983D-D550-4998-A240-3CCE3BE959F4}">
      <dsp:nvSpPr>
        <dsp:cNvPr id="0" name=""/>
        <dsp:cNvSpPr/>
      </dsp:nvSpPr>
      <dsp:spPr>
        <a:xfrm>
          <a:off x="0" y="1636667"/>
          <a:ext cx="6692748" cy="4363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57994-9E42-462C-BE95-56A00D20FA07}">
      <dsp:nvSpPr>
        <dsp:cNvPr id="0" name=""/>
        <dsp:cNvSpPr/>
      </dsp:nvSpPr>
      <dsp:spPr>
        <a:xfrm>
          <a:off x="131982" y="1734836"/>
          <a:ext cx="239968" cy="2399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57C157-1330-4C6F-80FC-64B5F091D59F}">
      <dsp:nvSpPr>
        <dsp:cNvPr id="0" name=""/>
        <dsp:cNvSpPr/>
      </dsp:nvSpPr>
      <dsp:spPr>
        <a:xfrm>
          <a:off x="503933" y="1636667"/>
          <a:ext cx="6188814" cy="436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176" tIns="46176" rIns="46176" bIns="46176" numCol="1" spcCol="1270" anchor="ctr" anchorCtr="0">
          <a:noAutofit/>
        </a:bodyPr>
        <a:lstStyle/>
        <a:p>
          <a:pPr marL="0" lvl="0" indent="0" algn="l" defTabSz="711200">
            <a:lnSpc>
              <a:spcPct val="100000"/>
            </a:lnSpc>
            <a:spcBef>
              <a:spcPct val="0"/>
            </a:spcBef>
            <a:spcAft>
              <a:spcPct val="35000"/>
            </a:spcAft>
            <a:buNone/>
          </a:pPr>
          <a:r>
            <a:rPr lang="it-IT" sz="1600" kern="1200" dirty="0"/>
            <a:t>Setup</a:t>
          </a:r>
          <a:endParaRPr lang="en-US" sz="1600" kern="1200" dirty="0"/>
        </a:p>
      </dsp:txBody>
      <dsp:txXfrm>
        <a:off x="503933" y="1636667"/>
        <a:ext cx="6188814" cy="436306"/>
      </dsp:txXfrm>
    </dsp:sp>
    <dsp:sp modelId="{28648ECB-B16B-4C2E-BC7A-DF4D98D39E37}">
      <dsp:nvSpPr>
        <dsp:cNvPr id="0" name=""/>
        <dsp:cNvSpPr/>
      </dsp:nvSpPr>
      <dsp:spPr>
        <a:xfrm>
          <a:off x="0" y="2182050"/>
          <a:ext cx="6692748" cy="4363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812A0-888B-470A-B52B-D070700F16FD}">
      <dsp:nvSpPr>
        <dsp:cNvPr id="0" name=""/>
        <dsp:cNvSpPr/>
      </dsp:nvSpPr>
      <dsp:spPr>
        <a:xfrm>
          <a:off x="131982" y="2280219"/>
          <a:ext cx="239968" cy="2399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450106-6CAB-4FF7-AC09-AA4F52572782}">
      <dsp:nvSpPr>
        <dsp:cNvPr id="0" name=""/>
        <dsp:cNvSpPr/>
      </dsp:nvSpPr>
      <dsp:spPr>
        <a:xfrm>
          <a:off x="503933" y="2182050"/>
          <a:ext cx="6188814" cy="436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176" tIns="46176" rIns="46176" bIns="46176" numCol="1" spcCol="1270" anchor="ctr" anchorCtr="0">
          <a:noAutofit/>
        </a:bodyPr>
        <a:lstStyle/>
        <a:p>
          <a:pPr marL="0" lvl="0" indent="0" algn="l" defTabSz="711200">
            <a:lnSpc>
              <a:spcPct val="100000"/>
            </a:lnSpc>
            <a:spcBef>
              <a:spcPct val="0"/>
            </a:spcBef>
            <a:spcAft>
              <a:spcPct val="35000"/>
            </a:spcAft>
            <a:buNone/>
          </a:pPr>
          <a:r>
            <a:rPr lang="it-IT" sz="1600" kern="1200"/>
            <a:t>Trovare dispositivi</a:t>
          </a:r>
          <a:endParaRPr lang="en-US" sz="1600" kern="1200"/>
        </a:p>
      </dsp:txBody>
      <dsp:txXfrm>
        <a:off x="503933" y="2182050"/>
        <a:ext cx="6188814" cy="436306"/>
      </dsp:txXfrm>
    </dsp:sp>
    <dsp:sp modelId="{47815CA1-C072-4947-943C-E17304C60056}">
      <dsp:nvSpPr>
        <dsp:cNvPr id="0" name=""/>
        <dsp:cNvSpPr/>
      </dsp:nvSpPr>
      <dsp:spPr>
        <a:xfrm>
          <a:off x="0" y="2727432"/>
          <a:ext cx="6692748" cy="4363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2D7CE6-6977-48D2-AE09-BABD1A7C831C}">
      <dsp:nvSpPr>
        <dsp:cNvPr id="0" name=""/>
        <dsp:cNvSpPr/>
      </dsp:nvSpPr>
      <dsp:spPr>
        <a:xfrm>
          <a:off x="131982" y="2825601"/>
          <a:ext cx="239968" cy="23996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73B8DE-4C83-408B-8552-2578347B429D}">
      <dsp:nvSpPr>
        <dsp:cNvPr id="0" name=""/>
        <dsp:cNvSpPr/>
      </dsp:nvSpPr>
      <dsp:spPr>
        <a:xfrm>
          <a:off x="503933" y="2727432"/>
          <a:ext cx="6188814" cy="436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176" tIns="46176" rIns="46176" bIns="46176" numCol="1" spcCol="1270" anchor="ctr" anchorCtr="0">
          <a:noAutofit/>
        </a:bodyPr>
        <a:lstStyle/>
        <a:p>
          <a:pPr marL="0" lvl="0" indent="0" algn="l" defTabSz="711200">
            <a:lnSpc>
              <a:spcPct val="100000"/>
            </a:lnSpc>
            <a:spcBef>
              <a:spcPct val="0"/>
            </a:spcBef>
            <a:spcAft>
              <a:spcPct val="35000"/>
            </a:spcAft>
            <a:buNone/>
          </a:pPr>
          <a:r>
            <a:rPr lang="it-IT" sz="1600" kern="1200" dirty="0"/>
            <a:t>Connessione</a:t>
          </a:r>
          <a:endParaRPr lang="en-US" sz="1600" kern="1200" dirty="0"/>
        </a:p>
      </dsp:txBody>
      <dsp:txXfrm>
        <a:off x="503933" y="2727432"/>
        <a:ext cx="6188814" cy="436306"/>
      </dsp:txXfrm>
    </dsp:sp>
    <dsp:sp modelId="{568EEC48-9999-465A-9D50-9E051D163012}">
      <dsp:nvSpPr>
        <dsp:cNvPr id="0" name=""/>
        <dsp:cNvSpPr/>
      </dsp:nvSpPr>
      <dsp:spPr>
        <a:xfrm>
          <a:off x="0" y="3272815"/>
          <a:ext cx="6692748" cy="4363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FB3197-2905-4926-8C73-798CDC0D97BC}">
      <dsp:nvSpPr>
        <dsp:cNvPr id="0" name=""/>
        <dsp:cNvSpPr/>
      </dsp:nvSpPr>
      <dsp:spPr>
        <a:xfrm>
          <a:off x="131982" y="3370984"/>
          <a:ext cx="239968" cy="239968"/>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A23D95-BC90-4D14-B7BB-0A4260BFA969}">
      <dsp:nvSpPr>
        <dsp:cNvPr id="0" name=""/>
        <dsp:cNvSpPr/>
      </dsp:nvSpPr>
      <dsp:spPr>
        <a:xfrm>
          <a:off x="503933" y="3272815"/>
          <a:ext cx="6188814" cy="436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176" tIns="46176" rIns="46176" bIns="46176" numCol="1" spcCol="1270" anchor="ctr" anchorCtr="0">
          <a:noAutofit/>
        </a:bodyPr>
        <a:lstStyle/>
        <a:p>
          <a:pPr marL="0" lvl="0" indent="0" algn="l" defTabSz="711200">
            <a:lnSpc>
              <a:spcPct val="100000"/>
            </a:lnSpc>
            <a:spcBef>
              <a:spcPct val="0"/>
            </a:spcBef>
            <a:spcAft>
              <a:spcPct val="35000"/>
            </a:spcAft>
            <a:buNone/>
          </a:pPr>
          <a:r>
            <a:rPr lang="it-IT" sz="1600" kern="1200" noProof="0" dirty="0"/>
            <a:t>Classi chiave</a:t>
          </a:r>
        </a:p>
      </dsp:txBody>
      <dsp:txXfrm>
        <a:off x="503933" y="3272815"/>
        <a:ext cx="6188814" cy="436306"/>
      </dsp:txXfrm>
    </dsp:sp>
    <dsp:sp modelId="{08C0E6A0-6BD4-40BD-9C20-8926002DEA75}">
      <dsp:nvSpPr>
        <dsp:cNvPr id="0" name=""/>
        <dsp:cNvSpPr/>
      </dsp:nvSpPr>
      <dsp:spPr>
        <a:xfrm>
          <a:off x="0" y="3818198"/>
          <a:ext cx="6692748" cy="4363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478FA9-1E59-47CB-9013-7062EFFC7939}">
      <dsp:nvSpPr>
        <dsp:cNvPr id="0" name=""/>
        <dsp:cNvSpPr/>
      </dsp:nvSpPr>
      <dsp:spPr>
        <a:xfrm>
          <a:off x="131982" y="3916367"/>
          <a:ext cx="239968" cy="239968"/>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B613E-E106-406E-88B8-9C75745A634A}">
      <dsp:nvSpPr>
        <dsp:cNvPr id="0" name=""/>
        <dsp:cNvSpPr/>
      </dsp:nvSpPr>
      <dsp:spPr>
        <a:xfrm>
          <a:off x="503933" y="3818198"/>
          <a:ext cx="6188814" cy="436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176" tIns="46176" rIns="46176" bIns="46176" numCol="1" spcCol="1270" anchor="ctr" anchorCtr="0">
          <a:noAutofit/>
        </a:bodyPr>
        <a:lstStyle/>
        <a:p>
          <a:pPr marL="0" lvl="0" indent="0" algn="l" defTabSz="711200">
            <a:lnSpc>
              <a:spcPct val="100000"/>
            </a:lnSpc>
            <a:spcBef>
              <a:spcPct val="0"/>
            </a:spcBef>
            <a:spcAft>
              <a:spcPct val="35000"/>
            </a:spcAft>
            <a:buNone/>
          </a:pPr>
          <a:r>
            <a:rPr lang="it-IT" sz="1600" kern="1200" noProof="0" dirty="0"/>
            <a:t>Appendice</a:t>
          </a:r>
        </a:p>
      </dsp:txBody>
      <dsp:txXfrm>
        <a:off x="503933" y="3818198"/>
        <a:ext cx="6188814" cy="4363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2E25-E80B-4CE9-86AF-A3AD89278684}">
      <dsp:nvSpPr>
        <dsp:cNvPr id="0" name=""/>
        <dsp:cNvSpPr/>
      </dsp:nvSpPr>
      <dsp:spPr>
        <a:xfrm>
          <a:off x="2041218" y="4605"/>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1CA22-212E-456C-B600-5FBBFD27F086}">
      <dsp:nvSpPr>
        <dsp:cNvPr id="0" name=""/>
        <dsp:cNvSpPr/>
      </dsp:nvSpPr>
      <dsp:spPr>
        <a:xfrm>
          <a:off x="2465343" y="428730"/>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A276F-0E9D-4078-8832-993017C5406E}">
      <dsp:nvSpPr>
        <dsp:cNvPr id="0" name=""/>
        <dsp:cNvSpPr/>
      </dsp:nvSpPr>
      <dsp:spPr>
        <a:xfrm>
          <a:off x="1405031" y="2614606"/>
          <a:ext cx="32625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it-IT" sz="2200" kern="1200"/>
            <a:t>Device </a:t>
          </a:r>
          <a:r>
            <a:rPr lang="it-IT" sz="2200" kern="1200" err="1"/>
            <a:t>disovery</a:t>
          </a:r>
          <a:endParaRPr lang="en-US" sz="2200" kern="1200"/>
        </a:p>
      </dsp:txBody>
      <dsp:txXfrm>
        <a:off x="1405031" y="2614606"/>
        <a:ext cx="3262500" cy="922500"/>
      </dsp:txXfrm>
    </dsp:sp>
    <dsp:sp modelId="{1D8BF001-7A8B-4D87-A72E-F7DDB62A7C16}">
      <dsp:nvSpPr>
        <dsp:cNvPr id="0" name=""/>
        <dsp:cNvSpPr/>
      </dsp:nvSpPr>
      <dsp:spPr>
        <a:xfrm>
          <a:off x="5874656" y="4605"/>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D0F2-2DF3-4428-80AC-DF72C0B6C306}">
      <dsp:nvSpPr>
        <dsp:cNvPr id="0" name=""/>
        <dsp:cNvSpPr/>
      </dsp:nvSpPr>
      <dsp:spPr>
        <a:xfrm>
          <a:off x="6298781" y="428730"/>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482CC-EFB4-4685-8139-B14497FFD80E}">
      <dsp:nvSpPr>
        <dsp:cNvPr id="0" name=""/>
        <dsp:cNvSpPr/>
      </dsp:nvSpPr>
      <dsp:spPr>
        <a:xfrm>
          <a:off x="5238468" y="2614606"/>
          <a:ext cx="32625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it-IT" sz="2200" kern="1200" dirty="0"/>
            <a:t>Query della lista dei dispositivi accoppiati (</a:t>
          </a:r>
          <a:r>
            <a:rPr lang="it-IT" sz="2200" kern="1200" dirty="0" err="1"/>
            <a:t>paired</a:t>
          </a:r>
          <a:r>
            <a:rPr lang="it-IT" sz="2200" kern="1200" dirty="0"/>
            <a:t>)</a:t>
          </a:r>
          <a:endParaRPr lang="en-US" sz="2200" kern="1200" dirty="0"/>
        </a:p>
      </dsp:txBody>
      <dsp:txXfrm>
        <a:off x="5238468" y="2614606"/>
        <a:ext cx="3262500" cy="9225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BDE92-89C2-4DEC-BE22-142D10A56DB4}">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5DA66-5CD0-4C3A-B57B-9DEB45E5E52A}">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11D61F-C2BD-49B1-AFF6-D1C33118148D}">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55650">
            <a:lnSpc>
              <a:spcPct val="100000"/>
            </a:lnSpc>
            <a:spcBef>
              <a:spcPct val="0"/>
            </a:spcBef>
            <a:spcAft>
              <a:spcPct val="35000"/>
            </a:spcAft>
            <a:buNone/>
          </a:pPr>
          <a:r>
            <a:rPr lang="it-IT" sz="1700" kern="1200" dirty="0"/>
            <a:t>Per iniziare a scoprire i dispositivi, basta chiamare </a:t>
          </a:r>
          <a:r>
            <a:rPr lang="it-IT" sz="1700" kern="1200" dirty="0" err="1"/>
            <a:t>startDiscovery</a:t>
          </a:r>
          <a:r>
            <a:rPr lang="it-IT" sz="1700" kern="1200" dirty="0"/>
            <a:t>(). Il processo è asincrono e restituisce un valore booleano che indica se il rilevamento è stato avviato correttamente</a:t>
          </a:r>
          <a:endParaRPr lang="en-US" sz="1700" kern="1200" dirty="0"/>
        </a:p>
      </dsp:txBody>
      <dsp:txXfrm>
        <a:off x="763543" y="1304"/>
        <a:ext cx="9142456" cy="661076"/>
      </dsp:txXfrm>
    </dsp:sp>
    <dsp:sp modelId="{F7A40136-2D6E-4AB9-8BCF-3DC5590BFCEA}">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B9CC72-6F72-4D53-90AA-2CC07328F64A}">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A00E9-9E8C-4917-82B8-C4FC3547A1CA}">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55650">
            <a:lnSpc>
              <a:spcPct val="100000"/>
            </a:lnSpc>
            <a:spcBef>
              <a:spcPct val="0"/>
            </a:spcBef>
            <a:spcAft>
              <a:spcPct val="35000"/>
            </a:spcAft>
            <a:buNone/>
          </a:pPr>
          <a:r>
            <a:rPr lang="it-IT" sz="1700" kern="1200"/>
            <a:t>Il processo di rilevamento in genere comporta una scansione di richiesta di circa 12 secondi, seguita da una scansione di pagina di ciascun dispositivo trovato per recuperare il suo nome Bluetooth</a:t>
          </a:r>
          <a:endParaRPr lang="en-US" sz="1700" kern="1200"/>
        </a:p>
      </dsp:txBody>
      <dsp:txXfrm>
        <a:off x="763543" y="827649"/>
        <a:ext cx="9142456" cy="661076"/>
      </dsp:txXfrm>
    </dsp:sp>
    <dsp:sp modelId="{BB86D420-BDBC-4844-BD33-1859301523EB}">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CBC55-3275-4039-BEB2-34B1278B657A}">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85595-0807-4F4E-B0B7-9B6490E73CE1}">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55650">
            <a:lnSpc>
              <a:spcPct val="100000"/>
            </a:lnSpc>
            <a:spcBef>
              <a:spcPct val="0"/>
            </a:spcBef>
            <a:spcAft>
              <a:spcPct val="35000"/>
            </a:spcAft>
            <a:buNone/>
          </a:pPr>
          <a:r>
            <a:rPr lang="it-IT" sz="1700" kern="1200" dirty="0"/>
            <a:t>Per ricevere informazioni su ciascun dispositivo rilevato, l'applicazione deve registrare un </a:t>
          </a:r>
          <a:r>
            <a:rPr lang="it-IT" sz="1700" kern="1200" dirty="0" err="1"/>
            <a:t>BroadcastReceiver</a:t>
          </a:r>
          <a:r>
            <a:rPr lang="it-IT" sz="1700" kern="1200" dirty="0"/>
            <a:t> per l'</a:t>
          </a:r>
          <a:r>
            <a:rPr lang="it-IT" sz="1700" kern="1200" dirty="0" err="1"/>
            <a:t>intent</a:t>
          </a:r>
          <a:r>
            <a:rPr lang="it-IT" sz="1700" kern="1200" dirty="0"/>
            <a:t> ACTION_FOUND. Il sistema trasmette questo </a:t>
          </a:r>
          <a:r>
            <a:rPr lang="it-IT" sz="1700" kern="1200" dirty="0" err="1"/>
            <a:t>intent</a:t>
          </a:r>
          <a:r>
            <a:rPr lang="it-IT" sz="1700" kern="1200" dirty="0"/>
            <a:t> per ciascun dispositivo. </a:t>
          </a:r>
        </a:p>
      </dsp:txBody>
      <dsp:txXfrm>
        <a:off x="763543" y="1653995"/>
        <a:ext cx="9142456" cy="661076"/>
      </dsp:txXfrm>
    </dsp:sp>
    <dsp:sp modelId="{BA2D9188-70CE-4EE6-9ECB-ABE20F51E2A2}">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D154D-1237-4625-9FF0-9E1270745D6B}">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EF973-1E6F-42B5-A5EC-AB08CDC2DB52}">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55650">
            <a:lnSpc>
              <a:spcPct val="100000"/>
            </a:lnSpc>
            <a:spcBef>
              <a:spcPct val="0"/>
            </a:spcBef>
            <a:spcAft>
              <a:spcPct val="35000"/>
            </a:spcAft>
            <a:buNone/>
          </a:pPr>
          <a:r>
            <a:rPr lang="it-IT" sz="1700" kern="1200" dirty="0"/>
            <a:t>L'</a:t>
          </a:r>
          <a:r>
            <a:rPr lang="it-IT" sz="1700" kern="1200" dirty="0" err="1"/>
            <a:t>intent</a:t>
          </a:r>
          <a:r>
            <a:rPr lang="it-IT" sz="1700" kern="1200" dirty="0"/>
            <a:t> contiene i campi extra EXTRA_DEVICE ed EXTRA_CLASS, che a loro volta contengono rispettivamente un </a:t>
          </a:r>
          <a:r>
            <a:rPr lang="it-IT" sz="1700" kern="1200" dirty="0" err="1"/>
            <a:t>BluetoothDevice</a:t>
          </a:r>
          <a:r>
            <a:rPr lang="it-IT" sz="1700" kern="1200" dirty="0"/>
            <a:t> e una </a:t>
          </a:r>
          <a:r>
            <a:rPr lang="it-IT" sz="1700" kern="1200" dirty="0" err="1"/>
            <a:t>BluetoothClass</a:t>
          </a:r>
          <a:endParaRPr lang="it-IT" sz="1700" kern="1200" dirty="0"/>
        </a:p>
      </dsp:txBody>
      <dsp:txXfrm>
        <a:off x="763543" y="2480340"/>
        <a:ext cx="9142456" cy="66107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BDE92-89C2-4DEC-BE22-142D10A56DB4}">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5DA66-5CD0-4C3A-B57B-9DEB45E5E52A}">
      <dsp:nvSpPr>
        <dsp:cNvPr id="0" name=""/>
        <dsp:cNvSpPr/>
      </dsp:nvSpPr>
      <dsp:spPr>
        <a:xfrm>
          <a:off x="271554" y="202366"/>
          <a:ext cx="493735" cy="4937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11D61F-C2BD-49B1-AFF6-D1C33118148D}">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L'esecuzione del discovery consuma molte risorse dell'adattatore Bluetooth</a:t>
          </a:r>
          <a:endParaRPr lang="en-US" sz="1800" kern="1200"/>
        </a:p>
      </dsp:txBody>
      <dsp:txXfrm>
        <a:off x="1036844" y="383"/>
        <a:ext cx="8869155" cy="897701"/>
      </dsp:txXfrm>
    </dsp:sp>
    <dsp:sp modelId="{9046A0B5-D767-4B0C-91F0-83D346493C4B}">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DCA5B5-6A69-4B96-8301-53B0D2C66875}">
      <dsp:nvSpPr>
        <dsp:cNvPr id="0" name=""/>
        <dsp:cNvSpPr/>
      </dsp:nvSpPr>
      <dsp:spPr>
        <a:xfrm>
          <a:off x="271554" y="1324492"/>
          <a:ext cx="493735" cy="4937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C09B7D-4AE9-47F4-9851-81C587D7E222}">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Dopo aver trovato un dispositivo a cui connettersi, accertarsi di interrompere il rilevamento con </a:t>
          </a:r>
          <a:r>
            <a:rPr lang="it-IT" sz="1800" kern="1200" dirty="0" err="1"/>
            <a:t>cancelDiscovery</a:t>
          </a:r>
          <a:r>
            <a:rPr lang="it-IT" sz="1800" kern="1200" dirty="0"/>
            <a:t>() prima di tentare una connessione</a:t>
          </a:r>
          <a:endParaRPr lang="en-US" sz="1800" kern="1200" dirty="0"/>
        </a:p>
      </dsp:txBody>
      <dsp:txXfrm>
        <a:off x="1036844" y="1122509"/>
        <a:ext cx="8869155" cy="897701"/>
      </dsp:txXfrm>
    </dsp:sp>
    <dsp:sp modelId="{9F38E983-7A0D-44EA-B01E-EE2E68AF11A4}">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B41E30-7021-4D01-8703-99056B1B616E}">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42B443-EDBA-4559-B843-2B0DBA85DA38}">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Non è necessario eseguire il rilevamento durante la connessione a un dispositivo poiché il processo di rilevamento riduce significativamente la larghezza di banda disponibile per eventuali connessioni esistenti</a:t>
          </a:r>
          <a:endParaRPr lang="en-US" sz="1800" kern="1200"/>
        </a:p>
      </dsp:txBody>
      <dsp:txXfrm>
        <a:off x="1036844" y="2244636"/>
        <a:ext cx="8869155" cy="89770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82EA9-1154-4868-8C9A-055BE879AD7E}">
      <dsp:nvSpPr>
        <dsp:cNvPr id="0" name=""/>
        <dsp:cNvSpPr/>
      </dsp:nvSpPr>
      <dsp:spPr>
        <a:xfrm>
          <a:off x="707250" y="7610"/>
          <a:ext cx="1749937" cy="1749937"/>
        </a:xfrm>
        <a:prstGeom prst="ellipse">
          <a:avLst/>
        </a:prstGeom>
        <a:solidFill>
          <a:schemeClr val="bg1"/>
        </a:solidFill>
        <a:ln>
          <a:noFill/>
        </a:ln>
        <a:effectLst/>
      </dsp:spPr>
      <dsp:style>
        <a:lnRef idx="0">
          <a:scrgbClr r="0" g="0" b="0"/>
        </a:lnRef>
        <a:fillRef idx="1">
          <a:scrgbClr r="0" g="0" b="0"/>
        </a:fillRef>
        <a:effectRef idx="0">
          <a:scrgbClr r="0" g="0" b="0"/>
        </a:effectRef>
        <a:fontRef idx="minor"/>
      </dsp:style>
    </dsp:sp>
    <dsp:sp modelId="{452EF4FA-4A1B-454B-AAEF-EA5E2A94A649}">
      <dsp:nvSpPr>
        <dsp:cNvPr id="0" name=""/>
        <dsp:cNvSpPr/>
      </dsp:nvSpPr>
      <dsp:spPr>
        <a:xfrm>
          <a:off x="1080187" y="38054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440686-70F3-475D-8A08-DA14225FF219}">
      <dsp:nvSpPr>
        <dsp:cNvPr id="0" name=""/>
        <dsp:cNvSpPr/>
      </dsp:nvSpPr>
      <dsp:spPr>
        <a:xfrm>
          <a:off x="147843" y="2302610"/>
          <a:ext cx="286875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it-IT" sz="1100" kern="1200"/>
            <a:t>Una volta stabilita la connessione con un dispositivo remoto per la prima volta, all'utente viene automaticamente presentata una richiesta di associazione</a:t>
          </a:r>
          <a:endParaRPr lang="en-US" sz="1100" kern="1200"/>
        </a:p>
      </dsp:txBody>
      <dsp:txXfrm>
        <a:off x="147843" y="2302610"/>
        <a:ext cx="2868750" cy="832500"/>
      </dsp:txXfrm>
    </dsp:sp>
    <dsp:sp modelId="{24569032-3AE9-44AE-B96D-14A94414D97C}">
      <dsp:nvSpPr>
        <dsp:cNvPr id="0" name=""/>
        <dsp:cNvSpPr/>
      </dsp:nvSpPr>
      <dsp:spPr>
        <a:xfrm>
          <a:off x="4078031" y="7610"/>
          <a:ext cx="1749937" cy="1749937"/>
        </a:xfrm>
        <a:prstGeom prst="ellipse">
          <a:avLst/>
        </a:prstGeom>
        <a:solidFill>
          <a:schemeClr val="bg1"/>
        </a:solidFill>
        <a:ln>
          <a:noFill/>
        </a:ln>
        <a:effectLst/>
      </dsp:spPr>
      <dsp:style>
        <a:lnRef idx="0">
          <a:scrgbClr r="0" g="0" b="0"/>
        </a:lnRef>
        <a:fillRef idx="1">
          <a:scrgbClr r="0" g="0" b="0"/>
        </a:fillRef>
        <a:effectRef idx="0">
          <a:scrgbClr r="0" g="0" b="0"/>
        </a:effectRef>
        <a:fontRef idx="minor"/>
      </dsp:style>
    </dsp:sp>
    <dsp:sp modelId="{25359042-43BA-4797-AABE-A3299F3CA42D}">
      <dsp:nvSpPr>
        <dsp:cNvPr id="0" name=""/>
        <dsp:cNvSpPr/>
      </dsp:nvSpPr>
      <dsp:spPr>
        <a:xfrm>
          <a:off x="4450968" y="38054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7330C1-D060-458B-9F11-CEB3A6D37200}">
      <dsp:nvSpPr>
        <dsp:cNvPr id="0" name=""/>
        <dsp:cNvSpPr/>
      </dsp:nvSpPr>
      <dsp:spPr>
        <a:xfrm>
          <a:off x="3518625" y="2302610"/>
          <a:ext cx="286875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it-IT" sz="1100" kern="1200"/>
            <a:t>Quando un dispositivo è associato, le informazioni di base su quel dispositivo, come il nome, la classe e l'indirizzo MAC del dispositivo, vengono salvate e possono essere lette tramite le API Bluetooth</a:t>
          </a:r>
          <a:endParaRPr lang="en-US" sz="1100" kern="1200"/>
        </a:p>
      </dsp:txBody>
      <dsp:txXfrm>
        <a:off x="3518625" y="2302610"/>
        <a:ext cx="2868750" cy="832500"/>
      </dsp:txXfrm>
    </dsp:sp>
    <dsp:sp modelId="{1D280A7D-9653-4776-A9F7-F05E44EFA372}">
      <dsp:nvSpPr>
        <dsp:cNvPr id="0" name=""/>
        <dsp:cNvSpPr/>
      </dsp:nvSpPr>
      <dsp:spPr>
        <a:xfrm>
          <a:off x="7448812" y="7610"/>
          <a:ext cx="1749937" cy="1749937"/>
        </a:xfrm>
        <a:prstGeom prst="ellipse">
          <a:avLst/>
        </a:prstGeom>
        <a:solidFill>
          <a:schemeClr val="bg1"/>
        </a:solidFill>
        <a:ln>
          <a:noFill/>
        </a:ln>
        <a:effectLst/>
      </dsp:spPr>
      <dsp:style>
        <a:lnRef idx="0">
          <a:scrgbClr r="0" g="0" b="0"/>
        </a:lnRef>
        <a:fillRef idx="1">
          <a:scrgbClr r="0" g="0" b="0"/>
        </a:fillRef>
        <a:effectRef idx="0">
          <a:scrgbClr r="0" g="0" b="0"/>
        </a:effectRef>
        <a:fontRef idx="minor"/>
      </dsp:style>
    </dsp:sp>
    <dsp:sp modelId="{4A550C84-20C6-4BB0-8602-8E2F679D5CC9}">
      <dsp:nvSpPr>
        <dsp:cNvPr id="0" name=""/>
        <dsp:cNvSpPr/>
      </dsp:nvSpPr>
      <dsp:spPr>
        <a:xfrm>
          <a:off x="7821750" y="380548"/>
          <a:ext cx="1004062" cy="10040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E5D0CB-61D1-4D5A-98A7-4C30C44BC72C}">
      <dsp:nvSpPr>
        <dsp:cNvPr id="0" name=""/>
        <dsp:cNvSpPr/>
      </dsp:nvSpPr>
      <dsp:spPr>
        <a:xfrm>
          <a:off x="6889406" y="2302610"/>
          <a:ext cx="286875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it-IT" sz="1100" kern="1200"/>
            <a:t>Utilizzando l'indirizzo MAC noto per un dispositivo remoto, è possibile avviare una connessione con esso in qualsiasi momento senza eseguire il rilevamento, presupponendo che il dispositivo sia ancora nel raggio di copertura.</a:t>
          </a:r>
          <a:endParaRPr lang="en-US" sz="1100" kern="1200"/>
        </a:p>
      </dsp:txBody>
      <dsp:txXfrm>
        <a:off x="6889406" y="2302610"/>
        <a:ext cx="2868750" cy="8325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2D4CB-E872-48EC-93CF-306B8683F5AA}">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E8C84-D268-4B03-8C62-0A5366DEE325}">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C3CD50-5B2C-4935-900A-3F67A7A4143F}">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Con accoppiati (</a:t>
          </a:r>
          <a:r>
            <a:rPr lang="it-IT" sz="1700" kern="1200" dirty="0" err="1"/>
            <a:t>paired</a:t>
          </a:r>
          <a:r>
            <a:rPr lang="it-IT" sz="1700" kern="1200" dirty="0"/>
            <a:t>) si indica che i due dispositivi sono a conoscenza dell'esistenza reciproca, hanno una chiave di collegamento condivisa che può essere utilizzata per l'autenticazione e sono in grado di stabilire una connessione crittografata tra loro</a:t>
          </a:r>
          <a:endParaRPr lang="en-US" sz="1700" kern="1200" dirty="0"/>
        </a:p>
      </dsp:txBody>
      <dsp:txXfrm>
        <a:off x="1036844" y="383"/>
        <a:ext cx="8869155" cy="897701"/>
      </dsp:txXfrm>
    </dsp:sp>
    <dsp:sp modelId="{A9FB8011-7D6C-455D-81E6-DC0436301617}">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D8E05-9957-4F8E-998E-E409CAB4372A}">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969F40-B1AF-4F56-8970-B8207E6A68DE}">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Con connessi si indica che i dispositivi attualmente condividono un canale RFCOMM e sono in grado di trasmettere dati tra loro. Le attuali API Bluetooth Android richiedono che i dispositivi siano associati prima di poter stabilire una connessione RFCOMM</a:t>
          </a:r>
          <a:endParaRPr lang="en-US" sz="1700" kern="1200" dirty="0"/>
        </a:p>
      </dsp:txBody>
      <dsp:txXfrm>
        <a:off x="1036844" y="1122509"/>
        <a:ext cx="8869155" cy="897701"/>
      </dsp:txXfrm>
    </dsp:sp>
    <dsp:sp modelId="{D772D83A-9530-4BF1-BF76-97508B2C3EA5}">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4F7AF-A28F-4949-816B-6C309E26C98B}">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262FB-BE6C-463F-AED9-CC4245FB03B7}">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Il </a:t>
          </a:r>
          <a:r>
            <a:rPr lang="it-IT" sz="1700" kern="1200" dirty="0" err="1"/>
            <a:t>pairing</a:t>
          </a:r>
          <a:r>
            <a:rPr lang="it-IT" sz="1700" kern="1200" dirty="0"/>
            <a:t> viene eseguito automaticamente quando si avvia una connessione crittografata con le API Bluetooth</a:t>
          </a:r>
          <a:endParaRPr lang="en-US" sz="1700" kern="1200" dirty="0"/>
        </a:p>
      </dsp:txBody>
      <dsp:txXfrm>
        <a:off x="1036844" y="2244636"/>
        <a:ext cx="8869155" cy="8977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943AE-DDB2-4547-8D59-BC1244121C56}">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8FFE1-8898-4EE4-A9F8-FB5CDDF0EC7A}">
      <dsp:nvSpPr>
        <dsp:cNvPr id="0" name=""/>
        <dsp:cNvSpPr/>
      </dsp:nvSpPr>
      <dsp:spPr>
        <a:xfrm>
          <a:off x="199975" y="150046"/>
          <a:ext cx="363591" cy="3635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FA6DF-BC80-4704-BD2F-BE1E37C5A249}">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dirty="0"/>
            <a:t>Se si vuole rendere il dispositivo locale rilevabile su altri dispositivi, si chiama il metodo </a:t>
          </a:r>
          <a:r>
            <a:rPr lang="it-IT" sz="1400" kern="1200" dirty="0" err="1"/>
            <a:t>startActivityForResult</a:t>
          </a:r>
          <a:r>
            <a:rPr lang="it-IT" sz="1400" kern="1200" dirty="0"/>
            <a:t>(</a:t>
          </a:r>
          <a:r>
            <a:rPr lang="it-IT" sz="1400" kern="1200" dirty="0" err="1"/>
            <a:t>Intent</a:t>
          </a:r>
          <a:r>
            <a:rPr lang="it-IT" sz="1400" kern="1200" dirty="0"/>
            <a:t>, </a:t>
          </a:r>
          <a:r>
            <a:rPr lang="it-IT" sz="1400" kern="1200" dirty="0" err="1"/>
            <a:t>int</a:t>
          </a:r>
          <a:r>
            <a:rPr lang="it-IT" sz="1400" kern="1200" dirty="0"/>
            <a:t>) con l'</a:t>
          </a:r>
          <a:r>
            <a:rPr lang="it-IT" sz="1400" kern="1200" dirty="0" err="1"/>
            <a:t>intent</a:t>
          </a:r>
          <a:r>
            <a:rPr lang="it-IT" sz="1400" kern="1200" dirty="0"/>
            <a:t> ACTION_REQUEST_DISCOVERABLE</a:t>
          </a:r>
        </a:p>
      </dsp:txBody>
      <dsp:txXfrm>
        <a:off x="763543" y="1304"/>
        <a:ext cx="9142456" cy="661076"/>
      </dsp:txXfrm>
    </dsp:sp>
    <dsp:sp modelId="{39AC0635-3CB7-4B29-ACC6-40D16B2B126B}">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9323E9-3F45-473F-B83C-73100E6ED24D}">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9771F3-9E73-4EBB-A9A0-E3FF0D44C13E}">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a:t>Questo genera una richiesta per abilitare la modalità rilevabile del sistema senza dover accedere all'app Impostazioni, che interromperà la tua app. Per impostazione predefinita, il dispositivo diventa rilevabile per 120 secondi (2 minuti). </a:t>
          </a:r>
        </a:p>
      </dsp:txBody>
      <dsp:txXfrm>
        <a:off x="763543" y="827649"/>
        <a:ext cx="9142456" cy="661076"/>
      </dsp:txXfrm>
    </dsp:sp>
    <dsp:sp modelId="{01A4A4B4-4C4D-45F3-91D6-CC72F32FBE43}">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8CF03-6865-4A58-BBF5-6BF2DA3E97A7}">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31C3B3-66B6-43E6-8D25-08C4AA3B8305}">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a:t>Si può definire una durata diversa, fino a 3600 secondi (1 ora), aggiungendo il supplemento EXTRA_DISCOVERABLE_DURATION</a:t>
          </a:r>
        </a:p>
      </dsp:txBody>
      <dsp:txXfrm>
        <a:off x="763543" y="1653995"/>
        <a:ext cx="9142456" cy="661076"/>
      </dsp:txXfrm>
    </dsp:sp>
    <dsp:sp modelId="{DE436493-7E9C-47DC-B0AA-9D15FA151273}">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BB2C0-FB4E-4F9F-A7D1-E191115613B2}">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BC9ABC-2AA2-44E7-8BA2-DA61A4E88D14}">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a:t>Se il ​​valore di EXTRA_DISCOVERABLE_DURATION è settato su 0, il dispositivo è sempre rilevabile. Questa configurazione è insicura e quindi altamente scoraggiata</a:t>
          </a:r>
        </a:p>
      </dsp:txBody>
      <dsp:txXfrm>
        <a:off x="763543" y="2480340"/>
        <a:ext cx="9142456" cy="6610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A5296-A3DA-440A-91FA-4AF67F9EA2D0}">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5BA94-4E6F-4B47-91CC-C92D3E34E6A1}">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05110F-B189-4C05-8BF1-3FD478DFF4E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Per creare una connessione tra due dispositivi, è necessario implementare entrambi i meccanismi lato server e lato client poiché un dispositivo deve aprire un socket del server e l'altro deve iniziare la connessione utilizzando l'indirizzo MAC del dispositivo server</a:t>
          </a:r>
          <a:endParaRPr lang="en-US" sz="1800" kern="1200"/>
        </a:p>
      </dsp:txBody>
      <dsp:txXfrm>
        <a:off x="1036844" y="383"/>
        <a:ext cx="8869155" cy="897701"/>
      </dsp:txXfrm>
    </dsp:sp>
    <dsp:sp modelId="{E3478ECC-A600-48A1-8CE2-8EBDD3F24B9B}">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F13DA-F250-4E0C-BF30-0D05494FF754}">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D92533-9442-4303-AB46-D52779524CB9}">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Il server riceve le informazioni sul socket quando viene accettata una connessione in entrata</a:t>
          </a:r>
          <a:endParaRPr lang="en-US" sz="1800" kern="1200"/>
        </a:p>
      </dsp:txBody>
      <dsp:txXfrm>
        <a:off x="1036844" y="1122509"/>
        <a:ext cx="8869155" cy="897701"/>
      </dsp:txXfrm>
    </dsp:sp>
    <dsp:sp modelId="{9466E319-53FA-4EC6-9BC1-B77BBBF7991F}">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F6F2F-4201-4A9A-93B2-CF4D084F63FF}">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66CB33-3DFF-457D-A926-927C4C86F0F3}">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Il client fornisce informazioni sul socket quando apre un canale RFCOMM sul server</a:t>
          </a:r>
          <a:endParaRPr lang="en-US" sz="1800" kern="1200"/>
        </a:p>
      </dsp:txBody>
      <dsp:txXfrm>
        <a:off x="1036844" y="2244636"/>
        <a:ext cx="8869155" cy="8977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2C530-57CE-414A-BB53-8E97903B5196}">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563056-BFFB-410D-AD3C-55AF6565769F}">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4759F4-A042-4BDC-9010-393139F83E23}">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Il server e il client sono considerati collegati tra loro quando ciascuno ha un BluetoothSocket collegato sullo stesso canale RFCOMM. A questo punto, ciascun dispositivo può ottenere flussi di input e output e può iniziare il trasferimento dei dati, che viene discusso nella sezione Gestione di una connessione</a:t>
          </a:r>
          <a:endParaRPr lang="en-US" sz="1600" kern="1200"/>
        </a:p>
      </dsp:txBody>
      <dsp:txXfrm>
        <a:off x="1036844" y="383"/>
        <a:ext cx="8869155" cy="897701"/>
      </dsp:txXfrm>
    </dsp:sp>
    <dsp:sp modelId="{E65A0C69-D509-4D82-B2D4-89B5EB2F515B}">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F40C3-4A43-43E6-8D78-2EA33FC2ACEB}">
      <dsp:nvSpPr>
        <dsp:cNvPr id="0" name=""/>
        <dsp:cNvSpPr/>
      </dsp:nvSpPr>
      <dsp:spPr>
        <a:xfrm>
          <a:off x="271554" y="1324492"/>
          <a:ext cx="493735" cy="4937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BC2A7A-6483-4CC7-A25F-A57235E300A3}">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Una tecnica di implementazione consiste nel preparare automaticamente ogni dispositivo come server in modo che ogni dispositivo abbia un socket del server aperto e in ascolto delle connessioni. In questo caso, entrambi i dispositivi possono avviare una connessione con l'altro e diventare client</a:t>
          </a:r>
          <a:endParaRPr lang="en-US" sz="1600" kern="1200"/>
        </a:p>
      </dsp:txBody>
      <dsp:txXfrm>
        <a:off x="1036844" y="1122509"/>
        <a:ext cx="8869155" cy="897701"/>
      </dsp:txXfrm>
    </dsp:sp>
    <dsp:sp modelId="{4803242C-6201-43F9-840F-1D666FBCA972}">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7D217B-D530-40DA-B9CD-49AEA925C915}">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F3EF0E-FBBD-4A70-815B-F91268F2A124}">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In alternativa, un dispositivo può ospitare esplicitamente la connessione e aprire un socket del server su richiesta e l'altro dispositivo avvia la connessione</a:t>
          </a:r>
          <a:endParaRPr lang="en-US" sz="1600" kern="1200"/>
        </a:p>
      </dsp:txBody>
      <dsp:txXfrm>
        <a:off x="1036844" y="2244636"/>
        <a:ext cx="8869155" cy="89770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D1431-72A3-42A7-B10E-36D4E9EB0315}">
      <dsp:nvSpPr>
        <dsp:cNvPr id="0" name=""/>
        <dsp:cNvSpPr/>
      </dsp:nvSpPr>
      <dsp:spPr>
        <a:xfrm>
          <a:off x="0" y="51069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8F179-5D23-488F-852F-3FDBE84820B4}">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A91415-08F4-4EB4-9B61-CE3598E2D1E8}">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622300">
            <a:lnSpc>
              <a:spcPct val="90000"/>
            </a:lnSpc>
            <a:spcBef>
              <a:spcPct val="0"/>
            </a:spcBef>
            <a:spcAft>
              <a:spcPct val="35000"/>
            </a:spcAft>
            <a:buNone/>
          </a:pPr>
          <a:r>
            <a:rPr lang="en-US" sz="1400" kern="1200"/>
            <a:t>Se i due dispositivi non sono stati precedentemente associati, il framework Android mostra automaticamente una notifica di richiesta di associazione o una finestra di dialogo all'utente durante la procedura di connessione. Pertanto, quando l'applicazione tenta di connettere i dispositivi, non è necessario preoccuparsi se i dispositivi sono associati o meno </a:t>
          </a:r>
        </a:p>
      </dsp:txBody>
      <dsp:txXfrm>
        <a:off x="1088952" y="510692"/>
        <a:ext cx="8817047" cy="942816"/>
      </dsp:txXfrm>
    </dsp:sp>
    <dsp:sp modelId="{4C540F88-98BE-4EB1-9C81-31B5AD4EA2C9}">
      <dsp:nvSpPr>
        <dsp:cNvPr id="0" name=""/>
        <dsp:cNvSpPr/>
      </dsp:nvSpPr>
      <dsp:spPr>
        <a:xfrm>
          <a:off x="0" y="168921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1E017-B701-4B4A-AB5B-E69C561D4A19}">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F705F2-8F8B-463D-9832-FD61501B06DD}">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622300">
            <a:lnSpc>
              <a:spcPct val="90000"/>
            </a:lnSpc>
            <a:spcBef>
              <a:spcPct val="0"/>
            </a:spcBef>
            <a:spcAft>
              <a:spcPct val="35000"/>
            </a:spcAft>
            <a:buNone/>
          </a:pPr>
          <a:r>
            <a:rPr lang="en-US" sz="1400" kern="1200"/>
            <a:t>Il tentativo di connessione RFCOMM viene bloccato fino a quando l'utente non ha accoppiato correttamente i due dispositivi e il tentativo fallisce se l'utente rifiuta l'associazione o se il processo di associazione fallisce o scade</a:t>
          </a:r>
        </a:p>
      </dsp:txBody>
      <dsp:txXfrm>
        <a:off x="1088952" y="1689212"/>
        <a:ext cx="8817047" cy="94281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271554" y="202366"/>
          <a:ext cx="493735" cy="4937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a:t>Quando si desidera connettere due dispositivi, uno deve fungere da server tenendo un BluetoothServerSocket aperto</a:t>
          </a:r>
          <a:endParaRPr lang="en-US" sz="1700" kern="1200" dirty="0"/>
        </a:p>
      </dsp:txBody>
      <dsp:txXfrm>
        <a:off x="1036844" y="383"/>
        <a:ext cx="8869155" cy="897701"/>
      </dsp:txXfrm>
    </dsp:sp>
    <dsp:sp modelId="{B1204FF2-A08B-461D-863A-3C2C3C67E28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271554" y="1324492"/>
          <a:ext cx="493735" cy="4937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a:t>Lo scopo del socket del server è ascoltare le richieste di connessione in entrata e fornire un socket Bluetooth connesso dopo l'accettazione di una richiesta</a:t>
          </a:r>
          <a:endParaRPr lang="en-US" sz="1700" kern="1200"/>
        </a:p>
      </dsp:txBody>
      <dsp:txXfrm>
        <a:off x="1036844" y="1122509"/>
        <a:ext cx="8869155" cy="897701"/>
      </dsp:txXfrm>
    </dsp:sp>
    <dsp:sp modelId="{A8F4BC95-7F2B-47A7-9A3B-6E36BD34277A}">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F40A5-979A-44C9-894C-A0AB90AA2F47}">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3EA63F-E489-49AC-9DE9-46138D278E2F}">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Quando </a:t>
          </a:r>
          <a:r>
            <a:rPr lang="it-IT" sz="1700" kern="1200" dirty="0" err="1"/>
            <a:t>BluetoothSocket</a:t>
          </a:r>
          <a:r>
            <a:rPr lang="it-IT" sz="1700" kern="1200" dirty="0"/>
            <a:t> viene acquisito da un </a:t>
          </a:r>
          <a:r>
            <a:rPr lang="it-IT" sz="1700" kern="1200" dirty="0" err="1"/>
            <a:t>BluetoothServerSocket</a:t>
          </a:r>
          <a:r>
            <a:rPr lang="it-IT" sz="1700" kern="1200" dirty="0"/>
            <a:t>, il </a:t>
          </a:r>
          <a:r>
            <a:rPr lang="it-IT" sz="1700" kern="1200" dirty="0" err="1"/>
            <a:t>BluetoothServerSocket</a:t>
          </a:r>
          <a:r>
            <a:rPr lang="it-IT" sz="1700" kern="1200" dirty="0"/>
            <a:t> può e dovrebbe essere scartato, a meno che non si desideri che il dispositivo accetti più connessioni</a:t>
          </a:r>
          <a:endParaRPr lang="en-US" sz="1700" kern="1200" dirty="0"/>
        </a:p>
      </dsp:txBody>
      <dsp:txXfrm>
        <a:off x="1036844" y="2244636"/>
        <a:ext cx="8869155" cy="89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5135C-9DF5-4660-8A86-63D8B83991E6}">
      <dsp:nvSpPr>
        <dsp:cNvPr id="0" name=""/>
        <dsp:cNvSpPr/>
      </dsp:nvSpPr>
      <dsp:spPr>
        <a:xfrm>
          <a:off x="0" y="510692"/>
          <a:ext cx="9906000" cy="94281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55324195-1DF8-425E-B572-78F3AF1E3515}">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07D69C-95DC-4F06-9C23-F32FD8BF20A0}">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solidFill>
                <a:schemeClr val="tx1"/>
              </a:solidFill>
            </a:rPr>
            <a:t>Bluetooth (spesso abbreviato in BT) è uno standard tecnico-industriale di trasmissione dati per reti personali senza fili (WPAN: Wireless Personal Area Network)</a:t>
          </a:r>
          <a:endParaRPr lang="en-US" sz="1700" kern="1200" dirty="0">
            <a:solidFill>
              <a:schemeClr val="tx1"/>
            </a:solidFill>
          </a:endParaRPr>
        </a:p>
      </dsp:txBody>
      <dsp:txXfrm>
        <a:off x="1088952" y="510692"/>
        <a:ext cx="8817047" cy="942816"/>
      </dsp:txXfrm>
    </dsp:sp>
    <dsp:sp modelId="{2F9F7CF2-8921-44F5-8EA9-B6634A8B11E8}">
      <dsp:nvSpPr>
        <dsp:cNvPr id="0" name=""/>
        <dsp:cNvSpPr/>
      </dsp:nvSpPr>
      <dsp:spPr>
        <a:xfrm>
          <a:off x="0" y="1689212"/>
          <a:ext cx="9906000" cy="94281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DF1716A2-60B1-4F2C-941A-4E6E561DEFFF}">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7EBA2D-FD7F-416F-9A96-3996FB56791B}">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solidFill>
                <a:schemeClr val="tx1"/>
              </a:solidFill>
            </a:rPr>
            <a:t>Fornisce un metodo standard, economico e sicuro per scambiare informazioni tra dispositivi diversi attraverso una frequenza radio sicura a corto raggio in grado di ricercare i dispositivi coperti dal segnale radio entro un raggio di qualche decina di metri mettendoli in comunicazione tra loro</a:t>
          </a:r>
          <a:endParaRPr lang="en-US" sz="1700" kern="1200" dirty="0">
            <a:solidFill>
              <a:schemeClr val="tx1"/>
            </a:solidFill>
          </a:endParaRPr>
        </a:p>
      </dsp:txBody>
      <dsp:txXfrm>
        <a:off x="1088952" y="1689212"/>
        <a:ext cx="8817047" cy="94281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199975" y="150046"/>
          <a:ext cx="363591" cy="3635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dirty="0"/>
            <a:t>Si ottiene un </a:t>
          </a:r>
          <a:r>
            <a:rPr lang="it-IT" sz="1400" kern="1200" dirty="0" err="1"/>
            <a:t>BluetoothServerSocket</a:t>
          </a:r>
          <a:r>
            <a:rPr lang="it-IT" sz="1400" kern="1200" dirty="0"/>
            <a:t> chiamando </a:t>
          </a:r>
          <a:r>
            <a:rPr lang="it-IT" sz="1400" kern="1200" dirty="0" err="1"/>
            <a:t>listenUsingRfcommWithServiceRecord</a:t>
          </a:r>
          <a:r>
            <a:rPr lang="it-IT" sz="1400" kern="1200" dirty="0"/>
            <a:t>()</a:t>
          </a:r>
          <a:endParaRPr lang="en-US" sz="1400" kern="1200" dirty="0"/>
        </a:p>
      </dsp:txBody>
      <dsp:txXfrm>
        <a:off x="763543" y="1304"/>
        <a:ext cx="9142456" cy="661076"/>
      </dsp:txXfrm>
    </dsp:sp>
    <dsp:sp modelId="{B1204FF2-A08B-461D-863A-3C2C3C67E288}">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dirty="0"/>
            <a:t>La stringa è un nome identificabile del tuo servizio, che il sistema scrive automaticamente in una nuova voce del database SDP (Service Discovery </a:t>
          </a:r>
          <a:r>
            <a:rPr lang="it-IT" sz="1400" kern="1200" dirty="0" err="1"/>
            <a:t>Protocol</a:t>
          </a:r>
          <a:r>
            <a:rPr lang="it-IT" sz="1400" kern="1200" dirty="0"/>
            <a:t>) sul dispositivo, Il nome è arbitrario e può essere semplicemente il nome dell'applicazione</a:t>
          </a:r>
          <a:endParaRPr lang="en-US" sz="1400" kern="1200" dirty="0"/>
        </a:p>
      </dsp:txBody>
      <dsp:txXfrm>
        <a:off x="763543" y="827649"/>
        <a:ext cx="9142456" cy="661076"/>
      </dsp:txXfrm>
    </dsp:sp>
    <dsp:sp modelId="{A8F4BC95-7F2B-47A7-9A3B-6E36BD34277A}">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F40A5-979A-44C9-894C-A0AB90AA2F47}">
      <dsp:nvSpPr>
        <dsp:cNvPr id="0" name=""/>
        <dsp:cNvSpPr/>
      </dsp:nvSpPr>
      <dsp:spPr>
        <a:xfrm>
          <a:off x="199975" y="1802737"/>
          <a:ext cx="363591" cy="3635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3EA63F-E489-49AC-9DE9-46138D278E2F}">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dirty="0"/>
            <a:t>L'identificatore univoco universale (UUID) è anche incluso nella voce SDP e costituisce la base per l'accordo di connessione con il dispositivo client</a:t>
          </a:r>
          <a:endParaRPr lang="en-US" sz="1400" kern="1200" dirty="0"/>
        </a:p>
      </dsp:txBody>
      <dsp:txXfrm>
        <a:off x="763543" y="1653995"/>
        <a:ext cx="9142456" cy="661076"/>
      </dsp:txXfrm>
    </dsp:sp>
    <dsp:sp modelId="{22420C7F-E5EF-4B11-A751-FBA77655D09A}">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C93B55-BC92-4D54-997D-0E8D0F8007A3}">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DFE37A-691E-4B18-9156-68A77F76BCA5}">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dirty="0"/>
            <a:t>Quando il client tenta di connettersi con questo dispositivo, trasporta un UUID che identifica in modo univoco il servizio con cui desidera connettersi. Questi UUID devono corrispondere affinché la connessione venga accettata</a:t>
          </a:r>
          <a:endParaRPr lang="en-US" sz="1400" kern="1200" dirty="0"/>
        </a:p>
      </dsp:txBody>
      <dsp:txXfrm>
        <a:off x="763543" y="2480340"/>
        <a:ext cx="9142456" cy="66107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0EFAE-97CF-4BB9-A942-D6EDC79D1E0C}">
      <dsp:nvSpPr>
        <dsp:cNvPr id="0" name=""/>
        <dsp:cNvSpPr/>
      </dsp:nvSpPr>
      <dsp:spPr>
        <a:xfrm>
          <a:off x="108989" y="21654"/>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530AA-B727-4BAE-A12F-7734950D9067}">
      <dsp:nvSpPr>
        <dsp:cNvPr id="0" name=""/>
        <dsp:cNvSpPr/>
      </dsp:nvSpPr>
      <dsp:spPr>
        <a:xfrm>
          <a:off x="378329" y="290994"/>
          <a:ext cx="743893" cy="74389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7E8DE8-B615-4888-B2E1-FB97AC9A38C2}">
      <dsp:nvSpPr>
        <dsp:cNvPr id="0" name=""/>
        <dsp:cNvSpPr/>
      </dsp:nvSpPr>
      <dsp:spPr>
        <a:xfrm>
          <a:off x="1666401"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a:t>Si inizia ad ascoltare le richieste di connessione chiamando accept()</a:t>
          </a:r>
          <a:endParaRPr lang="en-US" sz="1500" kern="1200" dirty="0"/>
        </a:p>
      </dsp:txBody>
      <dsp:txXfrm>
        <a:off x="1666401" y="21654"/>
        <a:ext cx="3023212" cy="1282575"/>
      </dsp:txXfrm>
    </dsp:sp>
    <dsp:sp modelId="{3B45EDB4-734F-41BE-8126-44AE514E5BD9}">
      <dsp:nvSpPr>
        <dsp:cNvPr id="0" name=""/>
        <dsp:cNvSpPr/>
      </dsp:nvSpPr>
      <dsp:spPr>
        <a:xfrm>
          <a:off x="5216385" y="21654"/>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1D93C-3E1D-43F7-B4E3-B709A4E1B7D1}">
      <dsp:nvSpPr>
        <dsp:cNvPr id="0" name=""/>
        <dsp:cNvSpPr/>
      </dsp:nvSpPr>
      <dsp:spPr>
        <a:xfrm>
          <a:off x="5485726" y="290994"/>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67E64D-2983-4696-B225-131AAEA5927C}">
      <dsp:nvSpPr>
        <dsp:cNvPr id="0" name=""/>
        <dsp:cNvSpPr/>
      </dsp:nvSpPr>
      <dsp:spPr>
        <a:xfrm>
          <a:off x="6773798"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a:t>Questa è una chiamata bloccante: ritorna o una connessione o lancia un errore</a:t>
          </a:r>
          <a:endParaRPr lang="en-US" sz="1500" kern="1200" dirty="0"/>
        </a:p>
      </dsp:txBody>
      <dsp:txXfrm>
        <a:off x="6773798" y="21654"/>
        <a:ext cx="3023212" cy="1282575"/>
      </dsp:txXfrm>
    </dsp:sp>
    <dsp:sp modelId="{823FD3D0-D8AA-4EE0-BB01-493F5E17335D}">
      <dsp:nvSpPr>
        <dsp:cNvPr id="0" name=""/>
        <dsp:cNvSpPr/>
      </dsp:nvSpPr>
      <dsp:spPr>
        <a:xfrm>
          <a:off x="108989" y="1838491"/>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36B75-DCE3-45FC-914B-0C7D33FE0F2C}">
      <dsp:nvSpPr>
        <dsp:cNvPr id="0" name=""/>
        <dsp:cNvSpPr/>
      </dsp:nvSpPr>
      <dsp:spPr>
        <a:xfrm>
          <a:off x="378329" y="2107832"/>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B6109E-5E2D-4F86-9ADC-486EE81BAB16}">
      <dsp:nvSpPr>
        <dsp:cNvPr id="0" name=""/>
        <dsp:cNvSpPr/>
      </dsp:nvSpPr>
      <dsp:spPr>
        <a:xfrm>
          <a:off x="1666401"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a:t>Una connessione viene accettata solo quando un dispositivo remoto ha inviato una richiesta di connessione contenente un UUID che corrisponde a quello registrato con questo socket del server di ascolto</a:t>
          </a:r>
          <a:endParaRPr lang="en-US" sz="1500" kern="1200"/>
        </a:p>
      </dsp:txBody>
      <dsp:txXfrm>
        <a:off x="1666401" y="1838491"/>
        <a:ext cx="3023212" cy="1282575"/>
      </dsp:txXfrm>
    </dsp:sp>
    <dsp:sp modelId="{07304B6B-7CA8-45A5-9563-DE9211A28FAB}">
      <dsp:nvSpPr>
        <dsp:cNvPr id="0" name=""/>
        <dsp:cNvSpPr/>
      </dsp:nvSpPr>
      <dsp:spPr>
        <a:xfrm>
          <a:off x="5216385" y="1838491"/>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EEBB2-904B-4A90-AC17-3A6944EAF066}">
      <dsp:nvSpPr>
        <dsp:cNvPr id="0" name=""/>
        <dsp:cNvSpPr/>
      </dsp:nvSpPr>
      <dsp:spPr>
        <a:xfrm>
          <a:off x="5485726" y="2107832"/>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CADD58-2F9F-456E-9C08-2A4ADFFF2D06}">
      <dsp:nvSpPr>
        <dsp:cNvPr id="0" name=""/>
        <dsp:cNvSpPr/>
      </dsp:nvSpPr>
      <dsp:spPr>
        <a:xfrm>
          <a:off x="6773798"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a:t>In caso di successo, accept() restituisce un BluetoothSocket collegato</a:t>
          </a:r>
          <a:endParaRPr lang="en-US" sz="1500" kern="1200" dirty="0"/>
        </a:p>
      </dsp:txBody>
      <dsp:txXfrm>
        <a:off x="6773798" y="1838491"/>
        <a:ext cx="3023212" cy="128257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61DB9-B24F-4733-BF55-EA10D9173CFA}">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1B762-CD2D-47AD-AF9A-4C4D6727EF4B}">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4B2863-B9BD-4A45-8389-9EB83ADF0E31}">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A meno che non si desideri accettare connessioni aggiuntive, chiamare </a:t>
          </a:r>
          <a:r>
            <a:rPr lang="it-IT" sz="1800" kern="1200" dirty="0" err="1"/>
            <a:t>close</a:t>
          </a:r>
          <a:r>
            <a:rPr lang="it-IT" sz="1800" kern="1200" dirty="0"/>
            <a:t>()</a:t>
          </a:r>
          <a:endParaRPr lang="en-US" sz="1800" kern="1200" dirty="0"/>
        </a:p>
      </dsp:txBody>
      <dsp:txXfrm>
        <a:off x="1036844" y="383"/>
        <a:ext cx="8869155" cy="897701"/>
      </dsp:txXfrm>
    </dsp:sp>
    <dsp:sp modelId="{075526D9-0C6C-49C5-B518-9A1449F0BC96}">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3D2201-26F4-4638-8D6B-0E89A1937FE7}">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61B601-8984-42D0-AD20-3785E1D1DD6D}">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Questa chiamata al metodo rilascia il </a:t>
          </a:r>
          <a:r>
            <a:rPr lang="it-IT" sz="1800" kern="1200" dirty="0" err="1"/>
            <a:t>socket</a:t>
          </a:r>
          <a:r>
            <a:rPr lang="it-IT" sz="1800" kern="1200" dirty="0"/>
            <a:t> del server e tutte le sue risorse, ma non chiude il </a:t>
          </a:r>
          <a:r>
            <a:rPr lang="it-IT" sz="1800" kern="1200" dirty="0" err="1"/>
            <a:t>BluetoothSocket</a:t>
          </a:r>
          <a:r>
            <a:rPr lang="it-IT" sz="1800" kern="1200" dirty="0"/>
            <a:t> connesso che è stato restituito da </a:t>
          </a:r>
          <a:r>
            <a:rPr lang="it-IT" sz="1800" kern="1200" dirty="0" err="1"/>
            <a:t>accept</a:t>
          </a:r>
          <a:r>
            <a:rPr lang="it-IT" sz="1800" kern="1200" dirty="0"/>
            <a:t>()</a:t>
          </a:r>
          <a:endParaRPr lang="en-US" sz="1800" kern="1200" dirty="0"/>
        </a:p>
      </dsp:txBody>
      <dsp:txXfrm>
        <a:off x="1036844" y="1122509"/>
        <a:ext cx="8869155" cy="897701"/>
      </dsp:txXfrm>
    </dsp:sp>
    <dsp:sp modelId="{B9E2BD9E-BD9E-4721-B507-BA3B94BD4B78}">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23F70-2D57-4F72-A09D-63B3B48F0DD7}">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03D8A8-4FD1-48FD-A30E-ACADE694B685}">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A differenza di TCP/IP, RFCOMM consente un solo client connesso per canale alla volta, quindi nella maggior parte dei casi ha senso chiamare </a:t>
          </a:r>
          <a:r>
            <a:rPr lang="it-IT" sz="1800" kern="1200" dirty="0" err="1"/>
            <a:t>close</a:t>
          </a:r>
          <a:r>
            <a:rPr lang="it-IT" sz="1800" kern="1200" dirty="0"/>
            <a:t>() su </a:t>
          </a:r>
          <a:r>
            <a:rPr lang="it-IT" sz="1800" kern="1200" dirty="0" err="1"/>
            <a:t>BluetoothServerSocket</a:t>
          </a:r>
          <a:r>
            <a:rPr lang="it-IT" sz="1800" kern="1200" dirty="0"/>
            <a:t> immediatamente dopo aver accettato un </a:t>
          </a:r>
          <a:r>
            <a:rPr lang="it-IT" sz="1800" kern="1200" dirty="0" err="1"/>
            <a:t>socket</a:t>
          </a:r>
          <a:r>
            <a:rPr lang="it-IT" sz="1800" kern="1200" dirty="0"/>
            <a:t> connesso</a:t>
          </a:r>
          <a:endParaRPr lang="en-US" sz="1800" kern="1200" dirty="0"/>
        </a:p>
      </dsp:txBody>
      <dsp:txXfrm>
        <a:off x="1036844" y="2244636"/>
        <a:ext cx="8869155" cy="89770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0D556-67C5-40E6-A5B2-99D7009C2740}">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C46BA-E48E-4556-B664-9B40097ECF23}">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7CFF2B-A793-4C26-A059-09B829F5B855}">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Poiché la chiamata </a:t>
          </a:r>
          <a:r>
            <a:rPr lang="it-IT" sz="1800" kern="1200" err="1"/>
            <a:t>accept</a:t>
          </a:r>
          <a:r>
            <a:rPr lang="it-IT" sz="1800" kern="1200"/>
            <a:t>() è una chiamata bloccante, non deve essere eseguita nel </a:t>
          </a:r>
          <a:r>
            <a:rPr lang="it-IT" sz="1800" kern="1200" err="1"/>
            <a:t>thread</a:t>
          </a:r>
          <a:r>
            <a:rPr lang="it-IT" sz="1800" kern="1200"/>
            <a:t> dell'interfaccia utente dell'attività principale in modo che l'applicazione possa ancora rispondere ad altre interazioni dell'utente</a:t>
          </a:r>
          <a:endParaRPr lang="en-US" sz="1800" kern="1200"/>
        </a:p>
      </dsp:txBody>
      <dsp:txXfrm>
        <a:off x="1036844" y="383"/>
        <a:ext cx="8869155" cy="897701"/>
      </dsp:txXfrm>
    </dsp:sp>
    <dsp:sp modelId="{47F87180-2C0B-4013-AFE5-E82C71070CFC}">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E29AE-7A3A-4B24-B947-DB10AB09189B}">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349400-D37E-4EAE-8CBD-BDCFA258C351}">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Di solito ha senso svolgere tutto il lavoro che coinvolge un </a:t>
          </a:r>
          <a:r>
            <a:rPr lang="it-IT" sz="1800" kern="1200" err="1"/>
            <a:t>BluetoothServerSocket</a:t>
          </a:r>
          <a:r>
            <a:rPr lang="it-IT" sz="1800" kern="1200"/>
            <a:t> o </a:t>
          </a:r>
          <a:r>
            <a:rPr lang="it-IT" sz="1800" kern="1200" err="1"/>
            <a:t>BluetoothSocket</a:t>
          </a:r>
          <a:r>
            <a:rPr lang="it-IT" sz="1800" kern="1200"/>
            <a:t> in un nuovo </a:t>
          </a:r>
          <a:r>
            <a:rPr lang="it-IT" sz="1800" kern="1200" err="1"/>
            <a:t>thread</a:t>
          </a:r>
          <a:r>
            <a:rPr lang="it-IT" sz="1800" kern="1200"/>
            <a:t> gestito dall'applicazione</a:t>
          </a:r>
          <a:endParaRPr lang="en-US" sz="1800" kern="1200"/>
        </a:p>
      </dsp:txBody>
      <dsp:txXfrm>
        <a:off x="1036844" y="1122509"/>
        <a:ext cx="8869155" cy="897701"/>
      </dsp:txXfrm>
    </dsp:sp>
    <dsp:sp modelId="{8415FFD0-766E-47B4-AFE9-B5CE1AE0CB0A}">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B9718C-AF00-4224-82EF-E8DE53FC8013}">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E712BA-CBCC-4574-BE5E-26203AA5949E}">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Per interrompere una chiamata bloccante come </a:t>
          </a:r>
          <a:r>
            <a:rPr lang="it-IT" sz="1800" kern="1200" dirty="0" err="1"/>
            <a:t>accept</a:t>
          </a:r>
          <a:r>
            <a:rPr lang="it-IT" sz="1800" kern="1200" dirty="0"/>
            <a:t>(), si usa </a:t>
          </a:r>
          <a:r>
            <a:rPr lang="it-IT" sz="1800" kern="1200" dirty="0" err="1"/>
            <a:t>close</a:t>
          </a:r>
          <a:r>
            <a:rPr lang="it-IT" sz="1800" kern="1200" dirty="0"/>
            <a:t>() su </a:t>
          </a:r>
          <a:r>
            <a:rPr lang="it-IT" sz="1800" kern="1200" dirty="0" err="1"/>
            <a:t>BluetoothServerSocket</a:t>
          </a:r>
          <a:r>
            <a:rPr lang="it-IT" sz="1800" kern="1200" dirty="0"/>
            <a:t> o </a:t>
          </a:r>
          <a:r>
            <a:rPr lang="it-IT" sz="1800" kern="1200" dirty="0" err="1"/>
            <a:t>BluetoothSocket</a:t>
          </a:r>
          <a:r>
            <a:rPr lang="it-IT" sz="1800" kern="1200" dirty="0"/>
            <a:t> da un altro </a:t>
          </a:r>
          <a:r>
            <a:rPr lang="it-IT" sz="1800" kern="1200" dirty="0" err="1"/>
            <a:t>thread</a:t>
          </a:r>
          <a:r>
            <a:rPr lang="it-IT" sz="1800" kern="1200" dirty="0"/>
            <a:t>. Si noti che tutti i metodi su </a:t>
          </a:r>
          <a:r>
            <a:rPr lang="it-IT" sz="1800" kern="1200" dirty="0" err="1"/>
            <a:t>BluetoothServerSocket</a:t>
          </a:r>
          <a:r>
            <a:rPr lang="it-IT" sz="1800" kern="1200" dirty="0"/>
            <a:t> o </a:t>
          </a:r>
          <a:r>
            <a:rPr lang="it-IT" sz="1800" kern="1200" dirty="0" err="1"/>
            <a:t>BluetoothSocket</a:t>
          </a:r>
          <a:r>
            <a:rPr lang="it-IT" sz="1800" kern="1200" dirty="0"/>
            <a:t> sono </a:t>
          </a:r>
          <a:r>
            <a:rPr lang="it-IT" sz="1800" kern="1200" dirty="0" err="1"/>
            <a:t>thread-safe</a:t>
          </a:r>
          <a:endParaRPr lang="en-US" sz="1800" kern="1200" dirty="0"/>
        </a:p>
      </dsp:txBody>
      <dsp:txXfrm>
        <a:off x="1036844" y="2244636"/>
        <a:ext cx="8869155" cy="89770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51069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a:t>Per avviare una connessione con un dispositivo remoto che accetta connessioni su un socket server aperto, è innanzitutto necessario ottenere un oggetto BluetoothDevice che rappresenti il ​​dispositivo remoto</a:t>
          </a:r>
          <a:endParaRPr lang="en-US" sz="1700" kern="1200" dirty="0"/>
        </a:p>
      </dsp:txBody>
      <dsp:txXfrm>
        <a:off x="1088952" y="510692"/>
        <a:ext cx="8817047" cy="942816"/>
      </dsp:txXfrm>
    </dsp:sp>
    <dsp:sp modelId="{B1204FF2-A08B-461D-863A-3C2C3C67E288}">
      <dsp:nvSpPr>
        <dsp:cNvPr id="0" name=""/>
        <dsp:cNvSpPr/>
      </dsp:nvSpPr>
      <dsp:spPr>
        <a:xfrm>
          <a:off x="0" y="168921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a:t>È quindi necessario utilizzare BluetoothDevice per acquisire un BluetoothSocket e avviare la connessione</a:t>
          </a:r>
          <a:endParaRPr lang="en-US" sz="1700" kern="1200" dirty="0"/>
        </a:p>
      </dsp:txBody>
      <dsp:txXfrm>
        <a:off x="1088952" y="1689212"/>
        <a:ext cx="8817047" cy="94281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Utilizzando </a:t>
          </a:r>
          <a:r>
            <a:rPr lang="it-IT" sz="1800" kern="1200" dirty="0" err="1"/>
            <a:t>BluetoothDevice</a:t>
          </a:r>
          <a:r>
            <a:rPr lang="it-IT" sz="1800" kern="1200" dirty="0"/>
            <a:t>, si ottiene un </a:t>
          </a:r>
          <a:r>
            <a:rPr lang="it-IT" sz="1800" kern="1200" dirty="0" err="1"/>
            <a:t>BluetoothSocket</a:t>
          </a:r>
          <a:r>
            <a:rPr lang="it-IT" sz="1800" kern="1200" dirty="0"/>
            <a:t> chiamando il metodo </a:t>
          </a:r>
          <a:r>
            <a:rPr lang="it-IT" sz="1800" kern="1200" dirty="0" err="1"/>
            <a:t>createRfcommSocketToServiceRecord</a:t>
          </a:r>
          <a:r>
            <a:rPr lang="it-IT" sz="1800" kern="1200" dirty="0"/>
            <a:t> (UUID)</a:t>
          </a:r>
          <a:endParaRPr lang="en-US" sz="1800" kern="1200" dirty="0"/>
        </a:p>
      </dsp:txBody>
      <dsp:txXfrm>
        <a:off x="763543" y="1304"/>
        <a:ext cx="9142456" cy="661076"/>
      </dsp:txXfrm>
    </dsp:sp>
    <dsp:sp modelId="{C61A7CA2-C7D4-41C4-866F-2D7E9CEB98B6}">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8B49D-7DE4-4050-B462-4E902CBE6D14}">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3DB33E-E9B6-436D-B538-9CFF27B2C2E5}">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Questo metodo inizializza un oggetto </a:t>
          </a:r>
          <a:r>
            <a:rPr lang="it-IT" sz="1800" kern="1200" dirty="0" err="1"/>
            <a:t>BluetoothSocket</a:t>
          </a:r>
          <a:r>
            <a:rPr lang="it-IT" sz="1800" kern="1200" dirty="0"/>
            <a:t> che consente al client di connettersi a un dispositivo Bluetooth</a:t>
          </a:r>
          <a:endParaRPr lang="en-US" sz="1800" kern="1200" dirty="0"/>
        </a:p>
      </dsp:txBody>
      <dsp:txXfrm>
        <a:off x="763543" y="827649"/>
        <a:ext cx="9142456" cy="661076"/>
      </dsp:txXfrm>
    </dsp:sp>
    <dsp:sp modelId="{4548A88B-2E86-48FC-AEE1-57B14DAE9EC9}">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L'UUID passato qui deve corrispondere all'UUID utilizzato dal dispositivo server quando ha chiamato hearUsingRfcommWithServiceRecord (String, UUID) per aprire BluetoothServerSocket</a:t>
          </a:r>
          <a:endParaRPr lang="en-US" sz="1800" kern="1200" dirty="0"/>
        </a:p>
      </dsp:txBody>
      <dsp:txXfrm>
        <a:off x="763543" y="1653995"/>
        <a:ext cx="9142456" cy="661076"/>
      </dsp:txXfrm>
    </dsp:sp>
    <dsp:sp modelId="{34CCED1F-E6B9-48D2-9250-26B8ABAAEB93}">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151DBD-D72A-4120-B0BF-0D85A59C7BA3}">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F083F-B9E6-45BF-9B33-2651EB032467}">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Per utilizzare un UUID corrispondente, codificare la stringa UUID nell'applicazione e quindi fare riferimento a esso sia dal server che dal codice client</a:t>
          </a:r>
          <a:endParaRPr lang="en-US" sz="1800" kern="1200" dirty="0"/>
        </a:p>
      </dsp:txBody>
      <dsp:txXfrm>
        <a:off x="763543" y="2480340"/>
        <a:ext cx="9142456" cy="66107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Si inizia la connessione chiamando </a:t>
          </a:r>
          <a:r>
            <a:rPr lang="it-IT" sz="1800" kern="1200" err="1"/>
            <a:t>connect</a:t>
          </a:r>
          <a:r>
            <a:rPr lang="it-IT" sz="1800" kern="1200"/>
            <a:t>(). Si noti che questo metodo è una chiamata bloccante</a:t>
          </a:r>
          <a:endParaRPr lang="en-US" sz="1800" kern="1200"/>
        </a:p>
      </dsp:txBody>
      <dsp:txXfrm>
        <a:off x="763543" y="1304"/>
        <a:ext cx="9142456" cy="661076"/>
      </dsp:txXfrm>
    </dsp:sp>
    <dsp:sp modelId="{C61A7CA2-C7D4-41C4-866F-2D7E9CEB98B6}">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8B49D-7DE4-4050-B462-4E902CBE6D14}">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3DB33E-E9B6-436D-B538-9CFF27B2C2E5}">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Dopo che un client chiama questo metodo, il sistema esegue una ricerca SDP per trovare il dispositivo remoto con l'UUID corrispondente</a:t>
          </a:r>
          <a:endParaRPr lang="en-US" sz="1800" kern="1200"/>
        </a:p>
      </dsp:txBody>
      <dsp:txXfrm>
        <a:off x="763543" y="827649"/>
        <a:ext cx="9142456" cy="661076"/>
      </dsp:txXfrm>
    </dsp:sp>
    <dsp:sp modelId="{4548A88B-2E86-48FC-AEE1-57B14DAE9EC9}">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Se la ricerca ha esito positivo e il dispositivo remoto accetta la connessione, condivide il canale RFCOMM da utilizzare durante la connessione e viene restituito il metodo </a:t>
          </a:r>
          <a:r>
            <a:rPr lang="it-IT" sz="1800" kern="1200" dirty="0" err="1"/>
            <a:t>connect</a:t>
          </a:r>
          <a:r>
            <a:rPr lang="it-IT" sz="1800" kern="1200" dirty="0"/>
            <a:t>()</a:t>
          </a:r>
          <a:endParaRPr lang="en-US" sz="1800" kern="1200" dirty="0"/>
        </a:p>
      </dsp:txBody>
      <dsp:txXfrm>
        <a:off x="763543" y="1653995"/>
        <a:ext cx="9142456" cy="661076"/>
      </dsp:txXfrm>
    </dsp:sp>
    <dsp:sp modelId="{D32D220E-1317-49A8-A935-07AD179274BF}">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3EBCA-139E-485B-8F91-74FFEBED57DF}">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F905DB-7F86-4FF0-B17F-55315C57E688}">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Se la connessione fallisce o se il metodo connect() scade (dopo circa 12 secondi), il metodo genera un'eccezione IOException</a:t>
          </a:r>
          <a:endParaRPr lang="en-US" sz="1800" kern="1200" dirty="0"/>
        </a:p>
      </dsp:txBody>
      <dsp:txXfrm>
        <a:off x="763543" y="2480340"/>
        <a:ext cx="9142456" cy="66107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Poiché </a:t>
          </a:r>
          <a:r>
            <a:rPr lang="it-IT" sz="1900" kern="1200" err="1"/>
            <a:t>connect</a:t>
          </a:r>
          <a:r>
            <a:rPr lang="it-IT" sz="1900" kern="1200"/>
            <a:t>() è una chiamata bloccante, è sempre necessario eseguire questa procedura di connessione in un </a:t>
          </a:r>
          <a:r>
            <a:rPr lang="it-IT" sz="1900" kern="1200" err="1"/>
            <a:t>thread</a:t>
          </a:r>
          <a:r>
            <a:rPr lang="it-IT" sz="1900" kern="1200"/>
            <a:t> separato dal </a:t>
          </a:r>
          <a:r>
            <a:rPr lang="it-IT" sz="1900" kern="1200" err="1"/>
            <a:t>thread</a:t>
          </a:r>
          <a:r>
            <a:rPr lang="it-IT" sz="1900" kern="1200"/>
            <a:t> dell'attività principale (UI)</a:t>
          </a:r>
          <a:endParaRPr lang="en-US" sz="1900" kern="120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È necessario chiamare sempre </a:t>
          </a:r>
          <a:r>
            <a:rPr lang="it-IT" sz="1900" kern="1200" err="1"/>
            <a:t>cancelDiscovery</a:t>
          </a:r>
          <a:r>
            <a:rPr lang="it-IT" sz="1900" kern="1200"/>
            <a:t>() per assicurarsi che il dispositivo non stia eseguendo il rilevamento del dispositivo prima di chiamare </a:t>
          </a:r>
          <a:r>
            <a:rPr lang="it-IT" sz="1900" kern="1200" err="1"/>
            <a:t>connect</a:t>
          </a:r>
          <a:r>
            <a:rPr lang="it-IT" sz="1900" kern="1200"/>
            <a:t>()</a:t>
          </a:r>
          <a:endParaRPr lang="en-US" sz="1900" kern="120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Se il rilevamento è in corso, il tentativo di connessione è notevolmente rallentato ed è più probabile che fallisca</a:t>
          </a:r>
          <a:endParaRPr lang="en-US" sz="1900" kern="1200"/>
        </a:p>
      </dsp:txBody>
      <dsp:txXfrm>
        <a:off x="1036844" y="2244636"/>
        <a:ext cx="8869155" cy="89770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933450">
            <a:lnSpc>
              <a:spcPct val="100000"/>
            </a:lnSpc>
            <a:spcBef>
              <a:spcPct val="0"/>
            </a:spcBef>
            <a:spcAft>
              <a:spcPct val="35000"/>
            </a:spcAft>
            <a:buNone/>
          </a:pPr>
          <a:r>
            <a:rPr lang="it-IT" sz="2100" kern="1200" dirty="0"/>
            <a:t>Dopo aver collegato correttamente più dispositivi, ognuno ha un </a:t>
          </a:r>
          <a:r>
            <a:rPr lang="it-IT" sz="2100" kern="1200" dirty="0" err="1"/>
            <a:t>BluetoothSocket</a:t>
          </a:r>
          <a:r>
            <a:rPr lang="it-IT" sz="2100" kern="1200" dirty="0"/>
            <a:t> collegato, è possibile condividere informazioni tra dispositivi</a:t>
          </a:r>
          <a:endParaRPr lang="en-US" sz="2100" kern="1200" dirty="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933450">
            <a:lnSpc>
              <a:spcPct val="100000"/>
            </a:lnSpc>
            <a:spcBef>
              <a:spcPct val="0"/>
            </a:spcBef>
            <a:spcAft>
              <a:spcPct val="35000"/>
            </a:spcAft>
            <a:buNone/>
          </a:pPr>
          <a:r>
            <a:rPr lang="it-IT" sz="2100" kern="1200" dirty="0"/>
            <a:t>Si ottengono </a:t>
          </a:r>
          <a:r>
            <a:rPr lang="it-IT" sz="2100" kern="1200" dirty="0" err="1"/>
            <a:t>InputStream</a:t>
          </a:r>
          <a:r>
            <a:rPr lang="it-IT" sz="2100" kern="1200" dirty="0"/>
            <a:t> e </a:t>
          </a:r>
          <a:r>
            <a:rPr lang="it-IT" sz="2100" kern="1200" dirty="0" err="1"/>
            <a:t>OutputStream</a:t>
          </a:r>
          <a:r>
            <a:rPr lang="it-IT" sz="2100" kern="1200" dirty="0"/>
            <a:t> che gestiscono le trasmissioni attraverso il </a:t>
          </a:r>
          <a:r>
            <a:rPr lang="it-IT" sz="2100" kern="1200" dirty="0" err="1"/>
            <a:t>socket</a:t>
          </a:r>
          <a:r>
            <a:rPr lang="it-IT" sz="2100" kern="1200" dirty="0"/>
            <a:t> usando rispettivamente </a:t>
          </a:r>
          <a:r>
            <a:rPr lang="it-IT" sz="2100" kern="1200" dirty="0" err="1"/>
            <a:t>getInputStream</a:t>
          </a:r>
          <a:r>
            <a:rPr lang="it-IT" sz="2100" kern="1200" dirty="0"/>
            <a:t>() e </a:t>
          </a:r>
          <a:r>
            <a:rPr lang="it-IT" sz="2100" kern="1200" dirty="0" err="1"/>
            <a:t>getOutputStream</a:t>
          </a:r>
          <a:r>
            <a:rPr lang="it-IT" sz="2100" kern="1200" dirty="0"/>
            <a:t>()</a:t>
          </a:r>
          <a:endParaRPr lang="en-US" sz="2100" kern="1200" dirty="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933450">
            <a:lnSpc>
              <a:spcPct val="100000"/>
            </a:lnSpc>
            <a:spcBef>
              <a:spcPct val="0"/>
            </a:spcBef>
            <a:spcAft>
              <a:spcPct val="35000"/>
            </a:spcAft>
            <a:buNone/>
          </a:pPr>
          <a:r>
            <a:rPr lang="it-IT" sz="2100" kern="1200" dirty="0"/>
            <a:t>Nei flussi i dati vengono letti e scritti usando </a:t>
          </a:r>
          <a:r>
            <a:rPr lang="it-IT" sz="2100" kern="1200" dirty="0" err="1"/>
            <a:t>read</a:t>
          </a:r>
          <a:r>
            <a:rPr lang="it-IT" sz="2100" kern="1200" dirty="0"/>
            <a:t>(byte []) e </a:t>
          </a:r>
          <a:r>
            <a:rPr lang="it-IT" sz="2100" kern="1200" dirty="0" err="1"/>
            <a:t>write</a:t>
          </a:r>
          <a:r>
            <a:rPr lang="it-IT" sz="2100" kern="1200" dirty="0"/>
            <a:t>(byte [])</a:t>
          </a:r>
          <a:endParaRPr lang="en-US" sz="2100" kern="1200" dirty="0"/>
        </a:p>
      </dsp:txBody>
      <dsp:txXfrm>
        <a:off x="1036844" y="2244636"/>
        <a:ext cx="8869155" cy="89770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È buona norma usare un </a:t>
          </a:r>
          <a:r>
            <a:rPr lang="it-IT" sz="1700" kern="1200" dirty="0" err="1"/>
            <a:t>thread</a:t>
          </a:r>
          <a:r>
            <a:rPr lang="it-IT" sz="1700" kern="1200" dirty="0"/>
            <a:t> dedicato per leggere e scrivere sullo stream. Questo è importante perché entrambi i metodi </a:t>
          </a:r>
          <a:r>
            <a:rPr lang="it-IT" sz="1700" kern="1200" dirty="0" err="1"/>
            <a:t>read</a:t>
          </a:r>
          <a:r>
            <a:rPr lang="it-IT" sz="1700" kern="1200" dirty="0"/>
            <a:t>(byte []) e </a:t>
          </a:r>
          <a:r>
            <a:rPr lang="it-IT" sz="1700" kern="1200" dirty="0" err="1"/>
            <a:t>write</a:t>
          </a:r>
          <a:r>
            <a:rPr lang="it-IT" sz="1700" kern="1200" dirty="0"/>
            <a:t>(byte []) bloccano le chiamate</a:t>
          </a:r>
          <a:endParaRPr lang="en-US" sz="1700" kern="1200" dirty="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Il metodo </a:t>
          </a:r>
          <a:r>
            <a:rPr lang="it-IT" sz="1700" kern="1200" dirty="0" err="1"/>
            <a:t>read</a:t>
          </a:r>
          <a:r>
            <a:rPr lang="it-IT" sz="1700" kern="1200" dirty="0"/>
            <a:t>(byte []) si blocca fino a quando non c'è qualcosa da leggere dallo stream</a:t>
          </a:r>
          <a:endParaRPr lang="en-US" sz="1700" kern="1200" dirty="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Il metodo </a:t>
          </a:r>
          <a:r>
            <a:rPr lang="it-IT" sz="1700" kern="1200" dirty="0" err="1"/>
            <a:t>write</a:t>
          </a:r>
          <a:r>
            <a:rPr lang="it-IT" sz="1700" kern="1200" dirty="0"/>
            <a:t>(byte []) di solito non si blocca, ma può bloccare il controllo del flusso se il dispositivo remoto non sta chiamando </a:t>
          </a:r>
          <a:r>
            <a:rPr lang="it-IT" sz="1700" kern="1200" dirty="0" err="1"/>
            <a:t>read</a:t>
          </a:r>
          <a:r>
            <a:rPr lang="it-IT" sz="1700" kern="1200" dirty="0"/>
            <a:t>(byte []) abbastanza rapidamente e di conseguenza i buffer intermedi si riempiono</a:t>
          </a:r>
        </a:p>
      </dsp:txBody>
      <dsp:txXfrm>
        <a:off x="1036844" y="2244636"/>
        <a:ext cx="8869155" cy="8977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2E25-E80B-4CE9-86AF-A3AD89278684}">
      <dsp:nvSpPr>
        <dsp:cNvPr id="0" name=""/>
        <dsp:cNvSpPr/>
      </dsp:nvSpPr>
      <dsp:spPr>
        <a:xfrm>
          <a:off x="62400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1CA22-212E-456C-B600-5FBBFD27F086}">
      <dsp:nvSpPr>
        <dsp:cNvPr id="0" name=""/>
        <dsp:cNvSpPr/>
      </dsp:nvSpPr>
      <dsp:spPr>
        <a:xfrm>
          <a:off x="1004250" y="621105"/>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A276F-0E9D-4078-8832-993017C5406E}">
      <dsp:nvSpPr>
        <dsp:cNvPr id="0" name=""/>
        <dsp:cNvSpPr/>
      </dsp:nvSpPr>
      <dsp:spPr>
        <a:xfrm>
          <a:off x="5362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it-IT" sz="1400" kern="1200" dirty="0"/>
            <a:t>Un dispositivo rilevabile si rende disponibile per le richieste di  connessione in arrivo</a:t>
          </a:r>
          <a:endParaRPr lang="en-US" sz="1400" kern="1200" dirty="0"/>
        </a:p>
      </dsp:txBody>
      <dsp:txXfrm>
        <a:off x="53625" y="2580856"/>
        <a:ext cx="2925000" cy="720000"/>
      </dsp:txXfrm>
    </dsp:sp>
    <dsp:sp modelId="{1D8BF001-7A8B-4D87-A72E-F7DDB62A7C16}">
      <dsp:nvSpPr>
        <dsp:cNvPr id="0" name=""/>
        <dsp:cNvSpPr/>
      </dsp:nvSpPr>
      <dsp:spPr>
        <a:xfrm>
          <a:off x="4060875"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D0F2-2DF3-4428-80AC-DF72C0B6C306}">
      <dsp:nvSpPr>
        <dsp:cNvPr id="0" name=""/>
        <dsp:cNvSpPr/>
      </dsp:nvSpPr>
      <dsp:spPr>
        <a:xfrm>
          <a:off x="4441125" y="621105"/>
          <a:ext cx="1023750" cy="10237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482CC-EFB4-4685-8139-B14497FFD80E}">
      <dsp:nvSpPr>
        <dsp:cNvPr id="0" name=""/>
        <dsp:cNvSpPr/>
      </dsp:nvSpPr>
      <dsp:spPr>
        <a:xfrm>
          <a:off x="3490500"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it-IT" sz="1400" kern="1200" dirty="0"/>
            <a:t>Un altro dispositivo trova il dispositivo rilevabile mediante un processo di </a:t>
          </a:r>
          <a:r>
            <a:rPr lang="it-IT" sz="1400" kern="1200" dirty="0" err="1"/>
            <a:t>discovery</a:t>
          </a:r>
          <a:endParaRPr lang="en-US" sz="1400" kern="1200" dirty="0"/>
        </a:p>
      </dsp:txBody>
      <dsp:txXfrm>
        <a:off x="3490500" y="2580856"/>
        <a:ext cx="2925000" cy="720000"/>
      </dsp:txXfrm>
    </dsp:sp>
    <dsp:sp modelId="{C03C8607-3AF6-434F-8C2A-B0FC9EAB157E}">
      <dsp:nvSpPr>
        <dsp:cNvPr id="0" name=""/>
        <dsp:cNvSpPr/>
      </dsp:nvSpPr>
      <dsp:spPr>
        <a:xfrm>
          <a:off x="749775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85243-7D66-4E4A-A5CC-76245253F600}">
      <dsp:nvSpPr>
        <dsp:cNvPr id="0" name=""/>
        <dsp:cNvSpPr/>
      </dsp:nvSpPr>
      <dsp:spPr>
        <a:xfrm>
          <a:off x="7878000" y="621105"/>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961932-2BDC-4523-A075-1AB5F06E0C53}">
      <dsp:nvSpPr>
        <dsp:cNvPr id="0" name=""/>
        <dsp:cNvSpPr/>
      </dsp:nvSpPr>
      <dsp:spPr>
        <a:xfrm>
          <a:off x="692737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it-IT" sz="1200" kern="1200" dirty="0"/>
            <a:t>accetta la richiesta di associazione, i due dispositivi completano un processo di collegamento in cui scambiano le chiavi di sicurezza </a:t>
          </a:r>
          <a:endParaRPr lang="en-US" sz="1200" kern="1200" dirty="0"/>
        </a:p>
      </dsp:txBody>
      <dsp:txXfrm>
        <a:off x="6927375" y="2580856"/>
        <a:ext cx="2925000" cy="72000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A45FE-7008-4EF3-B972-1AB848A6682A}">
      <dsp:nvSpPr>
        <dsp:cNvPr id="0" name=""/>
        <dsp:cNvSpPr/>
      </dsp:nvSpPr>
      <dsp:spPr>
        <a:xfrm>
          <a:off x="0" y="51069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9B2A24-81D7-41DD-BCC9-34CD10251473}">
      <dsp:nvSpPr>
        <dsp:cNvPr id="0" name=""/>
        <dsp:cNvSpPr/>
      </dsp:nvSpPr>
      <dsp:spPr>
        <a:xfrm>
          <a:off x="285201" y="722825"/>
          <a:ext cx="518548" cy="51854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6A9C90-79E4-4F39-BDB7-41790578AA2C}">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11200">
            <a:lnSpc>
              <a:spcPct val="90000"/>
            </a:lnSpc>
            <a:spcBef>
              <a:spcPct val="0"/>
            </a:spcBef>
            <a:spcAft>
              <a:spcPct val="35000"/>
            </a:spcAft>
            <a:buNone/>
          </a:pPr>
          <a:r>
            <a:rPr lang="it-IT" sz="1600" kern="1200" dirty="0"/>
            <a:t>Android Developer: </a:t>
          </a:r>
          <a:r>
            <a:rPr lang="it-IT" sz="1600" kern="1200" dirty="0">
              <a:solidFill>
                <a:srgbClr val="77C7C4"/>
              </a:solidFill>
              <a:hlinkClick xmlns:r="http://schemas.openxmlformats.org/officeDocument/2006/relationships" r:id="rId3">
                <a:extLst>
                  <a:ext uri="{A12FA001-AC4F-418D-AE19-62706E023703}">
                    <ahyp:hlinkClr xmlns:ahyp="http://schemas.microsoft.com/office/drawing/2018/hyperlinkcolor" val="tx"/>
                  </a:ext>
                </a:extLst>
              </a:hlinkClick>
            </a:rPr>
            <a:t>https://developer.android.com/guide/topics/connectivity/bluetooth</a:t>
          </a:r>
          <a:endParaRPr lang="en-US" sz="1600" kern="1200" dirty="0">
            <a:solidFill>
              <a:srgbClr val="77C7C4"/>
            </a:solidFill>
          </a:endParaRPr>
        </a:p>
      </dsp:txBody>
      <dsp:txXfrm>
        <a:off x="1088952" y="510692"/>
        <a:ext cx="8817047" cy="942816"/>
      </dsp:txXfrm>
    </dsp:sp>
    <dsp:sp modelId="{516C924D-38F6-42B4-8CC5-0A28DA04A7C4}">
      <dsp:nvSpPr>
        <dsp:cNvPr id="0" name=""/>
        <dsp:cNvSpPr/>
      </dsp:nvSpPr>
      <dsp:spPr>
        <a:xfrm>
          <a:off x="0" y="168921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CB657D-D984-4A5E-983D-D5411C6C7AF8}">
      <dsp:nvSpPr>
        <dsp:cNvPr id="0" name=""/>
        <dsp:cNvSpPr/>
      </dsp:nvSpPr>
      <dsp:spPr>
        <a:xfrm>
          <a:off x="285201" y="1901346"/>
          <a:ext cx="518548" cy="518548"/>
        </a:xfrm>
        <a:prstGeom prst="rect">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35A717-71FD-4980-9177-EC88D5BE7E6B}">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11200">
            <a:lnSpc>
              <a:spcPct val="90000"/>
            </a:lnSpc>
            <a:spcBef>
              <a:spcPct val="0"/>
            </a:spcBef>
            <a:spcAft>
              <a:spcPct val="35000"/>
            </a:spcAft>
            <a:buNone/>
          </a:pPr>
          <a:r>
            <a:rPr lang="it-IT" sz="1600" kern="1200" dirty="0"/>
            <a:t>RFCCOMM: </a:t>
          </a:r>
          <a:r>
            <a:rPr lang="it-IT" sz="1600" kern="1200" dirty="0">
              <a:solidFill>
                <a:srgbClr val="77C7C4"/>
              </a:solidFill>
              <a:hlinkClick xmlns:r="http://schemas.openxmlformats.org/officeDocument/2006/relationships" r:id="rId6">
                <a:extLst>
                  <a:ext uri="{A12FA001-AC4F-418D-AE19-62706E023703}">
                    <ahyp:hlinkClr xmlns:ahyp="http://schemas.microsoft.com/office/drawing/2018/hyperlinkcolor" val="tx"/>
                  </a:ext>
                </a:extLst>
              </a:hlinkClick>
            </a:rPr>
            <a:t>https://en.wikipedia.org/wiki/List_of_Bluetooth_protocols#Radio_frequency_communication_(RFCOMM)</a:t>
          </a:r>
          <a:endParaRPr lang="en-US" sz="1600" kern="1200" dirty="0">
            <a:solidFill>
              <a:srgbClr val="77C7C4"/>
            </a:solidFill>
          </a:endParaRPr>
        </a:p>
      </dsp:txBody>
      <dsp:txXfrm>
        <a:off x="1088952" y="1689212"/>
        <a:ext cx="8817047" cy="9428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2E25-E80B-4CE9-86AF-A3AD89278684}">
      <dsp:nvSpPr>
        <dsp:cNvPr id="0" name=""/>
        <dsp:cNvSpPr/>
      </dsp:nvSpPr>
      <dsp:spPr>
        <a:xfrm>
          <a:off x="62400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1CA22-212E-456C-B600-5FBBFD27F086}">
      <dsp:nvSpPr>
        <dsp:cNvPr id="0" name=""/>
        <dsp:cNvSpPr/>
      </dsp:nvSpPr>
      <dsp:spPr>
        <a:xfrm>
          <a:off x="1004250" y="621105"/>
          <a:ext cx="1023750" cy="10237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A276F-0E9D-4078-8832-993017C5406E}">
      <dsp:nvSpPr>
        <dsp:cNvPr id="0" name=""/>
        <dsp:cNvSpPr/>
      </dsp:nvSpPr>
      <dsp:spPr>
        <a:xfrm>
          <a:off x="5362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BLUETOOTH</a:t>
          </a:r>
          <a:endParaRPr lang="en-US" sz="2200" kern="1200" dirty="0"/>
        </a:p>
      </dsp:txBody>
      <dsp:txXfrm>
        <a:off x="53625" y="2580856"/>
        <a:ext cx="2925000" cy="720000"/>
      </dsp:txXfrm>
    </dsp:sp>
    <dsp:sp modelId="{1D8BF001-7A8B-4D87-A72E-F7DDB62A7C16}">
      <dsp:nvSpPr>
        <dsp:cNvPr id="0" name=""/>
        <dsp:cNvSpPr/>
      </dsp:nvSpPr>
      <dsp:spPr>
        <a:xfrm>
          <a:off x="4060875"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D0F2-2DF3-4428-80AC-DF72C0B6C306}">
      <dsp:nvSpPr>
        <dsp:cNvPr id="0" name=""/>
        <dsp:cNvSpPr/>
      </dsp:nvSpPr>
      <dsp:spPr>
        <a:xfrm>
          <a:off x="4441125" y="621105"/>
          <a:ext cx="1023750" cy="10237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482CC-EFB4-4685-8139-B14497FFD80E}">
      <dsp:nvSpPr>
        <dsp:cNvPr id="0" name=""/>
        <dsp:cNvSpPr/>
      </dsp:nvSpPr>
      <dsp:spPr>
        <a:xfrm>
          <a:off x="3490500"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ACCESS_FINE_LOCATION</a:t>
          </a:r>
          <a:endParaRPr lang="en-US" sz="2200" kern="1200" dirty="0"/>
        </a:p>
      </dsp:txBody>
      <dsp:txXfrm>
        <a:off x="3490500" y="2580856"/>
        <a:ext cx="2925000" cy="720000"/>
      </dsp:txXfrm>
    </dsp:sp>
    <dsp:sp modelId="{C03C8607-3AF6-434F-8C2A-B0FC9EAB157E}">
      <dsp:nvSpPr>
        <dsp:cNvPr id="0" name=""/>
        <dsp:cNvSpPr/>
      </dsp:nvSpPr>
      <dsp:spPr>
        <a:xfrm>
          <a:off x="749775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85243-7D66-4E4A-A5CC-76245253F600}">
      <dsp:nvSpPr>
        <dsp:cNvPr id="0" name=""/>
        <dsp:cNvSpPr/>
      </dsp:nvSpPr>
      <dsp:spPr>
        <a:xfrm>
          <a:off x="7878000" y="621105"/>
          <a:ext cx="1023750" cy="10237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961932-2BDC-4523-A075-1AB5F06E0C53}">
      <dsp:nvSpPr>
        <dsp:cNvPr id="0" name=""/>
        <dsp:cNvSpPr/>
      </dsp:nvSpPr>
      <dsp:spPr>
        <a:xfrm>
          <a:off x="692737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BLUETOOTH_ADMIN</a:t>
          </a:r>
          <a:endParaRPr lang="en-US" sz="2200" kern="1200" dirty="0"/>
        </a:p>
      </dsp:txBody>
      <dsp:txXfrm>
        <a:off x="6927375" y="2580856"/>
        <a:ext cx="2925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2E25-E80B-4CE9-86AF-A3AD89278684}">
      <dsp:nvSpPr>
        <dsp:cNvPr id="0" name=""/>
        <dsp:cNvSpPr/>
      </dsp:nvSpPr>
      <dsp:spPr>
        <a:xfrm>
          <a:off x="624000" y="18460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1CA22-212E-456C-B600-5FBBFD27F086}">
      <dsp:nvSpPr>
        <dsp:cNvPr id="0" name=""/>
        <dsp:cNvSpPr/>
      </dsp:nvSpPr>
      <dsp:spPr>
        <a:xfrm>
          <a:off x="1004250" y="564855"/>
          <a:ext cx="1023750" cy="10237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A276F-0E9D-4078-8832-993017C5406E}">
      <dsp:nvSpPr>
        <dsp:cNvPr id="0" name=""/>
        <dsp:cNvSpPr/>
      </dsp:nvSpPr>
      <dsp:spPr>
        <a:xfrm>
          <a:off x="53625" y="2524606"/>
          <a:ext cx="2925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err="1"/>
            <a:t>Handset</a:t>
          </a:r>
          <a:r>
            <a:rPr lang="it-IT" sz="2200" kern="1200" dirty="0"/>
            <a:t> </a:t>
          </a:r>
          <a:r>
            <a:rPr lang="it-IT" sz="2200" kern="1200" dirty="0" err="1"/>
            <a:t>Proflie</a:t>
          </a:r>
          <a:endParaRPr lang="en-US" sz="2200" kern="1200" dirty="0"/>
        </a:p>
      </dsp:txBody>
      <dsp:txXfrm>
        <a:off x="53625" y="2524606"/>
        <a:ext cx="2925000" cy="832500"/>
      </dsp:txXfrm>
    </dsp:sp>
    <dsp:sp modelId="{1D8BF001-7A8B-4D87-A72E-F7DDB62A7C16}">
      <dsp:nvSpPr>
        <dsp:cNvPr id="0" name=""/>
        <dsp:cNvSpPr/>
      </dsp:nvSpPr>
      <dsp:spPr>
        <a:xfrm>
          <a:off x="4060875" y="18460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D0F2-2DF3-4428-80AC-DF72C0B6C306}">
      <dsp:nvSpPr>
        <dsp:cNvPr id="0" name=""/>
        <dsp:cNvSpPr/>
      </dsp:nvSpPr>
      <dsp:spPr>
        <a:xfrm>
          <a:off x="4441125" y="564855"/>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482CC-EFB4-4685-8139-B14497FFD80E}">
      <dsp:nvSpPr>
        <dsp:cNvPr id="0" name=""/>
        <dsp:cNvSpPr/>
      </dsp:nvSpPr>
      <dsp:spPr>
        <a:xfrm>
          <a:off x="3490500" y="2524606"/>
          <a:ext cx="2925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Profilo di distribuzione audio avanzato (A2DP)</a:t>
          </a:r>
          <a:endParaRPr lang="en-US" sz="2200" kern="1200" dirty="0"/>
        </a:p>
      </dsp:txBody>
      <dsp:txXfrm>
        <a:off x="3490500" y="2524606"/>
        <a:ext cx="2925000" cy="832500"/>
      </dsp:txXfrm>
    </dsp:sp>
    <dsp:sp modelId="{C03C8607-3AF6-434F-8C2A-B0FC9EAB157E}">
      <dsp:nvSpPr>
        <dsp:cNvPr id="0" name=""/>
        <dsp:cNvSpPr/>
      </dsp:nvSpPr>
      <dsp:spPr>
        <a:xfrm>
          <a:off x="7497750" y="18460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85243-7D66-4E4A-A5CC-76245253F600}">
      <dsp:nvSpPr>
        <dsp:cNvPr id="0" name=""/>
        <dsp:cNvSpPr/>
      </dsp:nvSpPr>
      <dsp:spPr>
        <a:xfrm>
          <a:off x="7878000" y="564855"/>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961932-2BDC-4523-A075-1AB5F06E0C53}">
      <dsp:nvSpPr>
        <dsp:cNvPr id="0" name=""/>
        <dsp:cNvSpPr/>
      </dsp:nvSpPr>
      <dsp:spPr>
        <a:xfrm>
          <a:off x="6927375" y="2524606"/>
          <a:ext cx="2925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err="1"/>
            <a:t>Healt</a:t>
          </a:r>
          <a:r>
            <a:rPr lang="it-IT" sz="2200" kern="1200" dirty="0"/>
            <a:t> device</a:t>
          </a:r>
          <a:endParaRPr lang="en-US" sz="2200" kern="1200" dirty="0"/>
        </a:p>
      </dsp:txBody>
      <dsp:txXfrm>
        <a:off x="6927375" y="2524606"/>
        <a:ext cx="2925000" cy="832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2D458-8117-4787-9FAC-BB542C6CEF9A}">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3BBA6-D306-4076-8301-6260340671D5}">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C5AD1-0EF7-44DF-A7C2-FD4A0B940913}">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Ottenere l'adattatore predefinito chiamando il metodo statico </a:t>
          </a:r>
          <a:r>
            <a:rPr lang="it-IT" sz="1800" kern="1200" err="1"/>
            <a:t>getDefaultAdapter</a:t>
          </a:r>
          <a:r>
            <a:rPr lang="it-IT" sz="1800" kern="1200"/>
            <a:t>()</a:t>
          </a:r>
          <a:endParaRPr lang="en-US" sz="1800" kern="1200"/>
        </a:p>
      </dsp:txBody>
      <dsp:txXfrm>
        <a:off x="763543" y="1304"/>
        <a:ext cx="9142456" cy="661076"/>
      </dsp:txXfrm>
    </dsp:sp>
    <dsp:sp modelId="{65DBDE92-89C2-4DEC-BE22-142D10A56DB4}">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5DA66-5CD0-4C3A-B57B-9DEB45E5E52A}">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11D61F-C2BD-49B1-AFF6-D1C33118148D}">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Impostare un </a:t>
          </a:r>
          <a:r>
            <a:rPr lang="it-IT" sz="1800" kern="1200" err="1"/>
            <a:t>BluetoothProfile.ServiceListener</a:t>
          </a:r>
          <a:r>
            <a:rPr lang="it-IT" sz="1800" kern="1200"/>
            <a:t>. Questo </a:t>
          </a:r>
          <a:r>
            <a:rPr lang="it-IT" sz="1800" kern="1200" err="1"/>
            <a:t>listener</a:t>
          </a:r>
          <a:r>
            <a:rPr lang="it-IT" sz="1800" kern="1200"/>
            <a:t> notifica ai client </a:t>
          </a:r>
          <a:r>
            <a:rPr lang="it-IT" sz="1800" kern="1200" err="1"/>
            <a:t>BluetoothProfile</a:t>
          </a:r>
          <a:r>
            <a:rPr lang="it-IT" sz="1800" kern="1200"/>
            <a:t> quando sono stati connessi o disconnessi dal servizio</a:t>
          </a:r>
          <a:endParaRPr lang="en-US" sz="1800" kern="1200"/>
        </a:p>
      </dsp:txBody>
      <dsp:txXfrm>
        <a:off x="763543" y="827649"/>
        <a:ext cx="9142456" cy="661076"/>
      </dsp:txXfrm>
    </dsp:sp>
    <dsp:sp modelId="{F7A40136-2D6E-4AB9-8BCF-3DC5590BFCEA}">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B9CC72-6F72-4D53-90AA-2CC07328F64A}">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A00E9-9E8C-4917-82B8-C4FC3547A1CA}">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Utilizzare </a:t>
          </a:r>
          <a:r>
            <a:rPr lang="it-IT" sz="1800" kern="1200" dirty="0" err="1"/>
            <a:t>getProfileProxy</a:t>
          </a:r>
          <a:r>
            <a:rPr lang="it-IT" sz="1800" kern="1200" dirty="0"/>
            <a:t>() per stabilire una connessione all'oggetto proxy del profilo associato al profilo</a:t>
          </a:r>
          <a:endParaRPr lang="en-US" sz="1800" kern="1200" dirty="0"/>
        </a:p>
      </dsp:txBody>
      <dsp:txXfrm>
        <a:off x="763543" y="1653995"/>
        <a:ext cx="9142456" cy="661076"/>
      </dsp:txXfrm>
    </dsp:sp>
    <dsp:sp modelId="{BB86D420-BDBC-4844-BD33-1859301523EB}">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CBC55-3275-4039-BEB2-34B1278B657A}">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85595-0807-4F4E-B0B7-9B6490E73CE1}">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In </a:t>
          </a:r>
          <a:r>
            <a:rPr lang="it-IT" sz="1800" kern="1200" err="1"/>
            <a:t>onServiceConnected</a:t>
          </a:r>
          <a:r>
            <a:rPr lang="it-IT" sz="1800" kern="1200"/>
            <a:t>(), si ottiene un handle per l'oggetto proxy del profilo</a:t>
          </a:r>
        </a:p>
      </dsp:txBody>
      <dsp:txXfrm>
        <a:off x="763543" y="2480340"/>
        <a:ext cx="9142456" cy="6610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8918F-19EF-457B-AD30-0977DF6EA65A}">
      <dsp:nvSpPr>
        <dsp:cNvPr id="0" name=""/>
        <dsp:cNvSpPr/>
      </dsp:nvSpPr>
      <dsp:spPr>
        <a:xfrm>
          <a:off x="0" y="51069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58BE6-754D-47BD-A37B-A7CC00A47565}">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331924-063A-46CE-9AAD-67A6E9C6EB0F}">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t>Prima che l'applicazione possa comunicare tramite Bluetooth, è necessario verificare che il Bluetooth sia supportato sul dispositivo e, in tal caso, assicurarsi che sia abilitato</a:t>
          </a:r>
          <a:endParaRPr lang="en-US" sz="1700" kern="1200" dirty="0"/>
        </a:p>
      </dsp:txBody>
      <dsp:txXfrm>
        <a:off x="1088952" y="510692"/>
        <a:ext cx="8817047" cy="942816"/>
      </dsp:txXfrm>
    </dsp:sp>
    <dsp:sp modelId="{D9A6A7E7-B05C-42EF-8FE5-9228A153929E}">
      <dsp:nvSpPr>
        <dsp:cNvPr id="0" name=""/>
        <dsp:cNvSpPr/>
      </dsp:nvSpPr>
      <dsp:spPr>
        <a:xfrm>
          <a:off x="0" y="168921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10DDC-64BE-40D8-BD66-9BDD3D4280C5}">
      <dsp:nvSpPr>
        <dsp:cNvPr id="0" name=""/>
        <dsp:cNvSpPr/>
      </dsp:nvSpPr>
      <dsp:spPr>
        <a:xfrm>
          <a:off x="285201" y="1901346"/>
          <a:ext cx="518548" cy="51854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FEA19B-AD34-4557-AB63-89BD7E5795FD}">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t>Se il Bluetooth non è supportato, andrebbe disattivata qualsiasi funzione Bluetooth. Se il Bluetooth è supportato, ma disabilitato, è possibile richiedere all'utente di abilitare il Bluetooth senza uscire dall'applicazione</a:t>
          </a:r>
          <a:endParaRPr lang="en-US" sz="1700" kern="1200" dirty="0"/>
        </a:p>
      </dsp:txBody>
      <dsp:txXfrm>
        <a:off x="1088952" y="1689212"/>
        <a:ext cx="8817047" cy="9428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EF470-12D6-4EEC-92F3-967BD48C962D}">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EC57E-8128-4B04-9DA6-442976E47FA1}">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6EF6E4-42DE-4E74-9A8B-292FDB48A8EC}">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per qualsiasi attività Bluetooth è necessario un </a:t>
          </a:r>
          <a:r>
            <a:rPr lang="it-IT" sz="1700" kern="1200" dirty="0" err="1"/>
            <a:t>BluetoothAdapter</a:t>
          </a:r>
          <a:r>
            <a:rPr lang="it-IT" sz="1700" kern="1200" dirty="0"/>
            <a:t>, questo è ottenibile chiamando il metodo statico </a:t>
          </a:r>
          <a:r>
            <a:rPr lang="it-IT" sz="1700" kern="1200" dirty="0" err="1"/>
            <a:t>getDefaultAdapter</a:t>
          </a:r>
          <a:r>
            <a:rPr lang="it-IT" sz="1700" kern="1200" dirty="0"/>
            <a:t>(). Restituendo un </a:t>
          </a:r>
          <a:r>
            <a:rPr lang="it-IT" sz="1700" kern="1200" dirty="0" err="1"/>
            <a:t>BluetoothAdapter</a:t>
          </a:r>
          <a:r>
            <a:rPr lang="it-IT" sz="1700" kern="1200" dirty="0"/>
            <a:t> che rappresenta l'adattatore Bluetooth del dispositivo (la radio Bluetooth)</a:t>
          </a:r>
          <a:endParaRPr lang="en-US" sz="1700" kern="1200" dirty="0"/>
        </a:p>
      </dsp:txBody>
      <dsp:txXfrm>
        <a:off x="1036844" y="383"/>
        <a:ext cx="8869155" cy="897701"/>
      </dsp:txXfrm>
    </dsp:sp>
    <dsp:sp modelId="{78D9CB4D-4773-4A2A-8B2C-63CE938C80EF}">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C5699-662D-42EB-B433-C9241A68A71C}">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6E6736-E800-4DD3-BA7E-A81C7E456364}">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C'è un adattatore Bluetooth per l'intero sistema e l'applicazione può interagire con esso utilizzando questo oggetto</a:t>
          </a:r>
          <a:endParaRPr lang="en-US" sz="1700" kern="1200" dirty="0"/>
        </a:p>
      </dsp:txBody>
      <dsp:txXfrm>
        <a:off x="1036844" y="1122509"/>
        <a:ext cx="8869155" cy="897701"/>
      </dsp:txXfrm>
    </dsp:sp>
    <dsp:sp modelId="{B7000C6F-6CD9-488C-940F-69853DAFB144}">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D9AF4-C58E-4E78-8AF9-B571BC44CF2D}">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481DB2-357D-49B2-8718-EE95C870AA81}">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Se </a:t>
          </a:r>
          <a:r>
            <a:rPr lang="it-IT" sz="1700" kern="1200" dirty="0" err="1"/>
            <a:t>getDefaultAdapter</a:t>
          </a:r>
          <a:r>
            <a:rPr lang="it-IT" sz="1700" kern="1200" dirty="0"/>
            <a:t>() restituisce </a:t>
          </a:r>
          <a:r>
            <a:rPr lang="it-IT" sz="1700" kern="1200" dirty="0" err="1"/>
            <a:t>null</a:t>
          </a:r>
          <a:r>
            <a:rPr lang="it-IT" sz="1700" kern="1200" dirty="0"/>
            <a:t>, il dispositivo non supporta il Bluetooth</a:t>
          </a:r>
          <a:endParaRPr lang="en-US" sz="1700" kern="1200" dirty="0"/>
        </a:p>
      </dsp:txBody>
      <dsp:txXfrm>
        <a:off x="1036844" y="2244636"/>
        <a:ext cx="8869155" cy="8977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EF470-12D6-4EEC-92F3-967BD48C962D}">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EC57E-8128-4B04-9DA6-442976E47FA1}">
      <dsp:nvSpPr>
        <dsp:cNvPr id="0" name=""/>
        <dsp:cNvSpPr/>
      </dsp:nvSpPr>
      <dsp:spPr>
        <a:xfrm>
          <a:off x="271554" y="202366"/>
          <a:ext cx="493735" cy="4937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6EF6E4-42DE-4E74-9A8B-292FDB48A8EC}">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Bisogna assicurarsi che il Bluetooth sia abilitato. Si chiama il metodo </a:t>
          </a:r>
          <a:r>
            <a:rPr lang="it-IT" sz="1700" kern="1200" dirty="0" err="1"/>
            <a:t>isEnabled</a:t>
          </a:r>
          <a:r>
            <a:rPr lang="it-IT" sz="1700" kern="1200" dirty="0"/>
            <a:t>() per verificare se il Bluetooth è attualmente abilitato. Se questo metodo restituisce false, Bluetooth è disabilitato</a:t>
          </a:r>
          <a:endParaRPr lang="en-US" sz="1700" kern="1200" dirty="0"/>
        </a:p>
      </dsp:txBody>
      <dsp:txXfrm>
        <a:off x="1036844" y="383"/>
        <a:ext cx="8869155" cy="897701"/>
      </dsp:txXfrm>
    </dsp:sp>
    <dsp:sp modelId="{78D9CB4D-4773-4A2A-8B2C-63CE938C80EF}">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C5699-662D-42EB-B433-C9241A68A71C}">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6E6736-E800-4DD3-BA7E-A81C7E456364}">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Per richiedere che il Bluetooth sia abilitato, si chiama il metodo </a:t>
          </a:r>
          <a:r>
            <a:rPr lang="it-IT" sz="1700" kern="1200" dirty="0" err="1"/>
            <a:t>startActivityForResult</a:t>
          </a:r>
          <a:r>
            <a:rPr lang="it-IT" sz="1700" kern="1200" dirty="0"/>
            <a:t>(), passando l’azione </a:t>
          </a:r>
          <a:r>
            <a:rPr lang="it-IT" sz="1700" kern="1200" dirty="0" err="1"/>
            <a:t>intent</a:t>
          </a:r>
          <a:r>
            <a:rPr lang="it-IT" sz="1700" kern="1200" dirty="0"/>
            <a:t> ACTION_REQUEST_ENABLE. Questa chiamata invia una richiesta per abilitare il Bluetooth attraverso le impostazioni di sistema (senza arrestare l'applicazione)</a:t>
          </a:r>
          <a:endParaRPr lang="en-US" sz="1700" kern="1200" dirty="0"/>
        </a:p>
      </dsp:txBody>
      <dsp:txXfrm>
        <a:off x="1036844" y="1122509"/>
        <a:ext cx="8869155" cy="897701"/>
      </dsp:txXfrm>
    </dsp:sp>
    <dsp:sp modelId="{B7000C6F-6CD9-488C-940F-69853DAFB144}">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D9AF4-C58E-4E78-8AF9-B571BC44CF2D}">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481DB2-357D-49B2-8718-EE95C870AA81}">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Viene visualizzata una finestra di dialogo che richiede l'autorizzazione dell'utente per abilitare il Bluetooth. Se l'utente risponde "Sì", il sistema inizia ad abilitare il Bluetooth e lo stato attivo ritorna all'applicazione una volta completato (o fallito) il processo</a:t>
          </a:r>
          <a:endParaRPr lang="en-US" sz="1700" kern="1200" dirty="0"/>
        </a:p>
      </dsp:txBody>
      <dsp:txXfrm>
        <a:off x="1036844" y="2244636"/>
        <a:ext cx="8869155" cy="8977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0459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6187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382565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522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9609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181058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108637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93535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30816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70659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9525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68189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1718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1412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4542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370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5063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96061329"/>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6.sv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8.sv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2.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8.xml.rels><?xml version="1.0" encoding="UTF-8" standalone="yes"?>
<Relationships xmlns="http://schemas.openxmlformats.org/package/2006/relationships"><Relationship Id="rId3" Type="http://schemas.openxmlformats.org/officeDocument/2006/relationships/image" Target="../media/image128.sv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s://developer.android.com/reference/android/bluetooth/package-summ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1A4920D-6BA5-43C6-9913-CD61735B7D7F}"/>
              </a:ext>
            </a:extLst>
          </p:cNvPr>
          <p:cNvSpPr>
            <a:spLocks noGrp="1"/>
          </p:cNvSpPr>
          <p:nvPr>
            <p:ph type="ctrTitle"/>
          </p:nvPr>
        </p:nvSpPr>
        <p:spPr/>
        <p:txBody>
          <a:bodyPr/>
          <a:lstStyle/>
          <a:p>
            <a:r>
              <a:rPr lang="it-IT" dirty="0"/>
              <a:t>Bluetooth</a:t>
            </a:r>
          </a:p>
        </p:txBody>
      </p:sp>
      <p:sp>
        <p:nvSpPr>
          <p:cNvPr id="5" name="Sottotitolo 4">
            <a:extLst>
              <a:ext uri="{FF2B5EF4-FFF2-40B4-BE49-F238E27FC236}">
                <a16:creationId xmlns:a16="http://schemas.microsoft.com/office/drawing/2014/main" id="{8FD2B912-46E9-47C4-8D9B-009ADF3B8BB3}"/>
              </a:ext>
            </a:extLst>
          </p:cNvPr>
          <p:cNvSpPr>
            <a:spLocks noGrp="1"/>
          </p:cNvSpPr>
          <p:nvPr>
            <p:ph type="subTitle" idx="1"/>
          </p:nvPr>
        </p:nvSpPr>
        <p:spPr/>
        <p:txBody>
          <a:bodyPr/>
          <a:lstStyle/>
          <a:p>
            <a:r>
              <a:rPr lang="it-IT" dirty="0"/>
              <a:t>Cos’è e come usarlo in un dispositivo Android</a:t>
            </a:r>
          </a:p>
          <a:p>
            <a:endParaRPr lang="it-IT" dirty="0"/>
          </a:p>
        </p:txBody>
      </p:sp>
    </p:spTree>
    <p:extLst>
      <p:ext uri="{BB962C8B-B14F-4D97-AF65-F5344CB8AC3E}">
        <p14:creationId xmlns:p14="http://schemas.microsoft.com/office/powerpoint/2010/main" val="408938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a:t>Permessi: BLUETOOTH_ADMIN</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1700" dirty="0"/>
              <a:t>È il permesso utilizzato </a:t>
            </a:r>
            <a:r>
              <a:rPr kumimoji="0" lang="it-IT" altLang="it-IT" sz="1700" b="0" i="0" u="none" strike="noStrike" cap="none" normalizeH="0" baseline="0" dirty="0">
                <a:ln>
                  <a:noFill/>
                </a:ln>
                <a:effectLst/>
              </a:rPr>
              <a:t>esclusivamente per la capacità di scoprire i dispositivi Bluetooth locali</a:t>
            </a:r>
          </a:p>
          <a:p>
            <a:pPr>
              <a:lnSpc>
                <a:spcPct val="110000"/>
              </a:lnSpc>
            </a:pPr>
            <a:r>
              <a:rPr kumimoji="0" lang="it-IT" altLang="it-IT" sz="1700" b="0" i="0" u="none" strike="noStrike" cap="none" normalizeH="0" baseline="0" dirty="0">
                <a:ln>
                  <a:noFill/>
                </a:ln>
                <a:effectLst/>
              </a:rPr>
              <a:t>Le altre abilità concesse da questa autorizzazione non devono essere utilizzate, a meno che l'applicazione non sia un "power manager" che modifica le impostazioni Bluetooth su richiesta dell'utente</a:t>
            </a:r>
            <a:endParaRPr lang="it-IT" sz="1700" dirty="0"/>
          </a:p>
          <a:p>
            <a:pPr>
              <a:lnSpc>
                <a:spcPct val="110000"/>
              </a:lnSpc>
            </a:pPr>
            <a:r>
              <a:rPr lang="it-IT" sz="1700" dirty="0"/>
              <a:t>Disponibile sin dall’API </a:t>
            </a:r>
            <a:r>
              <a:rPr lang="it-IT" sz="1700" dirty="0" err="1"/>
              <a:t>level</a:t>
            </a:r>
            <a:r>
              <a:rPr lang="it-IT" sz="1700" dirty="0"/>
              <a:t> 1, ha un livello di protezione di sicurezza classificato come normale</a:t>
            </a:r>
          </a:p>
          <a:p>
            <a:pPr>
              <a:lnSpc>
                <a:spcPct val="110000"/>
              </a:lnSpc>
            </a:pPr>
            <a:r>
              <a:rPr lang="it-IT" sz="1700" dirty="0"/>
              <a:t>Basta la dichiarazione nel file manifest.xml tramite la costante "</a:t>
            </a:r>
            <a:r>
              <a:rPr lang="it-IT" sz="1700" dirty="0" err="1"/>
              <a:t>android.permission.BLUETOOTH_ADMIN</a:t>
            </a:r>
            <a:r>
              <a:rPr lang="it-IT" sz="1700" dirty="0"/>
              <a:t> "</a:t>
            </a:r>
          </a:p>
        </p:txBody>
      </p:sp>
      <p:pic>
        <p:nvPicPr>
          <p:cNvPr id="7" name="Graphic 6" descr="Impostazioni">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99567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C5D106-9B90-43E1-A638-DAC1A1048ECC}"/>
              </a:ext>
            </a:extLst>
          </p:cNvPr>
          <p:cNvSpPr>
            <a:spLocks noGrp="1"/>
          </p:cNvSpPr>
          <p:nvPr>
            <p:ph type="ctrTitle"/>
          </p:nvPr>
        </p:nvSpPr>
        <p:spPr/>
        <p:txBody>
          <a:bodyPr/>
          <a:lstStyle/>
          <a:p>
            <a:r>
              <a:rPr lang="it-IT" dirty="0"/>
              <a:t>Profili Bluetooth</a:t>
            </a:r>
          </a:p>
        </p:txBody>
      </p:sp>
      <p:sp>
        <p:nvSpPr>
          <p:cNvPr id="5" name="Sottotitolo 4">
            <a:extLst>
              <a:ext uri="{FF2B5EF4-FFF2-40B4-BE49-F238E27FC236}">
                <a16:creationId xmlns:a16="http://schemas.microsoft.com/office/drawing/2014/main" id="{4D52C420-E8E2-4212-A367-2183BA0A955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10133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p:txBody>
          <a:bodyPr>
            <a:normAutofit/>
          </a:bodyPr>
          <a:lstStyle/>
          <a:p>
            <a:pPr algn="r"/>
            <a:r>
              <a:rPr lang="en-US" sz="4000" dirty="0"/>
              <a:t>PERMESSI</a:t>
            </a:r>
            <a:endParaRPr lang="it-IT" sz="4000" dirty="0"/>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570106737"/>
              </p:ext>
            </p:extLst>
          </p:nvPr>
        </p:nvGraphicFramePr>
        <p:xfrm>
          <a:off x="1141411" y="29900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9" name="CasellaDiTesto 128">
            <a:extLst>
              <a:ext uri="{FF2B5EF4-FFF2-40B4-BE49-F238E27FC236}">
                <a16:creationId xmlns:a16="http://schemas.microsoft.com/office/drawing/2014/main" id="{F7E8EC58-D5F0-4C3E-AC3B-4366DDC7460B}"/>
              </a:ext>
            </a:extLst>
          </p:cNvPr>
          <p:cNvSpPr txBox="1"/>
          <p:nvPr/>
        </p:nvSpPr>
        <p:spPr>
          <a:xfrm>
            <a:off x="1141414" y="2001097"/>
            <a:ext cx="9905997" cy="707886"/>
          </a:xfrm>
          <a:prstGeom prst="rect">
            <a:avLst/>
          </a:prstGeom>
          <a:noFill/>
        </p:spPr>
        <p:txBody>
          <a:bodyPr wrap="square">
            <a:spAutoFit/>
          </a:bodyPr>
          <a:lstStyle/>
          <a:p>
            <a:r>
              <a:rPr lang="it-IT" sz="2000" dirty="0"/>
              <a:t>Un profilo Bluetooth è una specifica di interfaccia wireless per la comunicazione basata su Bluetooth tra dispositivi</a:t>
            </a:r>
          </a:p>
        </p:txBody>
      </p:sp>
    </p:spTree>
    <p:extLst>
      <p:ext uri="{BB962C8B-B14F-4D97-AF65-F5344CB8AC3E}">
        <p14:creationId xmlns:p14="http://schemas.microsoft.com/office/powerpoint/2010/main" val="112676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FB430416-2471-42CF-870D-E68871EEDFD4}"/>
              </a:ext>
            </a:extLst>
          </p:cNvPr>
          <p:cNvSpPr>
            <a:spLocks noGrp="1"/>
          </p:cNvSpPr>
          <p:nvPr>
            <p:ph type="title"/>
          </p:nvPr>
        </p:nvSpPr>
        <p:spPr>
          <a:xfrm>
            <a:off x="1141413" y="618518"/>
            <a:ext cx="9905998" cy="1478570"/>
          </a:xfrm>
        </p:spPr>
        <p:txBody>
          <a:bodyPr>
            <a:normAutofit/>
          </a:bodyPr>
          <a:lstStyle/>
          <a:p>
            <a:r>
              <a:rPr lang="it-IT" dirty="0"/>
              <a:t>Profili </a:t>
            </a:r>
            <a:r>
              <a:rPr lang="it-IT" dirty="0" err="1"/>
              <a:t>Bluetoth</a:t>
            </a:r>
            <a:r>
              <a:rPr lang="it-IT" dirty="0"/>
              <a:t>: </a:t>
            </a:r>
            <a:r>
              <a:rPr lang="it-IT" dirty="0" err="1"/>
              <a:t>Handset</a:t>
            </a:r>
            <a:r>
              <a:rPr lang="it-IT" dirty="0"/>
              <a:t> </a:t>
            </a:r>
            <a:r>
              <a:rPr lang="it-IT" dirty="0" err="1"/>
              <a:t>Proflie</a:t>
            </a:r>
            <a:endParaRPr lang="it-IT" dirty="0"/>
          </a:p>
        </p:txBody>
      </p:sp>
      <p:pic>
        <p:nvPicPr>
          <p:cNvPr id="18" name="Graphic 17" descr="Call center">
            <a:extLst>
              <a:ext uri="{FF2B5EF4-FFF2-40B4-BE49-F238E27FC236}">
                <a16:creationId xmlns:a16="http://schemas.microsoft.com/office/drawing/2014/main" id="{AF9D9690-B1F5-43AD-848C-625573C6BBA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4" name="Segnaposto contenuto 13">
            <a:extLst>
              <a:ext uri="{FF2B5EF4-FFF2-40B4-BE49-F238E27FC236}">
                <a16:creationId xmlns:a16="http://schemas.microsoft.com/office/drawing/2014/main" id="{6BA1E626-49F6-40EB-9E60-E4F7ECC13E7E}"/>
              </a:ext>
            </a:extLst>
          </p:cNvPr>
          <p:cNvSpPr>
            <a:spLocks noGrp="1"/>
          </p:cNvSpPr>
          <p:nvPr>
            <p:ph idx="1"/>
          </p:nvPr>
        </p:nvSpPr>
        <p:spPr>
          <a:xfrm>
            <a:off x="5034579" y="2249487"/>
            <a:ext cx="6012832" cy="3541714"/>
          </a:xfrm>
        </p:spPr>
        <p:txBody>
          <a:bodyPr>
            <a:normAutofit/>
          </a:bodyPr>
          <a:lstStyle/>
          <a:p>
            <a:pPr>
              <a:lnSpc>
                <a:spcPct val="110000"/>
              </a:lnSpc>
            </a:pPr>
            <a:r>
              <a:rPr lang="it-IT" sz="1900" dirty="0"/>
              <a:t>Fornisce supporto per gli auricolari Bluetooth da utilizzare con i telefoni cellulari</a:t>
            </a:r>
          </a:p>
          <a:p>
            <a:pPr>
              <a:lnSpc>
                <a:spcPct val="110000"/>
              </a:lnSpc>
            </a:pPr>
            <a:r>
              <a:rPr lang="it-IT" sz="1900" dirty="0"/>
              <a:t>Android fornisce la classe </a:t>
            </a:r>
            <a:r>
              <a:rPr lang="it-IT" sz="1900" dirty="0" err="1"/>
              <a:t>BluetoothHeadset</a:t>
            </a:r>
            <a:r>
              <a:rPr lang="it-IT" sz="1900" dirty="0"/>
              <a:t>, che è un proxy per il controllo del servizio di cuffie Bluetooth</a:t>
            </a:r>
          </a:p>
          <a:p>
            <a:pPr>
              <a:lnSpc>
                <a:spcPct val="110000"/>
              </a:lnSpc>
            </a:pPr>
            <a:r>
              <a:rPr lang="it-IT" sz="1900" dirty="0"/>
              <a:t>Ciò include sia i profili Bluetooth </a:t>
            </a:r>
            <a:r>
              <a:rPr lang="it-IT" sz="1900" dirty="0" err="1"/>
              <a:t>Headset</a:t>
            </a:r>
            <a:r>
              <a:rPr lang="it-IT" sz="1900" dirty="0"/>
              <a:t> che Hands-Free (v1.5)</a:t>
            </a:r>
          </a:p>
        </p:txBody>
      </p:sp>
    </p:spTree>
    <p:extLst>
      <p:ext uri="{BB962C8B-B14F-4D97-AF65-F5344CB8AC3E}">
        <p14:creationId xmlns:p14="http://schemas.microsoft.com/office/powerpoint/2010/main" val="146605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FB430416-2471-42CF-870D-E68871EEDFD4}"/>
              </a:ext>
            </a:extLst>
          </p:cNvPr>
          <p:cNvSpPr>
            <a:spLocks noGrp="1"/>
          </p:cNvSpPr>
          <p:nvPr>
            <p:ph type="title"/>
          </p:nvPr>
        </p:nvSpPr>
        <p:spPr>
          <a:xfrm>
            <a:off x="1141413" y="618518"/>
            <a:ext cx="9905998" cy="1478570"/>
          </a:xfrm>
        </p:spPr>
        <p:txBody>
          <a:bodyPr>
            <a:normAutofit/>
          </a:bodyPr>
          <a:lstStyle/>
          <a:p>
            <a:r>
              <a:rPr lang="it-IT" dirty="0" err="1"/>
              <a:t>Handset</a:t>
            </a:r>
            <a:r>
              <a:rPr lang="it-IT" dirty="0"/>
              <a:t> </a:t>
            </a:r>
            <a:r>
              <a:rPr lang="it-IT" dirty="0" err="1"/>
              <a:t>Proflie</a:t>
            </a:r>
            <a:r>
              <a:rPr lang="it-IT" dirty="0"/>
              <a:t>: nota</a:t>
            </a:r>
          </a:p>
        </p:txBody>
      </p:sp>
      <p:pic>
        <p:nvPicPr>
          <p:cNvPr id="18" name="Graphic 17" descr="Ingranaggi">
            <a:extLst>
              <a:ext uri="{FF2B5EF4-FFF2-40B4-BE49-F238E27FC236}">
                <a16:creationId xmlns:a16="http://schemas.microsoft.com/office/drawing/2014/main" id="{AF9D9690-B1F5-43AD-848C-625573C6BBA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4" name="Segnaposto contenuto 13">
            <a:extLst>
              <a:ext uri="{FF2B5EF4-FFF2-40B4-BE49-F238E27FC236}">
                <a16:creationId xmlns:a16="http://schemas.microsoft.com/office/drawing/2014/main" id="{6BA1E626-49F6-40EB-9E60-E4F7ECC13E7E}"/>
              </a:ext>
            </a:extLst>
          </p:cNvPr>
          <p:cNvSpPr>
            <a:spLocks noGrp="1"/>
          </p:cNvSpPr>
          <p:nvPr>
            <p:ph idx="1"/>
          </p:nvPr>
        </p:nvSpPr>
        <p:spPr>
          <a:xfrm>
            <a:off x="5034579" y="2249487"/>
            <a:ext cx="6012832" cy="3541714"/>
          </a:xfrm>
        </p:spPr>
        <p:txBody>
          <a:bodyPr>
            <a:normAutofit/>
          </a:bodyPr>
          <a:lstStyle/>
          <a:p>
            <a:pPr>
              <a:lnSpc>
                <a:spcPct val="110000"/>
              </a:lnSpc>
            </a:pPr>
            <a:r>
              <a:rPr lang="it-IT" sz="1900" dirty="0"/>
              <a:t>La classe </a:t>
            </a:r>
            <a:r>
              <a:rPr lang="it-IT" sz="1900" dirty="0" err="1"/>
              <a:t>BluetoothHeadset</a:t>
            </a:r>
            <a:r>
              <a:rPr lang="it-IT" sz="1900" dirty="0"/>
              <a:t> include il supporto per i comandi AT</a:t>
            </a:r>
          </a:p>
          <a:p>
            <a:pPr>
              <a:lnSpc>
                <a:spcPct val="110000"/>
              </a:lnSpc>
            </a:pPr>
            <a:r>
              <a:rPr lang="it-IT" sz="1900" dirty="0"/>
              <a:t>A partire da Android 3.0 (livello API 11), le applicazioni possono registrarsi per ricevere trasmissioni di sistema di comandi AT specifici del fornitore predefiniti inviati dagli auricolari</a:t>
            </a:r>
          </a:p>
          <a:p>
            <a:pPr>
              <a:lnSpc>
                <a:spcPct val="110000"/>
              </a:lnSpc>
            </a:pPr>
            <a:r>
              <a:rPr lang="it-IT" sz="1900" dirty="0"/>
              <a:t>Creare un ricevitore di trasmissione per ACTION_VENDOR_SPECIFIC_HEADSET_EVENT intento a gestire i comandi AT specifici del fornitore per l'auricolare</a:t>
            </a:r>
          </a:p>
        </p:txBody>
      </p:sp>
    </p:spTree>
    <p:extLst>
      <p:ext uri="{BB962C8B-B14F-4D97-AF65-F5344CB8AC3E}">
        <p14:creationId xmlns:p14="http://schemas.microsoft.com/office/powerpoint/2010/main" val="96753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FB430416-2471-42CF-870D-E68871EEDFD4}"/>
              </a:ext>
            </a:extLst>
          </p:cNvPr>
          <p:cNvSpPr>
            <a:spLocks noGrp="1"/>
          </p:cNvSpPr>
          <p:nvPr>
            <p:ph type="title"/>
          </p:nvPr>
        </p:nvSpPr>
        <p:spPr>
          <a:xfrm>
            <a:off x="1141413" y="618518"/>
            <a:ext cx="9905998" cy="1478570"/>
          </a:xfrm>
        </p:spPr>
        <p:txBody>
          <a:bodyPr>
            <a:normAutofit/>
          </a:bodyPr>
          <a:lstStyle/>
          <a:p>
            <a:r>
              <a:rPr lang="it-IT" dirty="0"/>
              <a:t>Profili </a:t>
            </a:r>
            <a:r>
              <a:rPr lang="it-IT" dirty="0" err="1"/>
              <a:t>Bluetoth</a:t>
            </a:r>
            <a:r>
              <a:rPr lang="it-IT" dirty="0"/>
              <a:t>: </a:t>
            </a:r>
            <a:r>
              <a:rPr lang="it-IT" sz="3600" dirty="0"/>
              <a:t>Profilo di distribuzione audio avanzato (A2DP)</a:t>
            </a:r>
            <a:endParaRPr lang="it-IT" dirty="0"/>
          </a:p>
        </p:txBody>
      </p:sp>
      <p:pic>
        <p:nvPicPr>
          <p:cNvPr id="18" name="Graphic 17" descr="Onda sonora">
            <a:extLst>
              <a:ext uri="{FF2B5EF4-FFF2-40B4-BE49-F238E27FC236}">
                <a16:creationId xmlns:a16="http://schemas.microsoft.com/office/drawing/2014/main" id="{AF9D9690-B1F5-43AD-848C-625573C6BBA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4" name="Segnaposto contenuto 13">
            <a:extLst>
              <a:ext uri="{FF2B5EF4-FFF2-40B4-BE49-F238E27FC236}">
                <a16:creationId xmlns:a16="http://schemas.microsoft.com/office/drawing/2014/main" id="{6BA1E626-49F6-40EB-9E60-E4F7ECC13E7E}"/>
              </a:ext>
            </a:extLst>
          </p:cNvPr>
          <p:cNvSpPr>
            <a:spLocks noGrp="1"/>
          </p:cNvSpPr>
          <p:nvPr>
            <p:ph idx="1"/>
          </p:nvPr>
        </p:nvSpPr>
        <p:spPr>
          <a:xfrm>
            <a:off x="5034579" y="2249487"/>
            <a:ext cx="6012832" cy="3541714"/>
          </a:xfrm>
        </p:spPr>
        <p:txBody>
          <a:bodyPr>
            <a:normAutofit/>
          </a:bodyPr>
          <a:lstStyle/>
          <a:p>
            <a:pPr>
              <a:lnSpc>
                <a:spcPct val="110000"/>
              </a:lnSpc>
            </a:pPr>
            <a:r>
              <a:rPr lang="it-IT" sz="1900" dirty="0"/>
              <a:t>Definisce la modalità di streaming audio di alta qualità da un dispositivo all'altro tramite una connessione Bluetooth</a:t>
            </a:r>
          </a:p>
          <a:p>
            <a:pPr>
              <a:lnSpc>
                <a:spcPct val="110000"/>
              </a:lnSpc>
            </a:pPr>
            <a:r>
              <a:rPr lang="it-IT" sz="1900" dirty="0"/>
              <a:t>Android fornisce la classe BluetoothA2dp, che è un proxy per il controllo del servizio Bluetooth A2DP</a:t>
            </a:r>
          </a:p>
        </p:txBody>
      </p:sp>
    </p:spTree>
    <p:extLst>
      <p:ext uri="{BB962C8B-B14F-4D97-AF65-F5344CB8AC3E}">
        <p14:creationId xmlns:p14="http://schemas.microsoft.com/office/powerpoint/2010/main" val="45603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FB430416-2471-42CF-870D-E68871EEDFD4}"/>
              </a:ext>
            </a:extLst>
          </p:cNvPr>
          <p:cNvSpPr>
            <a:spLocks noGrp="1"/>
          </p:cNvSpPr>
          <p:nvPr>
            <p:ph type="title"/>
          </p:nvPr>
        </p:nvSpPr>
        <p:spPr>
          <a:xfrm>
            <a:off x="1141413" y="618518"/>
            <a:ext cx="9905998" cy="1478570"/>
          </a:xfrm>
        </p:spPr>
        <p:txBody>
          <a:bodyPr>
            <a:normAutofit/>
          </a:bodyPr>
          <a:lstStyle/>
          <a:p>
            <a:r>
              <a:rPr lang="it-IT" dirty="0"/>
              <a:t>Profili </a:t>
            </a:r>
            <a:r>
              <a:rPr lang="it-IT" dirty="0" err="1"/>
              <a:t>Bluetoth</a:t>
            </a:r>
            <a:r>
              <a:rPr lang="it-IT" dirty="0"/>
              <a:t>: </a:t>
            </a:r>
            <a:r>
              <a:rPr lang="it-IT" sz="3600" dirty="0" err="1"/>
              <a:t>Healt</a:t>
            </a:r>
            <a:r>
              <a:rPr lang="it-IT" sz="3600" dirty="0"/>
              <a:t> device (Dispositivo sanitario)</a:t>
            </a:r>
            <a:endParaRPr lang="it-IT" dirty="0"/>
          </a:p>
        </p:txBody>
      </p:sp>
      <p:pic>
        <p:nvPicPr>
          <p:cNvPr id="18" name="Graphic 17" descr="Cuore con pulsazioni">
            <a:extLst>
              <a:ext uri="{FF2B5EF4-FFF2-40B4-BE49-F238E27FC236}">
                <a16:creationId xmlns:a16="http://schemas.microsoft.com/office/drawing/2014/main" id="{AF9D9690-B1F5-43AD-848C-625573C6BBA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4" name="Segnaposto contenuto 13">
            <a:extLst>
              <a:ext uri="{FF2B5EF4-FFF2-40B4-BE49-F238E27FC236}">
                <a16:creationId xmlns:a16="http://schemas.microsoft.com/office/drawing/2014/main" id="{6BA1E626-49F6-40EB-9E60-E4F7ECC13E7E}"/>
              </a:ext>
            </a:extLst>
          </p:cNvPr>
          <p:cNvSpPr>
            <a:spLocks noGrp="1"/>
          </p:cNvSpPr>
          <p:nvPr>
            <p:ph idx="1"/>
          </p:nvPr>
        </p:nvSpPr>
        <p:spPr>
          <a:xfrm>
            <a:off x="5034579" y="2249487"/>
            <a:ext cx="6012832" cy="3541714"/>
          </a:xfrm>
        </p:spPr>
        <p:txBody>
          <a:bodyPr>
            <a:normAutofit/>
          </a:bodyPr>
          <a:lstStyle/>
          <a:p>
            <a:pPr>
              <a:lnSpc>
                <a:spcPct val="110000"/>
              </a:lnSpc>
            </a:pPr>
            <a:r>
              <a:rPr lang="it-IT" sz="1900" dirty="0"/>
              <a:t>Android 4.0 (livello API 14) introduce il supporto per Bluetooth </a:t>
            </a:r>
            <a:r>
              <a:rPr lang="it-IT" sz="1900" dirty="0" err="1"/>
              <a:t>Health</a:t>
            </a:r>
            <a:r>
              <a:rPr lang="it-IT" sz="1900" dirty="0"/>
              <a:t> Device </a:t>
            </a:r>
            <a:r>
              <a:rPr lang="it-IT" sz="1900" dirty="0" err="1"/>
              <a:t>Profile</a:t>
            </a:r>
            <a:r>
              <a:rPr lang="it-IT" sz="1900" dirty="0"/>
              <a:t> (HDP)</a:t>
            </a:r>
          </a:p>
          <a:p>
            <a:pPr>
              <a:lnSpc>
                <a:spcPct val="110000"/>
              </a:lnSpc>
            </a:pPr>
            <a:r>
              <a:rPr lang="it-IT" sz="1900" dirty="0"/>
              <a:t>Ciò consente di creare applicazioni che utilizzano il Bluetooth per comunicare con dispositivi sanitari che supportano il Bluetooth, come cardiofrequenzimetri, misuratori di sangue, termometri, bilance, ecc.</a:t>
            </a:r>
          </a:p>
        </p:txBody>
      </p:sp>
    </p:spTree>
    <p:extLst>
      <p:ext uri="{BB962C8B-B14F-4D97-AF65-F5344CB8AC3E}">
        <p14:creationId xmlns:p14="http://schemas.microsoft.com/office/powerpoint/2010/main" val="2736999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51C778-746F-44C6-A28C-DBEDE984D83F}"/>
              </a:ext>
            </a:extLst>
          </p:cNvPr>
          <p:cNvSpPr>
            <a:spLocks noGrp="1"/>
          </p:cNvSpPr>
          <p:nvPr>
            <p:ph type="title"/>
          </p:nvPr>
        </p:nvSpPr>
        <p:spPr/>
        <p:txBody>
          <a:bodyPr/>
          <a:lstStyle/>
          <a:p>
            <a:r>
              <a:rPr lang="it-IT" dirty="0"/>
              <a:t>Profili Bluetooth: step by step</a:t>
            </a:r>
          </a:p>
        </p:txBody>
      </p:sp>
      <p:graphicFrame>
        <p:nvGraphicFramePr>
          <p:cNvPr id="7" name="Segnaposto contenuto 2">
            <a:extLst>
              <a:ext uri="{FF2B5EF4-FFF2-40B4-BE49-F238E27FC236}">
                <a16:creationId xmlns:a16="http://schemas.microsoft.com/office/drawing/2014/main" id="{CD12BF7C-4866-480B-852A-F02D1A43982C}"/>
              </a:ext>
            </a:extLst>
          </p:cNvPr>
          <p:cNvGraphicFramePr>
            <a:graphicFrameLocks/>
          </p:cNvGraphicFramePr>
          <p:nvPr>
            <p:extLst>
              <p:ext uri="{D42A27DB-BD31-4B8C-83A1-F6EECF244321}">
                <p14:modId xmlns:p14="http://schemas.microsoft.com/office/powerpoint/2010/main" val="1597081574"/>
              </p:ext>
            </p:extLst>
          </p:nvPr>
        </p:nvGraphicFramePr>
        <p:xfrm>
          <a:off x="1141413" y="2097088"/>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uppo 9">
            <a:extLst>
              <a:ext uri="{FF2B5EF4-FFF2-40B4-BE49-F238E27FC236}">
                <a16:creationId xmlns:a16="http://schemas.microsoft.com/office/drawing/2014/main" id="{FA397D06-E52C-439D-9DB2-C7AB8E43CD5A}"/>
              </a:ext>
            </a:extLst>
          </p:cNvPr>
          <p:cNvGrpSpPr/>
          <p:nvPr/>
        </p:nvGrpSpPr>
        <p:grpSpPr>
          <a:xfrm>
            <a:off x="1141413" y="5533634"/>
            <a:ext cx="9905998" cy="522968"/>
            <a:chOff x="604028" y="2617297"/>
            <a:chExt cx="9301971" cy="522968"/>
          </a:xfrm>
        </p:grpSpPr>
        <p:sp>
          <p:nvSpPr>
            <p:cNvPr id="11" name="Rettangolo 10">
              <a:extLst>
                <a:ext uri="{FF2B5EF4-FFF2-40B4-BE49-F238E27FC236}">
                  <a16:creationId xmlns:a16="http://schemas.microsoft.com/office/drawing/2014/main" id="{A851D316-676D-4A3E-AA39-BBC15C0FA5D3}"/>
                </a:ext>
              </a:extLst>
            </p:cNvPr>
            <p:cNvSpPr/>
            <p:nvPr/>
          </p:nvSpPr>
          <p:spPr>
            <a:xfrm>
              <a:off x="604028" y="2617297"/>
              <a:ext cx="9301971" cy="522968"/>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sp>
          <p:nvSpPr>
            <p:cNvPr id="12" name="CasellaDiTesto 11">
              <a:extLst>
                <a:ext uri="{FF2B5EF4-FFF2-40B4-BE49-F238E27FC236}">
                  <a16:creationId xmlns:a16="http://schemas.microsoft.com/office/drawing/2014/main" id="{5742CE73-653D-45FC-BD23-DA38F17C9625}"/>
                </a:ext>
              </a:extLst>
            </p:cNvPr>
            <p:cNvSpPr txBox="1"/>
            <p:nvPr/>
          </p:nvSpPr>
          <p:spPr>
            <a:xfrm>
              <a:off x="604028" y="2617297"/>
              <a:ext cx="9301971" cy="52296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5347" tIns="55347" rIns="55347" bIns="55347" numCol="1" spcCol="1270" anchor="ctr" anchorCtr="0">
              <a:noAutofit/>
            </a:bodyPr>
            <a:lstStyle/>
            <a:p>
              <a:pPr marL="0" lvl="0" indent="0" algn="l" defTabSz="622300">
                <a:lnSpc>
                  <a:spcPct val="100000"/>
                </a:lnSpc>
                <a:spcBef>
                  <a:spcPct val="0"/>
                </a:spcBef>
                <a:spcAft>
                  <a:spcPct val="35000"/>
                </a:spcAft>
                <a:buNone/>
              </a:pPr>
              <a:r>
                <a:rPr lang="it-IT" sz="2000" kern="1200" dirty="0"/>
                <a:t>Una volta che si dispone dell'oggetto proxy del profilo, è possibile utilizzarlo per monitorare lo stato della connessione ed eseguire altre operazioni rilevanti per quel profilo</a:t>
              </a:r>
            </a:p>
          </p:txBody>
        </p:sp>
      </p:grpSp>
    </p:spTree>
    <p:extLst>
      <p:ext uri="{BB962C8B-B14F-4D97-AF65-F5344CB8AC3E}">
        <p14:creationId xmlns:p14="http://schemas.microsoft.com/office/powerpoint/2010/main" val="97937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C5D106-9B90-43E1-A638-DAC1A1048ECC}"/>
              </a:ext>
            </a:extLst>
          </p:cNvPr>
          <p:cNvSpPr>
            <a:spLocks noGrp="1"/>
          </p:cNvSpPr>
          <p:nvPr>
            <p:ph type="ctrTitle"/>
          </p:nvPr>
        </p:nvSpPr>
        <p:spPr/>
        <p:txBody>
          <a:bodyPr/>
          <a:lstStyle/>
          <a:p>
            <a:r>
              <a:rPr lang="it-IT"/>
              <a:t>Set up del dispositivo</a:t>
            </a:r>
            <a:endParaRPr lang="it-IT" dirty="0"/>
          </a:p>
        </p:txBody>
      </p:sp>
      <p:sp>
        <p:nvSpPr>
          <p:cNvPr id="5" name="Sottotitolo 4">
            <a:extLst>
              <a:ext uri="{FF2B5EF4-FFF2-40B4-BE49-F238E27FC236}">
                <a16:creationId xmlns:a16="http://schemas.microsoft.com/office/drawing/2014/main" id="{4D52C420-E8E2-4212-A367-2183BA0A955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162615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6DC6B2-61E4-451C-8E75-B932745D7336}"/>
              </a:ext>
            </a:extLst>
          </p:cNvPr>
          <p:cNvSpPr>
            <a:spLocks noGrp="1"/>
          </p:cNvSpPr>
          <p:nvPr>
            <p:ph type="title"/>
          </p:nvPr>
        </p:nvSpPr>
        <p:spPr>
          <a:xfrm>
            <a:off x="1141413" y="618518"/>
            <a:ext cx="9905998" cy="1478570"/>
          </a:xfrm>
        </p:spPr>
        <p:txBody>
          <a:bodyPr>
            <a:normAutofit/>
          </a:bodyPr>
          <a:lstStyle/>
          <a:p>
            <a:r>
              <a:rPr lang="it-IT" dirty="0"/>
              <a:t>Verifica della compatibilità</a:t>
            </a:r>
          </a:p>
        </p:txBody>
      </p:sp>
      <p:graphicFrame>
        <p:nvGraphicFramePr>
          <p:cNvPr id="5" name="Segnaposto contenuto 2">
            <a:extLst>
              <a:ext uri="{FF2B5EF4-FFF2-40B4-BE49-F238E27FC236}">
                <a16:creationId xmlns:a16="http://schemas.microsoft.com/office/drawing/2014/main" id="{97F60FB6-AD71-402A-B29F-E1DDE4B77F8D}"/>
              </a:ext>
            </a:extLst>
          </p:cNvPr>
          <p:cNvGraphicFramePr>
            <a:graphicFrameLocks noGrp="1"/>
          </p:cNvGraphicFramePr>
          <p:nvPr>
            <p:ph idx="1"/>
            <p:extLst>
              <p:ext uri="{D42A27DB-BD31-4B8C-83A1-F6EECF244321}">
                <p14:modId xmlns:p14="http://schemas.microsoft.com/office/powerpoint/2010/main" val="136848160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760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6" name="Rettangolo 5">
            <a:extLst>
              <a:ext uri="{FF2B5EF4-FFF2-40B4-BE49-F238E27FC236}">
                <a16:creationId xmlns:a16="http://schemas.microsoft.com/office/drawing/2014/main" id="{EB8747AC-58B0-4595-80F2-89C82F1D8718}"/>
              </a:ext>
            </a:extLst>
          </p:cNvPr>
          <p:cNvSpPr/>
          <p:nvPr/>
        </p:nvSpPr>
        <p:spPr>
          <a:xfrm>
            <a:off x="4055621" y="0"/>
            <a:ext cx="8130426" cy="6856147"/>
          </a:xfrm>
          <a:prstGeom prst="rect">
            <a:avLst/>
          </a:prstGeom>
          <a:solidFill>
            <a:srgbClr val="77C7C4"/>
          </a:solidFill>
          <a:ln>
            <a:solidFill>
              <a:srgbClr val="77C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36FE8843-8942-4313-AF72-CAEAB7E92FD0}"/>
              </a:ext>
            </a:extLst>
          </p:cNvPr>
          <p:cNvSpPr>
            <a:spLocks noGrp="1"/>
          </p:cNvSpPr>
          <p:nvPr>
            <p:ph type="title"/>
          </p:nvPr>
        </p:nvSpPr>
        <p:spPr>
          <a:xfrm>
            <a:off x="853330" y="1134681"/>
            <a:ext cx="2743310" cy="4255025"/>
          </a:xfrm>
        </p:spPr>
        <p:txBody>
          <a:bodyPr>
            <a:normAutofit/>
          </a:bodyPr>
          <a:lstStyle/>
          <a:p>
            <a:r>
              <a:rPr lang="it-IT" dirty="0">
                <a:solidFill>
                  <a:srgbClr val="FFFFFF"/>
                </a:solidFill>
              </a:rPr>
              <a:t>Indice</a:t>
            </a:r>
          </a:p>
        </p:txBody>
      </p:sp>
      <p:graphicFrame>
        <p:nvGraphicFramePr>
          <p:cNvPr id="5" name="Segnaposto contenuto 2">
            <a:extLst>
              <a:ext uri="{FF2B5EF4-FFF2-40B4-BE49-F238E27FC236}">
                <a16:creationId xmlns:a16="http://schemas.microsoft.com/office/drawing/2014/main" id="{EEDF49BA-A355-4A13-AA41-AB5475C36759}"/>
              </a:ext>
            </a:extLst>
          </p:cNvPr>
          <p:cNvGraphicFramePr>
            <a:graphicFrameLocks noGrp="1"/>
          </p:cNvGraphicFramePr>
          <p:nvPr>
            <p:ph idx="1"/>
            <p:extLst>
              <p:ext uri="{D42A27DB-BD31-4B8C-83A1-F6EECF244321}">
                <p14:modId xmlns:p14="http://schemas.microsoft.com/office/powerpoint/2010/main" val="1301602209"/>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62353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99970-E280-46C4-BD28-DAC23F32B421}"/>
              </a:ext>
            </a:extLst>
          </p:cNvPr>
          <p:cNvSpPr>
            <a:spLocks noGrp="1"/>
          </p:cNvSpPr>
          <p:nvPr>
            <p:ph type="title"/>
          </p:nvPr>
        </p:nvSpPr>
        <p:spPr>
          <a:xfrm>
            <a:off x="1141413" y="618518"/>
            <a:ext cx="9905998" cy="1478570"/>
          </a:xfrm>
        </p:spPr>
        <p:txBody>
          <a:bodyPr>
            <a:normAutofit/>
          </a:bodyPr>
          <a:lstStyle/>
          <a:p>
            <a:r>
              <a:rPr lang="it-IT" dirty="0"/>
              <a:t>step 1: prendere il </a:t>
            </a:r>
            <a:r>
              <a:rPr lang="it-IT" dirty="0" err="1"/>
              <a:t>bluetooth</a:t>
            </a:r>
            <a:r>
              <a:rPr lang="it-IT" dirty="0"/>
              <a:t> </a:t>
            </a:r>
            <a:r>
              <a:rPr lang="it-IT" dirty="0" err="1"/>
              <a:t>adapter</a:t>
            </a:r>
            <a:endParaRPr lang="it-IT" dirty="0"/>
          </a:p>
        </p:txBody>
      </p:sp>
      <p:graphicFrame>
        <p:nvGraphicFramePr>
          <p:cNvPr id="5" name="Segnaposto contenuto 2">
            <a:extLst>
              <a:ext uri="{FF2B5EF4-FFF2-40B4-BE49-F238E27FC236}">
                <a16:creationId xmlns:a16="http://schemas.microsoft.com/office/drawing/2014/main" id="{9338462B-221E-4DA0-9D9B-5B5FF497057B}"/>
              </a:ext>
            </a:extLst>
          </p:cNvPr>
          <p:cNvGraphicFramePr>
            <a:graphicFrameLocks noGrp="1"/>
          </p:cNvGraphicFramePr>
          <p:nvPr>
            <p:ph idx="1"/>
            <p:extLst>
              <p:ext uri="{D42A27DB-BD31-4B8C-83A1-F6EECF244321}">
                <p14:modId xmlns:p14="http://schemas.microsoft.com/office/powerpoint/2010/main" val="217466917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885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99970-E280-46C4-BD28-DAC23F32B421}"/>
              </a:ext>
            </a:extLst>
          </p:cNvPr>
          <p:cNvSpPr>
            <a:spLocks noGrp="1"/>
          </p:cNvSpPr>
          <p:nvPr>
            <p:ph type="title"/>
          </p:nvPr>
        </p:nvSpPr>
        <p:spPr>
          <a:xfrm>
            <a:off x="1141413" y="618518"/>
            <a:ext cx="9905998" cy="1478570"/>
          </a:xfrm>
        </p:spPr>
        <p:txBody>
          <a:bodyPr>
            <a:normAutofit/>
          </a:bodyPr>
          <a:lstStyle/>
          <a:p>
            <a:r>
              <a:rPr lang="it-IT" dirty="0"/>
              <a:t>step 2: abilitare il Bluetooth</a:t>
            </a:r>
          </a:p>
        </p:txBody>
      </p:sp>
      <p:graphicFrame>
        <p:nvGraphicFramePr>
          <p:cNvPr id="5" name="Segnaposto contenuto 2">
            <a:extLst>
              <a:ext uri="{FF2B5EF4-FFF2-40B4-BE49-F238E27FC236}">
                <a16:creationId xmlns:a16="http://schemas.microsoft.com/office/drawing/2014/main" id="{9338462B-221E-4DA0-9D9B-5B5FF497057B}"/>
              </a:ext>
            </a:extLst>
          </p:cNvPr>
          <p:cNvGraphicFramePr>
            <a:graphicFrameLocks noGrp="1"/>
          </p:cNvGraphicFramePr>
          <p:nvPr>
            <p:ph idx="1"/>
            <p:extLst>
              <p:ext uri="{D42A27DB-BD31-4B8C-83A1-F6EECF244321}">
                <p14:modId xmlns:p14="http://schemas.microsoft.com/office/powerpoint/2010/main" val="191851521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6262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D615FF-7E32-43AB-B941-448FF6BCA498}"/>
              </a:ext>
            </a:extLst>
          </p:cNvPr>
          <p:cNvSpPr>
            <a:spLocks noGrp="1"/>
          </p:cNvSpPr>
          <p:nvPr>
            <p:ph type="ctrTitle"/>
          </p:nvPr>
        </p:nvSpPr>
        <p:spPr/>
        <p:txBody>
          <a:bodyPr/>
          <a:lstStyle/>
          <a:p>
            <a:r>
              <a:rPr lang="it-IT" dirty="0"/>
              <a:t>Trovare dispositivi</a:t>
            </a:r>
          </a:p>
        </p:txBody>
      </p:sp>
      <p:sp>
        <p:nvSpPr>
          <p:cNvPr id="5" name="Sottotitolo 4">
            <a:extLst>
              <a:ext uri="{FF2B5EF4-FFF2-40B4-BE49-F238E27FC236}">
                <a16:creationId xmlns:a16="http://schemas.microsoft.com/office/drawing/2014/main" id="{CDBFED17-AD85-46B7-B6C5-979CF4F2219E}"/>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4291968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p:txBody>
          <a:bodyPr>
            <a:normAutofit/>
          </a:bodyPr>
          <a:lstStyle/>
          <a:p>
            <a:pPr algn="r"/>
            <a:r>
              <a:rPr lang="it-IT" sz="4000" dirty="0"/>
              <a:t>Trovare dispositivi</a:t>
            </a:r>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1211784240"/>
              </p:ext>
            </p:extLst>
          </p:nvPr>
        </p:nvGraphicFramePr>
        <p:xfrm>
          <a:off x="1141411" y="29900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9" name="CasellaDiTesto 128">
            <a:extLst>
              <a:ext uri="{FF2B5EF4-FFF2-40B4-BE49-F238E27FC236}">
                <a16:creationId xmlns:a16="http://schemas.microsoft.com/office/drawing/2014/main" id="{F7E8EC58-D5F0-4C3E-AC3B-4366DDC7460B}"/>
              </a:ext>
            </a:extLst>
          </p:cNvPr>
          <p:cNvSpPr txBox="1"/>
          <p:nvPr/>
        </p:nvSpPr>
        <p:spPr>
          <a:xfrm>
            <a:off x="1141414" y="2001097"/>
            <a:ext cx="9905997" cy="400110"/>
          </a:xfrm>
          <a:prstGeom prst="rect">
            <a:avLst/>
          </a:prstGeom>
          <a:noFill/>
        </p:spPr>
        <p:txBody>
          <a:bodyPr wrap="square">
            <a:spAutoFit/>
          </a:bodyPr>
          <a:lstStyle/>
          <a:p>
            <a:pPr lvl="0"/>
            <a:r>
              <a:rPr lang="it-IT" sz="2000" dirty="0"/>
              <a:t>Esistono due modi diversi per trovare dispositivi Bluetooth remoti usando il </a:t>
            </a:r>
            <a:r>
              <a:rPr lang="it-IT" sz="2000" dirty="0" err="1"/>
              <a:t>BluetoothAdapter</a:t>
            </a:r>
            <a:endParaRPr lang="en-US" sz="2000" dirty="0"/>
          </a:p>
        </p:txBody>
      </p:sp>
    </p:spTree>
    <p:extLst>
      <p:ext uri="{BB962C8B-B14F-4D97-AF65-F5344CB8AC3E}">
        <p14:creationId xmlns:p14="http://schemas.microsoft.com/office/powerpoint/2010/main" val="2508984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11A62-D08E-4F3A-A9D2-33DD7364FFB3}"/>
              </a:ext>
            </a:extLst>
          </p:cNvPr>
          <p:cNvSpPr>
            <a:spLocks noGrp="1"/>
          </p:cNvSpPr>
          <p:nvPr>
            <p:ph type="title"/>
          </p:nvPr>
        </p:nvSpPr>
        <p:spPr>
          <a:xfrm>
            <a:off x="1141413" y="618518"/>
            <a:ext cx="9905998" cy="1478570"/>
          </a:xfrm>
        </p:spPr>
        <p:txBody>
          <a:bodyPr>
            <a:normAutofit/>
          </a:bodyPr>
          <a:lstStyle/>
          <a:p>
            <a:r>
              <a:rPr lang="it-IT" dirty="0"/>
              <a:t>Trovare dispositivi: device </a:t>
            </a:r>
            <a:r>
              <a:rPr lang="it-IT" dirty="0" err="1"/>
              <a:t>discovery</a:t>
            </a:r>
            <a:endParaRPr lang="it-IT" dirty="0"/>
          </a:p>
        </p:txBody>
      </p:sp>
      <p:pic>
        <p:nvPicPr>
          <p:cNvPr id="7" name="Graphic 6" descr="Tablet">
            <a:extLst>
              <a:ext uri="{FF2B5EF4-FFF2-40B4-BE49-F238E27FC236}">
                <a16:creationId xmlns:a16="http://schemas.microsoft.com/office/drawing/2014/main" id="{3155D74A-4EB3-4A1F-88A5-D0FBE63983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0C1DC75D-A98E-415D-B5E5-E3E33CDBE193}"/>
              </a:ext>
            </a:extLst>
          </p:cNvPr>
          <p:cNvSpPr>
            <a:spLocks noGrp="1"/>
          </p:cNvSpPr>
          <p:nvPr>
            <p:ph idx="1"/>
          </p:nvPr>
        </p:nvSpPr>
        <p:spPr>
          <a:xfrm>
            <a:off x="5034579" y="2249487"/>
            <a:ext cx="6012832" cy="3541714"/>
          </a:xfrm>
        </p:spPr>
        <p:txBody>
          <a:bodyPr>
            <a:normAutofit lnSpcReduction="10000"/>
          </a:bodyPr>
          <a:lstStyle/>
          <a:p>
            <a:pPr>
              <a:lnSpc>
                <a:spcPct val="110000"/>
              </a:lnSpc>
            </a:pPr>
            <a:r>
              <a:rPr lang="it-IT" sz="1500" dirty="0"/>
              <a:t>Il device </a:t>
            </a:r>
            <a:r>
              <a:rPr lang="it-IT" sz="1500" dirty="0" err="1"/>
              <a:t>discovery</a:t>
            </a:r>
            <a:r>
              <a:rPr lang="it-IT" sz="1500" dirty="0"/>
              <a:t> è una procedura di scansione che ricerca i dispositivi abilitati Bluetooth nell'area e richiede alcune informazioni su ciascuno di essi</a:t>
            </a:r>
          </a:p>
          <a:p>
            <a:pPr>
              <a:lnSpc>
                <a:spcPct val="110000"/>
              </a:lnSpc>
            </a:pPr>
            <a:r>
              <a:rPr lang="it-IT" sz="1500" dirty="0"/>
              <a:t>Questo processo viene talvolta definito </a:t>
            </a:r>
            <a:r>
              <a:rPr lang="it-IT" sz="1500" dirty="0" err="1"/>
              <a:t>discovery</a:t>
            </a:r>
            <a:r>
              <a:rPr lang="it-IT" sz="1500" dirty="0"/>
              <a:t>, ricerca o scansione. Tuttavia, un dispositivo Bluetooth nelle vicinanze risponde a una richiesta di individuazione solo se attualmente rilevabile accettando richieste di informazioni</a:t>
            </a:r>
          </a:p>
          <a:p>
            <a:pPr>
              <a:lnSpc>
                <a:spcPct val="110000"/>
              </a:lnSpc>
            </a:pPr>
            <a:r>
              <a:rPr lang="it-IT" sz="1500" dirty="0"/>
              <a:t>Se un dispositivo è rilevabile,  questo risponde a richieste di rilevazione condividendo alcune informazioni, come il nome del dispositivo, la sua classe e il suo indirizzo MAC univoco</a:t>
            </a:r>
          </a:p>
          <a:p>
            <a:pPr>
              <a:lnSpc>
                <a:spcPct val="110000"/>
              </a:lnSpc>
            </a:pPr>
            <a:r>
              <a:rPr lang="it-IT" sz="1500" dirty="0"/>
              <a:t>Utilizzando queste informazioni, il dispositivo che sta eseguendo una </a:t>
            </a:r>
            <a:r>
              <a:rPr lang="it-IT" sz="1500" dirty="0" err="1"/>
              <a:t>discovery</a:t>
            </a:r>
            <a:r>
              <a:rPr lang="it-IT" sz="1500" dirty="0"/>
              <a:t> può quindi scegliere di avviare una connessione al dispositivo rilevato</a:t>
            </a:r>
          </a:p>
          <a:p>
            <a:pPr>
              <a:lnSpc>
                <a:spcPct val="110000"/>
              </a:lnSpc>
            </a:pPr>
            <a:endParaRPr lang="it-IT" sz="1500" dirty="0"/>
          </a:p>
          <a:p>
            <a:pPr>
              <a:lnSpc>
                <a:spcPct val="110000"/>
              </a:lnSpc>
            </a:pPr>
            <a:endParaRPr lang="it-IT" sz="1500" dirty="0"/>
          </a:p>
        </p:txBody>
      </p:sp>
    </p:spTree>
    <p:extLst>
      <p:ext uri="{BB962C8B-B14F-4D97-AF65-F5344CB8AC3E}">
        <p14:creationId xmlns:p14="http://schemas.microsoft.com/office/powerpoint/2010/main" val="713023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11A62-D08E-4F3A-A9D2-33DD7364FFB3}"/>
              </a:ext>
            </a:extLst>
          </p:cNvPr>
          <p:cNvSpPr>
            <a:spLocks noGrp="1"/>
          </p:cNvSpPr>
          <p:nvPr>
            <p:ph type="title"/>
          </p:nvPr>
        </p:nvSpPr>
        <p:spPr>
          <a:xfrm>
            <a:off x="1141413" y="618518"/>
            <a:ext cx="9905998" cy="1478570"/>
          </a:xfrm>
        </p:spPr>
        <p:txBody>
          <a:bodyPr>
            <a:normAutofit/>
          </a:bodyPr>
          <a:lstStyle/>
          <a:p>
            <a:r>
              <a:rPr lang="it-IT" dirty="0"/>
              <a:t>Trovare dispositivi: device </a:t>
            </a:r>
            <a:r>
              <a:rPr lang="it-IT" dirty="0" err="1"/>
              <a:t>discovery</a:t>
            </a:r>
            <a:endParaRPr lang="it-IT" dirty="0"/>
          </a:p>
        </p:txBody>
      </p:sp>
      <p:graphicFrame>
        <p:nvGraphicFramePr>
          <p:cNvPr id="59" name="Segnaposto contenuto 2">
            <a:extLst>
              <a:ext uri="{FF2B5EF4-FFF2-40B4-BE49-F238E27FC236}">
                <a16:creationId xmlns:a16="http://schemas.microsoft.com/office/drawing/2014/main" id="{79475281-7C36-4517-A039-AAB82C061520}"/>
              </a:ext>
            </a:extLst>
          </p:cNvPr>
          <p:cNvGraphicFramePr>
            <a:graphicFrameLocks noGrp="1"/>
          </p:cNvGraphicFramePr>
          <p:nvPr>
            <p:ph idx="1"/>
            <p:extLst>
              <p:ext uri="{D42A27DB-BD31-4B8C-83A1-F6EECF244321}">
                <p14:modId xmlns:p14="http://schemas.microsoft.com/office/powerpoint/2010/main" val="348173607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673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11A62-D08E-4F3A-A9D2-33DD7364FFB3}"/>
              </a:ext>
            </a:extLst>
          </p:cNvPr>
          <p:cNvSpPr>
            <a:spLocks noGrp="1"/>
          </p:cNvSpPr>
          <p:nvPr>
            <p:ph type="title"/>
          </p:nvPr>
        </p:nvSpPr>
        <p:spPr>
          <a:xfrm>
            <a:off x="1141413" y="618518"/>
            <a:ext cx="9905998" cy="1478570"/>
          </a:xfrm>
        </p:spPr>
        <p:txBody>
          <a:bodyPr>
            <a:normAutofit/>
          </a:bodyPr>
          <a:lstStyle/>
          <a:p>
            <a:r>
              <a:rPr lang="it-IT"/>
              <a:t>device discovery: nota</a:t>
            </a:r>
          </a:p>
        </p:txBody>
      </p:sp>
      <p:graphicFrame>
        <p:nvGraphicFramePr>
          <p:cNvPr id="59" name="Segnaposto contenuto 2">
            <a:extLst>
              <a:ext uri="{FF2B5EF4-FFF2-40B4-BE49-F238E27FC236}">
                <a16:creationId xmlns:a16="http://schemas.microsoft.com/office/drawing/2014/main" id="{79475281-7C36-4517-A039-AAB82C061520}"/>
              </a:ext>
            </a:extLst>
          </p:cNvPr>
          <p:cNvGraphicFramePr>
            <a:graphicFrameLocks noGrp="1"/>
          </p:cNvGraphicFramePr>
          <p:nvPr>
            <p:ph idx="1"/>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4955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185BDE-945F-4DE8-8430-6710C90E9D31}"/>
              </a:ext>
            </a:extLst>
          </p:cNvPr>
          <p:cNvSpPr>
            <a:spLocks noGrp="1"/>
          </p:cNvSpPr>
          <p:nvPr>
            <p:ph type="title"/>
          </p:nvPr>
        </p:nvSpPr>
        <p:spPr>
          <a:xfrm>
            <a:off x="1141413" y="618518"/>
            <a:ext cx="9905998" cy="1478570"/>
          </a:xfrm>
        </p:spPr>
        <p:txBody>
          <a:bodyPr>
            <a:normAutofit/>
          </a:bodyPr>
          <a:lstStyle/>
          <a:p>
            <a:r>
              <a:rPr lang="it-IT" dirty="0"/>
              <a:t>dispositivi accoppiati (</a:t>
            </a:r>
            <a:r>
              <a:rPr lang="it-IT" dirty="0" err="1"/>
              <a:t>paired</a:t>
            </a:r>
            <a:r>
              <a:rPr lang="it-IT" dirty="0"/>
              <a:t>)</a:t>
            </a:r>
          </a:p>
        </p:txBody>
      </p:sp>
      <p:graphicFrame>
        <p:nvGraphicFramePr>
          <p:cNvPr id="5" name="Segnaposto contenuto 2">
            <a:extLst>
              <a:ext uri="{FF2B5EF4-FFF2-40B4-BE49-F238E27FC236}">
                <a16:creationId xmlns:a16="http://schemas.microsoft.com/office/drawing/2014/main" id="{9FABD18D-BAD8-4530-A1D6-AA1E2358BAAB}"/>
              </a:ext>
            </a:extLst>
          </p:cNvPr>
          <p:cNvGraphicFramePr>
            <a:graphicFrameLocks noGrp="1"/>
          </p:cNvGraphicFramePr>
          <p:nvPr>
            <p:ph idx="1"/>
            <p:extLst>
              <p:ext uri="{D42A27DB-BD31-4B8C-83A1-F6EECF244321}">
                <p14:modId xmlns:p14="http://schemas.microsoft.com/office/powerpoint/2010/main" val="386793024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7624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a:xfrm>
            <a:off x="1141413" y="618518"/>
            <a:ext cx="9905998" cy="1478570"/>
          </a:xfrm>
        </p:spPr>
        <p:txBody>
          <a:bodyPr>
            <a:normAutofit/>
          </a:bodyPr>
          <a:lstStyle/>
          <a:p>
            <a:r>
              <a:rPr lang="it-IT"/>
              <a:t> dispositivi accoppiati (paired): nota</a:t>
            </a:r>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339886203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712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11A62-D08E-4F3A-A9D2-33DD7364FFB3}"/>
              </a:ext>
            </a:extLst>
          </p:cNvPr>
          <p:cNvSpPr>
            <a:spLocks noGrp="1"/>
          </p:cNvSpPr>
          <p:nvPr>
            <p:ph type="title"/>
          </p:nvPr>
        </p:nvSpPr>
        <p:spPr>
          <a:xfrm>
            <a:off x="1141413" y="618518"/>
            <a:ext cx="9905998" cy="1478570"/>
          </a:xfrm>
        </p:spPr>
        <p:txBody>
          <a:bodyPr>
            <a:normAutofit fontScale="90000"/>
          </a:bodyPr>
          <a:lstStyle/>
          <a:p>
            <a:r>
              <a:rPr lang="it-IT" dirty="0"/>
              <a:t>Trovare dispositivi: </a:t>
            </a:r>
            <a:r>
              <a:rPr lang="it-IT" sz="3600" dirty="0"/>
              <a:t>Query della lista dei dispositivi accoppiati (</a:t>
            </a:r>
            <a:r>
              <a:rPr lang="it-IT" sz="3600" dirty="0" err="1"/>
              <a:t>paired</a:t>
            </a:r>
            <a:r>
              <a:rPr lang="it-IT" sz="3600" dirty="0"/>
              <a:t>)</a:t>
            </a:r>
            <a:br>
              <a:rPr lang="en-US" sz="3600" dirty="0"/>
            </a:br>
            <a:endParaRPr lang="it-IT" dirty="0"/>
          </a:p>
        </p:txBody>
      </p:sp>
      <p:pic>
        <p:nvPicPr>
          <p:cNvPr id="7" name="Graphic 6" descr="Appunti">
            <a:extLst>
              <a:ext uri="{FF2B5EF4-FFF2-40B4-BE49-F238E27FC236}">
                <a16:creationId xmlns:a16="http://schemas.microsoft.com/office/drawing/2014/main" id="{3155D74A-4EB3-4A1F-88A5-D0FBE63983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0C1DC75D-A98E-415D-B5E5-E3E33CDBE193}"/>
              </a:ext>
            </a:extLst>
          </p:cNvPr>
          <p:cNvSpPr>
            <a:spLocks noGrp="1"/>
          </p:cNvSpPr>
          <p:nvPr>
            <p:ph idx="1"/>
          </p:nvPr>
        </p:nvSpPr>
        <p:spPr>
          <a:xfrm>
            <a:off x="5034579" y="2249487"/>
            <a:ext cx="6012832" cy="3541714"/>
          </a:xfrm>
        </p:spPr>
        <p:txBody>
          <a:bodyPr>
            <a:normAutofit/>
          </a:bodyPr>
          <a:lstStyle/>
          <a:p>
            <a:pPr>
              <a:lnSpc>
                <a:spcPct val="110000"/>
              </a:lnSpc>
            </a:pPr>
            <a:r>
              <a:rPr lang="it-IT" sz="1500" dirty="0"/>
              <a:t>Prima di eseguire il rilevamento dei dispositivi, vale la pena interrogare il set di dispositivi associati per vedere se il dispositivo desiderato è già noto</a:t>
            </a:r>
          </a:p>
          <a:p>
            <a:pPr>
              <a:lnSpc>
                <a:spcPct val="110000"/>
              </a:lnSpc>
            </a:pPr>
            <a:r>
              <a:rPr lang="it-IT" sz="1500" dirty="0"/>
              <a:t>Si chiama il metodo </a:t>
            </a:r>
            <a:r>
              <a:rPr lang="it-IT" sz="1500" dirty="0" err="1"/>
              <a:t>getBondedDevices</a:t>
            </a:r>
            <a:r>
              <a:rPr lang="it-IT" sz="1500" dirty="0"/>
              <a:t> () che restituisce una serie di oggetti </a:t>
            </a:r>
            <a:r>
              <a:rPr lang="it-IT" sz="1500" dirty="0" err="1"/>
              <a:t>BluetoothDevice</a:t>
            </a:r>
            <a:r>
              <a:rPr lang="it-IT" sz="1500" dirty="0"/>
              <a:t> che rappresentano dispositivi associati</a:t>
            </a:r>
          </a:p>
          <a:p>
            <a:pPr>
              <a:lnSpc>
                <a:spcPct val="110000"/>
              </a:lnSpc>
            </a:pPr>
            <a:r>
              <a:rPr lang="it-IT" sz="1500" dirty="0"/>
              <a:t>È possibile eseguire una query su tutti i dispositivi associati e ottenere il nome e l'indirizzo MAC di ciascun dispositivo</a:t>
            </a:r>
          </a:p>
          <a:p>
            <a:pPr>
              <a:lnSpc>
                <a:spcPct val="110000"/>
              </a:lnSpc>
            </a:pPr>
            <a:endParaRPr lang="it-IT" sz="1500" dirty="0"/>
          </a:p>
        </p:txBody>
      </p:sp>
    </p:spTree>
    <p:extLst>
      <p:ext uri="{BB962C8B-B14F-4D97-AF65-F5344CB8AC3E}">
        <p14:creationId xmlns:p14="http://schemas.microsoft.com/office/powerpoint/2010/main" val="135365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96008-1CB8-4A64-9D85-1BCB645CBFC3}"/>
              </a:ext>
            </a:extLst>
          </p:cNvPr>
          <p:cNvSpPr>
            <a:spLocks noGrp="1"/>
          </p:cNvSpPr>
          <p:nvPr>
            <p:ph type="title"/>
          </p:nvPr>
        </p:nvSpPr>
        <p:spPr/>
        <p:txBody>
          <a:bodyPr>
            <a:normAutofit/>
          </a:bodyPr>
          <a:lstStyle/>
          <a:p>
            <a:r>
              <a:rPr lang="it-IT"/>
              <a:t>Cos’è il Bluetooth?</a:t>
            </a:r>
          </a:p>
        </p:txBody>
      </p:sp>
      <p:graphicFrame>
        <p:nvGraphicFramePr>
          <p:cNvPr id="5" name="Segnaposto contenuto 2">
            <a:extLst>
              <a:ext uri="{FF2B5EF4-FFF2-40B4-BE49-F238E27FC236}">
                <a16:creationId xmlns:a16="http://schemas.microsoft.com/office/drawing/2014/main" id="{C2CABCCD-7999-4378-A66F-4660808CE3CF}"/>
              </a:ext>
            </a:extLst>
          </p:cNvPr>
          <p:cNvGraphicFramePr>
            <a:graphicFrameLocks noGrp="1"/>
          </p:cNvGraphicFramePr>
          <p:nvPr>
            <p:ph idx="1"/>
            <p:extLst>
              <p:ext uri="{D42A27DB-BD31-4B8C-83A1-F6EECF244321}">
                <p14:modId xmlns:p14="http://schemas.microsoft.com/office/powerpoint/2010/main" val="213021944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650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11A62-D08E-4F3A-A9D2-33DD7364FFB3}"/>
              </a:ext>
            </a:extLst>
          </p:cNvPr>
          <p:cNvSpPr>
            <a:spLocks noGrp="1"/>
          </p:cNvSpPr>
          <p:nvPr>
            <p:ph type="title"/>
          </p:nvPr>
        </p:nvSpPr>
        <p:spPr>
          <a:xfrm>
            <a:off x="1141413" y="618518"/>
            <a:ext cx="9905998" cy="1478570"/>
          </a:xfrm>
        </p:spPr>
        <p:txBody>
          <a:bodyPr>
            <a:normAutofit/>
          </a:bodyPr>
          <a:lstStyle/>
          <a:p>
            <a:r>
              <a:rPr lang="it-IT" dirty="0"/>
              <a:t>Attivare la </a:t>
            </a:r>
            <a:r>
              <a:rPr lang="it-IT" dirty="0" err="1"/>
              <a:t>discoverability</a:t>
            </a:r>
            <a:r>
              <a:rPr lang="it-IT" dirty="0"/>
              <a:t> di un dispositivo</a:t>
            </a:r>
          </a:p>
        </p:txBody>
      </p:sp>
      <p:graphicFrame>
        <p:nvGraphicFramePr>
          <p:cNvPr id="59" name="Segnaposto contenuto 2">
            <a:extLst>
              <a:ext uri="{FF2B5EF4-FFF2-40B4-BE49-F238E27FC236}">
                <a16:creationId xmlns:a16="http://schemas.microsoft.com/office/drawing/2014/main" id="{79475281-7C36-4517-A039-AAB82C061520}"/>
              </a:ext>
            </a:extLst>
          </p:cNvPr>
          <p:cNvGraphicFramePr>
            <a:graphicFrameLocks noGrp="1"/>
          </p:cNvGraphicFramePr>
          <p:nvPr>
            <p:ph idx="1"/>
            <p:extLst>
              <p:ext uri="{D42A27DB-BD31-4B8C-83A1-F6EECF244321}">
                <p14:modId xmlns:p14="http://schemas.microsoft.com/office/powerpoint/2010/main" val="84977567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480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1A4920D-6BA5-43C6-9913-CD61735B7D7F}"/>
              </a:ext>
            </a:extLst>
          </p:cNvPr>
          <p:cNvSpPr>
            <a:spLocks noGrp="1"/>
          </p:cNvSpPr>
          <p:nvPr>
            <p:ph type="ctrTitle"/>
          </p:nvPr>
        </p:nvSpPr>
        <p:spPr/>
        <p:txBody>
          <a:bodyPr/>
          <a:lstStyle/>
          <a:p>
            <a:r>
              <a:rPr lang="it-IT" dirty="0"/>
              <a:t>Connessione</a:t>
            </a:r>
          </a:p>
        </p:txBody>
      </p:sp>
      <p:sp>
        <p:nvSpPr>
          <p:cNvPr id="5" name="Sottotitolo 4">
            <a:extLst>
              <a:ext uri="{FF2B5EF4-FFF2-40B4-BE49-F238E27FC236}">
                <a16:creationId xmlns:a16="http://schemas.microsoft.com/office/drawing/2014/main" id="{8FD2B912-46E9-47C4-8D9B-009ADF3B8BB3}"/>
              </a:ext>
            </a:extLst>
          </p:cNvPr>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2668667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A0475-EDB9-4F57-9BDD-C2C27367AA81}"/>
              </a:ext>
            </a:extLst>
          </p:cNvPr>
          <p:cNvSpPr>
            <a:spLocks noGrp="1"/>
          </p:cNvSpPr>
          <p:nvPr>
            <p:ph type="title"/>
          </p:nvPr>
        </p:nvSpPr>
        <p:spPr/>
        <p:txBody>
          <a:bodyPr>
            <a:normAutofit/>
          </a:bodyPr>
          <a:lstStyle/>
          <a:p>
            <a:r>
              <a:rPr lang="it-IT"/>
              <a:t>Il protocollo RCFOMM</a:t>
            </a:r>
          </a:p>
        </p:txBody>
      </p:sp>
      <p:sp>
        <p:nvSpPr>
          <p:cNvPr id="4" name="Rectangle 1">
            <a:extLst>
              <a:ext uri="{FF2B5EF4-FFF2-40B4-BE49-F238E27FC236}">
                <a16:creationId xmlns:a16="http://schemas.microsoft.com/office/drawing/2014/main" id="{F10EBAE3-27FB-409A-B12D-FAAF1BBD462C}"/>
              </a:ext>
            </a:extLst>
          </p:cNvPr>
          <p:cNvSpPr>
            <a:spLocks noGrp="1" noChangeArrowheads="1"/>
          </p:cNvSpPr>
          <p:nvPr>
            <p:ph idx="1"/>
          </p:nvPr>
        </p:nvSpPr>
        <p:spPr>
          <a:xfrm>
            <a:off x="5034579" y="2249487"/>
            <a:ext cx="6012832" cy="3541714"/>
          </a:xfrm>
        </p:spPr>
        <p:txBody>
          <a:bodyPr>
            <a:normAutofit/>
          </a:bodyPr>
          <a:lstStyle/>
          <a:p>
            <a:pPr lvl="0">
              <a:lnSpc>
                <a:spcPct val="110000"/>
              </a:lnSpc>
            </a:pPr>
            <a:r>
              <a:rPr lang="it-IT" altLang="it-IT" sz="1500"/>
              <a:t>Il protocollo Bluetooth RFCOMM è un semplice set di protocolli di trasporto, realizzato in aggiunta al protocollo L2CAP, che fornisce porte seriali RS-232 emulate (fino a sessanta connessioni simultanee a un dispositivo Bluetooth alla volta)</a:t>
            </a:r>
          </a:p>
          <a:p>
            <a:pPr lvl="0">
              <a:lnSpc>
                <a:spcPct val="110000"/>
              </a:lnSpc>
            </a:pPr>
            <a:r>
              <a:rPr lang="it-IT" altLang="it-IT" sz="1500"/>
              <a:t>Il protocollo si basa sullo standard ETSI TS 07.10. RFCOMM è talvolta chiamato emulazione della porta seriale. Il profilo della porta seriale Bluetooth si basa su questo protocollo. </a:t>
            </a:r>
          </a:p>
          <a:p>
            <a:pPr lvl="0">
              <a:lnSpc>
                <a:spcPct val="110000"/>
              </a:lnSpc>
            </a:pPr>
            <a:r>
              <a:rPr lang="it-IT" altLang="it-IT" sz="1500"/>
              <a:t>RFCOMM fornisce all'utente un flusso di dati semplice e affidabile, simile a TCP. Molte applicazioni Bluetooth utilizzano RFCOMM a causa del suo supporto diffuso e API disponibili pubblicamente sulla maggior parte dei sistemi operativi. Nello </a:t>
            </a:r>
            <a:r>
              <a:rPr lang="it-IT" altLang="it-IT" sz="1500" err="1"/>
              <a:t>stack</a:t>
            </a:r>
            <a:r>
              <a:rPr lang="it-IT" altLang="it-IT" sz="1500"/>
              <a:t> di protocollo, RFCOMM è associato a L2CAP. </a:t>
            </a:r>
          </a:p>
        </p:txBody>
      </p:sp>
      <p:pic>
        <p:nvPicPr>
          <p:cNvPr id="8" name="Graphic 7" descr="Connessioni">
            <a:extLst>
              <a:ext uri="{FF2B5EF4-FFF2-40B4-BE49-F238E27FC236}">
                <a16:creationId xmlns:a16="http://schemas.microsoft.com/office/drawing/2014/main" id="{80344685-D171-47E8-97C5-AF52F26C7C1E}"/>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8624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D49742-811A-40C3-B2FD-4C50ABBA87B6}"/>
              </a:ext>
            </a:extLst>
          </p:cNvPr>
          <p:cNvSpPr>
            <a:spLocks noGrp="1"/>
          </p:cNvSpPr>
          <p:nvPr>
            <p:ph type="title"/>
          </p:nvPr>
        </p:nvSpPr>
        <p:spPr/>
        <p:txBody>
          <a:bodyPr>
            <a:normAutofit/>
          </a:bodyPr>
          <a:lstStyle/>
          <a:p>
            <a:r>
              <a:rPr lang="it-IT" dirty="0"/>
              <a:t>Connettere dispositivi</a:t>
            </a:r>
          </a:p>
        </p:txBody>
      </p:sp>
      <p:graphicFrame>
        <p:nvGraphicFramePr>
          <p:cNvPr id="6" name="Rectangle 1">
            <a:extLst>
              <a:ext uri="{FF2B5EF4-FFF2-40B4-BE49-F238E27FC236}">
                <a16:creationId xmlns:a16="http://schemas.microsoft.com/office/drawing/2014/main" id="{99606599-CF69-4270-A83A-3F40C7998043}"/>
              </a:ext>
            </a:extLst>
          </p:cNvPr>
          <p:cNvGraphicFramePr>
            <a:graphicFrameLocks noGrp="1"/>
          </p:cNvGraphicFramePr>
          <p:nvPr>
            <p:ph idx="1"/>
            <p:extLst>
              <p:ext uri="{D42A27DB-BD31-4B8C-83A1-F6EECF244321}">
                <p14:modId xmlns:p14="http://schemas.microsoft.com/office/powerpoint/2010/main" val="196119875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3548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460B5-D85B-4E9C-9460-524536A686C0}"/>
              </a:ext>
            </a:extLst>
          </p:cNvPr>
          <p:cNvSpPr>
            <a:spLocks noGrp="1"/>
          </p:cNvSpPr>
          <p:nvPr>
            <p:ph type="title"/>
          </p:nvPr>
        </p:nvSpPr>
        <p:spPr/>
        <p:txBody>
          <a:bodyPr>
            <a:normAutofit/>
          </a:bodyPr>
          <a:lstStyle/>
          <a:p>
            <a:r>
              <a:rPr lang="it-IT" dirty="0"/>
              <a:t>Connettere dispositivi: tecniche</a:t>
            </a:r>
          </a:p>
        </p:txBody>
      </p:sp>
      <p:graphicFrame>
        <p:nvGraphicFramePr>
          <p:cNvPr id="17" name="Rectangle 1">
            <a:extLst>
              <a:ext uri="{FF2B5EF4-FFF2-40B4-BE49-F238E27FC236}">
                <a16:creationId xmlns:a16="http://schemas.microsoft.com/office/drawing/2014/main" id="{7DAEC376-DAA1-4554-A690-5B2BBD92421D}"/>
              </a:ext>
            </a:extLst>
          </p:cNvPr>
          <p:cNvGraphicFramePr>
            <a:graphicFrameLocks noGrp="1"/>
          </p:cNvGraphicFramePr>
          <p:nvPr>
            <p:ph idx="1"/>
            <p:extLst>
              <p:ext uri="{D42A27DB-BD31-4B8C-83A1-F6EECF244321}">
                <p14:modId xmlns:p14="http://schemas.microsoft.com/office/powerpoint/2010/main" val="59388212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
            <a:extLst>
              <a:ext uri="{FF2B5EF4-FFF2-40B4-BE49-F238E27FC236}">
                <a16:creationId xmlns:a16="http://schemas.microsoft.com/office/drawing/2014/main" id="{83DB4313-23E5-43FD-B32C-9C031FDECDB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7467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460B5-D85B-4E9C-9460-524536A686C0}"/>
              </a:ext>
            </a:extLst>
          </p:cNvPr>
          <p:cNvSpPr>
            <a:spLocks noGrp="1"/>
          </p:cNvSpPr>
          <p:nvPr>
            <p:ph type="title"/>
          </p:nvPr>
        </p:nvSpPr>
        <p:spPr/>
        <p:txBody>
          <a:bodyPr vert="horz" lIns="91440" tIns="45720" rIns="91440" bIns="45720" rtlCol="0">
            <a:normAutofit/>
          </a:bodyPr>
          <a:lstStyle/>
          <a:p>
            <a:r>
              <a:rPr lang="en-US"/>
              <a:t>Connettere dispositivi: Note</a:t>
            </a:r>
          </a:p>
        </p:txBody>
      </p:sp>
      <p:graphicFrame>
        <p:nvGraphicFramePr>
          <p:cNvPr id="9" name="Rectangle 1">
            <a:extLst>
              <a:ext uri="{FF2B5EF4-FFF2-40B4-BE49-F238E27FC236}">
                <a16:creationId xmlns:a16="http://schemas.microsoft.com/office/drawing/2014/main" id="{BE6324A3-62D2-45A4-95F3-4063ADD3CA22}"/>
              </a:ext>
            </a:extLst>
          </p:cNvPr>
          <p:cNvGraphicFramePr>
            <a:graphicFrameLocks noGrp="1"/>
          </p:cNvGraphicFramePr>
          <p:nvPr>
            <p:ph idx="1"/>
            <p:extLst>
              <p:ext uri="{D42A27DB-BD31-4B8C-83A1-F6EECF244321}">
                <p14:modId xmlns:p14="http://schemas.microsoft.com/office/powerpoint/2010/main" val="303917332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
            <a:extLst>
              <a:ext uri="{FF2B5EF4-FFF2-40B4-BE49-F238E27FC236}">
                <a16:creationId xmlns:a16="http://schemas.microsoft.com/office/drawing/2014/main" id="{83DB4313-23E5-43FD-B32C-9C031FDECDB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2613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server</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283433530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920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0DD96D-89C9-411F-B2E1-155233CB7C5F}"/>
              </a:ext>
            </a:extLst>
          </p:cNvPr>
          <p:cNvSpPr>
            <a:spLocks noGrp="1"/>
          </p:cNvSpPr>
          <p:nvPr>
            <p:ph type="title"/>
          </p:nvPr>
        </p:nvSpPr>
        <p:spPr/>
        <p:txBody>
          <a:bodyPr>
            <a:normAutofit/>
          </a:bodyPr>
          <a:lstStyle/>
          <a:p>
            <a:r>
              <a:rPr lang="it-IT" dirty="0"/>
              <a:t>Connessione come server: Step 1</a:t>
            </a:r>
          </a:p>
        </p:txBody>
      </p:sp>
      <p:graphicFrame>
        <p:nvGraphicFramePr>
          <p:cNvPr id="5" name="Rectangle 1">
            <a:extLst>
              <a:ext uri="{FF2B5EF4-FFF2-40B4-BE49-F238E27FC236}">
                <a16:creationId xmlns:a16="http://schemas.microsoft.com/office/drawing/2014/main" id="{8A1F4192-22A6-4018-8F0E-D0685909D1A7}"/>
              </a:ext>
            </a:extLst>
          </p:cNvPr>
          <p:cNvGraphicFramePr>
            <a:graphicFrameLocks noGrp="1"/>
          </p:cNvGraphicFramePr>
          <p:nvPr>
            <p:ph idx="1"/>
            <p:extLst>
              <p:ext uri="{D42A27DB-BD31-4B8C-83A1-F6EECF244321}">
                <p14:modId xmlns:p14="http://schemas.microsoft.com/office/powerpoint/2010/main" val="184738890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2994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8232A-D390-45B1-88DB-49607B7FA274}"/>
              </a:ext>
            </a:extLst>
          </p:cNvPr>
          <p:cNvSpPr>
            <a:spLocks noGrp="1"/>
          </p:cNvSpPr>
          <p:nvPr>
            <p:ph type="title"/>
          </p:nvPr>
        </p:nvSpPr>
        <p:spPr/>
        <p:txBody>
          <a:bodyPr>
            <a:normAutofit/>
          </a:bodyPr>
          <a:lstStyle/>
          <a:p>
            <a:r>
              <a:rPr lang="it-IT" dirty="0"/>
              <a:t>Connessione come server: UUID</a:t>
            </a:r>
          </a:p>
        </p:txBody>
      </p:sp>
      <p:sp>
        <p:nvSpPr>
          <p:cNvPr id="4" name="Rectangle 1">
            <a:extLst>
              <a:ext uri="{FF2B5EF4-FFF2-40B4-BE49-F238E27FC236}">
                <a16:creationId xmlns:a16="http://schemas.microsoft.com/office/drawing/2014/main" id="{91169CEC-0413-44C6-9F25-9135D967F873}"/>
              </a:ext>
            </a:extLst>
          </p:cNvPr>
          <p:cNvSpPr>
            <a:spLocks noGrp="1" noChangeArrowheads="1"/>
          </p:cNvSpPr>
          <p:nvPr>
            <p:ph idx="1"/>
          </p:nvPr>
        </p:nvSpPr>
        <p:spPr>
          <a:xfrm>
            <a:off x="5034579" y="2097088"/>
            <a:ext cx="6012832" cy="3541714"/>
          </a:xfrm>
        </p:spPr>
        <p:txBody>
          <a:bodyPr>
            <a:noAutofit/>
          </a:bodyPr>
          <a:lstStyle/>
          <a:p>
            <a:pPr lvl="0">
              <a:lnSpc>
                <a:spcPct val="110000"/>
              </a:lnSpc>
            </a:pPr>
            <a:r>
              <a:rPr lang="it-IT" altLang="it-IT" sz="2000" dirty="0"/>
              <a:t>Un UUID è un formato standardizzato a 128 bit per un ID stringa utilizzato per identificare in modo univoco le informazioni</a:t>
            </a:r>
          </a:p>
          <a:p>
            <a:pPr lvl="0">
              <a:lnSpc>
                <a:spcPct val="110000"/>
              </a:lnSpc>
            </a:pPr>
            <a:r>
              <a:rPr lang="it-IT" altLang="it-IT" sz="2000" dirty="0"/>
              <a:t>Il punto di un UUID è che è abbastanza grande da poter selezionare qualsiasi ID casuale e non si scontra con nessun altro ID. In questo caso, viene utilizzato per identificare in modo univoco il servizio Bluetooth dell'applicazione</a:t>
            </a:r>
          </a:p>
          <a:p>
            <a:pPr lvl="0">
              <a:lnSpc>
                <a:spcPct val="110000"/>
              </a:lnSpc>
            </a:pPr>
            <a:r>
              <a:rPr lang="it-IT" altLang="it-IT" sz="2000" dirty="0"/>
              <a:t>Per ottenere un UUID da utilizzare con l'applicazione, è possibile utilizzare uno dei molti generatori UUID casuali sul Web, quindi inizializzare un UUID con </a:t>
            </a:r>
            <a:r>
              <a:rPr lang="it-IT" altLang="it-IT" sz="2000" dirty="0" err="1"/>
              <a:t>fromString</a:t>
            </a:r>
            <a:r>
              <a:rPr lang="it-IT" altLang="it-IT" sz="2000" dirty="0"/>
              <a:t>(</a:t>
            </a:r>
            <a:r>
              <a:rPr lang="it-IT" altLang="it-IT" sz="2000" dirty="0" err="1"/>
              <a:t>String</a:t>
            </a:r>
            <a:r>
              <a:rPr lang="it-IT" altLang="it-IT" sz="2000" dirty="0"/>
              <a:t>)</a:t>
            </a:r>
          </a:p>
        </p:txBody>
      </p:sp>
      <p:pic>
        <p:nvPicPr>
          <p:cNvPr id="8" name="Graphic 7" descr="Badge dipendente">
            <a:extLst>
              <a:ext uri="{FF2B5EF4-FFF2-40B4-BE49-F238E27FC236}">
                <a16:creationId xmlns:a16="http://schemas.microsoft.com/office/drawing/2014/main" id="{F7E9127A-7A06-4924-BD5D-D61BE08F03A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399044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Rectangle 1">
            <a:extLst>
              <a:ext uri="{FF2B5EF4-FFF2-40B4-BE49-F238E27FC236}">
                <a16:creationId xmlns:a16="http://schemas.microsoft.com/office/drawing/2014/main" id="{FAAD9334-A7DB-4E0B-880B-E55E2FB3435A}"/>
              </a:ext>
            </a:extLst>
          </p:cNvPr>
          <p:cNvGraphicFramePr>
            <a:graphicFrameLocks noGrp="1"/>
          </p:cNvGraphicFramePr>
          <p:nvPr>
            <p:ph idx="1"/>
            <p:extLst>
              <p:ext uri="{D42A27DB-BD31-4B8C-83A1-F6EECF244321}">
                <p14:modId xmlns:p14="http://schemas.microsoft.com/office/powerpoint/2010/main" val="322613694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olo 1">
            <a:extLst>
              <a:ext uri="{FF2B5EF4-FFF2-40B4-BE49-F238E27FC236}">
                <a16:creationId xmlns:a16="http://schemas.microsoft.com/office/drawing/2014/main" id="{B008232A-D390-45B1-88DB-49607B7FA274}"/>
              </a:ext>
            </a:extLst>
          </p:cNvPr>
          <p:cNvSpPr>
            <a:spLocks noGrp="1"/>
          </p:cNvSpPr>
          <p:nvPr>
            <p:ph type="title"/>
          </p:nvPr>
        </p:nvSpPr>
        <p:spPr/>
        <p:txBody>
          <a:bodyPr>
            <a:normAutofit/>
          </a:bodyPr>
          <a:lstStyle/>
          <a:p>
            <a:r>
              <a:rPr lang="it-IT"/>
              <a:t>Connessione come server: il metodo accept()</a:t>
            </a:r>
            <a:endParaRPr lang="it-IT" dirty="0"/>
          </a:p>
        </p:txBody>
      </p:sp>
    </p:spTree>
    <p:extLst>
      <p:ext uri="{BB962C8B-B14F-4D97-AF65-F5344CB8AC3E}">
        <p14:creationId xmlns:p14="http://schemas.microsoft.com/office/powerpoint/2010/main" val="228845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2BFB14-994C-4EED-8A46-4A47C5B6657B}"/>
              </a:ext>
            </a:extLst>
          </p:cNvPr>
          <p:cNvSpPr>
            <a:spLocks noGrp="1"/>
          </p:cNvSpPr>
          <p:nvPr>
            <p:ph type="title"/>
          </p:nvPr>
        </p:nvSpPr>
        <p:spPr/>
        <p:txBody>
          <a:bodyPr>
            <a:normAutofit/>
          </a:bodyPr>
          <a:lstStyle/>
          <a:p>
            <a:r>
              <a:rPr lang="it-IT"/>
              <a:t>Android e il Bluetooth</a:t>
            </a:r>
          </a:p>
        </p:txBody>
      </p:sp>
      <p:sp>
        <p:nvSpPr>
          <p:cNvPr id="3" name="Segnaposto contenuto 2">
            <a:extLst>
              <a:ext uri="{FF2B5EF4-FFF2-40B4-BE49-F238E27FC236}">
                <a16:creationId xmlns:a16="http://schemas.microsoft.com/office/drawing/2014/main" id="{BD7F9B0F-E0FD-4F67-9112-C721931C6EEC}"/>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it-IT" sz="2000" dirty="0"/>
              <a:t>Android offre delle API per la gestione della comunicazione Bluetooth garantendo determinati servizi:</a:t>
            </a:r>
          </a:p>
          <a:p>
            <a:pPr lvl="1">
              <a:lnSpc>
                <a:spcPct val="110000"/>
              </a:lnSpc>
            </a:pPr>
            <a:r>
              <a:rPr lang="it-IT" dirty="0"/>
              <a:t>Ricerca di dispositivi Bluetooth attivi</a:t>
            </a:r>
          </a:p>
          <a:p>
            <a:pPr lvl="1">
              <a:lnSpc>
                <a:spcPct val="110000"/>
              </a:lnSpc>
            </a:pPr>
            <a:r>
              <a:rPr lang="it-IT" dirty="0"/>
              <a:t>Query per trovare dispositivi accoppiati (</a:t>
            </a:r>
            <a:r>
              <a:rPr lang="it-IT" dirty="0" err="1"/>
              <a:t>paired</a:t>
            </a:r>
            <a:r>
              <a:rPr lang="it-IT" dirty="0"/>
              <a:t>)</a:t>
            </a:r>
          </a:p>
          <a:p>
            <a:pPr lvl="1">
              <a:lnSpc>
                <a:spcPct val="110000"/>
              </a:lnSpc>
            </a:pPr>
            <a:r>
              <a:rPr lang="it-IT" dirty="0"/>
              <a:t>Stabilire canali tramite il protocollo RFCOMM</a:t>
            </a:r>
          </a:p>
          <a:p>
            <a:pPr lvl="1">
              <a:lnSpc>
                <a:spcPct val="110000"/>
              </a:lnSpc>
            </a:pPr>
            <a:r>
              <a:rPr lang="it-IT" dirty="0"/>
              <a:t>Connettersi ad altri dispositivi tramite un servizio di </a:t>
            </a:r>
            <a:r>
              <a:rPr lang="it-IT" dirty="0" err="1"/>
              <a:t>discovery</a:t>
            </a:r>
            <a:endParaRPr lang="it-IT" dirty="0"/>
          </a:p>
          <a:p>
            <a:pPr lvl="1">
              <a:lnSpc>
                <a:spcPct val="110000"/>
              </a:lnSpc>
            </a:pPr>
            <a:r>
              <a:rPr lang="it-IT" dirty="0"/>
              <a:t>Trasferire dati da un dispositivo ad un altro</a:t>
            </a:r>
          </a:p>
          <a:p>
            <a:pPr lvl="1">
              <a:lnSpc>
                <a:spcPct val="110000"/>
              </a:lnSpc>
            </a:pPr>
            <a:r>
              <a:rPr lang="it-IT" dirty="0"/>
              <a:t>Gestire più connessioni</a:t>
            </a:r>
          </a:p>
        </p:txBody>
      </p:sp>
      <p:pic>
        <p:nvPicPr>
          <p:cNvPr id="7" name="Graphic 6" descr="Smartphone">
            <a:extLst>
              <a:ext uri="{FF2B5EF4-FFF2-40B4-BE49-F238E27FC236}">
                <a16:creationId xmlns:a16="http://schemas.microsoft.com/office/drawing/2014/main" id="{E4ACD11E-DEA1-4820-A008-931D9C58701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931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089EDB-728C-4F97-93AE-735A2C131FAF}"/>
              </a:ext>
            </a:extLst>
          </p:cNvPr>
          <p:cNvSpPr>
            <a:spLocks noGrp="1"/>
          </p:cNvSpPr>
          <p:nvPr>
            <p:ph type="title"/>
          </p:nvPr>
        </p:nvSpPr>
        <p:spPr/>
        <p:txBody>
          <a:bodyPr>
            <a:normAutofit/>
          </a:bodyPr>
          <a:lstStyle/>
          <a:p>
            <a:r>
              <a:rPr lang="it-IT" dirty="0"/>
              <a:t>Connessione come server: Step 2</a:t>
            </a:r>
          </a:p>
        </p:txBody>
      </p:sp>
      <p:graphicFrame>
        <p:nvGraphicFramePr>
          <p:cNvPr id="6" name="Segnaposto contenuto 2">
            <a:extLst>
              <a:ext uri="{FF2B5EF4-FFF2-40B4-BE49-F238E27FC236}">
                <a16:creationId xmlns:a16="http://schemas.microsoft.com/office/drawing/2014/main" id="{0BF00817-F498-4916-97E3-DE46CD24EC9D}"/>
              </a:ext>
            </a:extLst>
          </p:cNvPr>
          <p:cNvGraphicFramePr>
            <a:graphicFrameLocks noGrp="1"/>
          </p:cNvGraphicFramePr>
          <p:nvPr>
            <p:ph idx="1"/>
            <p:extLst>
              <p:ext uri="{D42A27DB-BD31-4B8C-83A1-F6EECF244321}">
                <p14:modId xmlns:p14="http://schemas.microsoft.com/office/powerpoint/2010/main" val="394661157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19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089EDB-728C-4F97-93AE-735A2C131FAF}"/>
              </a:ext>
            </a:extLst>
          </p:cNvPr>
          <p:cNvSpPr>
            <a:spLocks noGrp="1"/>
          </p:cNvSpPr>
          <p:nvPr>
            <p:ph type="title"/>
          </p:nvPr>
        </p:nvSpPr>
        <p:spPr/>
        <p:txBody>
          <a:bodyPr>
            <a:normAutofit/>
          </a:bodyPr>
          <a:lstStyle/>
          <a:p>
            <a:r>
              <a:rPr lang="it-IT" dirty="0"/>
              <a:t>Connessione come server: Note</a:t>
            </a:r>
          </a:p>
        </p:txBody>
      </p:sp>
      <p:graphicFrame>
        <p:nvGraphicFramePr>
          <p:cNvPr id="5" name="Segnaposto contenuto 2">
            <a:extLst>
              <a:ext uri="{FF2B5EF4-FFF2-40B4-BE49-F238E27FC236}">
                <a16:creationId xmlns:a16="http://schemas.microsoft.com/office/drawing/2014/main" id="{45D8D0A6-F73D-4FA6-844C-D124F562845E}"/>
              </a:ext>
            </a:extLst>
          </p:cNvPr>
          <p:cNvGraphicFramePr>
            <a:graphicFrameLocks noGrp="1"/>
          </p:cNvGraphicFramePr>
          <p:nvPr>
            <p:ph idx="1"/>
            <p:extLst>
              <p:ext uri="{D42A27DB-BD31-4B8C-83A1-F6EECF244321}">
                <p14:modId xmlns:p14="http://schemas.microsoft.com/office/powerpoint/2010/main" val="131650753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1925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189065699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930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a:t>Connessione come Client: step 1</a:t>
            </a:r>
            <a:endParaRPr lang="it-IT" dirty="0"/>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3480511155"/>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694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 step 2</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87009972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1627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 note</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67682848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274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Gestione della connessione</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319839037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1261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Gestione della connessione: nota</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306632968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786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0461B859-31B7-4832-BF57-21D907B11547}"/>
              </a:ext>
            </a:extLst>
          </p:cNvPr>
          <p:cNvSpPr>
            <a:spLocks noGrp="1"/>
          </p:cNvSpPr>
          <p:nvPr>
            <p:ph type="ctrTitle"/>
          </p:nvPr>
        </p:nvSpPr>
        <p:spPr/>
        <p:txBody>
          <a:bodyPr/>
          <a:lstStyle/>
          <a:p>
            <a:r>
              <a:rPr lang="it-IT" dirty="0"/>
              <a:t>Bluetooth Key classes</a:t>
            </a:r>
          </a:p>
        </p:txBody>
      </p:sp>
      <p:sp>
        <p:nvSpPr>
          <p:cNvPr id="8" name="Sottotitolo 7">
            <a:extLst>
              <a:ext uri="{FF2B5EF4-FFF2-40B4-BE49-F238E27FC236}">
                <a16:creationId xmlns:a16="http://schemas.microsoft.com/office/drawing/2014/main" id="{432AE6CE-B422-4266-83E4-0ED5210F317D}"/>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597567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15944-55F2-4A20-A582-43392DF33089}"/>
              </a:ext>
            </a:extLst>
          </p:cNvPr>
          <p:cNvSpPr>
            <a:spLocks noGrp="1"/>
          </p:cNvSpPr>
          <p:nvPr>
            <p:ph type="title"/>
          </p:nvPr>
        </p:nvSpPr>
        <p:spPr/>
        <p:txBody>
          <a:bodyPr/>
          <a:lstStyle/>
          <a:p>
            <a:r>
              <a:rPr lang="it-IT" dirty="0"/>
              <a:t>Bluetooth Key classes</a:t>
            </a:r>
          </a:p>
        </p:txBody>
      </p:sp>
      <p:sp>
        <p:nvSpPr>
          <p:cNvPr id="3" name="Segnaposto contenuto 2">
            <a:extLst>
              <a:ext uri="{FF2B5EF4-FFF2-40B4-BE49-F238E27FC236}">
                <a16:creationId xmlns:a16="http://schemas.microsoft.com/office/drawing/2014/main" id="{EAD92A20-AAED-4664-A175-39FA8585765E}"/>
              </a:ext>
            </a:extLst>
          </p:cNvPr>
          <p:cNvSpPr>
            <a:spLocks noGrp="1"/>
          </p:cNvSpPr>
          <p:nvPr>
            <p:ph idx="1"/>
          </p:nvPr>
        </p:nvSpPr>
        <p:spPr>
          <a:xfrm>
            <a:off x="1141411" y="2580159"/>
            <a:ext cx="9905999" cy="3541714"/>
          </a:xfrm>
        </p:spPr>
        <p:txBody>
          <a:bodyPr numCol="2">
            <a:normAutofit/>
          </a:bodyPr>
          <a:lstStyle/>
          <a:p>
            <a:r>
              <a:rPr lang="en-US" dirty="0" err="1"/>
              <a:t>BluetoothAdapter</a:t>
            </a:r>
            <a:endParaRPr lang="en-US" dirty="0"/>
          </a:p>
          <a:p>
            <a:r>
              <a:rPr lang="en-US" dirty="0" err="1"/>
              <a:t>BluetoothDevice</a:t>
            </a:r>
            <a:endParaRPr lang="en-US" dirty="0"/>
          </a:p>
          <a:p>
            <a:r>
              <a:rPr lang="en-US" dirty="0" err="1"/>
              <a:t>BluetoothSocket</a:t>
            </a:r>
            <a:endParaRPr lang="en-US" dirty="0"/>
          </a:p>
          <a:p>
            <a:r>
              <a:rPr lang="en-US" dirty="0" err="1"/>
              <a:t>BluetoothServerSocket</a:t>
            </a:r>
            <a:endParaRPr lang="en-US" dirty="0"/>
          </a:p>
          <a:p>
            <a:r>
              <a:rPr lang="en-US" dirty="0" err="1"/>
              <a:t>BluetoothClass</a:t>
            </a:r>
            <a:endParaRPr lang="en-US" dirty="0"/>
          </a:p>
          <a:p>
            <a:r>
              <a:rPr lang="en-US" dirty="0" err="1"/>
              <a:t>BluetoothProfile</a:t>
            </a:r>
            <a:endParaRPr lang="en-US" dirty="0"/>
          </a:p>
          <a:p>
            <a:r>
              <a:rPr lang="en-US" dirty="0" err="1"/>
              <a:t>BluetoothHeadset</a:t>
            </a:r>
            <a:endParaRPr lang="en-US" dirty="0"/>
          </a:p>
          <a:p>
            <a:r>
              <a:rPr lang="en-US" dirty="0"/>
              <a:t>BluetoothA2dp</a:t>
            </a:r>
          </a:p>
          <a:p>
            <a:r>
              <a:rPr lang="en-US" dirty="0" err="1"/>
              <a:t>BluetoothHealth</a:t>
            </a:r>
            <a:endParaRPr lang="en-US" dirty="0"/>
          </a:p>
          <a:p>
            <a:r>
              <a:rPr lang="en-US" dirty="0" err="1"/>
              <a:t>BluetoothHealthCallback</a:t>
            </a:r>
            <a:endParaRPr lang="en-US" dirty="0"/>
          </a:p>
          <a:p>
            <a:r>
              <a:rPr lang="en-US" dirty="0" err="1"/>
              <a:t>BluetoothHealthAppConfiguration</a:t>
            </a:r>
            <a:endParaRPr lang="en-US" dirty="0"/>
          </a:p>
          <a:p>
            <a:r>
              <a:rPr lang="en-US" dirty="0" err="1"/>
              <a:t>BluetoothProfile.ServiceListener</a:t>
            </a:r>
            <a:endParaRPr lang="en-US" dirty="0"/>
          </a:p>
        </p:txBody>
      </p:sp>
      <p:sp>
        <p:nvSpPr>
          <p:cNvPr id="9" name="CasellaDiTesto 8">
            <a:extLst>
              <a:ext uri="{FF2B5EF4-FFF2-40B4-BE49-F238E27FC236}">
                <a16:creationId xmlns:a16="http://schemas.microsoft.com/office/drawing/2014/main" id="{9545C83A-581C-4B5A-819B-20292387EB3C}"/>
              </a:ext>
            </a:extLst>
          </p:cNvPr>
          <p:cNvSpPr txBox="1"/>
          <p:nvPr/>
        </p:nvSpPr>
        <p:spPr>
          <a:xfrm>
            <a:off x="1141411" y="2015458"/>
            <a:ext cx="9905999" cy="646331"/>
          </a:xfrm>
          <a:prstGeom prst="rect">
            <a:avLst/>
          </a:prstGeom>
          <a:noFill/>
        </p:spPr>
        <p:txBody>
          <a:bodyPr wrap="square">
            <a:spAutoFit/>
          </a:bodyPr>
          <a:lstStyle/>
          <a:p>
            <a:r>
              <a:rPr lang="it-IT" dirty="0"/>
              <a:t>Tutte le API Bluetooth sono disponibili nel pacchetto </a:t>
            </a:r>
            <a:r>
              <a:rPr lang="it-IT" dirty="0" err="1"/>
              <a:t>android.bluetooth</a:t>
            </a:r>
            <a:r>
              <a:rPr lang="it-IT" dirty="0"/>
              <a:t>. Ecco un riepilogo delle classi e delle interfacce necessarie per creare connessioni Bluetooth. </a:t>
            </a:r>
          </a:p>
        </p:txBody>
      </p:sp>
      <p:sp>
        <p:nvSpPr>
          <p:cNvPr id="11" name="CasellaDiTesto 10">
            <a:extLst>
              <a:ext uri="{FF2B5EF4-FFF2-40B4-BE49-F238E27FC236}">
                <a16:creationId xmlns:a16="http://schemas.microsoft.com/office/drawing/2014/main" id="{E99C647D-92DE-48ED-9A58-AA5628C6C3BC}"/>
              </a:ext>
            </a:extLst>
          </p:cNvPr>
          <p:cNvSpPr txBox="1"/>
          <p:nvPr/>
        </p:nvSpPr>
        <p:spPr>
          <a:xfrm>
            <a:off x="1141412" y="6129367"/>
            <a:ext cx="9905998" cy="369332"/>
          </a:xfrm>
          <a:prstGeom prst="rect">
            <a:avLst/>
          </a:prstGeom>
          <a:noFill/>
        </p:spPr>
        <p:txBody>
          <a:bodyPr wrap="square">
            <a:spAutoFit/>
          </a:bodyPr>
          <a:lstStyle/>
          <a:p>
            <a:r>
              <a:rPr lang="it-IT" dirty="0"/>
              <a:t>Per maggiori dettagli: </a:t>
            </a:r>
            <a:r>
              <a:rPr lang="it-IT" dirty="0">
                <a:solidFill>
                  <a:srgbClr val="77C7C4"/>
                </a:solidFill>
                <a:hlinkClick r:id="rId2">
                  <a:extLst>
                    <a:ext uri="{A12FA001-AC4F-418D-AE19-62706E023703}">
                      <ahyp:hlinkClr xmlns:ahyp="http://schemas.microsoft.com/office/drawing/2018/hyperlinkcolor" val="tx"/>
                    </a:ext>
                  </a:extLst>
                </a:hlinkClick>
              </a:rPr>
              <a:t>https://developer.android.com/reference/android/bluetooth/package-summary</a:t>
            </a:r>
            <a:endParaRPr lang="it-IT" dirty="0">
              <a:solidFill>
                <a:srgbClr val="77C7C4"/>
              </a:solidFill>
            </a:endParaRPr>
          </a:p>
        </p:txBody>
      </p:sp>
    </p:spTree>
    <p:extLst>
      <p:ext uri="{BB962C8B-B14F-4D97-AF65-F5344CB8AC3E}">
        <p14:creationId xmlns:p14="http://schemas.microsoft.com/office/powerpoint/2010/main" val="62005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p:txBody>
          <a:bodyPr>
            <a:normAutofit/>
          </a:bodyPr>
          <a:lstStyle/>
          <a:p>
            <a:pPr algn="r"/>
            <a:r>
              <a:rPr lang="en-US" sz="4000" dirty="0"/>
              <a:t>Pairing in a nutshell</a:t>
            </a:r>
            <a:endParaRPr lang="it-IT" sz="4000" dirty="0"/>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539629239"/>
              </p:ext>
            </p:extLst>
          </p:nvPr>
        </p:nvGraphicFramePr>
        <p:xfrm>
          <a:off x="1141411" y="29900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9" name="CasellaDiTesto 128">
            <a:extLst>
              <a:ext uri="{FF2B5EF4-FFF2-40B4-BE49-F238E27FC236}">
                <a16:creationId xmlns:a16="http://schemas.microsoft.com/office/drawing/2014/main" id="{F7E8EC58-D5F0-4C3E-AC3B-4366DDC7460B}"/>
              </a:ext>
            </a:extLst>
          </p:cNvPr>
          <p:cNvSpPr txBox="1"/>
          <p:nvPr/>
        </p:nvSpPr>
        <p:spPr>
          <a:xfrm>
            <a:off x="1141414" y="2001097"/>
            <a:ext cx="9905997" cy="707886"/>
          </a:xfrm>
          <a:prstGeom prst="rect">
            <a:avLst/>
          </a:prstGeom>
          <a:noFill/>
        </p:spPr>
        <p:txBody>
          <a:bodyPr wrap="square">
            <a:spAutoFit/>
          </a:bodyPr>
          <a:lstStyle/>
          <a:p>
            <a:r>
              <a:rPr lang="it-IT" sz="2000" dirty="0"/>
              <a:t>Affinché due dispositivi abilitati al Bluetooth possano comunicare e trasferirsi dati devono prima creare un canale di comunicazione tramite il processo di </a:t>
            </a:r>
            <a:r>
              <a:rPr lang="it-IT" sz="2000" dirty="0" err="1"/>
              <a:t>pairing</a:t>
            </a:r>
            <a:endParaRPr lang="it-IT" sz="2000" dirty="0"/>
          </a:p>
        </p:txBody>
      </p:sp>
    </p:spTree>
    <p:extLst>
      <p:ext uri="{BB962C8B-B14F-4D97-AF65-F5344CB8AC3E}">
        <p14:creationId xmlns:p14="http://schemas.microsoft.com/office/powerpoint/2010/main" val="1608415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A7340A-B5DE-4109-A0EF-1F5981B480AB}"/>
              </a:ext>
            </a:extLst>
          </p:cNvPr>
          <p:cNvSpPr>
            <a:spLocks noGrp="1"/>
          </p:cNvSpPr>
          <p:nvPr>
            <p:ph type="title"/>
          </p:nvPr>
        </p:nvSpPr>
        <p:spPr>
          <a:xfrm>
            <a:off x="1141413" y="618518"/>
            <a:ext cx="9905998" cy="1478570"/>
          </a:xfrm>
        </p:spPr>
        <p:txBody>
          <a:bodyPr>
            <a:normAutofit/>
          </a:bodyPr>
          <a:lstStyle/>
          <a:p>
            <a:r>
              <a:rPr lang="it-IT" dirty="0"/>
              <a:t>appendice</a:t>
            </a:r>
          </a:p>
        </p:txBody>
      </p:sp>
      <p:graphicFrame>
        <p:nvGraphicFramePr>
          <p:cNvPr id="5" name="Segnaposto contenuto 2">
            <a:extLst>
              <a:ext uri="{FF2B5EF4-FFF2-40B4-BE49-F238E27FC236}">
                <a16:creationId xmlns:a16="http://schemas.microsoft.com/office/drawing/2014/main" id="{77BE818A-2A6B-4741-82CD-50C7E713F355}"/>
              </a:ext>
            </a:extLst>
          </p:cNvPr>
          <p:cNvGraphicFramePr>
            <a:graphicFrameLocks noGrp="1"/>
          </p:cNvGraphicFramePr>
          <p:nvPr>
            <p:ph idx="1"/>
            <p:extLst>
              <p:ext uri="{D42A27DB-BD31-4B8C-83A1-F6EECF244321}">
                <p14:modId xmlns:p14="http://schemas.microsoft.com/office/powerpoint/2010/main" val="78668316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473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2AE6D5-2229-4FB3-B296-76BB2C75D826}"/>
              </a:ext>
            </a:extLst>
          </p:cNvPr>
          <p:cNvSpPr>
            <a:spLocks noGrp="1"/>
          </p:cNvSpPr>
          <p:nvPr>
            <p:ph type="ctrTitle"/>
          </p:nvPr>
        </p:nvSpPr>
        <p:spPr/>
        <p:txBody>
          <a:bodyPr/>
          <a:lstStyle/>
          <a:p>
            <a:r>
              <a:rPr lang="it-IT" dirty="0"/>
              <a:t>Permessi</a:t>
            </a:r>
          </a:p>
        </p:txBody>
      </p:sp>
      <p:sp>
        <p:nvSpPr>
          <p:cNvPr id="4" name="Sottotitolo 3">
            <a:extLst>
              <a:ext uri="{FF2B5EF4-FFF2-40B4-BE49-F238E27FC236}">
                <a16:creationId xmlns:a16="http://schemas.microsoft.com/office/drawing/2014/main" id="{9E9C972A-4CF8-423B-92EA-FFEEA9D9BAB5}"/>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19661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p:txBody>
          <a:bodyPr>
            <a:normAutofit/>
          </a:bodyPr>
          <a:lstStyle/>
          <a:p>
            <a:pPr algn="r"/>
            <a:r>
              <a:rPr lang="en-US" sz="4000" dirty="0"/>
              <a:t>PERMESSI</a:t>
            </a:r>
            <a:endParaRPr lang="it-IT" sz="4000" dirty="0"/>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2019495103"/>
              </p:ext>
            </p:extLst>
          </p:nvPr>
        </p:nvGraphicFramePr>
        <p:xfrm>
          <a:off x="1141411" y="29900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9" name="CasellaDiTesto 128">
            <a:extLst>
              <a:ext uri="{FF2B5EF4-FFF2-40B4-BE49-F238E27FC236}">
                <a16:creationId xmlns:a16="http://schemas.microsoft.com/office/drawing/2014/main" id="{F7E8EC58-D5F0-4C3E-AC3B-4366DDC7460B}"/>
              </a:ext>
            </a:extLst>
          </p:cNvPr>
          <p:cNvSpPr txBox="1"/>
          <p:nvPr/>
        </p:nvSpPr>
        <p:spPr>
          <a:xfrm>
            <a:off x="1141414" y="2001097"/>
            <a:ext cx="9905997" cy="707886"/>
          </a:xfrm>
          <a:prstGeom prst="rect">
            <a:avLst/>
          </a:prstGeom>
          <a:noFill/>
        </p:spPr>
        <p:txBody>
          <a:bodyPr wrap="square">
            <a:spAutoFit/>
          </a:bodyPr>
          <a:lstStyle/>
          <a:p>
            <a:r>
              <a:rPr lang="it-IT" sz="2000" dirty="0"/>
              <a:t>Le Android API per il Bluetooth richiedono l’utilizzo di alcuni permessi da dichiarare nel file manifest.xml</a:t>
            </a:r>
          </a:p>
        </p:txBody>
      </p:sp>
    </p:spTree>
    <p:extLst>
      <p:ext uri="{BB962C8B-B14F-4D97-AF65-F5344CB8AC3E}">
        <p14:creationId xmlns:p14="http://schemas.microsoft.com/office/powerpoint/2010/main" val="78926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dirty="0"/>
              <a:t>Permessi: BLUETOOTH</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2000"/>
              <a:t>È il permesso utilizzato per eseguire qualsiasi comunicazione Bluetooth, come richiedere una connessione, accettare una connessione e trasferire dati</a:t>
            </a:r>
          </a:p>
          <a:p>
            <a:pPr>
              <a:lnSpc>
                <a:spcPct val="110000"/>
              </a:lnSpc>
            </a:pPr>
            <a:r>
              <a:rPr lang="it-IT" sz="2000"/>
              <a:t>Disponibile sin dall’API level 1, ha un livello di protezione di sicurezza classificato come normale</a:t>
            </a:r>
          </a:p>
          <a:p>
            <a:pPr>
              <a:lnSpc>
                <a:spcPct val="110000"/>
              </a:lnSpc>
            </a:pPr>
            <a:r>
              <a:rPr lang="it-IT" sz="2000"/>
              <a:t>Basta la dichiarazione nel file manifest.xml tramite la costante "android.permission.BLUETOOTH"</a:t>
            </a:r>
            <a:endParaRPr lang="it-IT" sz="2000" dirty="0"/>
          </a:p>
        </p:txBody>
      </p:sp>
      <p:pic>
        <p:nvPicPr>
          <p:cNvPr id="7" name="Graphic 6" descr="Bluetooth">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4488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dirty="0"/>
              <a:t>Permessi: ACCESS_FINE_LOCATION</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1500"/>
              <a:t>È il permesso necessario affinché sia possibile utilizzare una scansione Bluetooth per raccogliere informazioni sulla posizione dell'utente.</a:t>
            </a:r>
          </a:p>
          <a:p>
            <a:pPr>
              <a:lnSpc>
                <a:spcPct val="110000"/>
              </a:lnSpc>
            </a:pPr>
            <a:r>
              <a:rPr lang="it-IT" sz="1500"/>
              <a:t>Queste informazioni possono provenire dai dispositivi dell'utente, nonché dai beacon Bluetooth in uso in luoghi come negozi e strutture di transito</a:t>
            </a:r>
          </a:p>
          <a:p>
            <a:pPr>
              <a:lnSpc>
                <a:spcPct val="110000"/>
              </a:lnSpc>
            </a:pPr>
            <a:r>
              <a:rPr lang="it-IT" sz="1500"/>
              <a:t>Disponibile sin dall’API level 1, ha un livello di protezione di sicurezza classificato come pericoloso</a:t>
            </a:r>
          </a:p>
          <a:p>
            <a:pPr>
              <a:lnSpc>
                <a:spcPct val="110000"/>
              </a:lnSpc>
            </a:pPr>
            <a:r>
              <a:rPr lang="it-IT" sz="1500"/>
              <a:t>Richiede sia la dichiarazione nel file manifest.xml tramite la costante "android.permission.ACCESS_FINE_LOCATION", sia il consenso esplicito dell’utente all’interno dell’applicazione</a:t>
            </a:r>
          </a:p>
        </p:txBody>
      </p:sp>
      <p:pic>
        <p:nvPicPr>
          <p:cNvPr id="7" name="Graphic 6" descr="Registrarsi">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587722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39</TotalTime>
  <Words>3313</Words>
  <Application>Microsoft Office PowerPoint</Application>
  <PresentationFormat>Widescreen</PresentationFormat>
  <Paragraphs>207</Paragraphs>
  <Slides>50</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50</vt:i4>
      </vt:variant>
    </vt:vector>
  </HeadingPairs>
  <TitlesOfParts>
    <vt:vector size="53" baseType="lpstr">
      <vt:lpstr>Arial</vt:lpstr>
      <vt:lpstr>Tw Cen MT</vt:lpstr>
      <vt:lpstr>Circuito</vt:lpstr>
      <vt:lpstr>Bluetooth</vt:lpstr>
      <vt:lpstr>Indice</vt:lpstr>
      <vt:lpstr>Cos’è il Bluetooth?</vt:lpstr>
      <vt:lpstr>Android e il Bluetooth</vt:lpstr>
      <vt:lpstr>Pairing in a nutshell</vt:lpstr>
      <vt:lpstr>Permessi</vt:lpstr>
      <vt:lpstr>PERMESSI</vt:lpstr>
      <vt:lpstr>Permessi: BLUETOOTH</vt:lpstr>
      <vt:lpstr>Permessi: ACCESS_FINE_LOCATION</vt:lpstr>
      <vt:lpstr>Permessi: BLUETOOTH_ADMIN</vt:lpstr>
      <vt:lpstr>Profili Bluetooth</vt:lpstr>
      <vt:lpstr>PERMESSI</vt:lpstr>
      <vt:lpstr>Profili Bluetoth: Handset Proflie</vt:lpstr>
      <vt:lpstr>Handset Proflie: nota</vt:lpstr>
      <vt:lpstr>Profili Bluetoth: Profilo di distribuzione audio avanzato (A2DP)</vt:lpstr>
      <vt:lpstr>Profili Bluetoth: Healt device (Dispositivo sanitario)</vt:lpstr>
      <vt:lpstr>Profili Bluetooth: step by step</vt:lpstr>
      <vt:lpstr>Set up del dispositivo</vt:lpstr>
      <vt:lpstr>Verifica della compatibilità</vt:lpstr>
      <vt:lpstr>step 1: prendere il bluetooth adapter</vt:lpstr>
      <vt:lpstr>step 2: abilitare il Bluetooth</vt:lpstr>
      <vt:lpstr>Trovare dispositivi</vt:lpstr>
      <vt:lpstr>Trovare dispositivi</vt:lpstr>
      <vt:lpstr>Trovare dispositivi: device discovery</vt:lpstr>
      <vt:lpstr>Trovare dispositivi: device discovery</vt:lpstr>
      <vt:lpstr>device discovery: nota</vt:lpstr>
      <vt:lpstr>dispositivi accoppiati (paired)</vt:lpstr>
      <vt:lpstr> dispositivi accoppiati (paired): nota</vt:lpstr>
      <vt:lpstr>Trovare dispositivi: Query della lista dei dispositivi accoppiati (paired) </vt:lpstr>
      <vt:lpstr>Attivare la discoverability di un dispositivo</vt:lpstr>
      <vt:lpstr>Connessione</vt:lpstr>
      <vt:lpstr>Il protocollo RCFOMM</vt:lpstr>
      <vt:lpstr>Connettere dispositivi</vt:lpstr>
      <vt:lpstr>Connettere dispositivi: tecniche</vt:lpstr>
      <vt:lpstr>Connettere dispositivi: Note</vt:lpstr>
      <vt:lpstr>Connessione come server</vt:lpstr>
      <vt:lpstr>Connessione come server: Step 1</vt:lpstr>
      <vt:lpstr>Connessione come server: UUID</vt:lpstr>
      <vt:lpstr>Connessione come server: il metodo accept()</vt:lpstr>
      <vt:lpstr>Connessione come server: Step 2</vt:lpstr>
      <vt:lpstr>Connessione come server: Note</vt:lpstr>
      <vt:lpstr>Connessione come Client</vt:lpstr>
      <vt:lpstr>Connessione come Client: step 1</vt:lpstr>
      <vt:lpstr>Connessione come Client: step 2</vt:lpstr>
      <vt:lpstr>Connessione come Client: note</vt:lpstr>
      <vt:lpstr>Gestione della connessione</vt:lpstr>
      <vt:lpstr>Gestione della connessione: nota</vt:lpstr>
      <vt:lpstr>Bluetooth Key classes</vt:lpstr>
      <vt:lpstr>Bluetooth Key classes</vt:lpstr>
      <vt:lpstr>appendice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dc:title>
  <dc:creator>simone grillo</dc:creator>
  <cp:lastModifiedBy>simone grillo</cp:lastModifiedBy>
  <cp:revision>1</cp:revision>
  <dcterms:created xsi:type="dcterms:W3CDTF">2020-05-09T08:19:55Z</dcterms:created>
  <dcterms:modified xsi:type="dcterms:W3CDTF">2020-05-09T08:59:12Z</dcterms:modified>
</cp:coreProperties>
</file>