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9" r:id="rId1"/>
  </p:sldMasterIdLst>
  <p:sldIdLst>
    <p:sldId id="283" r:id="rId2"/>
    <p:sldId id="257" r:id="rId3"/>
    <p:sldId id="258" r:id="rId4"/>
    <p:sldId id="268" r:id="rId5"/>
    <p:sldId id="269" r:id="rId6"/>
    <p:sldId id="262" r:id="rId7"/>
    <p:sldId id="264" r:id="rId8"/>
    <p:sldId id="265" r:id="rId9"/>
    <p:sldId id="270" r:id="rId10"/>
    <p:sldId id="273" r:id="rId11"/>
    <p:sldId id="271" r:id="rId12"/>
    <p:sldId id="272" r:id="rId13"/>
    <p:sldId id="275" r:id="rId14"/>
    <p:sldId id="276" r:id="rId15"/>
    <p:sldId id="282" r:id="rId16"/>
    <p:sldId id="279" r:id="rId17"/>
    <p:sldId id="278" r:id="rId18"/>
    <p:sldId id="280" r:id="rId19"/>
    <p:sldId id="281" r:id="rId20"/>
    <p:sldId id="284" r:id="rId21"/>
    <p:sldId id="286" r:id="rId22"/>
    <p:sldId id="287" r:id="rId23"/>
    <p:sldId id="288" r:id="rId24"/>
    <p:sldId id="289" r:id="rId25"/>
    <p:sldId id="290"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zione" id="{7C9300B5-66FF-491D-B6B1-767CF67B141A}">
          <p14:sldIdLst>
            <p14:sldId id="283"/>
            <p14:sldId id="257"/>
            <p14:sldId id="258"/>
            <p14:sldId id="268"/>
          </p14:sldIdLst>
        </p14:section>
        <p14:section name="Permessi" id="{16B3E46E-11D3-4016-ACCC-3FF52FE2E5EF}">
          <p14:sldIdLst>
            <p14:sldId id="269"/>
            <p14:sldId id="262"/>
            <p14:sldId id="264"/>
            <p14:sldId id="265"/>
          </p14:sldIdLst>
        </p14:section>
        <p14:section name="Connessione" id="{31103A0A-2002-4F32-A93C-53550CD57B35}">
          <p14:sldIdLst>
            <p14:sldId id="270"/>
            <p14:sldId id="273"/>
            <p14:sldId id="271"/>
            <p14:sldId id="272"/>
            <p14:sldId id="275"/>
            <p14:sldId id="276"/>
            <p14:sldId id="282"/>
            <p14:sldId id="279"/>
            <p14:sldId id="278"/>
            <p14:sldId id="280"/>
            <p14:sldId id="281"/>
            <p14:sldId id="284"/>
            <p14:sldId id="286"/>
            <p14:sldId id="287"/>
            <p14:sldId id="288"/>
            <p14:sldId id="289"/>
            <p14:sldId id="290"/>
            <p14:sldId id="2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C7C4"/>
    <a:srgbClr val="36719B"/>
    <a:srgbClr val="1347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ata1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64.svg"/><Relationship Id="rId5" Type="http://schemas.openxmlformats.org/officeDocument/2006/relationships/image" Target="../media/image69.png"/><Relationship Id="rId4" Type="http://schemas.openxmlformats.org/officeDocument/2006/relationships/image" Target="../media/image68.svg"/></Relationships>
</file>

<file path=ppt/diagrams/_rels/data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6.svg"/></Relationships>
</file>

<file path=ppt/diagrams/_rels/data13.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35.png"/><Relationship Id="rId7" Type="http://schemas.openxmlformats.org/officeDocument/2006/relationships/image" Target="../media/image65.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36.svg"/></Relationships>
</file>

<file path=ppt/diagrams/_rels/data1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72.png"/><Relationship Id="rId7" Type="http://schemas.openxmlformats.org/officeDocument/2006/relationships/image" Target="../media/image41.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73.svg"/></Relationships>
</file>

<file path=ppt/diagrams/_rels/data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64.svg"/></Relationships>
</file>

<file path=ppt/diagrams/_rels/data1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79.svg"/></Relationships>
</file>

<file path=ppt/diagrams/_rels/data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83.svg"/><Relationship Id="rId5" Type="http://schemas.openxmlformats.org/officeDocument/2006/relationships/image" Target="../media/image82.png"/><Relationship Id="rId4" Type="http://schemas.openxmlformats.org/officeDocument/2006/relationships/image" Target="../media/image81.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2.svg"/></Relationships>
</file>

<file path=ppt/diagrams/_rels/data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ata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32.svg"/></Relationships>
</file>

<file path=ppt/diagrams/_rels/data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55.png"/><Relationship Id="rId7" Type="http://schemas.openxmlformats.org/officeDocument/2006/relationships/image" Target="../media/image1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64.svg"/><Relationship Id="rId5" Type="http://schemas.openxmlformats.org/officeDocument/2006/relationships/image" Target="../media/image69.png"/><Relationship Id="rId4" Type="http://schemas.openxmlformats.org/officeDocument/2006/relationships/image" Target="../media/image68.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6.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35.png"/><Relationship Id="rId7" Type="http://schemas.openxmlformats.org/officeDocument/2006/relationships/image" Target="../media/image65.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36.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72.png"/><Relationship Id="rId7" Type="http://schemas.openxmlformats.org/officeDocument/2006/relationships/image" Target="../media/image41.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73.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64.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79.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83.svg"/><Relationship Id="rId5" Type="http://schemas.openxmlformats.org/officeDocument/2006/relationships/image" Target="../media/image82.png"/><Relationship Id="rId4" Type="http://schemas.openxmlformats.org/officeDocument/2006/relationships/image" Target="../media/image8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3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55.png"/><Relationship Id="rId7" Type="http://schemas.openxmlformats.org/officeDocument/2006/relationships/image" Target="../media/image1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2624C-3436-4076-A9A9-E569D61D9A1B}"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73D146EE-867C-4101-9DDA-52835F491C24}">
      <dgm:prSet/>
      <dgm:spPr/>
      <dgm:t>
        <a:bodyPr/>
        <a:lstStyle/>
        <a:p>
          <a:pPr>
            <a:lnSpc>
              <a:spcPct val="100000"/>
            </a:lnSpc>
          </a:pPr>
          <a:r>
            <a:rPr lang="it-IT" dirty="0">
              <a:solidFill>
                <a:schemeClr val="tx1"/>
              </a:solidFill>
            </a:rPr>
            <a:t>Bluetooth (spesso abbreviato in BT) è uno standard tecnico-industriale di trasmissione dati per reti personali senza fili (WPAN: Wireless Personal Area Network)</a:t>
          </a:r>
          <a:endParaRPr lang="en-US" dirty="0">
            <a:solidFill>
              <a:schemeClr val="tx1"/>
            </a:solidFill>
          </a:endParaRPr>
        </a:p>
      </dgm:t>
    </dgm:pt>
    <dgm:pt modelId="{F02BE2BD-CEF4-4CD6-B8BD-BF657900FCCC}" type="parTrans" cxnId="{23E67496-BB27-4E56-8A4E-4F920352EFB9}">
      <dgm:prSet/>
      <dgm:spPr/>
      <dgm:t>
        <a:bodyPr/>
        <a:lstStyle/>
        <a:p>
          <a:endParaRPr lang="en-US"/>
        </a:p>
      </dgm:t>
    </dgm:pt>
    <dgm:pt modelId="{A001A282-7224-4C89-9365-0F89AF50E830}" type="sibTrans" cxnId="{23E67496-BB27-4E56-8A4E-4F920352EFB9}">
      <dgm:prSet/>
      <dgm:spPr/>
      <dgm:t>
        <a:bodyPr/>
        <a:lstStyle/>
        <a:p>
          <a:endParaRPr lang="en-US"/>
        </a:p>
      </dgm:t>
    </dgm:pt>
    <dgm:pt modelId="{F91197D9-9978-4483-87CF-D7171A57564C}">
      <dgm:prSet/>
      <dgm:spPr/>
      <dgm:t>
        <a:bodyPr/>
        <a:lstStyle/>
        <a:p>
          <a:pPr>
            <a:lnSpc>
              <a:spcPct val="100000"/>
            </a:lnSpc>
          </a:pPr>
          <a:r>
            <a:rPr lang="it-IT" dirty="0">
              <a:solidFill>
                <a:schemeClr val="tx1"/>
              </a:solidFill>
            </a:rPr>
            <a:t>Fornisce un metodo standard, economico e sicuro per scambiare informazioni tra dispositivi diversi attraverso una frequenza radio sicura a corto raggio in grado di ricercare i dispositivi coperti dal segnale radio entro un raggio di qualche decina di metri mettendoli in comunicazione tra loro</a:t>
          </a:r>
          <a:endParaRPr lang="en-US" dirty="0">
            <a:solidFill>
              <a:schemeClr val="tx1"/>
            </a:solidFill>
          </a:endParaRPr>
        </a:p>
      </dgm:t>
    </dgm:pt>
    <dgm:pt modelId="{3BB5ACFC-A733-4EA6-B065-0F7CB02C00BD}" type="parTrans" cxnId="{1E5EA567-AABA-4C34-AF83-1EC844CAF3A9}">
      <dgm:prSet/>
      <dgm:spPr/>
      <dgm:t>
        <a:bodyPr/>
        <a:lstStyle/>
        <a:p>
          <a:endParaRPr lang="en-US"/>
        </a:p>
      </dgm:t>
    </dgm:pt>
    <dgm:pt modelId="{E94ABB49-7010-4D9C-9BF9-98766012C260}" type="sibTrans" cxnId="{1E5EA567-AABA-4C34-AF83-1EC844CAF3A9}">
      <dgm:prSet/>
      <dgm:spPr/>
      <dgm:t>
        <a:bodyPr/>
        <a:lstStyle/>
        <a:p>
          <a:endParaRPr lang="en-US"/>
        </a:p>
      </dgm:t>
    </dgm:pt>
    <dgm:pt modelId="{9F061BC0-18EE-49E6-854D-E8EC474D73B6}" type="pres">
      <dgm:prSet presAssocID="{7D72624C-3436-4076-A9A9-E569D61D9A1B}" presName="root" presStyleCnt="0">
        <dgm:presLayoutVars>
          <dgm:dir/>
          <dgm:resizeHandles val="exact"/>
        </dgm:presLayoutVars>
      </dgm:prSet>
      <dgm:spPr/>
    </dgm:pt>
    <dgm:pt modelId="{E158AAF4-F4BD-4FE0-9EB4-B309E1F1193C}" type="pres">
      <dgm:prSet presAssocID="{73D146EE-867C-4101-9DDA-52835F491C24}" presName="compNode" presStyleCnt="0"/>
      <dgm:spPr/>
    </dgm:pt>
    <dgm:pt modelId="{6975135C-9DF5-4660-8A86-63D8B83991E6}" type="pres">
      <dgm:prSet presAssocID="{73D146EE-867C-4101-9DDA-52835F491C24}" presName="bgRect" presStyleLbl="bgShp" presStyleIdx="0" presStyleCnt="2"/>
      <dgm:spPr>
        <a:solidFill>
          <a:schemeClr val="bg1"/>
        </a:solidFill>
      </dgm:spPr>
    </dgm:pt>
    <dgm:pt modelId="{55324195-1DF8-425E-B572-78F3AF1E3515}" type="pres">
      <dgm:prSet presAssocID="{73D146EE-867C-4101-9DDA-52835F491C2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82C309BA-8C23-4D05-9613-0724B3CA4D59}" type="pres">
      <dgm:prSet presAssocID="{73D146EE-867C-4101-9DDA-52835F491C24}" presName="spaceRect" presStyleCnt="0"/>
      <dgm:spPr/>
    </dgm:pt>
    <dgm:pt modelId="{2707D69C-95DC-4F06-9C23-F32FD8BF20A0}" type="pres">
      <dgm:prSet presAssocID="{73D146EE-867C-4101-9DDA-52835F491C24}" presName="parTx" presStyleLbl="revTx" presStyleIdx="0" presStyleCnt="2">
        <dgm:presLayoutVars>
          <dgm:chMax val="0"/>
          <dgm:chPref val="0"/>
        </dgm:presLayoutVars>
      </dgm:prSet>
      <dgm:spPr/>
    </dgm:pt>
    <dgm:pt modelId="{CABD13E8-5FB2-4B8D-94B4-897A7BAFE1E0}" type="pres">
      <dgm:prSet presAssocID="{A001A282-7224-4C89-9365-0F89AF50E830}" presName="sibTrans" presStyleCnt="0"/>
      <dgm:spPr/>
    </dgm:pt>
    <dgm:pt modelId="{D8CFDAC1-9057-4864-BC15-F5BD283DE549}" type="pres">
      <dgm:prSet presAssocID="{F91197D9-9978-4483-87CF-D7171A57564C}" presName="compNode" presStyleCnt="0"/>
      <dgm:spPr/>
    </dgm:pt>
    <dgm:pt modelId="{2F9F7CF2-8921-44F5-8EA9-B6634A8B11E8}" type="pres">
      <dgm:prSet presAssocID="{F91197D9-9978-4483-87CF-D7171A57564C}" presName="bgRect" presStyleLbl="bgShp" presStyleIdx="1" presStyleCnt="2"/>
      <dgm:spPr>
        <a:solidFill>
          <a:schemeClr val="bg1"/>
        </a:solidFill>
      </dgm:spPr>
    </dgm:pt>
    <dgm:pt modelId="{DF1716A2-60B1-4F2C-941A-4E6E561DEFFF}" type="pres">
      <dgm:prSet presAssocID="{F91197D9-9978-4483-87CF-D7171A57564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a:ext>
      </dgm:extLst>
    </dgm:pt>
    <dgm:pt modelId="{31DEABD7-D02C-4D1B-BA4F-13185F789ECA}" type="pres">
      <dgm:prSet presAssocID="{F91197D9-9978-4483-87CF-D7171A57564C}" presName="spaceRect" presStyleCnt="0"/>
      <dgm:spPr/>
    </dgm:pt>
    <dgm:pt modelId="{597EBA2D-FD7F-416F-9A96-3996FB56791B}" type="pres">
      <dgm:prSet presAssocID="{F91197D9-9978-4483-87CF-D7171A57564C}" presName="parTx" presStyleLbl="revTx" presStyleIdx="1" presStyleCnt="2">
        <dgm:presLayoutVars>
          <dgm:chMax val="0"/>
          <dgm:chPref val="0"/>
        </dgm:presLayoutVars>
      </dgm:prSet>
      <dgm:spPr/>
    </dgm:pt>
  </dgm:ptLst>
  <dgm:cxnLst>
    <dgm:cxn modelId="{4BC80730-6D53-4BBB-8608-B88CE0676885}" type="presOf" srcId="{F91197D9-9978-4483-87CF-D7171A57564C}" destId="{597EBA2D-FD7F-416F-9A96-3996FB56791B}" srcOrd="0" destOrd="0" presId="urn:microsoft.com/office/officeart/2018/2/layout/IconVerticalSolidList"/>
    <dgm:cxn modelId="{1E5EA567-AABA-4C34-AF83-1EC844CAF3A9}" srcId="{7D72624C-3436-4076-A9A9-E569D61D9A1B}" destId="{F91197D9-9978-4483-87CF-D7171A57564C}" srcOrd="1" destOrd="0" parTransId="{3BB5ACFC-A733-4EA6-B065-0F7CB02C00BD}" sibTransId="{E94ABB49-7010-4D9C-9BF9-98766012C260}"/>
    <dgm:cxn modelId="{D5503250-83D3-44F6-9245-435CFD9D1FA8}" type="presOf" srcId="{7D72624C-3436-4076-A9A9-E569D61D9A1B}" destId="{9F061BC0-18EE-49E6-854D-E8EC474D73B6}" srcOrd="0" destOrd="0" presId="urn:microsoft.com/office/officeart/2018/2/layout/IconVerticalSolidList"/>
    <dgm:cxn modelId="{23E67496-BB27-4E56-8A4E-4F920352EFB9}" srcId="{7D72624C-3436-4076-A9A9-E569D61D9A1B}" destId="{73D146EE-867C-4101-9DDA-52835F491C24}" srcOrd="0" destOrd="0" parTransId="{F02BE2BD-CEF4-4CD6-B8BD-BF657900FCCC}" sibTransId="{A001A282-7224-4C89-9365-0F89AF50E830}"/>
    <dgm:cxn modelId="{E3AEBAD9-116C-4393-B7BD-B1681308BF56}" type="presOf" srcId="{73D146EE-867C-4101-9DDA-52835F491C24}" destId="{2707D69C-95DC-4F06-9C23-F32FD8BF20A0}" srcOrd="0" destOrd="0" presId="urn:microsoft.com/office/officeart/2018/2/layout/IconVerticalSolidList"/>
    <dgm:cxn modelId="{D13AA505-8D5E-4910-B033-0B697E0FADEA}" type="presParOf" srcId="{9F061BC0-18EE-49E6-854D-E8EC474D73B6}" destId="{E158AAF4-F4BD-4FE0-9EB4-B309E1F1193C}" srcOrd="0" destOrd="0" presId="urn:microsoft.com/office/officeart/2018/2/layout/IconVerticalSolidList"/>
    <dgm:cxn modelId="{96917520-C109-486B-A873-676F6D87F679}" type="presParOf" srcId="{E158AAF4-F4BD-4FE0-9EB4-B309E1F1193C}" destId="{6975135C-9DF5-4660-8A86-63D8B83991E6}" srcOrd="0" destOrd="0" presId="urn:microsoft.com/office/officeart/2018/2/layout/IconVerticalSolidList"/>
    <dgm:cxn modelId="{FA3DB4DF-6DFC-4628-B7FE-425EB1C003BE}" type="presParOf" srcId="{E158AAF4-F4BD-4FE0-9EB4-B309E1F1193C}" destId="{55324195-1DF8-425E-B572-78F3AF1E3515}" srcOrd="1" destOrd="0" presId="urn:microsoft.com/office/officeart/2018/2/layout/IconVerticalSolidList"/>
    <dgm:cxn modelId="{5CC6250B-48F7-496E-AA2A-27BF1B84693D}" type="presParOf" srcId="{E158AAF4-F4BD-4FE0-9EB4-B309E1F1193C}" destId="{82C309BA-8C23-4D05-9613-0724B3CA4D59}" srcOrd="2" destOrd="0" presId="urn:microsoft.com/office/officeart/2018/2/layout/IconVerticalSolidList"/>
    <dgm:cxn modelId="{FE426111-B73A-4BEB-8363-D63BDEED383F}" type="presParOf" srcId="{E158AAF4-F4BD-4FE0-9EB4-B309E1F1193C}" destId="{2707D69C-95DC-4F06-9C23-F32FD8BF20A0}" srcOrd="3" destOrd="0" presId="urn:microsoft.com/office/officeart/2018/2/layout/IconVerticalSolidList"/>
    <dgm:cxn modelId="{8AB71428-39CC-498B-8261-19DDA43856FE}" type="presParOf" srcId="{9F061BC0-18EE-49E6-854D-E8EC474D73B6}" destId="{CABD13E8-5FB2-4B8D-94B4-897A7BAFE1E0}" srcOrd="1" destOrd="0" presId="urn:microsoft.com/office/officeart/2018/2/layout/IconVerticalSolidList"/>
    <dgm:cxn modelId="{4DAA8BC1-DD48-499E-8C30-89544971DC7A}" type="presParOf" srcId="{9F061BC0-18EE-49E6-854D-E8EC474D73B6}" destId="{D8CFDAC1-9057-4864-BC15-F5BD283DE549}" srcOrd="2" destOrd="0" presId="urn:microsoft.com/office/officeart/2018/2/layout/IconVerticalSolidList"/>
    <dgm:cxn modelId="{5143C2FB-39AA-433D-A9E1-21AE687D6215}" type="presParOf" srcId="{D8CFDAC1-9057-4864-BC15-F5BD283DE549}" destId="{2F9F7CF2-8921-44F5-8EA9-B6634A8B11E8}" srcOrd="0" destOrd="0" presId="urn:microsoft.com/office/officeart/2018/2/layout/IconVerticalSolidList"/>
    <dgm:cxn modelId="{339CBF61-648A-4BDF-A1F0-549EF193D384}" type="presParOf" srcId="{D8CFDAC1-9057-4864-BC15-F5BD283DE549}" destId="{DF1716A2-60B1-4F2C-941A-4E6E561DEFFF}" srcOrd="1" destOrd="0" presId="urn:microsoft.com/office/officeart/2018/2/layout/IconVerticalSolidList"/>
    <dgm:cxn modelId="{84533E80-93B6-45A8-86D2-917274B99105}" type="presParOf" srcId="{D8CFDAC1-9057-4864-BC15-F5BD283DE549}" destId="{31DEABD7-D02C-4D1B-BA4F-13185F789ECA}" srcOrd="2" destOrd="0" presId="urn:microsoft.com/office/officeart/2018/2/layout/IconVerticalSolidList"/>
    <dgm:cxn modelId="{614F6FF2-4CD8-4A7E-A051-15E6705BD37F}" type="presParOf" srcId="{D8CFDAC1-9057-4864-BC15-F5BD283DE549}" destId="{597EBA2D-FD7F-416F-9A96-3996FB5679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6BC971D6-0C35-4873-9B17-6048F808C212}"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9955FCE7-DFDA-4237-BE1F-F8F804E04E89}">
      <dgm:prSet/>
      <dgm:spPr/>
      <dgm:t>
        <a:bodyPr/>
        <a:lstStyle/>
        <a:p>
          <a:r>
            <a:rPr lang="it-IT" dirty="0"/>
            <a:t>A meno che non si desideri accettare connessioni aggiuntive, chiamare </a:t>
          </a:r>
          <a:r>
            <a:rPr lang="it-IT" dirty="0" err="1"/>
            <a:t>close</a:t>
          </a:r>
          <a:r>
            <a:rPr lang="it-IT" dirty="0"/>
            <a:t>()</a:t>
          </a:r>
          <a:endParaRPr lang="en-US" dirty="0"/>
        </a:p>
      </dgm:t>
    </dgm:pt>
    <dgm:pt modelId="{1230742B-4019-45A9-B675-3D4740BA86E9}" type="parTrans" cxnId="{EF165A80-5414-4024-B373-3009EA942D2B}">
      <dgm:prSet/>
      <dgm:spPr/>
      <dgm:t>
        <a:bodyPr/>
        <a:lstStyle/>
        <a:p>
          <a:endParaRPr lang="en-US"/>
        </a:p>
      </dgm:t>
    </dgm:pt>
    <dgm:pt modelId="{1E88C81B-C201-41D0-A8D6-9C2421AFC8B3}" type="sibTrans" cxnId="{EF165A80-5414-4024-B373-3009EA942D2B}">
      <dgm:prSet/>
      <dgm:spPr/>
      <dgm:t>
        <a:bodyPr/>
        <a:lstStyle/>
        <a:p>
          <a:endParaRPr lang="en-US"/>
        </a:p>
      </dgm:t>
    </dgm:pt>
    <dgm:pt modelId="{81BC6505-65D9-4068-A220-B29D53193D05}">
      <dgm:prSet/>
      <dgm:spPr/>
      <dgm:t>
        <a:bodyPr/>
        <a:lstStyle/>
        <a:p>
          <a:r>
            <a:rPr lang="it-IT" dirty="0"/>
            <a:t>Questa chiamata al metodo rilascia il </a:t>
          </a:r>
          <a:r>
            <a:rPr lang="it-IT" dirty="0" err="1"/>
            <a:t>socket</a:t>
          </a:r>
          <a:r>
            <a:rPr lang="it-IT" dirty="0"/>
            <a:t> del server e tutte le sue risorse, ma non chiude il </a:t>
          </a:r>
          <a:r>
            <a:rPr lang="it-IT" dirty="0" err="1"/>
            <a:t>BluetoothSocket</a:t>
          </a:r>
          <a:r>
            <a:rPr lang="it-IT" dirty="0"/>
            <a:t> connesso che è stato restituito da </a:t>
          </a:r>
          <a:r>
            <a:rPr lang="it-IT" dirty="0" err="1"/>
            <a:t>accept</a:t>
          </a:r>
          <a:r>
            <a:rPr lang="it-IT" dirty="0"/>
            <a:t>()</a:t>
          </a:r>
          <a:endParaRPr lang="en-US" dirty="0"/>
        </a:p>
      </dgm:t>
    </dgm:pt>
    <dgm:pt modelId="{F2364794-BEAE-4795-B9D6-319500F25AEE}" type="parTrans" cxnId="{C5C2BCF5-06ED-4921-8DD6-1A0A0B26FE1F}">
      <dgm:prSet/>
      <dgm:spPr/>
      <dgm:t>
        <a:bodyPr/>
        <a:lstStyle/>
        <a:p>
          <a:endParaRPr lang="en-US"/>
        </a:p>
      </dgm:t>
    </dgm:pt>
    <dgm:pt modelId="{7392D077-AC36-4BED-9560-D7EC6078C864}" type="sibTrans" cxnId="{C5C2BCF5-06ED-4921-8DD6-1A0A0B26FE1F}">
      <dgm:prSet/>
      <dgm:spPr/>
      <dgm:t>
        <a:bodyPr/>
        <a:lstStyle/>
        <a:p>
          <a:endParaRPr lang="en-US"/>
        </a:p>
      </dgm:t>
    </dgm:pt>
    <dgm:pt modelId="{554E4C6C-B0F9-46A5-A0A1-313358948D32}">
      <dgm:prSet/>
      <dgm:spPr/>
      <dgm:t>
        <a:bodyPr/>
        <a:lstStyle/>
        <a:p>
          <a:r>
            <a:rPr lang="it-IT" dirty="0"/>
            <a:t>A differenza di TCP/IP, RFCOMM consente un solo client connesso per canale alla volta, quindi nella maggior parte dei casi ha senso chiamare </a:t>
          </a:r>
          <a:r>
            <a:rPr lang="it-IT" dirty="0" err="1"/>
            <a:t>close</a:t>
          </a:r>
          <a:r>
            <a:rPr lang="it-IT" dirty="0"/>
            <a:t>() su </a:t>
          </a:r>
          <a:r>
            <a:rPr lang="it-IT" dirty="0" err="1"/>
            <a:t>BluetoothServerSocket</a:t>
          </a:r>
          <a:r>
            <a:rPr lang="it-IT" dirty="0"/>
            <a:t> immediatamente dopo aver accettato un </a:t>
          </a:r>
          <a:r>
            <a:rPr lang="it-IT" dirty="0" err="1"/>
            <a:t>socket</a:t>
          </a:r>
          <a:r>
            <a:rPr lang="it-IT" dirty="0"/>
            <a:t> connesso</a:t>
          </a:r>
          <a:endParaRPr lang="en-US" dirty="0"/>
        </a:p>
      </dgm:t>
    </dgm:pt>
    <dgm:pt modelId="{AB6AB68C-A48D-452D-9D18-8FE1A0730BF2}" type="parTrans" cxnId="{223B44C9-2C92-4771-B48D-B230CFDD10E6}">
      <dgm:prSet/>
      <dgm:spPr/>
      <dgm:t>
        <a:bodyPr/>
        <a:lstStyle/>
        <a:p>
          <a:endParaRPr lang="en-US"/>
        </a:p>
      </dgm:t>
    </dgm:pt>
    <dgm:pt modelId="{23BB0C18-6032-464C-83EF-EA5842480FD7}" type="sibTrans" cxnId="{223B44C9-2C92-4771-B48D-B230CFDD10E6}">
      <dgm:prSet/>
      <dgm:spPr/>
      <dgm:t>
        <a:bodyPr/>
        <a:lstStyle/>
        <a:p>
          <a:endParaRPr lang="en-US"/>
        </a:p>
      </dgm:t>
    </dgm:pt>
    <dgm:pt modelId="{3A8E183C-FAAF-4BDF-A586-73BB6A8DA8F0}" type="pres">
      <dgm:prSet presAssocID="{6BC971D6-0C35-4873-9B17-6048F808C212}" presName="root" presStyleCnt="0">
        <dgm:presLayoutVars>
          <dgm:dir/>
          <dgm:resizeHandles val="exact"/>
        </dgm:presLayoutVars>
      </dgm:prSet>
      <dgm:spPr/>
    </dgm:pt>
    <dgm:pt modelId="{2616C2BA-D335-472D-8C17-0E3F6303FB6F}" type="pres">
      <dgm:prSet presAssocID="{9955FCE7-DFDA-4237-BE1F-F8F804E04E89}" presName="compNode" presStyleCnt="0"/>
      <dgm:spPr/>
    </dgm:pt>
    <dgm:pt modelId="{28261DB9-B24F-4733-BF55-EA10D9173CFA}" type="pres">
      <dgm:prSet presAssocID="{9955FCE7-DFDA-4237-BE1F-F8F804E04E89}" presName="bgRect" presStyleLbl="bgShp" presStyleIdx="0" presStyleCnt="3"/>
      <dgm:spPr/>
    </dgm:pt>
    <dgm:pt modelId="{9481B762-CD2D-47AD-AF9A-4C4D6727EF4B}" type="pres">
      <dgm:prSet presAssocID="{9955FCE7-DFDA-4237-BE1F-F8F804E04E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ternet delle cose"/>
        </a:ext>
      </dgm:extLst>
    </dgm:pt>
    <dgm:pt modelId="{B435DB0A-AE59-4FB5-9131-A7C4570F9BE4}" type="pres">
      <dgm:prSet presAssocID="{9955FCE7-DFDA-4237-BE1F-F8F804E04E89}" presName="spaceRect" presStyleCnt="0"/>
      <dgm:spPr/>
    </dgm:pt>
    <dgm:pt modelId="{974B2863-B9BD-4A45-8389-9EB83ADF0E31}" type="pres">
      <dgm:prSet presAssocID="{9955FCE7-DFDA-4237-BE1F-F8F804E04E89}" presName="parTx" presStyleLbl="revTx" presStyleIdx="0" presStyleCnt="3">
        <dgm:presLayoutVars>
          <dgm:chMax val="0"/>
          <dgm:chPref val="0"/>
        </dgm:presLayoutVars>
      </dgm:prSet>
      <dgm:spPr/>
    </dgm:pt>
    <dgm:pt modelId="{A864ADCC-3B37-44A3-91A5-62FCE541649B}" type="pres">
      <dgm:prSet presAssocID="{1E88C81B-C201-41D0-A8D6-9C2421AFC8B3}" presName="sibTrans" presStyleCnt="0"/>
      <dgm:spPr/>
    </dgm:pt>
    <dgm:pt modelId="{9C318904-A181-48F8-B0C7-19C98EB02470}" type="pres">
      <dgm:prSet presAssocID="{81BC6505-65D9-4068-A220-B29D53193D05}" presName="compNode" presStyleCnt="0"/>
      <dgm:spPr/>
    </dgm:pt>
    <dgm:pt modelId="{075526D9-0C6C-49C5-B518-9A1449F0BC96}" type="pres">
      <dgm:prSet presAssocID="{81BC6505-65D9-4068-A220-B29D53193D05}" presName="bgRect" presStyleLbl="bgShp" presStyleIdx="1" presStyleCnt="3"/>
      <dgm:spPr/>
    </dgm:pt>
    <dgm:pt modelId="{313D2201-26F4-4638-8D6B-0E89A1937FE7}" type="pres">
      <dgm:prSet presAssocID="{81BC6505-65D9-4068-A220-B29D53193D0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73604245-6BE6-4D79-9D3D-46D8E85C9C0B}" type="pres">
      <dgm:prSet presAssocID="{81BC6505-65D9-4068-A220-B29D53193D05}" presName="spaceRect" presStyleCnt="0"/>
      <dgm:spPr/>
    </dgm:pt>
    <dgm:pt modelId="{1E61B601-8984-42D0-AD20-3785E1D1DD6D}" type="pres">
      <dgm:prSet presAssocID="{81BC6505-65D9-4068-A220-B29D53193D05}" presName="parTx" presStyleLbl="revTx" presStyleIdx="1" presStyleCnt="3">
        <dgm:presLayoutVars>
          <dgm:chMax val="0"/>
          <dgm:chPref val="0"/>
        </dgm:presLayoutVars>
      </dgm:prSet>
      <dgm:spPr/>
    </dgm:pt>
    <dgm:pt modelId="{388901BC-7649-40C8-BE1E-D87D931FB4C9}" type="pres">
      <dgm:prSet presAssocID="{7392D077-AC36-4BED-9560-D7EC6078C864}" presName="sibTrans" presStyleCnt="0"/>
      <dgm:spPr/>
    </dgm:pt>
    <dgm:pt modelId="{DAFB5DEA-3C31-481C-835A-B211FE86005B}" type="pres">
      <dgm:prSet presAssocID="{554E4C6C-B0F9-46A5-A0A1-313358948D32}" presName="compNode" presStyleCnt="0"/>
      <dgm:spPr/>
    </dgm:pt>
    <dgm:pt modelId="{B9E2BD9E-BD9E-4721-B507-BA3B94BD4B78}" type="pres">
      <dgm:prSet presAssocID="{554E4C6C-B0F9-46A5-A0A1-313358948D32}" presName="bgRect" presStyleLbl="bgShp" presStyleIdx="2" presStyleCnt="3"/>
      <dgm:spPr/>
    </dgm:pt>
    <dgm:pt modelId="{C1F23F70-2D57-4F72-A09D-63B3B48F0DD7}" type="pres">
      <dgm:prSet presAssocID="{554E4C6C-B0F9-46A5-A0A1-313358948D3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vviso"/>
        </a:ext>
      </dgm:extLst>
    </dgm:pt>
    <dgm:pt modelId="{BBEFB318-7186-481F-8925-43B0A32E7BD4}" type="pres">
      <dgm:prSet presAssocID="{554E4C6C-B0F9-46A5-A0A1-313358948D32}" presName="spaceRect" presStyleCnt="0"/>
      <dgm:spPr/>
    </dgm:pt>
    <dgm:pt modelId="{BF03D8A8-4FD1-48FD-A30E-ACADE694B685}" type="pres">
      <dgm:prSet presAssocID="{554E4C6C-B0F9-46A5-A0A1-313358948D32}" presName="parTx" presStyleLbl="revTx" presStyleIdx="2" presStyleCnt="3">
        <dgm:presLayoutVars>
          <dgm:chMax val="0"/>
          <dgm:chPref val="0"/>
        </dgm:presLayoutVars>
      </dgm:prSet>
      <dgm:spPr/>
    </dgm:pt>
  </dgm:ptLst>
  <dgm:cxnLst>
    <dgm:cxn modelId="{B16BD83B-C830-4069-9D5B-35892B73FC01}" type="presOf" srcId="{81BC6505-65D9-4068-A220-B29D53193D05}" destId="{1E61B601-8984-42D0-AD20-3785E1D1DD6D}" srcOrd="0" destOrd="0" presId="urn:microsoft.com/office/officeart/2018/2/layout/IconVerticalSolidList"/>
    <dgm:cxn modelId="{F8677E4A-82DF-41F0-8BDF-B655A8FEADAF}" type="presOf" srcId="{554E4C6C-B0F9-46A5-A0A1-313358948D32}" destId="{BF03D8A8-4FD1-48FD-A30E-ACADE694B685}" srcOrd="0" destOrd="0" presId="urn:microsoft.com/office/officeart/2018/2/layout/IconVerticalSolidList"/>
    <dgm:cxn modelId="{ACA15C73-BF2B-45FD-96B2-B429B52CF2E8}" type="presOf" srcId="{9955FCE7-DFDA-4237-BE1F-F8F804E04E89}" destId="{974B2863-B9BD-4A45-8389-9EB83ADF0E31}" srcOrd="0" destOrd="0" presId="urn:microsoft.com/office/officeart/2018/2/layout/IconVerticalSolidList"/>
    <dgm:cxn modelId="{EF165A80-5414-4024-B373-3009EA942D2B}" srcId="{6BC971D6-0C35-4873-9B17-6048F808C212}" destId="{9955FCE7-DFDA-4237-BE1F-F8F804E04E89}" srcOrd="0" destOrd="0" parTransId="{1230742B-4019-45A9-B675-3D4740BA86E9}" sibTransId="{1E88C81B-C201-41D0-A8D6-9C2421AFC8B3}"/>
    <dgm:cxn modelId="{45B24C84-12E1-47B0-AF0D-54435436E502}" type="presOf" srcId="{6BC971D6-0C35-4873-9B17-6048F808C212}" destId="{3A8E183C-FAAF-4BDF-A586-73BB6A8DA8F0}" srcOrd="0" destOrd="0" presId="urn:microsoft.com/office/officeart/2018/2/layout/IconVerticalSolidList"/>
    <dgm:cxn modelId="{223B44C9-2C92-4771-B48D-B230CFDD10E6}" srcId="{6BC971D6-0C35-4873-9B17-6048F808C212}" destId="{554E4C6C-B0F9-46A5-A0A1-313358948D32}" srcOrd="2" destOrd="0" parTransId="{AB6AB68C-A48D-452D-9D18-8FE1A0730BF2}" sibTransId="{23BB0C18-6032-464C-83EF-EA5842480FD7}"/>
    <dgm:cxn modelId="{C5C2BCF5-06ED-4921-8DD6-1A0A0B26FE1F}" srcId="{6BC971D6-0C35-4873-9B17-6048F808C212}" destId="{81BC6505-65D9-4068-A220-B29D53193D05}" srcOrd="1" destOrd="0" parTransId="{F2364794-BEAE-4795-B9D6-319500F25AEE}" sibTransId="{7392D077-AC36-4BED-9560-D7EC6078C864}"/>
    <dgm:cxn modelId="{F3AE310D-D916-4EF6-B835-3576C3075B07}" type="presParOf" srcId="{3A8E183C-FAAF-4BDF-A586-73BB6A8DA8F0}" destId="{2616C2BA-D335-472D-8C17-0E3F6303FB6F}" srcOrd="0" destOrd="0" presId="urn:microsoft.com/office/officeart/2018/2/layout/IconVerticalSolidList"/>
    <dgm:cxn modelId="{0A99ADEC-C626-4C19-B77B-F8A5A5BD0D34}" type="presParOf" srcId="{2616C2BA-D335-472D-8C17-0E3F6303FB6F}" destId="{28261DB9-B24F-4733-BF55-EA10D9173CFA}" srcOrd="0" destOrd="0" presId="urn:microsoft.com/office/officeart/2018/2/layout/IconVerticalSolidList"/>
    <dgm:cxn modelId="{61FFF2EE-F049-405F-ADE4-A6E5D23ADC6A}" type="presParOf" srcId="{2616C2BA-D335-472D-8C17-0E3F6303FB6F}" destId="{9481B762-CD2D-47AD-AF9A-4C4D6727EF4B}" srcOrd="1" destOrd="0" presId="urn:microsoft.com/office/officeart/2018/2/layout/IconVerticalSolidList"/>
    <dgm:cxn modelId="{65EC6E63-D955-49D4-BE44-F680F2859B75}" type="presParOf" srcId="{2616C2BA-D335-472D-8C17-0E3F6303FB6F}" destId="{B435DB0A-AE59-4FB5-9131-A7C4570F9BE4}" srcOrd="2" destOrd="0" presId="urn:microsoft.com/office/officeart/2018/2/layout/IconVerticalSolidList"/>
    <dgm:cxn modelId="{BC35D08D-9328-487A-AEEB-11F310134674}" type="presParOf" srcId="{2616C2BA-D335-472D-8C17-0E3F6303FB6F}" destId="{974B2863-B9BD-4A45-8389-9EB83ADF0E31}" srcOrd="3" destOrd="0" presId="urn:microsoft.com/office/officeart/2018/2/layout/IconVerticalSolidList"/>
    <dgm:cxn modelId="{B56AA586-5527-4F20-91E9-4B56B6239185}" type="presParOf" srcId="{3A8E183C-FAAF-4BDF-A586-73BB6A8DA8F0}" destId="{A864ADCC-3B37-44A3-91A5-62FCE541649B}" srcOrd="1" destOrd="0" presId="urn:microsoft.com/office/officeart/2018/2/layout/IconVerticalSolidList"/>
    <dgm:cxn modelId="{558A6F29-81AA-4C02-BDD4-82373646122D}" type="presParOf" srcId="{3A8E183C-FAAF-4BDF-A586-73BB6A8DA8F0}" destId="{9C318904-A181-48F8-B0C7-19C98EB02470}" srcOrd="2" destOrd="0" presId="urn:microsoft.com/office/officeart/2018/2/layout/IconVerticalSolidList"/>
    <dgm:cxn modelId="{ECE5F4CA-44CD-42A8-B5ED-6AED03550540}" type="presParOf" srcId="{9C318904-A181-48F8-B0C7-19C98EB02470}" destId="{075526D9-0C6C-49C5-B518-9A1449F0BC96}" srcOrd="0" destOrd="0" presId="urn:microsoft.com/office/officeart/2018/2/layout/IconVerticalSolidList"/>
    <dgm:cxn modelId="{FDA8D91F-63F4-4CC7-9DCF-E285505CAFE4}" type="presParOf" srcId="{9C318904-A181-48F8-B0C7-19C98EB02470}" destId="{313D2201-26F4-4638-8D6B-0E89A1937FE7}" srcOrd="1" destOrd="0" presId="urn:microsoft.com/office/officeart/2018/2/layout/IconVerticalSolidList"/>
    <dgm:cxn modelId="{AFF20981-0069-4AA9-826E-9D133DBF199E}" type="presParOf" srcId="{9C318904-A181-48F8-B0C7-19C98EB02470}" destId="{73604245-6BE6-4D79-9D3D-46D8E85C9C0B}" srcOrd="2" destOrd="0" presId="urn:microsoft.com/office/officeart/2018/2/layout/IconVerticalSolidList"/>
    <dgm:cxn modelId="{0692FE76-C5C5-4AD4-A9B0-8C0788F88C04}" type="presParOf" srcId="{9C318904-A181-48F8-B0C7-19C98EB02470}" destId="{1E61B601-8984-42D0-AD20-3785E1D1DD6D}" srcOrd="3" destOrd="0" presId="urn:microsoft.com/office/officeart/2018/2/layout/IconVerticalSolidList"/>
    <dgm:cxn modelId="{FD3F4A56-322F-48F4-9B7F-461BE4658568}" type="presParOf" srcId="{3A8E183C-FAAF-4BDF-A586-73BB6A8DA8F0}" destId="{388901BC-7649-40C8-BE1E-D87D931FB4C9}" srcOrd="3" destOrd="0" presId="urn:microsoft.com/office/officeart/2018/2/layout/IconVerticalSolidList"/>
    <dgm:cxn modelId="{26EBFC04-ACDB-4335-B112-73707EC0B83E}" type="presParOf" srcId="{3A8E183C-FAAF-4BDF-A586-73BB6A8DA8F0}" destId="{DAFB5DEA-3C31-481C-835A-B211FE86005B}" srcOrd="4" destOrd="0" presId="urn:microsoft.com/office/officeart/2018/2/layout/IconVerticalSolidList"/>
    <dgm:cxn modelId="{DD09062F-8C8E-47CE-96FF-81A7CB2CC51C}" type="presParOf" srcId="{DAFB5DEA-3C31-481C-835A-B211FE86005B}" destId="{B9E2BD9E-BD9E-4721-B507-BA3B94BD4B78}" srcOrd="0" destOrd="0" presId="urn:microsoft.com/office/officeart/2018/2/layout/IconVerticalSolidList"/>
    <dgm:cxn modelId="{6C71AD0E-E1FA-444D-869B-C1C82EE7DD85}" type="presParOf" srcId="{DAFB5DEA-3C31-481C-835A-B211FE86005B}" destId="{C1F23F70-2D57-4F72-A09D-63B3B48F0DD7}" srcOrd="1" destOrd="0" presId="urn:microsoft.com/office/officeart/2018/2/layout/IconVerticalSolidList"/>
    <dgm:cxn modelId="{3B3A68B4-2F9C-4422-8312-716C1F87B26E}" type="presParOf" srcId="{DAFB5DEA-3C31-481C-835A-B211FE86005B}" destId="{BBEFB318-7186-481F-8925-43B0A32E7BD4}" srcOrd="2" destOrd="0" presId="urn:microsoft.com/office/officeart/2018/2/layout/IconVerticalSolidList"/>
    <dgm:cxn modelId="{F2EBF54F-56F7-46D6-AE77-DC6FBB3C66C3}" type="presParOf" srcId="{DAFB5DEA-3C31-481C-835A-B211FE86005B}" destId="{BF03D8A8-4FD1-48FD-A30E-ACADE694B6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3795F1B-DF91-474E-A3D2-889247B18CAC}"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7176C330-9B7F-4143-B2FC-C6A2DC6EE75B}">
      <dgm:prSet/>
      <dgm:spPr/>
      <dgm:t>
        <a:bodyPr/>
        <a:lstStyle/>
        <a:p>
          <a:r>
            <a:rPr lang="it-IT"/>
            <a:t>Poiché la chiamata </a:t>
          </a:r>
          <a:r>
            <a:rPr lang="it-IT" err="1"/>
            <a:t>accept</a:t>
          </a:r>
          <a:r>
            <a:rPr lang="it-IT"/>
            <a:t>() è una chiamata bloccante, non deve essere eseguita nel </a:t>
          </a:r>
          <a:r>
            <a:rPr lang="it-IT" err="1"/>
            <a:t>thread</a:t>
          </a:r>
          <a:r>
            <a:rPr lang="it-IT"/>
            <a:t> dell'interfaccia utente dell'attività principale in modo che l'applicazione possa ancora rispondere ad altre interazioni dell'utente</a:t>
          </a:r>
          <a:endParaRPr lang="en-US"/>
        </a:p>
      </dgm:t>
    </dgm:pt>
    <dgm:pt modelId="{32602EDD-9536-48CF-A067-E0212FDD5FE3}" type="parTrans" cxnId="{9B56A76A-6FDF-4DE0-83E2-3787B622E8F5}">
      <dgm:prSet/>
      <dgm:spPr/>
      <dgm:t>
        <a:bodyPr/>
        <a:lstStyle/>
        <a:p>
          <a:endParaRPr lang="en-US"/>
        </a:p>
      </dgm:t>
    </dgm:pt>
    <dgm:pt modelId="{52E214AB-E122-429B-BF50-7D4D8B4E0A03}" type="sibTrans" cxnId="{9B56A76A-6FDF-4DE0-83E2-3787B622E8F5}">
      <dgm:prSet/>
      <dgm:spPr/>
      <dgm:t>
        <a:bodyPr/>
        <a:lstStyle/>
        <a:p>
          <a:endParaRPr lang="en-US"/>
        </a:p>
      </dgm:t>
    </dgm:pt>
    <dgm:pt modelId="{0C03C355-122E-4AC0-9E48-5BBFEF5F33B2}">
      <dgm:prSet/>
      <dgm:spPr/>
      <dgm:t>
        <a:bodyPr/>
        <a:lstStyle/>
        <a:p>
          <a:r>
            <a:rPr lang="it-IT"/>
            <a:t>Di solito ha senso svolgere tutto il lavoro che coinvolge un </a:t>
          </a:r>
          <a:r>
            <a:rPr lang="it-IT" err="1"/>
            <a:t>BluetoothServerSocket</a:t>
          </a:r>
          <a:r>
            <a:rPr lang="it-IT"/>
            <a:t> o </a:t>
          </a:r>
          <a:r>
            <a:rPr lang="it-IT" err="1"/>
            <a:t>BluetoothSocket</a:t>
          </a:r>
          <a:r>
            <a:rPr lang="it-IT"/>
            <a:t> in un nuovo </a:t>
          </a:r>
          <a:r>
            <a:rPr lang="it-IT" err="1"/>
            <a:t>thread</a:t>
          </a:r>
          <a:r>
            <a:rPr lang="it-IT"/>
            <a:t> gestito dall'applicazione</a:t>
          </a:r>
          <a:endParaRPr lang="en-US"/>
        </a:p>
      </dgm:t>
    </dgm:pt>
    <dgm:pt modelId="{A313ABF8-14DB-4A9E-B29A-D03607917B67}" type="parTrans" cxnId="{06C7E5A0-69B5-4E1E-BCA4-985A0E08BF98}">
      <dgm:prSet/>
      <dgm:spPr/>
      <dgm:t>
        <a:bodyPr/>
        <a:lstStyle/>
        <a:p>
          <a:endParaRPr lang="en-US"/>
        </a:p>
      </dgm:t>
    </dgm:pt>
    <dgm:pt modelId="{47CB91D8-C498-45CB-9F48-7761BAD06021}" type="sibTrans" cxnId="{06C7E5A0-69B5-4E1E-BCA4-985A0E08BF98}">
      <dgm:prSet/>
      <dgm:spPr/>
      <dgm:t>
        <a:bodyPr/>
        <a:lstStyle/>
        <a:p>
          <a:endParaRPr lang="en-US"/>
        </a:p>
      </dgm:t>
    </dgm:pt>
    <dgm:pt modelId="{96990904-5853-402F-81A3-A398BCDCCAFC}">
      <dgm:prSet/>
      <dgm:spPr/>
      <dgm:t>
        <a:bodyPr/>
        <a:lstStyle/>
        <a:p>
          <a:r>
            <a:rPr lang="it-IT"/>
            <a:t>Per interrompere una chiamata bloccante come </a:t>
          </a:r>
          <a:r>
            <a:rPr lang="it-IT" err="1"/>
            <a:t>accept</a:t>
          </a:r>
          <a:r>
            <a:rPr lang="it-IT"/>
            <a:t> (), si usa </a:t>
          </a:r>
          <a:r>
            <a:rPr lang="it-IT" err="1"/>
            <a:t>close</a:t>
          </a:r>
          <a:r>
            <a:rPr lang="it-IT"/>
            <a:t> () su </a:t>
          </a:r>
          <a:r>
            <a:rPr lang="it-IT" err="1"/>
            <a:t>BluetoothServerSocket</a:t>
          </a:r>
          <a:r>
            <a:rPr lang="it-IT"/>
            <a:t> o </a:t>
          </a:r>
          <a:r>
            <a:rPr lang="it-IT" err="1"/>
            <a:t>BluetoothSocket</a:t>
          </a:r>
          <a:r>
            <a:rPr lang="it-IT"/>
            <a:t> da un altro </a:t>
          </a:r>
          <a:r>
            <a:rPr lang="it-IT" err="1"/>
            <a:t>thread</a:t>
          </a:r>
          <a:r>
            <a:rPr lang="it-IT"/>
            <a:t>. Si noti che tutti i metodi su </a:t>
          </a:r>
          <a:r>
            <a:rPr lang="it-IT" err="1"/>
            <a:t>BluetoothServerSocket</a:t>
          </a:r>
          <a:r>
            <a:rPr lang="it-IT"/>
            <a:t> o </a:t>
          </a:r>
          <a:r>
            <a:rPr lang="it-IT" err="1"/>
            <a:t>BluetoothSocket</a:t>
          </a:r>
          <a:r>
            <a:rPr lang="it-IT"/>
            <a:t> sono </a:t>
          </a:r>
          <a:r>
            <a:rPr lang="it-IT" err="1"/>
            <a:t>thread-safe</a:t>
          </a:r>
          <a:endParaRPr lang="en-US"/>
        </a:p>
      </dgm:t>
    </dgm:pt>
    <dgm:pt modelId="{B9244CA1-98B5-49AF-9099-8278C1328039}" type="parTrans" cxnId="{B43CD2A0-07D8-4543-9DF0-032C242E45C4}">
      <dgm:prSet/>
      <dgm:spPr/>
      <dgm:t>
        <a:bodyPr/>
        <a:lstStyle/>
        <a:p>
          <a:endParaRPr lang="en-US"/>
        </a:p>
      </dgm:t>
    </dgm:pt>
    <dgm:pt modelId="{C46DFCBB-CB10-4C84-8443-CBBEB68CB65C}" type="sibTrans" cxnId="{B43CD2A0-07D8-4543-9DF0-032C242E45C4}">
      <dgm:prSet/>
      <dgm:spPr/>
      <dgm:t>
        <a:bodyPr/>
        <a:lstStyle/>
        <a:p>
          <a:endParaRPr lang="en-US"/>
        </a:p>
      </dgm:t>
    </dgm:pt>
    <dgm:pt modelId="{AAD8DF60-0366-4185-A36C-AC8C93804398}" type="pres">
      <dgm:prSet presAssocID="{73795F1B-DF91-474E-A3D2-889247B18CAC}" presName="root" presStyleCnt="0">
        <dgm:presLayoutVars>
          <dgm:dir/>
          <dgm:resizeHandles val="exact"/>
        </dgm:presLayoutVars>
      </dgm:prSet>
      <dgm:spPr/>
    </dgm:pt>
    <dgm:pt modelId="{F734BB54-766C-4C4D-96F4-5A2B942109F7}" type="pres">
      <dgm:prSet presAssocID="{7176C330-9B7F-4143-B2FC-C6A2DC6EE75B}" presName="compNode" presStyleCnt="0"/>
      <dgm:spPr/>
    </dgm:pt>
    <dgm:pt modelId="{DF40D556-67C5-40E6-A5B2-99D7009C2740}" type="pres">
      <dgm:prSet presAssocID="{7176C330-9B7F-4143-B2FC-C6A2DC6EE75B}" presName="bgRect" presStyleLbl="bgShp" presStyleIdx="0" presStyleCnt="3"/>
      <dgm:spPr/>
    </dgm:pt>
    <dgm:pt modelId="{9E0C46BA-E48E-4556-B664-9B40097ECF23}" type="pres">
      <dgm:prSet presAssocID="{7176C330-9B7F-4143-B2FC-C6A2DC6EE7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ampadina"/>
        </a:ext>
      </dgm:extLst>
    </dgm:pt>
    <dgm:pt modelId="{4B8AFCA9-C041-4853-8144-2CDCB137B0F6}" type="pres">
      <dgm:prSet presAssocID="{7176C330-9B7F-4143-B2FC-C6A2DC6EE75B}" presName="spaceRect" presStyleCnt="0"/>
      <dgm:spPr/>
    </dgm:pt>
    <dgm:pt modelId="{687CFF2B-A793-4C26-A059-09B829F5B855}" type="pres">
      <dgm:prSet presAssocID="{7176C330-9B7F-4143-B2FC-C6A2DC6EE75B}" presName="parTx" presStyleLbl="revTx" presStyleIdx="0" presStyleCnt="3">
        <dgm:presLayoutVars>
          <dgm:chMax val="0"/>
          <dgm:chPref val="0"/>
        </dgm:presLayoutVars>
      </dgm:prSet>
      <dgm:spPr/>
    </dgm:pt>
    <dgm:pt modelId="{CD0F796C-F39C-4637-ADAC-15D08F7D64C9}" type="pres">
      <dgm:prSet presAssocID="{52E214AB-E122-429B-BF50-7D4D8B4E0A03}" presName="sibTrans" presStyleCnt="0"/>
      <dgm:spPr/>
    </dgm:pt>
    <dgm:pt modelId="{B3B7D17F-3665-4E98-ACAB-87003F064013}" type="pres">
      <dgm:prSet presAssocID="{0C03C355-122E-4AC0-9E48-5BBFEF5F33B2}" presName="compNode" presStyleCnt="0"/>
      <dgm:spPr/>
    </dgm:pt>
    <dgm:pt modelId="{47F87180-2C0B-4013-AFE5-E82C71070CFC}" type="pres">
      <dgm:prSet presAssocID="{0C03C355-122E-4AC0-9E48-5BBFEF5F33B2}" presName="bgRect" presStyleLbl="bgShp" presStyleIdx="1" presStyleCnt="3"/>
      <dgm:spPr/>
    </dgm:pt>
    <dgm:pt modelId="{6FFE29AE-7A3A-4B24-B947-DB10AB09189B}" type="pres">
      <dgm:prSet presAssocID="{0C03C355-122E-4AC0-9E48-5BBFEF5F33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E79F482D-4167-4301-8515-DE005BB77C8C}" type="pres">
      <dgm:prSet presAssocID="{0C03C355-122E-4AC0-9E48-5BBFEF5F33B2}" presName="spaceRect" presStyleCnt="0"/>
      <dgm:spPr/>
    </dgm:pt>
    <dgm:pt modelId="{4B349400-D37E-4EAE-8CBD-BDCFA258C351}" type="pres">
      <dgm:prSet presAssocID="{0C03C355-122E-4AC0-9E48-5BBFEF5F33B2}" presName="parTx" presStyleLbl="revTx" presStyleIdx="1" presStyleCnt="3">
        <dgm:presLayoutVars>
          <dgm:chMax val="0"/>
          <dgm:chPref val="0"/>
        </dgm:presLayoutVars>
      </dgm:prSet>
      <dgm:spPr/>
    </dgm:pt>
    <dgm:pt modelId="{777CDA1A-6A25-4AC2-9547-5D19A87E32DC}" type="pres">
      <dgm:prSet presAssocID="{47CB91D8-C498-45CB-9F48-7761BAD06021}" presName="sibTrans" presStyleCnt="0"/>
      <dgm:spPr/>
    </dgm:pt>
    <dgm:pt modelId="{97221AE0-A0B2-44F6-94BB-DFF573CEEDEE}" type="pres">
      <dgm:prSet presAssocID="{96990904-5853-402F-81A3-A398BCDCCAFC}" presName="compNode" presStyleCnt="0"/>
      <dgm:spPr/>
    </dgm:pt>
    <dgm:pt modelId="{8415FFD0-766E-47B4-AFE9-B5CE1AE0CB0A}" type="pres">
      <dgm:prSet presAssocID="{96990904-5853-402F-81A3-A398BCDCCAFC}" presName="bgRect" presStyleLbl="bgShp" presStyleIdx="2" presStyleCnt="3"/>
      <dgm:spPr/>
    </dgm:pt>
    <dgm:pt modelId="{09B9718C-AF00-4224-82EF-E8DE53FC8013}" type="pres">
      <dgm:prSet presAssocID="{96990904-5853-402F-81A3-A398BCDCCAF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8AD46376-7EC4-4D84-B896-0ED42F6C1CFF}" type="pres">
      <dgm:prSet presAssocID="{96990904-5853-402F-81A3-A398BCDCCAFC}" presName="spaceRect" presStyleCnt="0"/>
      <dgm:spPr/>
    </dgm:pt>
    <dgm:pt modelId="{C9E712BA-CBCC-4574-BE5E-26203AA5949E}" type="pres">
      <dgm:prSet presAssocID="{96990904-5853-402F-81A3-A398BCDCCAFC}" presName="parTx" presStyleLbl="revTx" presStyleIdx="2" presStyleCnt="3">
        <dgm:presLayoutVars>
          <dgm:chMax val="0"/>
          <dgm:chPref val="0"/>
        </dgm:presLayoutVars>
      </dgm:prSet>
      <dgm:spPr/>
    </dgm:pt>
  </dgm:ptLst>
  <dgm:cxnLst>
    <dgm:cxn modelId="{F66D4938-A1CE-4002-AEC7-8CB1A9FD1715}" type="presOf" srcId="{96990904-5853-402F-81A3-A398BCDCCAFC}" destId="{C9E712BA-CBCC-4574-BE5E-26203AA5949E}" srcOrd="0" destOrd="0" presId="urn:microsoft.com/office/officeart/2018/2/layout/IconVerticalSolidList"/>
    <dgm:cxn modelId="{D600883E-BE3C-41A3-9B77-F8ED5EAF31DC}" type="presOf" srcId="{73795F1B-DF91-474E-A3D2-889247B18CAC}" destId="{AAD8DF60-0366-4185-A36C-AC8C93804398}" srcOrd="0" destOrd="0" presId="urn:microsoft.com/office/officeart/2018/2/layout/IconVerticalSolidList"/>
    <dgm:cxn modelId="{9B56A76A-6FDF-4DE0-83E2-3787B622E8F5}" srcId="{73795F1B-DF91-474E-A3D2-889247B18CAC}" destId="{7176C330-9B7F-4143-B2FC-C6A2DC6EE75B}" srcOrd="0" destOrd="0" parTransId="{32602EDD-9536-48CF-A067-E0212FDD5FE3}" sibTransId="{52E214AB-E122-429B-BF50-7D4D8B4E0A03}"/>
    <dgm:cxn modelId="{B43CD2A0-07D8-4543-9DF0-032C242E45C4}" srcId="{73795F1B-DF91-474E-A3D2-889247B18CAC}" destId="{96990904-5853-402F-81A3-A398BCDCCAFC}" srcOrd="2" destOrd="0" parTransId="{B9244CA1-98B5-49AF-9099-8278C1328039}" sibTransId="{C46DFCBB-CB10-4C84-8443-CBBEB68CB65C}"/>
    <dgm:cxn modelId="{06C7E5A0-69B5-4E1E-BCA4-985A0E08BF98}" srcId="{73795F1B-DF91-474E-A3D2-889247B18CAC}" destId="{0C03C355-122E-4AC0-9E48-5BBFEF5F33B2}" srcOrd="1" destOrd="0" parTransId="{A313ABF8-14DB-4A9E-B29A-D03607917B67}" sibTransId="{47CB91D8-C498-45CB-9F48-7761BAD06021}"/>
    <dgm:cxn modelId="{07C24AA4-4569-42D5-B905-FEA0567B198F}" type="presOf" srcId="{0C03C355-122E-4AC0-9E48-5BBFEF5F33B2}" destId="{4B349400-D37E-4EAE-8CBD-BDCFA258C351}" srcOrd="0" destOrd="0" presId="urn:microsoft.com/office/officeart/2018/2/layout/IconVerticalSolidList"/>
    <dgm:cxn modelId="{13F33CE1-85D1-40FF-9E23-2003EE80A4AD}" type="presOf" srcId="{7176C330-9B7F-4143-B2FC-C6A2DC6EE75B}" destId="{687CFF2B-A793-4C26-A059-09B829F5B855}" srcOrd="0" destOrd="0" presId="urn:microsoft.com/office/officeart/2018/2/layout/IconVerticalSolidList"/>
    <dgm:cxn modelId="{715AC1DB-97BC-4E1C-BB34-30630649BB9F}" type="presParOf" srcId="{AAD8DF60-0366-4185-A36C-AC8C93804398}" destId="{F734BB54-766C-4C4D-96F4-5A2B942109F7}" srcOrd="0" destOrd="0" presId="urn:microsoft.com/office/officeart/2018/2/layout/IconVerticalSolidList"/>
    <dgm:cxn modelId="{FC6F0C61-1DC2-455A-A09E-E422A3951415}" type="presParOf" srcId="{F734BB54-766C-4C4D-96F4-5A2B942109F7}" destId="{DF40D556-67C5-40E6-A5B2-99D7009C2740}" srcOrd="0" destOrd="0" presId="urn:microsoft.com/office/officeart/2018/2/layout/IconVerticalSolidList"/>
    <dgm:cxn modelId="{87066C4B-9AE9-450D-9542-03B30407D5A0}" type="presParOf" srcId="{F734BB54-766C-4C4D-96F4-5A2B942109F7}" destId="{9E0C46BA-E48E-4556-B664-9B40097ECF23}" srcOrd="1" destOrd="0" presId="urn:microsoft.com/office/officeart/2018/2/layout/IconVerticalSolidList"/>
    <dgm:cxn modelId="{22792390-E1B4-42B7-88CE-4AFB90D757CF}" type="presParOf" srcId="{F734BB54-766C-4C4D-96F4-5A2B942109F7}" destId="{4B8AFCA9-C041-4853-8144-2CDCB137B0F6}" srcOrd="2" destOrd="0" presId="urn:microsoft.com/office/officeart/2018/2/layout/IconVerticalSolidList"/>
    <dgm:cxn modelId="{0D2703CB-25C6-4AA7-8123-E7BF5781F9D7}" type="presParOf" srcId="{F734BB54-766C-4C4D-96F4-5A2B942109F7}" destId="{687CFF2B-A793-4C26-A059-09B829F5B855}" srcOrd="3" destOrd="0" presId="urn:microsoft.com/office/officeart/2018/2/layout/IconVerticalSolidList"/>
    <dgm:cxn modelId="{7C4DAE96-41EC-4B23-AE8F-E43F82E6504F}" type="presParOf" srcId="{AAD8DF60-0366-4185-A36C-AC8C93804398}" destId="{CD0F796C-F39C-4637-ADAC-15D08F7D64C9}" srcOrd="1" destOrd="0" presId="urn:microsoft.com/office/officeart/2018/2/layout/IconVerticalSolidList"/>
    <dgm:cxn modelId="{763231A9-FB45-4677-90C6-A49DA7C8A702}" type="presParOf" srcId="{AAD8DF60-0366-4185-A36C-AC8C93804398}" destId="{B3B7D17F-3665-4E98-ACAB-87003F064013}" srcOrd="2" destOrd="0" presId="urn:microsoft.com/office/officeart/2018/2/layout/IconVerticalSolidList"/>
    <dgm:cxn modelId="{70639E11-AB4D-44D2-A965-419D069AB687}" type="presParOf" srcId="{B3B7D17F-3665-4E98-ACAB-87003F064013}" destId="{47F87180-2C0B-4013-AFE5-E82C71070CFC}" srcOrd="0" destOrd="0" presId="urn:microsoft.com/office/officeart/2018/2/layout/IconVerticalSolidList"/>
    <dgm:cxn modelId="{53FAD975-F40E-48AD-A618-F632F4639C8E}" type="presParOf" srcId="{B3B7D17F-3665-4E98-ACAB-87003F064013}" destId="{6FFE29AE-7A3A-4B24-B947-DB10AB09189B}" srcOrd="1" destOrd="0" presId="urn:microsoft.com/office/officeart/2018/2/layout/IconVerticalSolidList"/>
    <dgm:cxn modelId="{BCEFFDA8-CA69-4F04-9B5D-56319D13ABE0}" type="presParOf" srcId="{B3B7D17F-3665-4E98-ACAB-87003F064013}" destId="{E79F482D-4167-4301-8515-DE005BB77C8C}" srcOrd="2" destOrd="0" presId="urn:microsoft.com/office/officeart/2018/2/layout/IconVerticalSolidList"/>
    <dgm:cxn modelId="{19BCE5BC-2BF0-4450-8A6B-EED54B9D9B5C}" type="presParOf" srcId="{B3B7D17F-3665-4E98-ACAB-87003F064013}" destId="{4B349400-D37E-4EAE-8CBD-BDCFA258C351}" srcOrd="3" destOrd="0" presId="urn:microsoft.com/office/officeart/2018/2/layout/IconVerticalSolidList"/>
    <dgm:cxn modelId="{D7ED12A3-5D65-4E7A-8362-E187479A13F4}" type="presParOf" srcId="{AAD8DF60-0366-4185-A36C-AC8C93804398}" destId="{777CDA1A-6A25-4AC2-9547-5D19A87E32DC}" srcOrd="3" destOrd="0" presId="urn:microsoft.com/office/officeart/2018/2/layout/IconVerticalSolidList"/>
    <dgm:cxn modelId="{79497F8B-905D-4F95-8A5D-FFDDBDC8A6F4}" type="presParOf" srcId="{AAD8DF60-0366-4185-A36C-AC8C93804398}" destId="{97221AE0-A0B2-44F6-94BB-DFF573CEEDEE}" srcOrd="4" destOrd="0" presId="urn:microsoft.com/office/officeart/2018/2/layout/IconVerticalSolidList"/>
    <dgm:cxn modelId="{496447A8-D5EB-49E8-93D9-66C7A5D84183}" type="presParOf" srcId="{97221AE0-A0B2-44F6-94BB-DFF573CEEDEE}" destId="{8415FFD0-766E-47B4-AFE9-B5CE1AE0CB0A}" srcOrd="0" destOrd="0" presId="urn:microsoft.com/office/officeart/2018/2/layout/IconVerticalSolidList"/>
    <dgm:cxn modelId="{73D0B6C9-21DE-4237-B069-49993C4C863D}" type="presParOf" srcId="{97221AE0-A0B2-44F6-94BB-DFF573CEEDEE}" destId="{09B9718C-AF00-4224-82EF-E8DE53FC8013}" srcOrd="1" destOrd="0" presId="urn:microsoft.com/office/officeart/2018/2/layout/IconVerticalSolidList"/>
    <dgm:cxn modelId="{0E2C0441-D92F-4867-A982-3A80355FE3D1}" type="presParOf" srcId="{97221AE0-A0B2-44F6-94BB-DFF573CEEDEE}" destId="{8AD46376-7EC4-4D84-B896-0ED42F6C1CFF}" srcOrd="2" destOrd="0" presId="urn:microsoft.com/office/officeart/2018/2/layout/IconVerticalSolidList"/>
    <dgm:cxn modelId="{10A8F66E-3C4A-46DE-B0B4-1EB26F8D2E45}" type="presParOf" srcId="{97221AE0-A0B2-44F6-94BB-DFF573CEEDEE}" destId="{C9E712BA-CBCC-4574-BE5E-26203AA594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8AF8383-9C53-4535-8B4F-8498659DBC6B}">
      <dgm:prSet/>
      <dgm:spPr/>
      <dgm:t>
        <a:bodyPr/>
        <a:lstStyle/>
        <a:p>
          <a:pPr>
            <a:lnSpc>
              <a:spcPct val="100000"/>
            </a:lnSpc>
          </a:pPr>
          <a:r>
            <a:rPr lang="it-IT" dirty="0"/>
            <a:t>Per avviare una connessione con un dispositivo remoto che accetta connessioni su un </a:t>
          </a:r>
          <a:r>
            <a:rPr lang="it-IT" dirty="0" err="1"/>
            <a:t>socket</a:t>
          </a:r>
          <a:r>
            <a:rPr lang="it-IT" dirty="0"/>
            <a:t> server aperto, è innanzitutto necessario ottenere un oggetto </a:t>
          </a:r>
          <a:r>
            <a:rPr lang="it-IT" dirty="0" err="1"/>
            <a:t>BluetoothDevice</a:t>
          </a:r>
          <a:r>
            <a:rPr lang="it-IT" dirty="0"/>
            <a:t> che rappresenti il ​​dispositivo remoto</a:t>
          </a:r>
          <a:endParaRPr lang="en-US" dirty="0"/>
        </a:p>
      </dgm:t>
    </dgm:pt>
    <dgm:pt modelId="{13A53629-AA7F-4991-8F0C-502418D3398E}" type="parTrans" cxnId="{C8ADF012-9E6B-4581-B433-36005D078A26}">
      <dgm:prSet/>
      <dgm:spPr/>
      <dgm:t>
        <a:bodyPr/>
        <a:lstStyle/>
        <a:p>
          <a:endParaRPr lang="en-US"/>
        </a:p>
      </dgm:t>
    </dgm:pt>
    <dgm:pt modelId="{409CAF9F-03A6-42BB-B59A-8D5DE456705C}" type="sibTrans" cxnId="{C8ADF012-9E6B-4581-B433-36005D078A26}">
      <dgm:prSet/>
      <dgm:spPr/>
      <dgm:t>
        <a:bodyPr/>
        <a:lstStyle/>
        <a:p>
          <a:endParaRPr lang="en-US"/>
        </a:p>
      </dgm:t>
    </dgm:pt>
    <dgm:pt modelId="{67E342AD-86A7-416F-8A52-F264068D82A4}">
      <dgm:prSet/>
      <dgm:spPr/>
      <dgm:t>
        <a:bodyPr/>
        <a:lstStyle/>
        <a:p>
          <a:pPr>
            <a:lnSpc>
              <a:spcPct val="100000"/>
            </a:lnSpc>
          </a:pPr>
          <a:r>
            <a:rPr lang="it-IT" dirty="0"/>
            <a:t>È quindi necessario utilizzare </a:t>
          </a:r>
          <a:r>
            <a:rPr lang="it-IT" dirty="0" err="1"/>
            <a:t>BluetoothDevice</a:t>
          </a:r>
          <a:r>
            <a:rPr lang="it-IT" dirty="0"/>
            <a:t> per acquisire un </a:t>
          </a:r>
          <a:r>
            <a:rPr lang="it-IT" dirty="0" err="1"/>
            <a:t>BluetoothSocket</a:t>
          </a:r>
          <a:r>
            <a:rPr lang="it-IT" dirty="0"/>
            <a:t> e avviare la connessione</a:t>
          </a:r>
          <a:endParaRPr lang="en-US" dirty="0"/>
        </a:p>
      </dgm:t>
    </dgm:pt>
    <dgm:pt modelId="{FE203689-FF38-4E6B-A301-B11D5E86CC99}" type="parTrans" cxnId="{7140A217-5920-4B68-BE8A-BFA96D341E65}">
      <dgm:prSet/>
      <dgm:spPr/>
      <dgm:t>
        <a:bodyPr/>
        <a:lstStyle/>
        <a:p>
          <a:endParaRPr lang="en-US"/>
        </a:p>
      </dgm:t>
    </dgm:pt>
    <dgm:pt modelId="{DE57A326-5117-4239-9394-242D9951D899}" type="sibTrans" cxnId="{7140A217-5920-4B68-BE8A-BFA96D341E65}">
      <dgm:prSet/>
      <dgm:spPr/>
      <dgm:t>
        <a:bodyPr/>
        <a:lstStyle/>
        <a:p>
          <a:endParaRPr lang="en-US"/>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2"/>
      <dgm:spPr/>
    </dgm:pt>
    <dgm:pt modelId="{5B5ADC19-327E-4172-8D37-E4EAF2E5E6EB}" type="pres">
      <dgm:prSet presAssocID="{B8AF8383-9C53-4535-8B4F-8498659DBC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ente di ingrandiment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2">
        <dgm:presLayoutVars>
          <dgm:chMax val="0"/>
          <dgm:chPref val="0"/>
        </dgm:presLayoutVars>
      </dgm:prSet>
      <dgm:spPr/>
    </dgm:pt>
    <dgm:pt modelId="{D3B90DE5-D301-4B75-8E85-EFA8B2838B1A}" type="pres">
      <dgm:prSet presAssocID="{409CAF9F-03A6-42BB-B59A-8D5DE456705C}" presName="sibTrans" presStyleCnt="0"/>
      <dgm:spPr/>
    </dgm:pt>
    <dgm:pt modelId="{651C3801-061F-4963-95FD-61ABF405C4E6}" type="pres">
      <dgm:prSet presAssocID="{67E342AD-86A7-416F-8A52-F264068D82A4}" presName="compNode" presStyleCnt="0"/>
      <dgm:spPr/>
    </dgm:pt>
    <dgm:pt modelId="{B1204FF2-A08B-461D-863A-3C2C3C67E288}" type="pres">
      <dgm:prSet presAssocID="{67E342AD-86A7-416F-8A52-F264068D82A4}" presName="bgRect" presStyleLbl="bgShp" presStyleIdx="1" presStyleCnt="2"/>
      <dgm:spPr/>
    </dgm:pt>
    <dgm:pt modelId="{794E2719-C38C-4BDB-8B13-3D45D751ACD2}" type="pres">
      <dgm:prSet presAssocID="{67E342AD-86A7-416F-8A52-F264068D82A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luetooth"/>
        </a:ext>
      </dgm:extLst>
    </dgm:pt>
    <dgm:pt modelId="{90212413-3FD1-4D93-A986-9844069689DC}" type="pres">
      <dgm:prSet presAssocID="{67E342AD-86A7-416F-8A52-F264068D82A4}" presName="spaceRect" presStyleCnt="0"/>
      <dgm:spPr/>
    </dgm:pt>
    <dgm:pt modelId="{4995531C-A973-45C7-97DB-F6C95EDC1D43}" type="pres">
      <dgm:prSet presAssocID="{67E342AD-86A7-416F-8A52-F264068D82A4}" presName="parTx" presStyleLbl="revTx" presStyleIdx="1" presStyleCnt="2">
        <dgm:presLayoutVars>
          <dgm:chMax val="0"/>
          <dgm:chPref val="0"/>
        </dgm:presLayoutVars>
      </dgm:prSet>
      <dgm:spPr/>
    </dgm:pt>
  </dgm:ptLst>
  <dgm:cxnLst>
    <dgm:cxn modelId="{C8ADF012-9E6B-4581-B433-36005D078A26}" srcId="{6ED4ADE3-8E7F-49D9-B947-B12C4064F415}" destId="{B8AF8383-9C53-4535-8B4F-8498659DBC6B}" srcOrd="0" destOrd="0" parTransId="{13A53629-AA7F-4991-8F0C-502418D3398E}" sibTransId="{409CAF9F-03A6-42BB-B59A-8D5DE456705C}"/>
    <dgm:cxn modelId="{7140A217-5920-4B68-BE8A-BFA96D341E65}" srcId="{6ED4ADE3-8E7F-49D9-B947-B12C4064F415}" destId="{67E342AD-86A7-416F-8A52-F264068D82A4}" srcOrd="1" destOrd="0" parTransId="{FE203689-FF38-4E6B-A301-B11D5E86CC99}" sibTransId="{DE57A326-5117-4239-9394-242D9951D899}"/>
    <dgm:cxn modelId="{49DDE551-060B-4DB3-88B3-1EAC8E12A587}" type="presOf" srcId="{6ED4ADE3-8E7F-49D9-B947-B12C4064F415}" destId="{6455614C-01CB-44DC-8AB8-E8CE88AED11C}" srcOrd="0" destOrd="0" presId="urn:microsoft.com/office/officeart/2018/2/layout/IconVerticalSolidList"/>
    <dgm:cxn modelId="{12ADE0B2-67BB-46F9-876F-85398743284D}" type="presOf" srcId="{B8AF8383-9C53-4535-8B4F-8498659DBC6B}" destId="{AB83DF04-2509-4E8E-A1C9-AD9EA56A55F8}" srcOrd="0" destOrd="0" presId="urn:microsoft.com/office/officeart/2018/2/layout/IconVerticalSolidList"/>
    <dgm:cxn modelId="{732902B5-E0B8-471C-A729-F0AF60E02CB2}" type="presOf" srcId="{67E342AD-86A7-416F-8A52-F264068D82A4}" destId="{4995531C-A973-45C7-97DB-F6C95EDC1D43}" srcOrd="0" destOrd="0" presId="urn:microsoft.com/office/officeart/2018/2/layout/IconVerticalSolidList"/>
    <dgm:cxn modelId="{30D9E557-6F56-4C48-B80B-F3217D807DE5}" type="presParOf" srcId="{6455614C-01CB-44DC-8AB8-E8CE88AED11C}" destId="{607ADF72-22F4-42AE-B9A4-95E9023614BB}" srcOrd="0" destOrd="0" presId="urn:microsoft.com/office/officeart/2018/2/layout/IconVerticalSolidList"/>
    <dgm:cxn modelId="{90B16C1C-EB44-48D1-837C-6D4F2552D8E5}" type="presParOf" srcId="{607ADF72-22F4-42AE-B9A4-95E9023614BB}" destId="{374B29CD-3877-48D5-9A0C-A1CDAEC37262}" srcOrd="0" destOrd="0" presId="urn:microsoft.com/office/officeart/2018/2/layout/IconVerticalSolidList"/>
    <dgm:cxn modelId="{280ED484-47A6-4FEE-B1B5-11611F058CEB}" type="presParOf" srcId="{607ADF72-22F4-42AE-B9A4-95E9023614BB}" destId="{5B5ADC19-327E-4172-8D37-E4EAF2E5E6EB}" srcOrd="1" destOrd="0" presId="urn:microsoft.com/office/officeart/2018/2/layout/IconVerticalSolidList"/>
    <dgm:cxn modelId="{B6F471F1-9014-4CE9-B0D4-29F5D5335E2B}" type="presParOf" srcId="{607ADF72-22F4-42AE-B9A4-95E9023614BB}" destId="{62265017-EAB4-4063-91F0-1D44902436FF}" srcOrd="2" destOrd="0" presId="urn:microsoft.com/office/officeart/2018/2/layout/IconVerticalSolidList"/>
    <dgm:cxn modelId="{2E14E22E-7956-4E3D-BE2A-A5DC28B49D2E}" type="presParOf" srcId="{607ADF72-22F4-42AE-B9A4-95E9023614BB}" destId="{AB83DF04-2509-4E8E-A1C9-AD9EA56A55F8}" srcOrd="3" destOrd="0" presId="urn:microsoft.com/office/officeart/2018/2/layout/IconVerticalSolidList"/>
    <dgm:cxn modelId="{4CCAED9E-95A2-4AE0-8D8C-601F88093249}" type="presParOf" srcId="{6455614C-01CB-44DC-8AB8-E8CE88AED11C}" destId="{D3B90DE5-D301-4B75-8E85-EFA8B2838B1A}" srcOrd="1" destOrd="0" presId="urn:microsoft.com/office/officeart/2018/2/layout/IconVerticalSolidList"/>
    <dgm:cxn modelId="{CFA93C51-D334-4AFF-9F05-9CCD085248ED}" type="presParOf" srcId="{6455614C-01CB-44DC-8AB8-E8CE88AED11C}" destId="{651C3801-061F-4963-95FD-61ABF405C4E6}" srcOrd="2" destOrd="0" presId="urn:microsoft.com/office/officeart/2018/2/layout/IconVerticalSolidList"/>
    <dgm:cxn modelId="{6CE28CE0-BED6-4D43-A578-91DEE4F84174}" type="presParOf" srcId="{651C3801-061F-4963-95FD-61ABF405C4E6}" destId="{B1204FF2-A08B-461D-863A-3C2C3C67E288}" srcOrd="0" destOrd="0" presId="urn:microsoft.com/office/officeart/2018/2/layout/IconVerticalSolidList"/>
    <dgm:cxn modelId="{E9213E50-F78A-470F-885D-07DFCAB82A4A}" type="presParOf" srcId="{651C3801-061F-4963-95FD-61ABF405C4E6}" destId="{794E2719-C38C-4BDB-8B13-3D45D751ACD2}" srcOrd="1" destOrd="0" presId="urn:microsoft.com/office/officeart/2018/2/layout/IconVerticalSolidList"/>
    <dgm:cxn modelId="{FBC8ECB0-EB76-4983-9286-A5605D713E81}" type="presParOf" srcId="{651C3801-061F-4963-95FD-61ABF405C4E6}" destId="{90212413-3FD1-4D93-A986-9844069689DC}" srcOrd="2" destOrd="0" presId="urn:microsoft.com/office/officeart/2018/2/layout/IconVerticalSolidList"/>
    <dgm:cxn modelId="{5D71449F-144D-4458-950A-93D3CACFC706}" type="presParOf" srcId="{651C3801-061F-4963-95FD-61ABF405C4E6}" destId="{4995531C-A973-45C7-97DB-F6C95EDC1D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8AF8383-9C53-4535-8B4F-8498659DBC6B}">
      <dgm:prSet/>
      <dgm:spPr/>
      <dgm:t>
        <a:bodyPr/>
        <a:lstStyle/>
        <a:p>
          <a:pPr>
            <a:lnSpc>
              <a:spcPct val="100000"/>
            </a:lnSpc>
          </a:pPr>
          <a:r>
            <a:rPr lang="it-IT" dirty="0"/>
            <a:t>Utilizzando </a:t>
          </a:r>
          <a:r>
            <a:rPr lang="it-IT" dirty="0" err="1"/>
            <a:t>BluetoothDevice</a:t>
          </a:r>
          <a:r>
            <a:rPr lang="it-IT" dirty="0"/>
            <a:t>, si ottiene un </a:t>
          </a:r>
          <a:r>
            <a:rPr lang="it-IT" dirty="0" err="1"/>
            <a:t>BluetoothSocket</a:t>
          </a:r>
          <a:r>
            <a:rPr lang="it-IT" dirty="0"/>
            <a:t> chiamando il metodo </a:t>
          </a:r>
          <a:r>
            <a:rPr lang="it-IT" dirty="0" err="1"/>
            <a:t>createRfcommSocketToServiceRecord</a:t>
          </a:r>
          <a:r>
            <a:rPr lang="it-IT" dirty="0"/>
            <a:t> (UUID)</a:t>
          </a:r>
          <a:endParaRPr lang="en-US" dirty="0"/>
        </a:p>
      </dgm:t>
    </dgm:pt>
    <dgm:pt modelId="{409CAF9F-03A6-42BB-B59A-8D5DE456705C}" type="sibTrans" cxnId="{C8ADF012-9E6B-4581-B433-36005D078A26}">
      <dgm:prSet/>
      <dgm:spPr/>
      <dgm:t>
        <a:bodyPr/>
        <a:lstStyle/>
        <a:p>
          <a:endParaRPr lang="en-US"/>
        </a:p>
      </dgm:t>
    </dgm:pt>
    <dgm:pt modelId="{13A53629-AA7F-4991-8F0C-502418D3398E}" type="parTrans" cxnId="{C8ADF012-9E6B-4581-B433-36005D078A26}">
      <dgm:prSet/>
      <dgm:spPr/>
      <dgm:t>
        <a:bodyPr/>
        <a:lstStyle/>
        <a:p>
          <a:endParaRPr lang="en-US"/>
        </a:p>
      </dgm:t>
    </dgm:pt>
    <dgm:pt modelId="{BD192945-4377-499B-8EC5-6FB1CE79E474}">
      <dgm:prSet/>
      <dgm:spPr/>
      <dgm:t>
        <a:bodyPr/>
        <a:lstStyle/>
        <a:p>
          <a:pPr>
            <a:lnSpc>
              <a:spcPct val="100000"/>
            </a:lnSpc>
          </a:pPr>
          <a:r>
            <a:rPr lang="it-IT" dirty="0"/>
            <a:t>Questo metodo inizializza un oggetto </a:t>
          </a:r>
          <a:r>
            <a:rPr lang="it-IT" dirty="0" err="1"/>
            <a:t>BluetoothSocket</a:t>
          </a:r>
          <a:r>
            <a:rPr lang="it-IT" dirty="0"/>
            <a:t> che consente al client di connettersi a un dispositivo Bluetooth</a:t>
          </a:r>
          <a:endParaRPr lang="en-US" dirty="0"/>
        </a:p>
      </dgm:t>
    </dgm:pt>
    <dgm:pt modelId="{17937AF1-5EC4-4287-90E0-E79E9B0EA44C}" type="parTrans" cxnId="{72282F50-4A75-4B73-9498-561A25177022}">
      <dgm:prSet/>
      <dgm:spPr/>
      <dgm:t>
        <a:bodyPr/>
        <a:lstStyle/>
        <a:p>
          <a:endParaRPr lang="it-IT"/>
        </a:p>
      </dgm:t>
    </dgm:pt>
    <dgm:pt modelId="{C2B9CFB1-9C8D-4191-BA2F-8173C1E22E34}" type="sibTrans" cxnId="{72282F50-4A75-4B73-9498-561A25177022}">
      <dgm:prSet/>
      <dgm:spPr/>
      <dgm:t>
        <a:bodyPr/>
        <a:lstStyle/>
        <a:p>
          <a:endParaRPr lang="it-IT"/>
        </a:p>
      </dgm:t>
    </dgm:pt>
    <dgm:pt modelId="{AD1950BA-699A-492C-996D-B08EA5F88ED4}">
      <dgm:prSet/>
      <dgm:spPr/>
      <dgm:t>
        <a:bodyPr/>
        <a:lstStyle/>
        <a:p>
          <a:pPr>
            <a:lnSpc>
              <a:spcPct val="100000"/>
            </a:lnSpc>
          </a:pPr>
          <a:r>
            <a:rPr lang="it-IT"/>
            <a:t>L'UUID passato qui deve corrispondere all'UUID utilizzato dal dispositivo server quando ha chiamato hearUsingRfcommWithServiceRecord (String, UUID) per aprire BluetoothServerSocket</a:t>
          </a:r>
          <a:endParaRPr lang="en-US" dirty="0"/>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2362ECAD-233E-4D44-A0FC-54C20BB75C62}">
      <dgm:prSet/>
      <dgm:spPr/>
      <dgm:t>
        <a:bodyPr/>
        <a:lstStyle/>
        <a:p>
          <a:pPr>
            <a:lnSpc>
              <a:spcPct val="100000"/>
            </a:lnSpc>
          </a:pPr>
          <a:r>
            <a:rPr lang="it-IT"/>
            <a:t>Per utilizzare un UUID corrispondente, codificare la stringa UUID nell'applicazione e quindi fare riferimento a esso sia dal server che dal codice client</a:t>
          </a:r>
          <a:endParaRPr lang="en-US" dirty="0"/>
        </a:p>
      </dgm:t>
    </dgm:pt>
    <dgm:pt modelId="{53775AF3-9392-42CC-A277-F82117D25E7D}" type="parTrans" cxnId="{79D9DD0C-0F52-4BFB-8E38-3FBF8370F0D4}">
      <dgm:prSet/>
      <dgm:spPr/>
      <dgm:t>
        <a:bodyPr/>
        <a:lstStyle/>
        <a:p>
          <a:endParaRPr lang="it-IT"/>
        </a:p>
      </dgm:t>
    </dgm:pt>
    <dgm:pt modelId="{5119B64F-6436-4E09-A900-DB54A0768C50}" type="sibTrans" cxnId="{79D9DD0C-0F52-4BFB-8E38-3FBF8370F0D4}">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4"/>
      <dgm:spPr/>
    </dgm:pt>
    <dgm:pt modelId="{5B5ADC19-327E-4172-8D37-E4EAF2E5E6EB}" type="pres">
      <dgm:prSet presAssocID="{B8AF8383-9C53-4535-8B4F-8498659DBC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ss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4">
        <dgm:presLayoutVars>
          <dgm:chMax val="0"/>
          <dgm:chPref val="0"/>
        </dgm:presLayoutVars>
      </dgm:prSet>
      <dgm:spPr/>
    </dgm:pt>
    <dgm:pt modelId="{2F40A576-06B1-4B78-986B-4203637BE14F}" type="pres">
      <dgm:prSet presAssocID="{409CAF9F-03A6-42BB-B59A-8D5DE456705C}" presName="sibTrans" presStyleCnt="0"/>
      <dgm:spPr/>
    </dgm:pt>
    <dgm:pt modelId="{B364FE78-77D8-4CA5-B687-04CDE0ECC701}" type="pres">
      <dgm:prSet presAssocID="{BD192945-4377-499B-8EC5-6FB1CE79E474}" presName="compNode" presStyleCnt="0"/>
      <dgm:spPr/>
    </dgm:pt>
    <dgm:pt modelId="{C61A7CA2-C7D4-41C4-866F-2D7E9CEB98B6}" type="pres">
      <dgm:prSet presAssocID="{BD192945-4377-499B-8EC5-6FB1CE79E474}" presName="bgRect" presStyleLbl="bgShp" presStyleIdx="1" presStyleCnt="4"/>
      <dgm:spPr/>
    </dgm:pt>
    <dgm:pt modelId="{3EC8B49D-7DE4-4050-B462-4E902CBE6D14}" type="pres">
      <dgm:prSet presAssocID="{BD192945-4377-499B-8EC5-6FB1CE79E4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llegato/non collegato"/>
        </a:ext>
      </dgm:extLst>
    </dgm:pt>
    <dgm:pt modelId="{0116961C-F354-4DCD-8F30-6F1F5701E30B}" type="pres">
      <dgm:prSet presAssocID="{BD192945-4377-499B-8EC5-6FB1CE79E474}" presName="spaceRect" presStyleCnt="0"/>
      <dgm:spPr/>
    </dgm:pt>
    <dgm:pt modelId="{033DB33E-E9B6-436D-B538-9CFF27B2C2E5}" type="pres">
      <dgm:prSet presAssocID="{BD192945-4377-499B-8EC5-6FB1CE79E474}" presName="parTx" presStyleLbl="revTx" presStyleIdx="1" presStyleCnt="4">
        <dgm:presLayoutVars>
          <dgm:chMax val="0"/>
          <dgm:chPref val="0"/>
        </dgm:presLayoutVars>
      </dgm:prSet>
      <dgm:spPr/>
    </dgm:pt>
    <dgm:pt modelId="{754651F6-AA72-4D0B-BD47-5CC8E8981E6F}" type="pres">
      <dgm:prSet presAssocID="{C2B9CFB1-9C8D-4191-BA2F-8173C1E22E34}" presName="sibTrans" presStyleCnt="0"/>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2" presStyleCnt="4"/>
      <dgm:spPr/>
    </dgm:pt>
    <dgm:pt modelId="{38886D17-6988-48C3-8A8A-F8800EBAC43D}" type="pres">
      <dgm:prSet presAssocID="{AD1950BA-699A-492C-996D-B08EA5F88E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Ethernet"/>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2" presStyleCnt="4">
        <dgm:presLayoutVars>
          <dgm:chMax val="0"/>
          <dgm:chPref val="0"/>
        </dgm:presLayoutVars>
      </dgm:prSet>
      <dgm:spPr/>
    </dgm:pt>
    <dgm:pt modelId="{DD354CE0-29B6-479A-A378-B637AEBAC654}" type="pres">
      <dgm:prSet presAssocID="{D913C6B4-8F1C-4D31-BF1A-ED3E59988910}" presName="sibTrans" presStyleCnt="0"/>
      <dgm:spPr/>
    </dgm:pt>
    <dgm:pt modelId="{C75CC1D2-CD32-4A95-911F-3C2914318114}" type="pres">
      <dgm:prSet presAssocID="{2362ECAD-233E-4D44-A0FC-54C20BB75C62}" presName="compNode" presStyleCnt="0"/>
      <dgm:spPr/>
    </dgm:pt>
    <dgm:pt modelId="{34CCED1F-E6B9-48D2-9250-26B8ABAAEB93}" type="pres">
      <dgm:prSet presAssocID="{2362ECAD-233E-4D44-A0FC-54C20BB75C62}" presName="bgRect" presStyleLbl="bgShp" presStyleIdx="3" presStyleCnt="4"/>
      <dgm:spPr/>
    </dgm:pt>
    <dgm:pt modelId="{45151DBD-D72A-4120-B0BF-0D85A59C7BA3}" type="pres">
      <dgm:prSet presAssocID="{2362ECAD-233E-4D44-A0FC-54C20BB75C6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Lampadina"/>
        </a:ext>
      </dgm:extLst>
    </dgm:pt>
    <dgm:pt modelId="{EF63C2F2-1491-45A6-B674-E17DD3FC0EC5}" type="pres">
      <dgm:prSet presAssocID="{2362ECAD-233E-4D44-A0FC-54C20BB75C62}" presName="spaceRect" presStyleCnt="0"/>
      <dgm:spPr/>
    </dgm:pt>
    <dgm:pt modelId="{51BF083F-B9E6-45BF-9B33-2651EB032467}" type="pres">
      <dgm:prSet presAssocID="{2362ECAD-233E-4D44-A0FC-54C20BB75C62}" presName="parTx" presStyleLbl="revTx" presStyleIdx="3" presStyleCnt="4">
        <dgm:presLayoutVars>
          <dgm:chMax val="0"/>
          <dgm:chPref val="0"/>
        </dgm:presLayoutVars>
      </dgm:prSet>
      <dgm:spPr/>
    </dgm:pt>
  </dgm:ptLst>
  <dgm:cxnLst>
    <dgm:cxn modelId="{79D9DD0C-0F52-4BFB-8E38-3FBF8370F0D4}" srcId="{6ED4ADE3-8E7F-49D9-B947-B12C4064F415}" destId="{2362ECAD-233E-4D44-A0FC-54C20BB75C62}" srcOrd="3" destOrd="0" parTransId="{53775AF3-9392-42CC-A277-F82117D25E7D}" sibTransId="{5119B64F-6436-4E09-A900-DB54A0768C50}"/>
    <dgm:cxn modelId="{C8ADF012-9E6B-4581-B433-36005D078A26}" srcId="{6ED4ADE3-8E7F-49D9-B947-B12C4064F415}" destId="{B8AF8383-9C53-4535-8B4F-8498659DBC6B}" srcOrd="0" destOrd="0" parTransId="{13A53629-AA7F-4991-8F0C-502418D3398E}" sibTransId="{409CAF9F-03A6-42BB-B59A-8D5DE456705C}"/>
    <dgm:cxn modelId="{45A6A96A-269C-4B81-BB0C-BFEDCE09683B}" type="presOf" srcId="{BD192945-4377-499B-8EC5-6FB1CE79E474}" destId="{033DB33E-E9B6-436D-B538-9CFF27B2C2E5}" srcOrd="0" destOrd="0" presId="urn:microsoft.com/office/officeart/2018/2/layout/IconVerticalSolidList"/>
    <dgm:cxn modelId="{72282F50-4A75-4B73-9498-561A25177022}" srcId="{6ED4ADE3-8E7F-49D9-B947-B12C4064F415}" destId="{BD192945-4377-499B-8EC5-6FB1CE79E474}" srcOrd="1" destOrd="0" parTransId="{17937AF1-5EC4-4287-90E0-E79E9B0EA44C}" sibTransId="{C2B9CFB1-9C8D-4191-BA2F-8173C1E22E34}"/>
    <dgm:cxn modelId="{49DDE551-060B-4DB3-88B3-1EAC8E12A587}" type="presOf" srcId="{6ED4ADE3-8E7F-49D9-B947-B12C4064F415}" destId="{6455614C-01CB-44DC-8AB8-E8CE88AED11C}" srcOrd="0" destOrd="0" presId="urn:microsoft.com/office/officeart/2018/2/layout/IconVerticalSolidList"/>
    <dgm:cxn modelId="{CD2FA08A-4EA0-4D97-8C55-435FBC5D407F}" type="presOf" srcId="{2362ECAD-233E-4D44-A0FC-54C20BB75C62}" destId="{51BF083F-B9E6-45BF-9B33-2651EB032467}" srcOrd="0" destOrd="0" presId="urn:microsoft.com/office/officeart/2018/2/layout/IconVerticalSolidList"/>
    <dgm:cxn modelId="{6D74A88B-1CFE-44C7-9D8C-E0A0532C99FD}" type="presOf" srcId="{AD1950BA-699A-492C-996D-B08EA5F88ED4}" destId="{8BC7A578-BA0D-4183-8AA4-1DBE107F403B}" srcOrd="0" destOrd="0" presId="urn:microsoft.com/office/officeart/2018/2/layout/IconVerticalSolidList"/>
    <dgm:cxn modelId="{3265048E-E204-49B0-969F-BA0ABF2AAA1C}" srcId="{6ED4ADE3-8E7F-49D9-B947-B12C4064F415}" destId="{AD1950BA-699A-492C-996D-B08EA5F88ED4}" srcOrd="2" destOrd="0" parTransId="{24B28527-6DA7-4F99-BF14-39857B61501C}" sibTransId="{D913C6B4-8F1C-4D31-BF1A-ED3E59988910}"/>
    <dgm:cxn modelId="{12ADE0B2-67BB-46F9-876F-85398743284D}" type="presOf" srcId="{B8AF8383-9C53-4535-8B4F-8498659DBC6B}" destId="{AB83DF04-2509-4E8E-A1C9-AD9EA56A55F8}" srcOrd="0" destOrd="0" presId="urn:microsoft.com/office/officeart/2018/2/layout/IconVerticalSolidList"/>
    <dgm:cxn modelId="{30D9E557-6F56-4C48-B80B-F3217D807DE5}" type="presParOf" srcId="{6455614C-01CB-44DC-8AB8-E8CE88AED11C}" destId="{607ADF72-22F4-42AE-B9A4-95E9023614BB}" srcOrd="0" destOrd="0" presId="urn:microsoft.com/office/officeart/2018/2/layout/IconVerticalSolidList"/>
    <dgm:cxn modelId="{90B16C1C-EB44-48D1-837C-6D4F2552D8E5}" type="presParOf" srcId="{607ADF72-22F4-42AE-B9A4-95E9023614BB}" destId="{374B29CD-3877-48D5-9A0C-A1CDAEC37262}" srcOrd="0" destOrd="0" presId="urn:microsoft.com/office/officeart/2018/2/layout/IconVerticalSolidList"/>
    <dgm:cxn modelId="{280ED484-47A6-4FEE-B1B5-11611F058CEB}" type="presParOf" srcId="{607ADF72-22F4-42AE-B9A4-95E9023614BB}" destId="{5B5ADC19-327E-4172-8D37-E4EAF2E5E6EB}" srcOrd="1" destOrd="0" presId="urn:microsoft.com/office/officeart/2018/2/layout/IconVerticalSolidList"/>
    <dgm:cxn modelId="{B6F471F1-9014-4CE9-B0D4-29F5D5335E2B}" type="presParOf" srcId="{607ADF72-22F4-42AE-B9A4-95E9023614BB}" destId="{62265017-EAB4-4063-91F0-1D44902436FF}" srcOrd="2" destOrd="0" presId="urn:microsoft.com/office/officeart/2018/2/layout/IconVerticalSolidList"/>
    <dgm:cxn modelId="{2E14E22E-7956-4E3D-BE2A-A5DC28B49D2E}" type="presParOf" srcId="{607ADF72-22F4-42AE-B9A4-95E9023614BB}" destId="{AB83DF04-2509-4E8E-A1C9-AD9EA56A55F8}" srcOrd="3" destOrd="0" presId="urn:microsoft.com/office/officeart/2018/2/layout/IconVerticalSolidList"/>
    <dgm:cxn modelId="{E798FF64-218C-4F05-B919-B986752EF11E}" type="presParOf" srcId="{6455614C-01CB-44DC-8AB8-E8CE88AED11C}" destId="{2F40A576-06B1-4B78-986B-4203637BE14F}" srcOrd="1" destOrd="0" presId="urn:microsoft.com/office/officeart/2018/2/layout/IconVerticalSolidList"/>
    <dgm:cxn modelId="{47FDEDB7-1AD8-4898-9E3B-2FB2E4D0B0B1}" type="presParOf" srcId="{6455614C-01CB-44DC-8AB8-E8CE88AED11C}" destId="{B364FE78-77D8-4CA5-B687-04CDE0ECC701}" srcOrd="2" destOrd="0" presId="urn:microsoft.com/office/officeart/2018/2/layout/IconVerticalSolidList"/>
    <dgm:cxn modelId="{EF725DF4-0419-4DA3-9523-BEFF087B3E59}" type="presParOf" srcId="{B364FE78-77D8-4CA5-B687-04CDE0ECC701}" destId="{C61A7CA2-C7D4-41C4-866F-2D7E9CEB98B6}" srcOrd="0" destOrd="0" presId="urn:microsoft.com/office/officeart/2018/2/layout/IconVerticalSolidList"/>
    <dgm:cxn modelId="{37BCA4E5-15F5-48B3-AC3C-27DDBB6B5766}" type="presParOf" srcId="{B364FE78-77D8-4CA5-B687-04CDE0ECC701}" destId="{3EC8B49D-7DE4-4050-B462-4E902CBE6D14}" srcOrd="1" destOrd="0" presId="urn:microsoft.com/office/officeart/2018/2/layout/IconVerticalSolidList"/>
    <dgm:cxn modelId="{408804E2-D025-40EB-84B4-1229F6610161}" type="presParOf" srcId="{B364FE78-77D8-4CA5-B687-04CDE0ECC701}" destId="{0116961C-F354-4DCD-8F30-6F1F5701E30B}" srcOrd="2" destOrd="0" presId="urn:microsoft.com/office/officeart/2018/2/layout/IconVerticalSolidList"/>
    <dgm:cxn modelId="{BFFA226D-E2A6-4420-A4A1-58AE1FA0B062}" type="presParOf" srcId="{B364FE78-77D8-4CA5-B687-04CDE0ECC701}" destId="{033DB33E-E9B6-436D-B538-9CFF27B2C2E5}" srcOrd="3" destOrd="0" presId="urn:microsoft.com/office/officeart/2018/2/layout/IconVerticalSolidList"/>
    <dgm:cxn modelId="{D7007C94-ECEA-45EC-80D4-3B1D1A8DE977}" type="presParOf" srcId="{6455614C-01CB-44DC-8AB8-E8CE88AED11C}" destId="{754651F6-AA72-4D0B-BD47-5CC8E8981E6F}" srcOrd="3" destOrd="0" presId="urn:microsoft.com/office/officeart/2018/2/layout/IconVerticalSolidList"/>
    <dgm:cxn modelId="{44006309-43D0-40CC-9090-36046B42E324}" type="presParOf" srcId="{6455614C-01CB-44DC-8AB8-E8CE88AED11C}" destId="{EE7951A4-87CD-4531-BE13-CFB1DDA86392}" srcOrd="4" destOrd="0" presId="urn:microsoft.com/office/officeart/2018/2/layout/IconVerticalSolidList"/>
    <dgm:cxn modelId="{B23EA7A2-0B80-4141-80A4-2670C9955FAF}" type="presParOf" srcId="{EE7951A4-87CD-4531-BE13-CFB1DDA86392}" destId="{4548A88B-2E86-48FC-AEE1-57B14DAE9EC9}" srcOrd="0" destOrd="0" presId="urn:microsoft.com/office/officeart/2018/2/layout/IconVerticalSolidList"/>
    <dgm:cxn modelId="{9C9BE9B7-3C46-488C-B597-FD7ADC8BD5FF}" type="presParOf" srcId="{EE7951A4-87CD-4531-BE13-CFB1DDA86392}" destId="{38886D17-6988-48C3-8A8A-F8800EBAC43D}" srcOrd="1" destOrd="0" presId="urn:microsoft.com/office/officeart/2018/2/layout/IconVerticalSolidList"/>
    <dgm:cxn modelId="{30ABD60C-07A5-4378-91C0-D408B20BFFF5}" type="presParOf" srcId="{EE7951A4-87CD-4531-BE13-CFB1DDA86392}" destId="{805AEEB3-0A52-4470-A81D-5E76C909031A}" srcOrd="2" destOrd="0" presId="urn:microsoft.com/office/officeart/2018/2/layout/IconVerticalSolidList"/>
    <dgm:cxn modelId="{64999819-0093-40F7-B0CD-BADF4E8D0077}" type="presParOf" srcId="{EE7951A4-87CD-4531-BE13-CFB1DDA86392}" destId="{8BC7A578-BA0D-4183-8AA4-1DBE107F403B}" srcOrd="3" destOrd="0" presId="urn:microsoft.com/office/officeart/2018/2/layout/IconVerticalSolidList"/>
    <dgm:cxn modelId="{A5BC7872-6E23-431A-9358-AADFBF376645}" type="presParOf" srcId="{6455614C-01CB-44DC-8AB8-E8CE88AED11C}" destId="{DD354CE0-29B6-479A-A378-B637AEBAC654}" srcOrd="5" destOrd="0" presId="urn:microsoft.com/office/officeart/2018/2/layout/IconVerticalSolidList"/>
    <dgm:cxn modelId="{FCDCBDDE-5276-4839-9927-292AC87BB74B}" type="presParOf" srcId="{6455614C-01CB-44DC-8AB8-E8CE88AED11C}" destId="{C75CC1D2-CD32-4A95-911F-3C2914318114}" srcOrd="6" destOrd="0" presId="urn:microsoft.com/office/officeart/2018/2/layout/IconVerticalSolidList"/>
    <dgm:cxn modelId="{9191E47B-5AAD-4DF4-9398-A661C8801871}" type="presParOf" srcId="{C75CC1D2-CD32-4A95-911F-3C2914318114}" destId="{34CCED1F-E6B9-48D2-9250-26B8ABAAEB93}" srcOrd="0" destOrd="0" presId="urn:microsoft.com/office/officeart/2018/2/layout/IconVerticalSolidList"/>
    <dgm:cxn modelId="{C8B60BA4-1B15-401B-A0C1-E9082488ABB1}" type="presParOf" srcId="{C75CC1D2-CD32-4A95-911F-3C2914318114}" destId="{45151DBD-D72A-4120-B0BF-0D85A59C7BA3}" srcOrd="1" destOrd="0" presId="urn:microsoft.com/office/officeart/2018/2/layout/IconVerticalSolidList"/>
    <dgm:cxn modelId="{36076964-3975-4E51-AFEB-2E216551BEFF}" type="presParOf" srcId="{C75CC1D2-CD32-4A95-911F-3C2914318114}" destId="{EF63C2F2-1491-45A6-B674-E17DD3FC0EC5}" srcOrd="2" destOrd="0" presId="urn:microsoft.com/office/officeart/2018/2/layout/IconVerticalSolidList"/>
    <dgm:cxn modelId="{0BDA4A14-202A-4294-A875-77AA3899EFF6}" type="presParOf" srcId="{C75CC1D2-CD32-4A95-911F-3C2914318114}" destId="{51BF083F-B9E6-45BF-9B33-2651EB0324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8AF8383-9C53-4535-8B4F-8498659DBC6B}">
      <dgm:prSet/>
      <dgm:spPr/>
      <dgm:t>
        <a:bodyPr/>
        <a:lstStyle/>
        <a:p>
          <a:pPr>
            <a:lnSpc>
              <a:spcPct val="100000"/>
            </a:lnSpc>
          </a:pPr>
          <a:r>
            <a:rPr lang="it-IT"/>
            <a:t>Si inizia la connessione chiamando </a:t>
          </a:r>
          <a:r>
            <a:rPr lang="it-IT" err="1"/>
            <a:t>connect</a:t>
          </a:r>
          <a:r>
            <a:rPr lang="it-IT"/>
            <a:t>(). Si noti che questo metodo è una chiamata bloccante</a:t>
          </a:r>
          <a:endParaRPr lang="en-US"/>
        </a:p>
      </dgm:t>
    </dgm:pt>
    <dgm:pt modelId="{409CAF9F-03A6-42BB-B59A-8D5DE456705C}" type="sibTrans" cxnId="{C8ADF012-9E6B-4581-B433-36005D078A26}">
      <dgm:prSet/>
      <dgm:spPr/>
      <dgm:t>
        <a:bodyPr/>
        <a:lstStyle/>
        <a:p>
          <a:endParaRPr lang="en-US"/>
        </a:p>
      </dgm:t>
    </dgm:pt>
    <dgm:pt modelId="{13A53629-AA7F-4991-8F0C-502418D3398E}" type="parTrans" cxnId="{C8ADF012-9E6B-4581-B433-36005D078A26}">
      <dgm:prSet/>
      <dgm:spPr/>
      <dgm:t>
        <a:bodyPr/>
        <a:lstStyle/>
        <a:p>
          <a:endParaRPr lang="en-US"/>
        </a:p>
      </dgm:t>
    </dgm:pt>
    <dgm:pt modelId="{BD192945-4377-499B-8EC5-6FB1CE79E474}">
      <dgm:prSet/>
      <dgm:spPr/>
      <dgm:t>
        <a:bodyPr/>
        <a:lstStyle/>
        <a:p>
          <a:pPr>
            <a:lnSpc>
              <a:spcPct val="100000"/>
            </a:lnSpc>
          </a:pPr>
          <a:r>
            <a:rPr lang="it-IT"/>
            <a:t>Dopo che un client chiama questo metodo, il sistema esegue una ricerca SDP per trovare il dispositivo remoto con l'UUID corrispondente</a:t>
          </a:r>
          <a:endParaRPr lang="en-US"/>
        </a:p>
      </dgm:t>
    </dgm:pt>
    <dgm:pt modelId="{17937AF1-5EC4-4287-90E0-E79E9B0EA44C}" type="parTrans" cxnId="{72282F50-4A75-4B73-9498-561A25177022}">
      <dgm:prSet/>
      <dgm:spPr/>
      <dgm:t>
        <a:bodyPr/>
        <a:lstStyle/>
        <a:p>
          <a:endParaRPr lang="it-IT"/>
        </a:p>
      </dgm:t>
    </dgm:pt>
    <dgm:pt modelId="{C2B9CFB1-9C8D-4191-BA2F-8173C1E22E34}" type="sibTrans" cxnId="{72282F50-4A75-4B73-9498-561A25177022}">
      <dgm:prSet/>
      <dgm:spPr/>
      <dgm:t>
        <a:bodyPr/>
        <a:lstStyle/>
        <a:p>
          <a:endParaRPr lang="it-IT"/>
        </a:p>
      </dgm:t>
    </dgm:pt>
    <dgm:pt modelId="{AD1950BA-699A-492C-996D-B08EA5F88ED4}">
      <dgm:prSet/>
      <dgm:spPr/>
      <dgm:t>
        <a:bodyPr/>
        <a:lstStyle/>
        <a:p>
          <a:pPr>
            <a:lnSpc>
              <a:spcPct val="100000"/>
            </a:lnSpc>
          </a:pPr>
          <a:r>
            <a:rPr lang="it-IT" dirty="0"/>
            <a:t>Se la ricerca ha esito positivo e il dispositivo remoto accetta la connessione, condivide il canale RFCOMM da utilizzare durante la connessione e viene restituito il metodo </a:t>
          </a:r>
          <a:r>
            <a:rPr lang="it-IT" dirty="0" err="1"/>
            <a:t>connect</a:t>
          </a:r>
          <a:r>
            <a:rPr lang="it-IT" dirty="0"/>
            <a:t>()</a:t>
          </a:r>
          <a:endParaRPr lang="en-US" dirty="0"/>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E47043FE-76A9-473A-A3DD-44FB0D47A1A6}">
      <dgm:prSet/>
      <dgm:spPr/>
      <dgm:t>
        <a:bodyPr/>
        <a:lstStyle/>
        <a:p>
          <a:pPr>
            <a:lnSpc>
              <a:spcPct val="100000"/>
            </a:lnSpc>
          </a:pPr>
          <a:r>
            <a:rPr lang="it-IT"/>
            <a:t>Se la connessione fallisce o se il metodo connect() scade (dopo circa 12 secondi), il metodo genera un'eccezione IOException</a:t>
          </a:r>
          <a:endParaRPr lang="en-US" dirty="0"/>
        </a:p>
      </dgm:t>
    </dgm:pt>
    <dgm:pt modelId="{A384B0B9-A32C-4222-8F04-4DC2DADFF596}" type="parTrans" cxnId="{AA9181A1-03FA-4313-B0A8-EBC3E32C9C9A}">
      <dgm:prSet/>
      <dgm:spPr/>
      <dgm:t>
        <a:bodyPr/>
        <a:lstStyle/>
        <a:p>
          <a:endParaRPr lang="it-IT"/>
        </a:p>
      </dgm:t>
    </dgm:pt>
    <dgm:pt modelId="{637FE6A2-5EB2-45EA-A134-D027A999DC5A}" type="sibTrans" cxnId="{AA9181A1-03FA-4313-B0A8-EBC3E32C9C9A}">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4"/>
      <dgm:spPr/>
    </dgm:pt>
    <dgm:pt modelId="{5B5ADC19-327E-4172-8D37-E4EAF2E5E6EB}" type="pres">
      <dgm:prSet presAssocID="{B8AF8383-9C53-4535-8B4F-8498659DBC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ss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4">
        <dgm:presLayoutVars>
          <dgm:chMax val="0"/>
          <dgm:chPref val="0"/>
        </dgm:presLayoutVars>
      </dgm:prSet>
      <dgm:spPr/>
    </dgm:pt>
    <dgm:pt modelId="{2F40A576-06B1-4B78-986B-4203637BE14F}" type="pres">
      <dgm:prSet presAssocID="{409CAF9F-03A6-42BB-B59A-8D5DE456705C}" presName="sibTrans" presStyleCnt="0"/>
      <dgm:spPr/>
    </dgm:pt>
    <dgm:pt modelId="{B364FE78-77D8-4CA5-B687-04CDE0ECC701}" type="pres">
      <dgm:prSet presAssocID="{BD192945-4377-499B-8EC5-6FB1CE79E474}" presName="compNode" presStyleCnt="0"/>
      <dgm:spPr/>
    </dgm:pt>
    <dgm:pt modelId="{C61A7CA2-C7D4-41C4-866F-2D7E9CEB98B6}" type="pres">
      <dgm:prSet presAssocID="{BD192945-4377-499B-8EC5-6FB1CE79E474}" presName="bgRect" presStyleLbl="bgShp" presStyleIdx="1" presStyleCnt="4"/>
      <dgm:spPr/>
    </dgm:pt>
    <dgm:pt modelId="{3EC8B49D-7DE4-4050-B462-4E902CBE6D14}" type="pres">
      <dgm:prSet presAssocID="{BD192945-4377-499B-8EC5-6FB1CE79E4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0116961C-F354-4DCD-8F30-6F1F5701E30B}" type="pres">
      <dgm:prSet presAssocID="{BD192945-4377-499B-8EC5-6FB1CE79E474}" presName="spaceRect" presStyleCnt="0"/>
      <dgm:spPr/>
    </dgm:pt>
    <dgm:pt modelId="{033DB33E-E9B6-436D-B538-9CFF27B2C2E5}" type="pres">
      <dgm:prSet presAssocID="{BD192945-4377-499B-8EC5-6FB1CE79E474}" presName="parTx" presStyleLbl="revTx" presStyleIdx="1" presStyleCnt="4">
        <dgm:presLayoutVars>
          <dgm:chMax val="0"/>
          <dgm:chPref val="0"/>
        </dgm:presLayoutVars>
      </dgm:prSet>
      <dgm:spPr/>
    </dgm:pt>
    <dgm:pt modelId="{754651F6-AA72-4D0B-BD47-5CC8E8981E6F}" type="pres">
      <dgm:prSet presAssocID="{C2B9CFB1-9C8D-4191-BA2F-8173C1E22E34}" presName="sibTrans" presStyleCnt="0"/>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2" presStyleCnt="4"/>
      <dgm:spPr/>
    </dgm:pt>
    <dgm:pt modelId="{38886D17-6988-48C3-8A8A-F8800EBAC43D}" type="pres">
      <dgm:prSet presAssocID="{AD1950BA-699A-492C-996D-B08EA5F88E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Tick1"/>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2" presStyleCnt="4">
        <dgm:presLayoutVars>
          <dgm:chMax val="0"/>
          <dgm:chPref val="0"/>
        </dgm:presLayoutVars>
      </dgm:prSet>
      <dgm:spPr/>
    </dgm:pt>
    <dgm:pt modelId="{DD354CE0-29B6-479A-A378-B637AEBAC654}" type="pres">
      <dgm:prSet presAssocID="{D913C6B4-8F1C-4D31-BF1A-ED3E59988910}" presName="sibTrans" presStyleCnt="0"/>
      <dgm:spPr/>
    </dgm:pt>
    <dgm:pt modelId="{D82CF4CE-C31E-4B9F-9429-2699CA372F85}" type="pres">
      <dgm:prSet presAssocID="{E47043FE-76A9-473A-A3DD-44FB0D47A1A6}" presName="compNode" presStyleCnt="0"/>
      <dgm:spPr/>
    </dgm:pt>
    <dgm:pt modelId="{D32D220E-1317-49A8-A935-07AD179274BF}" type="pres">
      <dgm:prSet presAssocID="{E47043FE-76A9-473A-A3DD-44FB0D47A1A6}" presName="bgRect" presStyleLbl="bgShp" presStyleIdx="3" presStyleCnt="4"/>
      <dgm:spPr/>
    </dgm:pt>
    <dgm:pt modelId="{E603EBCA-139E-485B-8F91-74FFEBED57DF}" type="pres">
      <dgm:prSet presAssocID="{E47043FE-76A9-473A-A3DD-44FB0D47A1A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Interrompi"/>
        </a:ext>
      </dgm:extLst>
    </dgm:pt>
    <dgm:pt modelId="{A46447CF-CFC9-454C-AB8F-A91EEF8FF266}" type="pres">
      <dgm:prSet presAssocID="{E47043FE-76A9-473A-A3DD-44FB0D47A1A6}" presName="spaceRect" presStyleCnt="0"/>
      <dgm:spPr/>
    </dgm:pt>
    <dgm:pt modelId="{54F905DB-7F86-4FF0-B17F-55315C57E688}" type="pres">
      <dgm:prSet presAssocID="{E47043FE-76A9-473A-A3DD-44FB0D47A1A6}" presName="parTx" presStyleLbl="revTx" presStyleIdx="3" presStyleCnt="4">
        <dgm:presLayoutVars>
          <dgm:chMax val="0"/>
          <dgm:chPref val="0"/>
        </dgm:presLayoutVars>
      </dgm:prSet>
      <dgm:spPr/>
    </dgm:pt>
  </dgm:ptLst>
  <dgm:cxnLst>
    <dgm:cxn modelId="{2D99080C-9DA4-4429-91B5-ACA14E5E6164}" type="presOf" srcId="{BD192945-4377-499B-8EC5-6FB1CE79E474}" destId="{033DB33E-E9B6-436D-B538-9CFF27B2C2E5}" srcOrd="0" destOrd="0" presId="urn:microsoft.com/office/officeart/2018/2/layout/IconVerticalSolidList"/>
    <dgm:cxn modelId="{C8ADF012-9E6B-4581-B433-36005D078A26}" srcId="{6ED4ADE3-8E7F-49D9-B947-B12C4064F415}" destId="{B8AF8383-9C53-4535-8B4F-8498659DBC6B}" srcOrd="0" destOrd="0" parTransId="{13A53629-AA7F-4991-8F0C-502418D3398E}" sibTransId="{409CAF9F-03A6-42BB-B59A-8D5DE456705C}"/>
    <dgm:cxn modelId="{01173315-580E-4068-B27D-70736FC8B775}" type="presOf" srcId="{E47043FE-76A9-473A-A3DD-44FB0D47A1A6}" destId="{54F905DB-7F86-4FF0-B17F-55315C57E688}" srcOrd="0" destOrd="0" presId="urn:microsoft.com/office/officeart/2018/2/layout/IconVerticalSolidList"/>
    <dgm:cxn modelId="{82930F6B-E0FB-42EE-AC15-C6495A22D617}" type="presOf" srcId="{AD1950BA-699A-492C-996D-B08EA5F88ED4}" destId="{8BC7A578-BA0D-4183-8AA4-1DBE107F403B}" srcOrd="0" destOrd="0" presId="urn:microsoft.com/office/officeart/2018/2/layout/IconVerticalSolidList"/>
    <dgm:cxn modelId="{72282F50-4A75-4B73-9498-561A25177022}" srcId="{6ED4ADE3-8E7F-49D9-B947-B12C4064F415}" destId="{BD192945-4377-499B-8EC5-6FB1CE79E474}" srcOrd="1" destOrd="0" parTransId="{17937AF1-5EC4-4287-90E0-E79E9B0EA44C}" sibTransId="{C2B9CFB1-9C8D-4191-BA2F-8173C1E22E34}"/>
    <dgm:cxn modelId="{5D88FA77-82F9-4A10-8FA2-39E022B225E9}" type="presOf" srcId="{B8AF8383-9C53-4535-8B4F-8498659DBC6B}" destId="{AB83DF04-2509-4E8E-A1C9-AD9EA56A55F8}" srcOrd="0" destOrd="0" presId="urn:microsoft.com/office/officeart/2018/2/layout/IconVerticalSolidList"/>
    <dgm:cxn modelId="{3265048E-E204-49B0-969F-BA0ABF2AAA1C}" srcId="{6ED4ADE3-8E7F-49D9-B947-B12C4064F415}" destId="{AD1950BA-699A-492C-996D-B08EA5F88ED4}" srcOrd="2" destOrd="0" parTransId="{24B28527-6DA7-4F99-BF14-39857B61501C}" sibTransId="{D913C6B4-8F1C-4D31-BF1A-ED3E59988910}"/>
    <dgm:cxn modelId="{EA20F49F-D931-4A08-8241-BB40EBA84D92}" type="presOf" srcId="{6ED4ADE3-8E7F-49D9-B947-B12C4064F415}" destId="{6455614C-01CB-44DC-8AB8-E8CE88AED11C}" srcOrd="0" destOrd="0" presId="urn:microsoft.com/office/officeart/2018/2/layout/IconVerticalSolidList"/>
    <dgm:cxn modelId="{AA9181A1-03FA-4313-B0A8-EBC3E32C9C9A}" srcId="{6ED4ADE3-8E7F-49D9-B947-B12C4064F415}" destId="{E47043FE-76A9-473A-A3DD-44FB0D47A1A6}" srcOrd="3" destOrd="0" parTransId="{A384B0B9-A32C-4222-8F04-4DC2DADFF596}" sibTransId="{637FE6A2-5EB2-45EA-A134-D027A999DC5A}"/>
    <dgm:cxn modelId="{21632740-7FB2-433D-86BA-47CFDF569834}" type="presParOf" srcId="{6455614C-01CB-44DC-8AB8-E8CE88AED11C}" destId="{607ADF72-22F4-42AE-B9A4-95E9023614BB}" srcOrd="0" destOrd="0" presId="urn:microsoft.com/office/officeart/2018/2/layout/IconVerticalSolidList"/>
    <dgm:cxn modelId="{44A59036-C29F-4A04-A6B1-0D35F4077D70}" type="presParOf" srcId="{607ADF72-22F4-42AE-B9A4-95E9023614BB}" destId="{374B29CD-3877-48D5-9A0C-A1CDAEC37262}" srcOrd="0" destOrd="0" presId="urn:microsoft.com/office/officeart/2018/2/layout/IconVerticalSolidList"/>
    <dgm:cxn modelId="{5F28E247-A451-4A59-B32B-FC4D36C5EE64}" type="presParOf" srcId="{607ADF72-22F4-42AE-B9A4-95E9023614BB}" destId="{5B5ADC19-327E-4172-8D37-E4EAF2E5E6EB}" srcOrd="1" destOrd="0" presId="urn:microsoft.com/office/officeart/2018/2/layout/IconVerticalSolidList"/>
    <dgm:cxn modelId="{D9EAFDB6-96BB-4B3C-9B98-055BE6914014}" type="presParOf" srcId="{607ADF72-22F4-42AE-B9A4-95E9023614BB}" destId="{62265017-EAB4-4063-91F0-1D44902436FF}" srcOrd="2" destOrd="0" presId="urn:microsoft.com/office/officeart/2018/2/layout/IconVerticalSolidList"/>
    <dgm:cxn modelId="{6BA45E17-9FEC-421E-8881-C406D1E6715F}" type="presParOf" srcId="{607ADF72-22F4-42AE-B9A4-95E9023614BB}" destId="{AB83DF04-2509-4E8E-A1C9-AD9EA56A55F8}" srcOrd="3" destOrd="0" presId="urn:microsoft.com/office/officeart/2018/2/layout/IconVerticalSolidList"/>
    <dgm:cxn modelId="{642E09F8-B4B7-47DA-A311-0858AA19D3D6}" type="presParOf" srcId="{6455614C-01CB-44DC-8AB8-E8CE88AED11C}" destId="{2F40A576-06B1-4B78-986B-4203637BE14F}" srcOrd="1" destOrd="0" presId="urn:microsoft.com/office/officeart/2018/2/layout/IconVerticalSolidList"/>
    <dgm:cxn modelId="{3FFF071E-35E3-457A-91D0-71C0BC116633}" type="presParOf" srcId="{6455614C-01CB-44DC-8AB8-E8CE88AED11C}" destId="{B364FE78-77D8-4CA5-B687-04CDE0ECC701}" srcOrd="2" destOrd="0" presId="urn:microsoft.com/office/officeart/2018/2/layout/IconVerticalSolidList"/>
    <dgm:cxn modelId="{D1FCFD3E-F117-4228-9B4F-02CE4062F3B9}" type="presParOf" srcId="{B364FE78-77D8-4CA5-B687-04CDE0ECC701}" destId="{C61A7CA2-C7D4-41C4-866F-2D7E9CEB98B6}" srcOrd="0" destOrd="0" presId="urn:microsoft.com/office/officeart/2018/2/layout/IconVerticalSolidList"/>
    <dgm:cxn modelId="{BB02038B-BCE5-4226-B36A-25866A1EF6BE}" type="presParOf" srcId="{B364FE78-77D8-4CA5-B687-04CDE0ECC701}" destId="{3EC8B49D-7DE4-4050-B462-4E902CBE6D14}" srcOrd="1" destOrd="0" presId="urn:microsoft.com/office/officeart/2018/2/layout/IconVerticalSolidList"/>
    <dgm:cxn modelId="{CA8F0A87-1FAB-4E8E-994A-B0389469F78D}" type="presParOf" srcId="{B364FE78-77D8-4CA5-B687-04CDE0ECC701}" destId="{0116961C-F354-4DCD-8F30-6F1F5701E30B}" srcOrd="2" destOrd="0" presId="urn:microsoft.com/office/officeart/2018/2/layout/IconVerticalSolidList"/>
    <dgm:cxn modelId="{2EE51A25-E52B-4765-BED7-F82C16D5B64C}" type="presParOf" srcId="{B364FE78-77D8-4CA5-B687-04CDE0ECC701}" destId="{033DB33E-E9B6-436D-B538-9CFF27B2C2E5}" srcOrd="3" destOrd="0" presId="urn:microsoft.com/office/officeart/2018/2/layout/IconVerticalSolidList"/>
    <dgm:cxn modelId="{0B95AEDA-B393-4313-B0BE-CE9481D2904A}" type="presParOf" srcId="{6455614C-01CB-44DC-8AB8-E8CE88AED11C}" destId="{754651F6-AA72-4D0B-BD47-5CC8E8981E6F}" srcOrd="3" destOrd="0" presId="urn:microsoft.com/office/officeart/2018/2/layout/IconVerticalSolidList"/>
    <dgm:cxn modelId="{66BDAF93-1811-4958-9EC4-CD1F0BEB4ED8}" type="presParOf" srcId="{6455614C-01CB-44DC-8AB8-E8CE88AED11C}" destId="{EE7951A4-87CD-4531-BE13-CFB1DDA86392}" srcOrd="4" destOrd="0" presId="urn:microsoft.com/office/officeart/2018/2/layout/IconVerticalSolidList"/>
    <dgm:cxn modelId="{0AB5E91A-6C9A-49E5-8B07-658FACD3AA7E}" type="presParOf" srcId="{EE7951A4-87CD-4531-BE13-CFB1DDA86392}" destId="{4548A88B-2E86-48FC-AEE1-57B14DAE9EC9}" srcOrd="0" destOrd="0" presId="urn:microsoft.com/office/officeart/2018/2/layout/IconVerticalSolidList"/>
    <dgm:cxn modelId="{19110361-026A-4595-B128-A25956FE86E6}" type="presParOf" srcId="{EE7951A4-87CD-4531-BE13-CFB1DDA86392}" destId="{38886D17-6988-48C3-8A8A-F8800EBAC43D}" srcOrd="1" destOrd="0" presId="urn:microsoft.com/office/officeart/2018/2/layout/IconVerticalSolidList"/>
    <dgm:cxn modelId="{473765FC-C7CA-4134-B799-9C177E57C4F2}" type="presParOf" srcId="{EE7951A4-87CD-4531-BE13-CFB1DDA86392}" destId="{805AEEB3-0A52-4470-A81D-5E76C909031A}" srcOrd="2" destOrd="0" presId="urn:microsoft.com/office/officeart/2018/2/layout/IconVerticalSolidList"/>
    <dgm:cxn modelId="{CF9D2990-098A-4901-9528-85566D3B3507}" type="presParOf" srcId="{EE7951A4-87CD-4531-BE13-CFB1DDA86392}" destId="{8BC7A578-BA0D-4183-8AA4-1DBE107F403B}" srcOrd="3" destOrd="0" presId="urn:microsoft.com/office/officeart/2018/2/layout/IconVerticalSolidList"/>
    <dgm:cxn modelId="{533B0590-0E1A-4B22-A016-39877A6A8F2E}" type="presParOf" srcId="{6455614C-01CB-44DC-8AB8-E8CE88AED11C}" destId="{DD354CE0-29B6-479A-A378-B637AEBAC654}" srcOrd="5" destOrd="0" presId="urn:microsoft.com/office/officeart/2018/2/layout/IconVerticalSolidList"/>
    <dgm:cxn modelId="{2BCD5461-DD77-4178-8707-788B7DDB2C76}" type="presParOf" srcId="{6455614C-01CB-44DC-8AB8-E8CE88AED11C}" destId="{D82CF4CE-C31E-4B9F-9429-2699CA372F85}" srcOrd="6" destOrd="0" presId="urn:microsoft.com/office/officeart/2018/2/layout/IconVerticalSolidList"/>
    <dgm:cxn modelId="{B4E6362E-CDBB-47E0-8629-1CA0436A8FCD}" type="presParOf" srcId="{D82CF4CE-C31E-4B9F-9429-2699CA372F85}" destId="{D32D220E-1317-49A8-A935-07AD179274BF}" srcOrd="0" destOrd="0" presId="urn:microsoft.com/office/officeart/2018/2/layout/IconVerticalSolidList"/>
    <dgm:cxn modelId="{FC75AF8C-B6CA-4608-A7C2-C33134968447}" type="presParOf" srcId="{D82CF4CE-C31E-4B9F-9429-2699CA372F85}" destId="{E603EBCA-139E-485B-8F91-74FFEBED57DF}" srcOrd="1" destOrd="0" presId="urn:microsoft.com/office/officeart/2018/2/layout/IconVerticalSolidList"/>
    <dgm:cxn modelId="{67E3FE7C-8454-46D4-9304-556CE1A470F8}" type="presParOf" srcId="{D82CF4CE-C31E-4B9F-9429-2699CA372F85}" destId="{A46447CF-CFC9-454C-AB8F-A91EEF8FF266}" srcOrd="2" destOrd="0" presId="urn:microsoft.com/office/officeart/2018/2/layout/IconVerticalSolidList"/>
    <dgm:cxn modelId="{A5F905C9-D9FB-45C7-B3B2-4BFB05FF8936}" type="presParOf" srcId="{D82CF4CE-C31E-4B9F-9429-2699CA372F85}" destId="{54F905DB-7F86-4FF0-B17F-55315C57E6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D1950BA-699A-492C-996D-B08EA5F88ED4}">
      <dgm:prSet/>
      <dgm:spPr/>
      <dgm:t>
        <a:bodyPr/>
        <a:lstStyle/>
        <a:p>
          <a:pPr>
            <a:lnSpc>
              <a:spcPct val="100000"/>
            </a:lnSpc>
          </a:pPr>
          <a:r>
            <a:rPr lang="it-IT"/>
            <a:t>Poiché </a:t>
          </a:r>
          <a:r>
            <a:rPr lang="it-IT" err="1"/>
            <a:t>connect</a:t>
          </a:r>
          <a:r>
            <a:rPr lang="it-IT"/>
            <a:t>() è una chiamata bloccante, è sempre necessario eseguire questa procedura di connessione in un </a:t>
          </a:r>
          <a:r>
            <a:rPr lang="it-IT" err="1"/>
            <a:t>thread</a:t>
          </a:r>
          <a:r>
            <a:rPr lang="it-IT"/>
            <a:t> separato dal </a:t>
          </a:r>
          <a:r>
            <a:rPr lang="it-IT" err="1"/>
            <a:t>thread</a:t>
          </a:r>
          <a:r>
            <a:rPr lang="it-IT"/>
            <a:t> dell'attività principale (UI)</a:t>
          </a:r>
          <a:endParaRPr lang="en-US"/>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452CE3ED-4918-4127-9BBB-20B1F6189CF3}">
      <dgm:prSet/>
      <dgm:spPr/>
      <dgm:t>
        <a:bodyPr/>
        <a:lstStyle/>
        <a:p>
          <a:pPr>
            <a:lnSpc>
              <a:spcPct val="100000"/>
            </a:lnSpc>
          </a:pPr>
          <a:r>
            <a:rPr lang="it-IT"/>
            <a:t>È necessario chiamare sempre </a:t>
          </a:r>
          <a:r>
            <a:rPr lang="it-IT" err="1"/>
            <a:t>cancelDiscovery</a:t>
          </a:r>
          <a:r>
            <a:rPr lang="it-IT"/>
            <a:t>() per assicurarsi che il dispositivo non stia eseguendo il rilevamento del dispositivo prima di chiamare </a:t>
          </a:r>
          <a:r>
            <a:rPr lang="it-IT" err="1"/>
            <a:t>connect</a:t>
          </a:r>
          <a:r>
            <a:rPr lang="it-IT"/>
            <a:t>()</a:t>
          </a:r>
          <a:endParaRPr lang="en-US"/>
        </a:p>
      </dgm:t>
    </dgm:pt>
    <dgm:pt modelId="{02B049F8-9C9A-42F9-95FA-A34930BFEA57}" type="parTrans" cxnId="{BE62EA9D-BCD3-47F3-A03A-943B28F26FE6}">
      <dgm:prSet/>
      <dgm:spPr/>
      <dgm:t>
        <a:bodyPr/>
        <a:lstStyle/>
        <a:p>
          <a:endParaRPr lang="it-IT"/>
        </a:p>
      </dgm:t>
    </dgm:pt>
    <dgm:pt modelId="{A752B245-4607-44CB-A388-6A02E1566B2C}" type="sibTrans" cxnId="{BE62EA9D-BCD3-47F3-A03A-943B28F26FE6}">
      <dgm:prSet/>
      <dgm:spPr/>
      <dgm:t>
        <a:bodyPr/>
        <a:lstStyle/>
        <a:p>
          <a:endParaRPr lang="it-IT"/>
        </a:p>
      </dgm:t>
    </dgm:pt>
    <dgm:pt modelId="{56B6F97E-FC99-46AF-B600-EF455D21EBBC}">
      <dgm:prSet/>
      <dgm:spPr/>
      <dgm:t>
        <a:bodyPr/>
        <a:lstStyle/>
        <a:p>
          <a:pPr>
            <a:lnSpc>
              <a:spcPct val="100000"/>
            </a:lnSpc>
          </a:pPr>
          <a:r>
            <a:rPr lang="it-IT"/>
            <a:t>Se il rilevamento è in corso, il tentativo di connessione è notevolmente rallentato ed è più probabile che fallisca</a:t>
          </a:r>
          <a:endParaRPr lang="en-US"/>
        </a:p>
      </dgm:t>
    </dgm:pt>
    <dgm:pt modelId="{48F272E6-2358-4132-8014-6D7E7105E548}" type="parTrans" cxnId="{90C3B915-5FBF-41E4-BB9E-08BF785E0C7A}">
      <dgm:prSet/>
      <dgm:spPr/>
      <dgm:t>
        <a:bodyPr/>
        <a:lstStyle/>
        <a:p>
          <a:endParaRPr lang="it-IT"/>
        </a:p>
      </dgm:t>
    </dgm:pt>
    <dgm:pt modelId="{AABC8BB6-F444-4CD6-8D40-1F4F2BD137BE}" type="sibTrans" cxnId="{90C3B915-5FBF-41E4-BB9E-08BF785E0C7A}">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0" presStyleCnt="3"/>
      <dgm:spPr/>
    </dgm:pt>
    <dgm:pt modelId="{38886D17-6988-48C3-8A8A-F8800EBAC43D}" type="pres">
      <dgm:prSet presAssocID="{AD1950BA-699A-492C-996D-B08EA5F88E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lockchain"/>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0" presStyleCnt="3">
        <dgm:presLayoutVars>
          <dgm:chMax val="0"/>
          <dgm:chPref val="0"/>
        </dgm:presLayoutVars>
      </dgm:prSet>
      <dgm:spPr/>
    </dgm:pt>
    <dgm:pt modelId="{F47BF654-39FE-4CC2-A0C9-9D0A6D68994E}" type="pres">
      <dgm:prSet presAssocID="{D913C6B4-8F1C-4D31-BF1A-ED3E59988910}" presName="sibTrans" presStyleCnt="0"/>
      <dgm:spPr/>
    </dgm:pt>
    <dgm:pt modelId="{3740FC3D-8BB2-45B9-ADB8-787F825A6F90}" type="pres">
      <dgm:prSet presAssocID="{452CE3ED-4918-4127-9BBB-20B1F6189CF3}" presName="compNode" presStyleCnt="0"/>
      <dgm:spPr/>
    </dgm:pt>
    <dgm:pt modelId="{887916C7-4772-48EF-9502-1D55A03B4FA8}" type="pres">
      <dgm:prSet presAssocID="{452CE3ED-4918-4127-9BBB-20B1F6189CF3}" presName="bgRect" presStyleLbl="bgShp" presStyleIdx="1" presStyleCnt="3"/>
      <dgm:spPr/>
    </dgm:pt>
    <dgm:pt modelId="{59BEA5BF-50A6-430A-9DE6-DBF840AEEDC2}" type="pres">
      <dgm:prSet presAssocID="{452CE3ED-4918-4127-9BBB-20B1F6189C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vviso"/>
        </a:ext>
      </dgm:extLst>
    </dgm:pt>
    <dgm:pt modelId="{C488BA97-99AE-4664-9015-8FD66962DB3A}" type="pres">
      <dgm:prSet presAssocID="{452CE3ED-4918-4127-9BBB-20B1F6189CF3}" presName="spaceRect" presStyleCnt="0"/>
      <dgm:spPr/>
    </dgm:pt>
    <dgm:pt modelId="{52FBC971-213E-4137-990D-DC6FFCF4FC88}" type="pres">
      <dgm:prSet presAssocID="{452CE3ED-4918-4127-9BBB-20B1F6189CF3}" presName="parTx" presStyleLbl="revTx" presStyleIdx="1" presStyleCnt="3">
        <dgm:presLayoutVars>
          <dgm:chMax val="0"/>
          <dgm:chPref val="0"/>
        </dgm:presLayoutVars>
      </dgm:prSet>
      <dgm:spPr/>
    </dgm:pt>
    <dgm:pt modelId="{3E18D219-F3F0-441C-BFE5-17FE035E1AF2}" type="pres">
      <dgm:prSet presAssocID="{A752B245-4607-44CB-A388-6A02E1566B2C}" presName="sibTrans" presStyleCnt="0"/>
      <dgm:spPr/>
    </dgm:pt>
    <dgm:pt modelId="{C0F6BDE1-28C2-4795-B447-B1FF6F649C01}" type="pres">
      <dgm:prSet presAssocID="{56B6F97E-FC99-46AF-B600-EF455D21EBBC}" presName="compNode" presStyleCnt="0"/>
      <dgm:spPr/>
    </dgm:pt>
    <dgm:pt modelId="{26B7DE3F-A6DF-441D-AA33-0104E2EAEA9E}" type="pres">
      <dgm:prSet presAssocID="{56B6F97E-FC99-46AF-B600-EF455D21EBBC}" presName="bgRect" presStyleLbl="bgShp" presStyleIdx="2" presStyleCnt="3"/>
      <dgm:spPr/>
    </dgm:pt>
    <dgm:pt modelId="{128998DF-9053-46C2-882F-45BDC0B9BA20}" type="pres">
      <dgm:prSet presAssocID="{56B6F97E-FC99-46AF-B600-EF455D21EB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icerca"/>
        </a:ext>
      </dgm:extLst>
    </dgm:pt>
    <dgm:pt modelId="{24953DF9-CC46-4D31-8F8D-D54B58A153B0}" type="pres">
      <dgm:prSet presAssocID="{56B6F97E-FC99-46AF-B600-EF455D21EBBC}" presName="spaceRect" presStyleCnt="0"/>
      <dgm:spPr/>
    </dgm:pt>
    <dgm:pt modelId="{C3B0E76B-8DD6-442B-8D82-CCEBBFB4F422}" type="pres">
      <dgm:prSet presAssocID="{56B6F97E-FC99-46AF-B600-EF455D21EBBC}" presName="parTx" presStyleLbl="revTx" presStyleIdx="2" presStyleCnt="3">
        <dgm:presLayoutVars>
          <dgm:chMax val="0"/>
          <dgm:chPref val="0"/>
        </dgm:presLayoutVars>
      </dgm:prSet>
      <dgm:spPr/>
    </dgm:pt>
  </dgm:ptLst>
  <dgm:cxnLst>
    <dgm:cxn modelId="{90C3B915-5FBF-41E4-BB9E-08BF785E0C7A}" srcId="{6ED4ADE3-8E7F-49D9-B947-B12C4064F415}" destId="{56B6F97E-FC99-46AF-B600-EF455D21EBBC}" srcOrd="2" destOrd="0" parTransId="{48F272E6-2358-4132-8014-6D7E7105E548}" sibTransId="{AABC8BB6-F444-4CD6-8D40-1F4F2BD137BE}"/>
    <dgm:cxn modelId="{3546CA69-E160-4BAB-8DA7-48B3588B7732}" type="presOf" srcId="{56B6F97E-FC99-46AF-B600-EF455D21EBBC}" destId="{C3B0E76B-8DD6-442B-8D82-CCEBBFB4F422}" srcOrd="0" destOrd="0" presId="urn:microsoft.com/office/officeart/2018/2/layout/IconVerticalSolidList"/>
    <dgm:cxn modelId="{82930F6B-E0FB-42EE-AC15-C6495A22D617}" type="presOf" srcId="{AD1950BA-699A-492C-996D-B08EA5F88ED4}" destId="{8BC7A578-BA0D-4183-8AA4-1DBE107F403B}" srcOrd="0" destOrd="0" presId="urn:microsoft.com/office/officeart/2018/2/layout/IconVerticalSolidList"/>
    <dgm:cxn modelId="{3265048E-E204-49B0-969F-BA0ABF2AAA1C}" srcId="{6ED4ADE3-8E7F-49D9-B947-B12C4064F415}" destId="{AD1950BA-699A-492C-996D-B08EA5F88ED4}" srcOrd="0" destOrd="0" parTransId="{24B28527-6DA7-4F99-BF14-39857B61501C}" sibTransId="{D913C6B4-8F1C-4D31-BF1A-ED3E59988910}"/>
    <dgm:cxn modelId="{BE62EA9D-BCD3-47F3-A03A-943B28F26FE6}" srcId="{6ED4ADE3-8E7F-49D9-B947-B12C4064F415}" destId="{452CE3ED-4918-4127-9BBB-20B1F6189CF3}" srcOrd="1" destOrd="0" parTransId="{02B049F8-9C9A-42F9-95FA-A34930BFEA57}" sibTransId="{A752B245-4607-44CB-A388-6A02E1566B2C}"/>
    <dgm:cxn modelId="{EA20F49F-D931-4A08-8241-BB40EBA84D92}" type="presOf" srcId="{6ED4ADE3-8E7F-49D9-B947-B12C4064F415}" destId="{6455614C-01CB-44DC-8AB8-E8CE88AED11C}" srcOrd="0" destOrd="0" presId="urn:microsoft.com/office/officeart/2018/2/layout/IconVerticalSolidList"/>
    <dgm:cxn modelId="{0BDB4CA4-7D2E-4614-B8C4-6A984BEAEE98}" type="presOf" srcId="{452CE3ED-4918-4127-9BBB-20B1F6189CF3}" destId="{52FBC971-213E-4137-990D-DC6FFCF4FC88}" srcOrd="0" destOrd="0" presId="urn:microsoft.com/office/officeart/2018/2/layout/IconVerticalSolidList"/>
    <dgm:cxn modelId="{66BDAF93-1811-4958-9EC4-CD1F0BEB4ED8}" type="presParOf" srcId="{6455614C-01CB-44DC-8AB8-E8CE88AED11C}" destId="{EE7951A4-87CD-4531-BE13-CFB1DDA86392}" srcOrd="0" destOrd="0" presId="urn:microsoft.com/office/officeart/2018/2/layout/IconVerticalSolidList"/>
    <dgm:cxn modelId="{0AB5E91A-6C9A-49E5-8B07-658FACD3AA7E}" type="presParOf" srcId="{EE7951A4-87CD-4531-BE13-CFB1DDA86392}" destId="{4548A88B-2E86-48FC-AEE1-57B14DAE9EC9}" srcOrd="0" destOrd="0" presId="urn:microsoft.com/office/officeart/2018/2/layout/IconVerticalSolidList"/>
    <dgm:cxn modelId="{19110361-026A-4595-B128-A25956FE86E6}" type="presParOf" srcId="{EE7951A4-87CD-4531-BE13-CFB1DDA86392}" destId="{38886D17-6988-48C3-8A8A-F8800EBAC43D}" srcOrd="1" destOrd="0" presId="urn:microsoft.com/office/officeart/2018/2/layout/IconVerticalSolidList"/>
    <dgm:cxn modelId="{473765FC-C7CA-4134-B799-9C177E57C4F2}" type="presParOf" srcId="{EE7951A4-87CD-4531-BE13-CFB1DDA86392}" destId="{805AEEB3-0A52-4470-A81D-5E76C909031A}" srcOrd="2" destOrd="0" presId="urn:microsoft.com/office/officeart/2018/2/layout/IconVerticalSolidList"/>
    <dgm:cxn modelId="{CF9D2990-098A-4901-9528-85566D3B3507}" type="presParOf" srcId="{EE7951A4-87CD-4531-BE13-CFB1DDA86392}" destId="{8BC7A578-BA0D-4183-8AA4-1DBE107F403B}" srcOrd="3" destOrd="0" presId="urn:microsoft.com/office/officeart/2018/2/layout/IconVerticalSolidList"/>
    <dgm:cxn modelId="{1A7319BB-A485-44F4-B528-115ED0F653E9}" type="presParOf" srcId="{6455614C-01CB-44DC-8AB8-E8CE88AED11C}" destId="{F47BF654-39FE-4CC2-A0C9-9D0A6D68994E}" srcOrd="1" destOrd="0" presId="urn:microsoft.com/office/officeart/2018/2/layout/IconVerticalSolidList"/>
    <dgm:cxn modelId="{FF8BE4AB-8043-425C-B0A1-8CE989B77209}" type="presParOf" srcId="{6455614C-01CB-44DC-8AB8-E8CE88AED11C}" destId="{3740FC3D-8BB2-45B9-ADB8-787F825A6F90}" srcOrd="2" destOrd="0" presId="urn:microsoft.com/office/officeart/2018/2/layout/IconVerticalSolidList"/>
    <dgm:cxn modelId="{26C4600C-3859-46E1-90EF-E079F32AC02E}" type="presParOf" srcId="{3740FC3D-8BB2-45B9-ADB8-787F825A6F90}" destId="{887916C7-4772-48EF-9502-1D55A03B4FA8}" srcOrd="0" destOrd="0" presId="urn:microsoft.com/office/officeart/2018/2/layout/IconVerticalSolidList"/>
    <dgm:cxn modelId="{7CE2DD85-317F-4825-BB40-BBEC7193DA6D}" type="presParOf" srcId="{3740FC3D-8BB2-45B9-ADB8-787F825A6F90}" destId="{59BEA5BF-50A6-430A-9DE6-DBF840AEEDC2}" srcOrd="1" destOrd="0" presId="urn:microsoft.com/office/officeart/2018/2/layout/IconVerticalSolidList"/>
    <dgm:cxn modelId="{D5B5FAF4-914C-4254-B8DA-214B8C22C5AB}" type="presParOf" srcId="{3740FC3D-8BB2-45B9-ADB8-787F825A6F90}" destId="{C488BA97-99AE-4664-9015-8FD66962DB3A}" srcOrd="2" destOrd="0" presId="urn:microsoft.com/office/officeart/2018/2/layout/IconVerticalSolidList"/>
    <dgm:cxn modelId="{9440F016-91BC-474A-972C-9B3EDA1D9CD1}" type="presParOf" srcId="{3740FC3D-8BB2-45B9-ADB8-787F825A6F90}" destId="{52FBC971-213E-4137-990D-DC6FFCF4FC88}" srcOrd="3" destOrd="0" presId="urn:microsoft.com/office/officeart/2018/2/layout/IconVerticalSolidList"/>
    <dgm:cxn modelId="{6B8158EA-7912-49E8-9C95-8F0B0D1D65D1}" type="presParOf" srcId="{6455614C-01CB-44DC-8AB8-E8CE88AED11C}" destId="{3E18D219-F3F0-441C-BFE5-17FE035E1AF2}" srcOrd="3" destOrd="0" presId="urn:microsoft.com/office/officeart/2018/2/layout/IconVerticalSolidList"/>
    <dgm:cxn modelId="{EC7464A1-A9BE-44D8-A0D6-1C6DF8167DA5}" type="presParOf" srcId="{6455614C-01CB-44DC-8AB8-E8CE88AED11C}" destId="{C0F6BDE1-28C2-4795-B447-B1FF6F649C01}" srcOrd="4" destOrd="0" presId="urn:microsoft.com/office/officeart/2018/2/layout/IconVerticalSolidList"/>
    <dgm:cxn modelId="{6A1216F5-8FB2-472B-8D1C-CC3C16A431BD}" type="presParOf" srcId="{C0F6BDE1-28C2-4795-B447-B1FF6F649C01}" destId="{26B7DE3F-A6DF-441D-AA33-0104E2EAEA9E}" srcOrd="0" destOrd="0" presId="urn:microsoft.com/office/officeart/2018/2/layout/IconVerticalSolidList"/>
    <dgm:cxn modelId="{5FF2A0F2-C64E-4E9E-A70C-A85BB80EB7BE}" type="presParOf" srcId="{C0F6BDE1-28C2-4795-B447-B1FF6F649C01}" destId="{128998DF-9053-46C2-882F-45BDC0B9BA20}" srcOrd="1" destOrd="0" presId="urn:microsoft.com/office/officeart/2018/2/layout/IconVerticalSolidList"/>
    <dgm:cxn modelId="{66BEA67F-00CC-4E59-A315-376B614B59B5}" type="presParOf" srcId="{C0F6BDE1-28C2-4795-B447-B1FF6F649C01}" destId="{24953DF9-CC46-4D31-8F8D-D54B58A153B0}" srcOrd="2" destOrd="0" presId="urn:microsoft.com/office/officeart/2018/2/layout/IconVerticalSolidList"/>
    <dgm:cxn modelId="{B10EDADF-F656-4B1B-B000-6C3C596ECD20}" type="presParOf" srcId="{C0F6BDE1-28C2-4795-B447-B1FF6F649C01}" destId="{C3B0E76B-8DD6-442B-8D82-CCEBBFB4F4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D1950BA-699A-492C-996D-B08EA5F88ED4}">
      <dgm:prSet/>
      <dgm:spPr/>
      <dgm:t>
        <a:bodyPr/>
        <a:lstStyle/>
        <a:p>
          <a:pPr>
            <a:lnSpc>
              <a:spcPct val="100000"/>
            </a:lnSpc>
          </a:pPr>
          <a:r>
            <a:rPr lang="it-IT" dirty="0"/>
            <a:t>Dopo aver collegato correttamente più dispositivi, ognuno ha un </a:t>
          </a:r>
          <a:r>
            <a:rPr lang="it-IT" dirty="0" err="1"/>
            <a:t>BluetoothSocket</a:t>
          </a:r>
          <a:r>
            <a:rPr lang="it-IT" dirty="0"/>
            <a:t> collegato, è possibile condividere informazioni tra dispositivi</a:t>
          </a:r>
          <a:endParaRPr lang="en-US" dirty="0"/>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452CE3ED-4918-4127-9BBB-20B1F6189CF3}">
      <dgm:prSet/>
      <dgm:spPr/>
      <dgm:t>
        <a:bodyPr/>
        <a:lstStyle/>
        <a:p>
          <a:pPr>
            <a:lnSpc>
              <a:spcPct val="100000"/>
            </a:lnSpc>
          </a:pPr>
          <a:r>
            <a:rPr lang="it-IT"/>
            <a:t>Si ottengono </a:t>
          </a:r>
          <a:r>
            <a:rPr lang="it-IT" dirty="0" err="1"/>
            <a:t>InputStream</a:t>
          </a:r>
          <a:r>
            <a:rPr lang="it-IT" dirty="0"/>
            <a:t> e </a:t>
          </a:r>
          <a:r>
            <a:rPr lang="it-IT" dirty="0" err="1"/>
            <a:t>OutputStream</a:t>
          </a:r>
          <a:r>
            <a:rPr lang="it-IT" dirty="0"/>
            <a:t> che gestiscono le trasmissioni attraverso il </a:t>
          </a:r>
          <a:r>
            <a:rPr lang="it-IT" dirty="0" err="1"/>
            <a:t>socket</a:t>
          </a:r>
          <a:r>
            <a:rPr lang="it-IT" dirty="0"/>
            <a:t> usando </a:t>
          </a:r>
          <a:r>
            <a:rPr lang="it-IT" dirty="0" err="1"/>
            <a:t>getInputStream</a:t>
          </a:r>
          <a:r>
            <a:rPr lang="it-IT" dirty="0"/>
            <a:t> () e </a:t>
          </a:r>
          <a:r>
            <a:rPr lang="it-IT" dirty="0" err="1"/>
            <a:t>getOutputStream</a:t>
          </a:r>
          <a:r>
            <a:rPr lang="it-IT" dirty="0"/>
            <a:t> (), rispettivamente</a:t>
          </a:r>
          <a:endParaRPr lang="en-US" dirty="0"/>
        </a:p>
      </dgm:t>
    </dgm:pt>
    <dgm:pt modelId="{02B049F8-9C9A-42F9-95FA-A34930BFEA57}" type="parTrans" cxnId="{BE62EA9D-BCD3-47F3-A03A-943B28F26FE6}">
      <dgm:prSet/>
      <dgm:spPr/>
      <dgm:t>
        <a:bodyPr/>
        <a:lstStyle/>
        <a:p>
          <a:endParaRPr lang="it-IT"/>
        </a:p>
      </dgm:t>
    </dgm:pt>
    <dgm:pt modelId="{A752B245-4607-44CB-A388-6A02E1566B2C}" type="sibTrans" cxnId="{BE62EA9D-BCD3-47F3-A03A-943B28F26FE6}">
      <dgm:prSet/>
      <dgm:spPr/>
      <dgm:t>
        <a:bodyPr/>
        <a:lstStyle/>
        <a:p>
          <a:endParaRPr lang="it-IT"/>
        </a:p>
      </dgm:t>
    </dgm:pt>
    <dgm:pt modelId="{56B6F97E-FC99-46AF-B600-EF455D21EBBC}">
      <dgm:prSet/>
      <dgm:spPr/>
      <dgm:t>
        <a:bodyPr/>
        <a:lstStyle/>
        <a:p>
          <a:pPr>
            <a:lnSpc>
              <a:spcPct val="100000"/>
            </a:lnSpc>
          </a:pPr>
          <a:r>
            <a:rPr lang="it-IT" dirty="0"/>
            <a:t>Leggi e scrivi i dati nei flussi usando </a:t>
          </a:r>
          <a:r>
            <a:rPr lang="it-IT" dirty="0" err="1"/>
            <a:t>read</a:t>
          </a:r>
          <a:r>
            <a:rPr lang="it-IT" dirty="0"/>
            <a:t>(byte []) e </a:t>
          </a:r>
          <a:r>
            <a:rPr lang="it-IT" dirty="0" err="1"/>
            <a:t>write</a:t>
          </a:r>
          <a:r>
            <a:rPr lang="it-IT" dirty="0"/>
            <a:t>(byte [])</a:t>
          </a:r>
          <a:endParaRPr lang="en-US" dirty="0"/>
        </a:p>
      </dgm:t>
    </dgm:pt>
    <dgm:pt modelId="{48F272E6-2358-4132-8014-6D7E7105E548}" type="parTrans" cxnId="{90C3B915-5FBF-41E4-BB9E-08BF785E0C7A}">
      <dgm:prSet/>
      <dgm:spPr/>
      <dgm:t>
        <a:bodyPr/>
        <a:lstStyle/>
        <a:p>
          <a:endParaRPr lang="it-IT"/>
        </a:p>
      </dgm:t>
    </dgm:pt>
    <dgm:pt modelId="{AABC8BB6-F444-4CD6-8D40-1F4F2BD137BE}" type="sibTrans" cxnId="{90C3B915-5FBF-41E4-BB9E-08BF785E0C7A}">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0" presStyleCnt="3"/>
      <dgm:spPr/>
    </dgm:pt>
    <dgm:pt modelId="{38886D17-6988-48C3-8A8A-F8800EBAC43D}" type="pres">
      <dgm:prSet presAssocID="{AD1950BA-699A-492C-996D-B08EA5F88E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nk"/>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0" presStyleCnt="3">
        <dgm:presLayoutVars>
          <dgm:chMax val="0"/>
          <dgm:chPref val="0"/>
        </dgm:presLayoutVars>
      </dgm:prSet>
      <dgm:spPr/>
    </dgm:pt>
    <dgm:pt modelId="{F47BF654-39FE-4CC2-A0C9-9D0A6D68994E}" type="pres">
      <dgm:prSet presAssocID="{D913C6B4-8F1C-4D31-BF1A-ED3E59988910}" presName="sibTrans" presStyleCnt="0"/>
      <dgm:spPr/>
    </dgm:pt>
    <dgm:pt modelId="{3740FC3D-8BB2-45B9-ADB8-787F825A6F90}" type="pres">
      <dgm:prSet presAssocID="{452CE3ED-4918-4127-9BBB-20B1F6189CF3}" presName="compNode" presStyleCnt="0"/>
      <dgm:spPr/>
    </dgm:pt>
    <dgm:pt modelId="{887916C7-4772-48EF-9502-1D55A03B4FA8}" type="pres">
      <dgm:prSet presAssocID="{452CE3ED-4918-4127-9BBB-20B1F6189CF3}" presName="bgRect" presStyleLbl="bgShp" presStyleIdx="1" presStyleCnt="3"/>
      <dgm:spPr/>
    </dgm:pt>
    <dgm:pt modelId="{59BEA5BF-50A6-430A-9DE6-DBF840AEEDC2}" type="pres">
      <dgm:prSet presAssocID="{452CE3ED-4918-4127-9BBB-20B1F6189C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ireless"/>
        </a:ext>
      </dgm:extLst>
    </dgm:pt>
    <dgm:pt modelId="{C488BA97-99AE-4664-9015-8FD66962DB3A}" type="pres">
      <dgm:prSet presAssocID="{452CE3ED-4918-4127-9BBB-20B1F6189CF3}" presName="spaceRect" presStyleCnt="0"/>
      <dgm:spPr/>
    </dgm:pt>
    <dgm:pt modelId="{52FBC971-213E-4137-990D-DC6FFCF4FC88}" type="pres">
      <dgm:prSet presAssocID="{452CE3ED-4918-4127-9BBB-20B1F6189CF3}" presName="parTx" presStyleLbl="revTx" presStyleIdx="1" presStyleCnt="3">
        <dgm:presLayoutVars>
          <dgm:chMax val="0"/>
          <dgm:chPref val="0"/>
        </dgm:presLayoutVars>
      </dgm:prSet>
      <dgm:spPr/>
    </dgm:pt>
    <dgm:pt modelId="{3E18D219-F3F0-441C-BFE5-17FE035E1AF2}" type="pres">
      <dgm:prSet presAssocID="{A752B245-4607-44CB-A388-6A02E1566B2C}" presName="sibTrans" presStyleCnt="0"/>
      <dgm:spPr/>
    </dgm:pt>
    <dgm:pt modelId="{C0F6BDE1-28C2-4795-B447-B1FF6F649C01}" type="pres">
      <dgm:prSet presAssocID="{56B6F97E-FC99-46AF-B600-EF455D21EBBC}" presName="compNode" presStyleCnt="0"/>
      <dgm:spPr/>
    </dgm:pt>
    <dgm:pt modelId="{26B7DE3F-A6DF-441D-AA33-0104E2EAEA9E}" type="pres">
      <dgm:prSet presAssocID="{56B6F97E-FC99-46AF-B600-EF455D21EBBC}" presName="bgRect" presStyleLbl="bgShp" presStyleIdx="2" presStyleCnt="3"/>
      <dgm:spPr/>
    </dgm:pt>
    <dgm:pt modelId="{128998DF-9053-46C2-882F-45BDC0B9BA20}" type="pres">
      <dgm:prSet presAssocID="{56B6F97E-FC99-46AF-B600-EF455D21EB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reccia circolare"/>
        </a:ext>
      </dgm:extLst>
    </dgm:pt>
    <dgm:pt modelId="{24953DF9-CC46-4D31-8F8D-D54B58A153B0}" type="pres">
      <dgm:prSet presAssocID="{56B6F97E-FC99-46AF-B600-EF455D21EBBC}" presName="spaceRect" presStyleCnt="0"/>
      <dgm:spPr/>
    </dgm:pt>
    <dgm:pt modelId="{C3B0E76B-8DD6-442B-8D82-CCEBBFB4F422}" type="pres">
      <dgm:prSet presAssocID="{56B6F97E-FC99-46AF-B600-EF455D21EBBC}" presName="parTx" presStyleLbl="revTx" presStyleIdx="2" presStyleCnt="3">
        <dgm:presLayoutVars>
          <dgm:chMax val="0"/>
          <dgm:chPref val="0"/>
        </dgm:presLayoutVars>
      </dgm:prSet>
      <dgm:spPr/>
    </dgm:pt>
  </dgm:ptLst>
  <dgm:cxnLst>
    <dgm:cxn modelId="{90C3B915-5FBF-41E4-BB9E-08BF785E0C7A}" srcId="{6ED4ADE3-8E7F-49D9-B947-B12C4064F415}" destId="{56B6F97E-FC99-46AF-B600-EF455D21EBBC}" srcOrd="2" destOrd="0" parTransId="{48F272E6-2358-4132-8014-6D7E7105E548}" sibTransId="{AABC8BB6-F444-4CD6-8D40-1F4F2BD137BE}"/>
    <dgm:cxn modelId="{3546CA69-E160-4BAB-8DA7-48B3588B7732}" type="presOf" srcId="{56B6F97E-FC99-46AF-B600-EF455D21EBBC}" destId="{C3B0E76B-8DD6-442B-8D82-CCEBBFB4F422}" srcOrd="0" destOrd="0" presId="urn:microsoft.com/office/officeart/2018/2/layout/IconVerticalSolidList"/>
    <dgm:cxn modelId="{82930F6B-E0FB-42EE-AC15-C6495A22D617}" type="presOf" srcId="{AD1950BA-699A-492C-996D-B08EA5F88ED4}" destId="{8BC7A578-BA0D-4183-8AA4-1DBE107F403B}" srcOrd="0" destOrd="0" presId="urn:microsoft.com/office/officeart/2018/2/layout/IconVerticalSolidList"/>
    <dgm:cxn modelId="{3265048E-E204-49B0-969F-BA0ABF2AAA1C}" srcId="{6ED4ADE3-8E7F-49D9-B947-B12C4064F415}" destId="{AD1950BA-699A-492C-996D-B08EA5F88ED4}" srcOrd="0" destOrd="0" parTransId="{24B28527-6DA7-4F99-BF14-39857B61501C}" sibTransId="{D913C6B4-8F1C-4D31-BF1A-ED3E59988910}"/>
    <dgm:cxn modelId="{BE62EA9D-BCD3-47F3-A03A-943B28F26FE6}" srcId="{6ED4ADE3-8E7F-49D9-B947-B12C4064F415}" destId="{452CE3ED-4918-4127-9BBB-20B1F6189CF3}" srcOrd="1" destOrd="0" parTransId="{02B049F8-9C9A-42F9-95FA-A34930BFEA57}" sibTransId="{A752B245-4607-44CB-A388-6A02E1566B2C}"/>
    <dgm:cxn modelId="{EA20F49F-D931-4A08-8241-BB40EBA84D92}" type="presOf" srcId="{6ED4ADE3-8E7F-49D9-B947-B12C4064F415}" destId="{6455614C-01CB-44DC-8AB8-E8CE88AED11C}" srcOrd="0" destOrd="0" presId="urn:microsoft.com/office/officeart/2018/2/layout/IconVerticalSolidList"/>
    <dgm:cxn modelId="{0BDB4CA4-7D2E-4614-B8C4-6A984BEAEE98}" type="presOf" srcId="{452CE3ED-4918-4127-9BBB-20B1F6189CF3}" destId="{52FBC971-213E-4137-990D-DC6FFCF4FC88}" srcOrd="0" destOrd="0" presId="urn:microsoft.com/office/officeart/2018/2/layout/IconVerticalSolidList"/>
    <dgm:cxn modelId="{66BDAF93-1811-4958-9EC4-CD1F0BEB4ED8}" type="presParOf" srcId="{6455614C-01CB-44DC-8AB8-E8CE88AED11C}" destId="{EE7951A4-87CD-4531-BE13-CFB1DDA86392}" srcOrd="0" destOrd="0" presId="urn:microsoft.com/office/officeart/2018/2/layout/IconVerticalSolidList"/>
    <dgm:cxn modelId="{0AB5E91A-6C9A-49E5-8B07-658FACD3AA7E}" type="presParOf" srcId="{EE7951A4-87CD-4531-BE13-CFB1DDA86392}" destId="{4548A88B-2E86-48FC-AEE1-57B14DAE9EC9}" srcOrd="0" destOrd="0" presId="urn:microsoft.com/office/officeart/2018/2/layout/IconVerticalSolidList"/>
    <dgm:cxn modelId="{19110361-026A-4595-B128-A25956FE86E6}" type="presParOf" srcId="{EE7951A4-87CD-4531-BE13-CFB1DDA86392}" destId="{38886D17-6988-48C3-8A8A-F8800EBAC43D}" srcOrd="1" destOrd="0" presId="urn:microsoft.com/office/officeart/2018/2/layout/IconVerticalSolidList"/>
    <dgm:cxn modelId="{473765FC-C7CA-4134-B799-9C177E57C4F2}" type="presParOf" srcId="{EE7951A4-87CD-4531-BE13-CFB1DDA86392}" destId="{805AEEB3-0A52-4470-A81D-5E76C909031A}" srcOrd="2" destOrd="0" presId="urn:microsoft.com/office/officeart/2018/2/layout/IconVerticalSolidList"/>
    <dgm:cxn modelId="{CF9D2990-098A-4901-9528-85566D3B3507}" type="presParOf" srcId="{EE7951A4-87CD-4531-BE13-CFB1DDA86392}" destId="{8BC7A578-BA0D-4183-8AA4-1DBE107F403B}" srcOrd="3" destOrd="0" presId="urn:microsoft.com/office/officeart/2018/2/layout/IconVerticalSolidList"/>
    <dgm:cxn modelId="{1A7319BB-A485-44F4-B528-115ED0F653E9}" type="presParOf" srcId="{6455614C-01CB-44DC-8AB8-E8CE88AED11C}" destId="{F47BF654-39FE-4CC2-A0C9-9D0A6D68994E}" srcOrd="1" destOrd="0" presId="urn:microsoft.com/office/officeart/2018/2/layout/IconVerticalSolidList"/>
    <dgm:cxn modelId="{FF8BE4AB-8043-425C-B0A1-8CE989B77209}" type="presParOf" srcId="{6455614C-01CB-44DC-8AB8-E8CE88AED11C}" destId="{3740FC3D-8BB2-45B9-ADB8-787F825A6F90}" srcOrd="2" destOrd="0" presId="urn:microsoft.com/office/officeart/2018/2/layout/IconVerticalSolidList"/>
    <dgm:cxn modelId="{26C4600C-3859-46E1-90EF-E079F32AC02E}" type="presParOf" srcId="{3740FC3D-8BB2-45B9-ADB8-787F825A6F90}" destId="{887916C7-4772-48EF-9502-1D55A03B4FA8}" srcOrd="0" destOrd="0" presId="urn:microsoft.com/office/officeart/2018/2/layout/IconVerticalSolidList"/>
    <dgm:cxn modelId="{7CE2DD85-317F-4825-BB40-BBEC7193DA6D}" type="presParOf" srcId="{3740FC3D-8BB2-45B9-ADB8-787F825A6F90}" destId="{59BEA5BF-50A6-430A-9DE6-DBF840AEEDC2}" srcOrd="1" destOrd="0" presId="urn:microsoft.com/office/officeart/2018/2/layout/IconVerticalSolidList"/>
    <dgm:cxn modelId="{D5B5FAF4-914C-4254-B8DA-214B8C22C5AB}" type="presParOf" srcId="{3740FC3D-8BB2-45B9-ADB8-787F825A6F90}" destId="{C488BA97-99AE-4664-9015-8FD66962DB3A}" srcOrd="2" destOrd="0" presId="urn:microsoft.com/office/officeart/2018/2/layout/IconVerticalSolidList"/>
    <dgm:cxn modelId="{9440F016-91BC-474A-972C-9B3EDA1D9CD1}" type="presParOf" srcId="{3740FC3D-8BB2-45B9-ADB8-787F825A6F90}" destId="{52FBC971-213E-4137-990D-DC6FFCF4FC88}" srcOrd="3" destOrd="0" presId="urn:microsoft.com/office/officeart/2018/2/layout/IconVerticalSolidList"/>
    <dgm:cxn modelId="{6B8158EA-7912-49E8-9C95-8F0B0D1D65D1}" type="presParOf" srcId="{6455614C-01CB-44DC-8AB8-E8CE88AED11C}" destId="{3E18D219-F3F0-441C-BFE5-17FE035E1AF2}" srcOrd="3" destOrd="0" presId="urn:microsoft.com/office/officeart/2018/2/layout/IconVerticalSolidList"/>
    <dgm:cxn modelId="{EC7464A1-A9BE-44D8-A0D6-1C6DF8167DA5}" type="presParOf" srcId="{6455614C-01CB-44DC-8AB8-E8CE88AED11C}" destId="{C0F6BDE1-28C2-4795-B447-B1FF6F649C01}" srcOrd="4" destOrd="0" presId="urn:microsoft.com/office/officeart/2018/2/layout/IconVerticalSolidList"/>
    <dgm:cxn modelId="{6A1216F5-8FB2-472B-8D1C-CC3C16A431BD}" type="presParOf" srcId="{C0F6BDE1-28C2-4795-B447-B1FF6F649C01}" destId="{26B7DE3F-A6DF-441D-AA33-0104E2EAEA9E}" srcOrd="0" destOrd="0" presId="urn:microsoft.com/office/officeart/2018/2/layout/IconVerticalSolidList"/>
    <dgm:cxn modelId="{5FF2A0F2-C64E-4E9E-A70C-A85BB80EB7BE}" type="presParOf" srcId="{C0F6BDE1-28C2-4795-B447-B1FF6F649C01}" destId="{128998DF-9053-46C2-882F-45BDC0B9BA20}" srcOrd="1" destOrd="0" presId="urn:microsoft.com/office/officeart/2018/2/layout/IconVerticalSolidList"/>
    <dgm:cxn modelId="{66BEA67F-00CC-4E59-A315-376B614B59B5}" type="presParOf" srcId="{C0F6BDE1-28C2-4795-B447-B1FF6F649C01}" destId="{24953DF9-CC46-4D31-8F8D-D54B58A153B0}" srcOrd="2" destOrd="0" presId="urn:microsoft.com/office/officeart/2018/2/layout/IconVerticalSolidList"/>
    <dgm:cxn modelId="{B10EDADF-F656-4B1B-B000-6C3C596ECD20}" type="presParOf" srcId="{C0F6BDE1-28C2-4795-B447-B1FF6F649C01}" destId="{C3B0E76B-8DD6-442B-8D82-CCEBBFB4F4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D1950BA-699A-492C-996D-B08EA5F88ED4}">
      <dgm:prSet/>
      <dgm:spPr/>
      <dgm:t>
        <a:bodyPr/>
        <a:lstStyle/>
        <a:p>
          <a:pPr>
            <a:lnSpc>
              <a:spcPct val="100000"/>
            </a:lnSpc>
          </a:pPr>
          <a:r>
            <a:rPr lang="it-IT" dirty="0"/>
            <a:t>È buona norma usare un </a:t>
          </a:r>
          <a:r>
            <a:rPr lang="it-IT" dirty="0" err="1"/>
            <a:t>thread</a:t>
          </a:r>
          <a:r>
            <a:rPr lang="it-IT" dirty="0"/>
            <a:t> dedicato per leggere e scrivere sullo stream. Questo è importante perché entrambi i metodi </a:t>
          </a:r>
          <a:r>
            <a:rPr lang="it-IT" dirty="0" err="1"/>
            <a:t>read</a:t>
          </a:r>
          <a:r>
            <a:rPr lang="it-IT" dirty="0"/>
            <a:t>(byte []) e </a:t>
          </a:r>
          <a:r>
            <a:rPr lang="it-IT" dirty="0" err="1"/>
            <a:t>write</a:t>
          </a:r>
          <a:r>
            <a:rPr lang="it-IT" dirty="0"/>
            <a:t>(byte []) bloccano le chiamate</a:t>
          </a:r>
          <a:endParaRPr lang="en-US" dirty="0"/>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452CE3ED-4918-4127-9BBB-20B1F6189CF3}">
      <dgm:prSet/>
      <dgm:spPr/>
      <dgm:t>
        <a:bodyPr/>
        <a:lstStyle/>
        <a:p>
          <a:pPr>
            <a:lnSpc>
              <a:spcPct val="100000"/>
            </a:lnSpc>
          </a:pPr>
          <a:r>
            <a:rPr lang="it-IT" dirty="0"/>
            <a:t>Il metodo </a:t>
          </a:r>
          <a:r>
            <a:rPr lang="it-IT" dirty="0" err="1"/>
            <a:t>read</a:t>
          </a:r>
          <a:r>
            <a:rPr lang="it-IT" dirty="0"/>
            <a:t>(byte []) si blocca fino a quando non c'è qualcosa da leggere dallo stream</a:t>
          </a:r>
          <a:endParaRPr lang="en-US" dirty="0"/>
        </a:p>
      </dgm:t>
    </dgm:pt>
    <dgm:pt modelId="{02B049F8-9C9A-42F9-95FA-A34930BFEA57}" type="parTrans" cxnId="{BE62EA9D-BCD3-47F3-A03A-943B28F26FE6}">
      <dgm:prSet/>
      <dgm:spPr/>
      <dgm:t>
        <a:bodyPr/>
        <a:lstStyle/>
        <a:p>
          <a:endParaRPr lang="it-IT"/>
        </a:p>
      </dgm:t>
    </dgm:pt>
    <dgm:pt modelId="{A752B245-4607-44CB-A388-6A02E1566B2C}" type="sibTrans" cxnId="{BE62EA9D-BCD3-47F3-A03A-943B28F26FE6}">
      <dgm:prSet/>
      <dgm:spPr/>
      <dgm:t>
        <a:bodyPr/>
        <a:lstStyle/>
        <a:p>
          <a:endParaRPr lang="it-IT"/>
        </a:p>
      </dgm:t>
    </dgm:pt>
    <dgm:pt modelId="{56B6F97E-FC99-46AF-B600-EF455D21EBBC}">
      <dgm:prSet/>
      <dgm:spPr/>
      <dgm:t>
        <a:bodyPr/>
        <a:lstStyle/>
        <a:p>
          <a:pPr>
            <a:lnSpc>
              <a:spcPct val="100000"/>
            </a:lnSpc>
          </a:pPr>
          <a:r>
            <a:rPr lang="it-IT" dirty="0"/>
            <a:t>Il metodo </a:t>
          </a:r>
          <a:r>
            <a:rPr lang="it-IT" dirty="0" err="1"/>
            <a:t>write</a:t>
          </a:r>
          <a:r>
            <a:rPr lang="it-IT" dirty="0"/>
            <a:t>(byte []) di solito non si blocca, ma può bloccare il controllo del flusso se il dispositivo remoto non sta chiamando </a:t>
          </a:r>
          <a:r>
            <a:rPr lang="it-IT" dirty="0" err="1"/>
            <a:t>read</a:t>
          </a:r>
          <a:r>
            <a:rPr lang="it-IT" dirty="0"/>
            <a:t>(byte []) abbastanza rapidamente e di conseguenza i buffer intermedi si riempiono</a:t>
          </a:r>
        </a:p>
      </dgm:t>
    </dgm:pt>
    <dgm:pt modelId="{48F272E6-2358-4132-8014-6D7E7105E548}" type="parTrans" cxnId="{90C3B915-5FBF-41E4-BB9E-08BF785E0C7A}">
      <dgm:prSet/>
      <dgm:spPr/>
      <dgm:t>
        <a:bodyPr/>
        <a:lstStyle/>
        <a:p>
          <a:endParaRPr lang="it-IT"/>
        </a:p>
      </dgm:t>
    </dgm:pt>
    <dgm:pt modelId="{AABC8BB6-F444-4CD6-8D40-1F4F2BD137BE}" type="sibTrans" cxnId="{90C3B915-5FBF-41E4-BB9E-08BF785E0C7A}">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0" presStyleCnt="3"/>
      <dgm:spPr/>
    </dgm:pt>
    <dgm:pt modelId="{38886D17-6988-48C3-8A8A-F8800EBAC43D}" type="pres">
      <dgm:prSet presAssocID="{AD1950BA-699A-492C-996D-B08EA5F88E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ampadina"/>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0" presStyleCnt="3">
        <dgm:presLayoutVars>
          <dgm:chMax val="0"/>
          <dgm:chPref val="0"/>
        </dgm:presLayoutVars>
      </dgm:prSet>
      <dgm:spPr/>
    </dgm:pt>
    <dgm:pt modelId="{F47BF654-39FE-4CC2-A0C9-9D0A6D68994E}" type="pres">
      <dgm:prSet presAssocID="{D913C6B4-8F1C-4D31-BF1A-ED3E59988910}" presName="sibTrans" presStyleCnt="0"/>
      <dgm:spPr/>
    </dgm:pt>
    <dgm:pt modelId="{3740FC3D-8BB2-45B9-ADB8-787F825A6F90}" type="pres">
      <dgm:prSet presAssocID="{452CE3ED-4918-4127-9BBB-20B1F6189CF3}" presName="compNode" presStyleCnt="0"/>
      <dgm:spPr/>
    </dgm:pt>
    <dgm:pt modelId="{887916C7-4772-48EF-9502-1D55A03B4FA8}" type="pres">
      <dgm:prSet presAssocID="{452CE3ED-4918-4127-9BBB-20B1F6189CF3}" presName="bgRect" presStyleLbl="bgShp" presStyleIdx="1" presStyleCnt="3"/>
      <dgm:spPr/>
    </dgm:pt>
    <dgm:pt modelId="{59BEA5BF-50A6-430A-9DE6-DBF840AEEDC2}" type="pres">
      <dgm:prSet presAssocID="{452CE3ED-4918-4127-9BBB-20B1F6189C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Occhio"/>
        </a:ext>
      </dgm:extLst>
    </dgm:pt>
    <dgm:pt modelId="{C488BA97-99AE-4664-9015-8FD66962DB3A}" type="pres">
      <dgm:prSet presAssocID="{452CE3ED-4918-4127-9BBB-20B1F6189CF3}" presName="spaceRect" presStyleCnt="0"/>
      <dgm:spPr/>
    </dgm:pt>
    <dgm:pt modelId="{52FBC971-213E-4137-990D-DC6FFCF4FC88}" type="pres">
      <dgm:prSet presAssocID="{452CE3ED-4918-4127-9BBB-20B1F6189CF3}" presName="parTx" presStyleLbl="revTx" presStyleIdx="1" presStyleCnt="3">
        <dgm:presLayoutVars>
          <dgm:chMax val="0"/>
          <dgm:chPref val="0"/>
        </dgm:presLayoutVars>
      </dgm:prSet>
      <dgm:spPr/>
    </dgm:pt>
    <dgm:pt modelId="{3E18D219-F3F0-441C-BFE5-17FE035E1AF2}" type="pres">
      <dgm:prSet presAssocID="{A752B245-4607-44CB-A388-6A02E1566B2C}" presName="sibTrans" presStyleCnt="0"/>
      <dgm:spPr/>
    </dgm:pt>
    <dgm:pt modelId="{C0F6BDE1-28C2-4795-B447-B1FF6F649C01}" type="pres">
      <dgm:prSet presAssocID="{56B6F97E-FC99-46AF-B600-EF455D21EBBC}" presName="compNode" presStyleCnt="0"/>
      <dgm:spPr/>
    </dgm:pt>
    <dgm:pt modelId="{26B7DE3F-A6DF-441D-AA33-0104E2EAEA9E}" type="pres">
      <dgm:prSet presAssocID="{56B6F97E-FC99-46AF-B600-EF455D21EBBC}" presName="bgRect" presStyleLbl="bgShp" presStyleIdx="2" presStyleCnt="3"/>
      <dgm:spPr/>
    </dgm:pt>
    <dgm:pt modelId="{128998DF-9053-46C2-882F-45BDC0B9BA20}" type="pres">
      <dgm:prSet presAssocID="{56B6F97E-FC99-46AF-B600-EF455D21EBB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irma"/>
        </a:ext>
      </dgm:extLst>
    </dgm:pt>
    <dgm:pt modelId="{24953DF9-CC46-4D31-8F8D-D54B58A153B0}" type="pres">
      <dgm:prSet presAssocID="{56B6F97E-FC99-46AF-B600-EF455D21EBBC}" presName="spaceRect" presStyleCnt="0"/>
      <dgm:spPr/>
    </dgm:pt>
    <dgm:pt modelId="{C3B0E76B-8DD6-442B-8D82-CCEBBFB4F422}" type="pres">
      <dgm:prSet presAssocID="{56B6F97E-FC99-46AF-B600-EF455D21EBBC}" presName="parTx" presStyleLbl="revTx" presStyleIdx="2" presStyleCnt="3">
        <dgm:presLayoutVars>
          <dgm:chMax val="0"/>
          <dgm:chPref val="0"/>
        </dgm:presLayoutVars>
      </dgm:prSet>
      <dgm:spPr/>
    </dgm:pt>
  </dgm:ptLst>
  <dgm:cxnLst>
    <dgm:cxn modelId="{90C3B915-5FBF-41E4-BB9E-08BF785E0C7A}" srcId="{6ED4ADE3-8E7F-49D9-B947-B12C4064F415}" destId="{56B6F97E-FC99-46AF-B600-EF455D21EBBC}" srcOrd="2" destOrd="0" parTransId="{48F272E6-2358-4132-8014-6D7E7105E548}" sibTransId="{AABC8BB6-F444-4CD6-8D40-1F4F2BD137BE}"/>
    <dgm:cxn modelId="{3546CA69-E160-4BAB-8DA7-48B3588B7732}" type="presOf" srcId="{56B6F97E-FC99-46AF-B600-EF455D21EBBC}" destId="{C3B0E76B-8DD6-442B-8D82-CCEBBFB4F422}" srcOrd="0" destOrd="0" presId="urn:microsoft.com/office/officeart/2018/2/layout/IconVerticalSolidList"/>
    <dgm:cxn modelId="{82930F6B-E0FB-42EE-AC15-C6495A22D617}" type="presOf" srcId="{AD1950BA-699A-492C-996D-B08EA5F88ED4}" destId="{8BC7A578-BA0D-4183-8AA4-1DBE107F403B}" srcOrd="0" destOrd="0" presId="urn:microsoft.com/office/officeart/2018/2/layout/IconVerticalSolidList"/>
    <dgm:cxn modelId="{3265048E-E204-49B0-969F-BA0ABF2AAA1C}" srcId="{6ED4ADE3-8E7F-49D9-B947-B12C4064F415}" destId="{AD1950BA-699A-492C-996D-B08EA5F88ED4}" srcOrd="0" destOrd="0" parTransId="{24B28527-6DA7-4F99-BF14-39857B61501C}" sibTransId="{D913C6B4-8F1C-4D31-BF1A-ED3E59988910}"/>
    <dgm:cxn modelId="{BE62EA9D-BCD3-47F3-A03A-943B28F26FE6}" srcId="{6ED4ADE3-8E7F-49D9-B947-B12C4064F415}" destId="{452CE3ED-4918-4127-9BBB-20B1F6189CF3}" srcOrd="1" destOrd="0" parTransId="{02B049F8-9C9A-42F9-95FA-A34930BFEA57}" sibTransId="{A752B245-4607-44CB-A388-6A02E1566B2C}"/>
    <dgm:cxn modelId="{EA20F49F-D931-4A08-8241-BB40EBA84D92}" type="presOf" srcId="{6ED4ADE3-8E7F-49D9-B947-B12C4064F415}" destId="{6455614C-01CB-44DC-8AB8-E8CE88AED11C}" srcOrd="0" destOrd="0" presId="urn:microsoft.com/office/officeart/2018/2/layout/IconVerticalSolidList"/>
    <dgm:cxn modelId="{0BDB4CA4-7D2E-4614-B8C4-6A984BEAEE98}" type="presOf" srcId="{452CE3ED-4918-4127-9BBB-20B1F6189CF3}" destId="{52FBC971-213E-4137-990D-DC6FFCF4FC88}" srcOrd="0" destOrd="0" presId="urn:microsoft.com/office/officeart/2018/2/layout/IconVerticalSolidList"/>
    <dgm:cxn modelId="{66BDAF93-1811-4958-9EC4-CD1F0BEB4ED8}" type="presParOf" srcId="{6455614C-01CB-44DC-8AB8-E8CE88AED11C}" destId="{EE7951A4-87CD-4531-BE13-CFB1DDA86392}" srcOrd="0" destOrd="0" presId="urn:microsoft.com/office/officeart/2018/2/layout/IconVerticalSolidList"/>
    <dgm:cxn modelId="{0AB5E91A-6C9A-49E5-8B07-658FACD3AA7E}" type="presParOf" srcId="{EE7951A4-87CD-4531-BE13-CFB1DDA86392}" destId="{4548A88B-2E86-48FC-AEE1-57B14DAE9EC9}" srcOrd="0" destOrd="0" presId="urn:microsoft.com/office/officeart/2018/2/layout/IconVerticalSolidList"/>
    <dgm:cxn modelId="{19110361-026A-4595-B128-A25956FE86E6}" type="presParOf" srcId="{EE7951A4-87CD-4531-BE13-CFB1DDA86392}" destId="{38886D17-6988-48C3-8A8A-F8800EBAC43D}" srcOrd="1" destOrd="0" presId="urn:microsoft.com/office/officeart/2018/2/layout/IconVerticalSolidList"/>
    <dgm:cxn modelId="{473765FC-C7CA-4134-B799-9C177E57C4F2}" type="presParOf" srcId="{EE7951A4-87CD-4531-BE13-CFB1DDA86392}" destId="{805AEEB3-0A52-4470-A81D-5E76C909031A}" srcOrd="2" destOrd="0" presId="urn:microsoft.com/office/officeart/2018/2/layout/IconVerticalSolidList"/>
    <dgm:cxn modelId="{CF9D2990-098A-4901-9528-85566D3B3507}" type="presParOf" srcId="{EE7951A4-87CD-4531-BE13-CFB1DDA86392}" destId="{8BC7A578-BA0D-4183-8AA4-1DBE107F403B}" srcOrd="3" destOrd="0" presId="urn:microsoft.com/office/officeart/2018/2/layout/IconVerticalSolidList"/>
    <dgm:cxn modelId="{1A7319BB-A485-44F4-B528-115ED0F653E9}" type="presParOf" srcId="{6455614C-01CB-44DC-8AB8-E8CE88AED11C}" destId="{F47BF654-39FE-4CC2-A0C9-9D0A6D68994E}" srcOrd="1" destOrd="0" presId="urn:microsoft.com/office/officeart/2018/2/layout/IconVerticalSolidList"/>
    <dgm:cxn modelId="{FF8BE4AB-8043-425C-B0A1-8CE989B77209}" type="presParOf" srcId="{6455614C-01CB-44DC-8AB8-E8CE88AED11C}" destId="{3740FC3D-8BB2-45B9-ADB8-787F825A6F90}" srcOrd="2" destOrd="0" presId="urn:microsoft.com/office/officeart/2018/2/layout/IconVerticalSolidList"/>
    <dgm:cxn modelId="{26C4600C-3859-46E1-90EF-E079F32AC02E}" type="presParOf" srcId="{3740FC3D-8BB2-45B9-ADB8-787F825A6F90}" destId="{887916C7-4772-48EF-9502-1D55A03B4FA8}" srcOrd="0" destOrd="0" presId="urn:microsoft.com/office/officeart/2018/2/layout/IconVerticalSolidList"/>
    <dgm:cxn modelId="{7CE2DD85-317F-4825-BB40-BBEC7193DA6D}" type="presParOf" srcId="{3740FC3D-8BB2-45B9-ADB8-787F825A6F90}" destId="{59BEA5BF-50A6-430A-9DE6-DBF840AEEDC2}" srcOrd="1" destOrd="0" presId="urn:microsoft.com/office/officeart/2018/2/layout/IconVerticalSolidList"/>
    <dgm:cxn modelId="{D5B5FAF4-914C-4254-B8DA-214B8C22C5AB}" type="presParOf" srcId="{3740FC3D-8BB2-45B9-ADB8-787F825A6F90}" destId="{C488BA97-99AE-4664-9015-8FD66962DB3A}" srcOrd="2" destOrd="0" presId="urn:microsoft.com/office/officeart/2018/2/layout/IconVerticalSolidList"/>
    <dgm:cxn modelId="{9440F016-91BC-474A-972C-9B3EDA1D9CD1}" type="presParOf" srcId="{3740FC3D-8BB2-45B9-ADB8-787F825A6F90}" destId="{52FBC971-213E-4137-990D-DC6FFCF4FC88}" srcOrd="3" destOrd="0" presId="urn:microsoft.com/office/officeart/2018/2/layout/IconVerticalSolidList"/>
    <dgm:cxn modelId="{6B8158EA-7912-49E8-9C95-8F0B0D1D65D1}" type="presParOf" srcId="{6455614C-01CB-44DC-8AB8-E8CE88AED11C}" destId="{3E18D219-F3F0-441C-BFE5-17FE035E1AF2}" srcOrd="3" destOrd="0" presId="urn:microsoft.com/office/officeart/2018/2/layout/IconVerticalSolidList"/>
    <dgm:cxn modelId="{EC7464A1-A9BE-44D8-A0D6-1C6DF8167DA5}" type="presParOf" srcId="{6455614C-01CB-44DC-8AB8-E8CE88AED11C}" destId="{C0F6BDE1-28C2-4795-B447-B1FF6F649C01}" srcOrd="4" destOrd="0" presId="urn:microsoft.com/office/officeart/2018/2/layout/IconVerticalSolidList"/>
    <dgm:cxn modelId="{6A1216F5-8FB2-472B-8D1C-CC3C16A431BD}" type="presParOf" srcId="{C0F6BDE1-28C2-4795-B447-B1FF6F649C01}" destId="{26B7DE3F-A6DF-441D-AA33-0104E2EAEA9E}" srcOrd="0" destOrd="0" presId="urn:microsoft.com/office/officeart/2018/2/layout/IconVerticalSolidList"/>
    <dgm:cxn modelId="{5FF2A0F2-C64E-4E9E-A70C-A85BB80EB7BE}" type="presParOf" srcId="{C0F6BDE1-28C2-4795-B447-B1FF6F649C01}" destId="{128998DF-9053-46C2-882F-45BDC0B9BA20}" srcOrd="1" destOrd="0" presId="urn:microsoft.com/office/officeart/2018/2/layout/IconVerticalSolidList"/>
    <dgm:cxn modelId="{66BEA67F-00CC-4E59-A315-376B614B59B5}" type="presParOf" srcId="{C0F6BDE1-28C2-4795-B447-B1FF6F649C01}" destId="{24953DF9-CC46-4D31-8F8D-D54B58A153B0}" srcOrd="2" destOrd="0" presId="urn:microsoft.com/office/officeart/2018/2/layout/IconVerticalSolidList"/>
    <dgm:cxn modelId="{B10EDADF-F656-4B1B-B000-6C3C596ECD20}" type="presParOf" srcId="{C0F6BDE1-28C2-4795-B447-B1FF6F649C01}" destId="{C3B0E76B-8DD6-442B-8D82-CCEBBFB4F4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9198F6-E9BB-4AB6-819F-BB345B06B77B}"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2A8C44-0A34-4590-BBBC-E1CC1D910552}">
      <dgm:prSet custT="1"/>
      <dgm:spPr/>
      <dgm:t>
        <a:bodyPr/>
        <a:lstStyle/>
        <a:p>
          <a:pPr>
            <a:defRPr cap="all"/>
          </a:pPr>
          <a:r>
            <a:rPr lang="it-IT" sz="1400" dirty="0"/>
            <a:t>Un dispositivo rilevabile si rende disponibile per le richieste di  connessione in arrivo</a:t>
          </a:r>
          <a:endParaRPr lang="en-US" sz="1400" dirty="0"/>
        </a:p>
      </dgm:t>
    </dgm:pt>
    <dgm:pt modelId="{BD71AF68-10B0-46CF-8D67-9520F5CD68B7}" type="parTrans" cxnId="{63856DFD-0357-42EB-B5D2-956F9A628E31}">
      <dgm:prSet/>
      <dgm:spPr/>
      <dgm:t>
        <a:bodyPr/>
        <a:lstStyle/>
        <a:p>
          <a:endParaRPr lang="en-US"/>
        </a:p>
      </dgm:t>
    </dgm:pt>
    <dgm:pt modelId="{6F4D7820-8541-4227-B036-D0E42B8A77EF}" type="sibTrans" cxnId="{63856DFD-0357-42EB-B5D2-956F9A628E31}">
      <dgm:prSet/>
      <dgm:spPr/>
      <dgm:t>
        <a:bodyPr/>
        <a:lstStyle/>
        <a:p>
          <a:endParaRPr lang="en-US"/>
        </a:p>
      </dgm:t>
    </dgm:pt>
    <dgm:pt modelId="{A1A403CA-0BB8-4C2C-BA97-BACAAECD1AD2}">
      <dgm:prSet custT="1"/>
      <dgm:spPr/>
      <dgm:t>
        <a:bodyPr/>
        <a:lstStyle/>
        <a:p>
          <a:pPr>
            <a:defRPr cap="all"/>
          </a:pPr>
          <a:r>
            <a:rPr lang="it-IT" sz="1400" dirty="0"/>
            <a:t>Un altro dispositivo trova il dispositivo rilevabile mediante un processo di </a:t>
          </a:r>
          <a:r>
            <a:rPr lang="it-IT" sz="1400" dirty="0" err="1"/>
            <a:t>discovery</a:t>
          </a:r>
          <a:endParaRPr lang="en-US" sz="1400" dirty="0"/>
        </a:p>
      </dgm:t>
    </dgm:pt>
    <dgm:pt modelId="{E1BEFD57-5DEC-4EE2-9476-81F4EF0D1BB9}" type="parTrans" cxnId="{FEFE99BB-AB70-4351-A513-B2F98C74F146}">
      <dgm:prSet/>
      <dgm:spPr/>
      <dgm:t>
        <a:bodyPr/>
        <a:lstStyle/>
        <a:p>
          <a:endParaRPr lang="en-US"/>
        </a:p>
      </dgm:t>
    </dgm:pt>
    <dgm:pt modelId="{C1FD1643-2F86-4068-93A9-CB7A1CFCF3B9}" type="sibTrans" cxnId="{FEFE99BB-AB70-4351-A513-B2F98C74F146}">
      <dgm:prSet/>
      <dgm:spPr/>
      <dgm:t>
        <a:bodyPr/>
        <a:lstStyle/>
        <a:p>
          <a:endParaRPr lang="en-US"/>
        </a:p>
      </dgm:t>
    </dgm:pt>
    <dgm:pt modelId="{8D2F20F9-6E24-4F06-BDA3-66F149EFB480}">
      <dgm:prSet custT="1"/>
      <dgm:spPr/>
      <dgm:t>
        <a:bodyPr/>
        <a:lstStyle/>
        <a:p>
          <a:pPr>
            <a:defRPr cap="all"/>
          </a:pPr>
          <a:r>
            <a:rPr lang="it-IT" sz="1200" dirty="0"/>
            <a:t>accetta la richiesta di associazione, i due dispositivi completano un processo di collegamento in cui scambiano le chiavi di sicurezza </a:t>
          </a:r>
          <a:endParaRPr lang="en-US" sz="1200" dirty="0"/>
        </a:p>
      </dgm:t>
    </dgm:pt>
    <dgm:pt modelId="{836CC0D5-E4DF-489D-ABA4-ED69BB503272}" type="parTrans" cxnId="{E709F78D-7CEE-46A9-8B30-8D42E96AC49B}">
      <dgm:prSet/>
      <dgm:spPr/>
      <dgm:t>
        <a:bodyPr/>
        <a:lstStyle/>
        <a:p>
          <a:endParaRPr lang="en-US"/>
        </a:p>
      </dgm:t>
    </dgm:pt>
    <dgm:pt modelId="{CEE70C2F-A24D-4B75-AEFC-351DD6425643}" type="sibTrans" cxnId="{E709F78D-7CEE-46A9-8B30-8D42E96AC49B}">
      <dgm:prSet/>
      <dgm:spPr/>
      <dgm:t>
        <a:bodyPr/>
        <a:lstStyle/>
        <a:p>
          <a:endParaRPr lang="en-US"/>
        </a:p>
      </dgm:t>
    </dgm:pt>
    <dgm:pt modelId="{C26995DD-4EEE-4C99-9020-9C89987F7E10}" type="pres">
      <dgm:prSet presAssocID="{7F9198F6-E9BB-4AB6-819F-BB345B06B77B}" presName="root" presStyleCnt="0">
        <dgm:presLayoutVars>
          <dgm:dir/>
          <dgm:resizeHandles val="exact"/>
        </dgm:presLayoutVars>
      </dgm:prSet>
      <dgm:spPr/>
    </dgm:pt>
    <dgm:pt modelId="{82704E3A-E214-414E-AD9A-DBD42BC4E667}" type="pres">
      <dgm:prSet presAssocID="{372A8C44-0A34-4590-BBBC-E1CC1D910552}" presName="compNode" presStyleCnt="0"/>
      <dgm:spPr/>
    </dgm:pt>
    <dgm:pt modelId="{339C2E25-E80B-4CE9-86AF-A3AD89278684}" type="pres">
      <dgm:prSet presAssocID="{372A8C44-0A34-4590-BBBC-E1CC1D910552}" presName="iconBgRect" presStyleLbl="bgShp" presStyleIdx="0" presStyleCnt="3"/>
      <dgm:spPr/>
    </dgm:pt>
    <dgm:pt modelId="{7D21CA22-212E-456C-B600-5FBBFD27F086}" type="pres">
      <dgm:prSet presAssocID="{372A8C44-0A34-4590-BBBC-E1CC1D9105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Fi"/>
        </a:ext>
      </dgm:extLst>
    </dgm:pt>
    <dgm:pt modelId="{018ACEFF-DA1A-4623-BE8A-4BDCC3EF38F5}" type="pres">
      <dgm:prSet presAssocID="{372A8C44-0A34-4590-BBBC-E1CC1D910552}" presName="spaceRect" presStyleCnt="0"/>
      <dgm:spPr/>
    </dgm:pt>
    <dgm:pt modelId="{BA4A276F-0E9D-4078-8832-993017C5406E}" type="pres">
      <dgm:prSet presAssocID="{372A8C44-0A34-4590-BBBC-E1CC1D910552}" presName="textRect" presStyleLbl="revTx" presStyleIdx="0" presStyleCnt="3">
        <dgm:presLayoutVars>
          <dgm:chMax val="1"/>
          <dgm:chPref val="1"/>
        </dgm:presLayoutVars>
      </dgm:prSet>
      <dgm:spPr/>
    </dgm:pt>
    <dgm:pt modelId="{017964A3-856D-4AC8-98A2-311D1A730C05}" type="pres">
      <dgm:prSet presAssocID="{6F4D7820-8541-4227-B036-D0E42B8A77EF}" presName="sibTrans" presStyleCnt="0"/>
      <dgm:spPr/>
    </dgm:pt>
    <dgm:pt modelId="{FBCEC7DB-7AD6-49F0-AABA-EABE9537A9F4}" type="pres">
      <dgm:prSet presAssocID="{A1A403CA-0BB8-4C2C-BA97-BACAAECD1AD2}" presName="compNode" presStyleCnt="0"/>
      <dgm:spPr/>
    </dgm:pt>
    <dgm:pt modelId="{1D8BF001-7A8B-4D87-A72E-F7DDB62A7C16}" type="pres">
      <dgm:prSet presAssocID="{A1A403CA-0BB8-4C2C-BA97-BACAAECD1AD2}" presName="iconBgRect" presStyleLbl="bgShp" presStyleIdx="1" presStyleCnt="3"/>
      <dgm:spPr/>
    </dgm:pt>
    <dgm:pt modelId="{9F24D0F2-2DF3-4428-80AC-DF72C0B6C306}" type="pres">
      <dgm:prSet presAssocID="{A1A403CA-0BB8-4C2C-BA97-BACAAECD1A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FB591AF1-EB9C-4245-A81A-EEE8700DFA7C}" type="pres">
      <dgm:prSet presAssocID="{A1A403CA-0BB8-4C2C-BA97-BACAAECD1AD2}" presName="spaceRect" presStyleCnt="0"/>
      <dgm:spPr/>
    </dgm:pt>
    <dgm:pt modelId="{949482CC-EFB4-4685-8139-B14497FFD80E}" type="pres">
      <dgm:prSet presAssocID="{A1A403CA-0BB8-4C2C-BA97-BACAAECD1AD2}" presName="textRect" presStyleLbl="revTx" presStyleIdx="1" presStyleCnt="3">
        <dgm:presLayoutVars>
          <dgm:chMax val="1"/>
          <dgm:chPref val="1"/>
        </dgm:presLayoutVars>
      </dgm:prSet>
      <dgm:spPr/>
    </dgm:pt>
    <dgm:pt modelId="{DAF5467F-922C-47BB-B9A2-39A9AA15F1B9}" type="pres">
      <dgm:prSet presAssocID="{C1FD1643-2F86-4068-93A9-CB7A1CFCF3B9}" presName="sibTrans" presStyleCnt="0"/>
      <dgm:spPr/>
    </dgm:pt>
    <dgm:pt modelId="{ADED604B-4BDB-4EE9-B2C9-120C8E0D4D2E}" type="pres">
      <dgm:prSet presAssocID="{8D2F20F9-6E24-4F06-BDA3-66F149EFB480}" presName="compNode" presStyleCnt="0"/>
      <dgm:spPr/>
    </dgm:pt>
    <dgm:pt modelId="{C03C8607-3AF6-434F-8C2A-B0FC9EAB157E}" type="pres">
      <dgm:prSet presAssocID="{8D2F20F9-6E24-4F06-BDA3-66F149EFB480}" presName="iconBgRect" presStyleLbl="bgShp" presStyleIdx="2" presStyleCnt="3"/>
      <dgm:spPr/>
    </dgm:pt>
    <dgm:pt modelId="{69385243-7D66-4E4A-A5CC-76245253F600}" type="pres">
      <dgm:prSet presAssocID="{8D2F20F9-6E24-4F06-BDA3-66F149EFB4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AB708A41-4DA5-4CA2-98C0-4740653662CE}" type="pres">
      <dgm:prSet presAssocID="{8D2F20F9-6E24-4F06-BDA3-66F149EFB480}" presName="spaceRect" presStyleCnt="0"/>
      <dgm:spPr/>
    </dgm:pt>
    <dgm:pt modelId="{DE961932-2BDC-4523-A075-1AB5F06E0C53}" type="pres">
      <dgm:prSet presAssocID="{8D2F20F9-6E24-4F06-BDA3-66F149EFB480}" presName="textRect" presStyleLbl="revTx" presStyleIdx="2" presStyleCnt="3">
        <dgm:presLayoutVars>
          <dgm:chMax val="1"/>
          <dgm:chPref val="1"/>
        </dgm:presLayoutVars>
      </dgm:prSet>
      <dgm:spPr/>
    </dgm:pt>
  </dgm:ptLst>
  <dgm:cxnLst>
    <dgm:cxn modelId="{E709F78D-7CEE-46A9-8B30-8D42E96AC49B}" srcId="{7F9198F6-E9BB-4AB6-819F-BB345B06B77B}" destId="{8D2F20F9-6E24-4F06-BDA3-66F149EFB480}" srcOrd="2" destOrd="0" parTransId="{836CC0D5-E4DF-489D-ABA4-ED69BB503272}" sibTransId="{CEE70C2F-A24D-4B75-AEFC-351DD6425643}"/>
    <dgm:cxn modelId="{FEFE99BB-AB70-4351-A513-B2F98C74F146}" srcId="{7F9198F6-E9BB-4AB6-819F-BB345B06B77B}" destId="{A1A403CA-0BB8-4C2C-BA97-BACAAECD1AD2}" srcOrd="1" destOrd="0" parTransId="{E1BEFD57-5DEC-4EE2-9476-81F4EF0D1BB9}" sibTransId="{C1FD1643-2F86-4068-93A9-CB7A1CFCF3B9}"/>
    <dgm:cxn modelId="{AB24C5BE-328C-4A29-A8B9-1DE8DBBD862B}" type="presOf" srcId="{A1A403CA-0BB8-4C2C-BA97-BACAAECD1AD2}" destId="{949482CC-EFB4-4685-8139-B14497FFD80E}" srcOrd="0" destOrd="0" presId="urn:microsoft.com/office/officeart/2018/5/layout/IconCircleLabelList"/>
    <dgm:cxn modelId="{3BA6FAC3-1A7F-4F1A-88C5-65AC288927B0}" type="presOf" srcId="{7F9198F6-E9BB-4AB6-819F-BB345B06B77B}" destId="{C26995DD-4EEE-4C99-9020-9C89987F7E10}" srcOrd="0" destOrd="0" presId="urn:microsoft.com/office/officeart/2018/5/layout/IconCircleLabelList"/>
    <dgm:cxn modelId="{CCF3B6CC-6580-45ED-81EF-13DBC7888EF8}" type="presOf" srcId="{372A8C44-0A34-4590-BBBC-E1CC1D910552}" destId="{BA4A276F-0E9D-4078-8832-993017C5406E}" srcOrd="0" destOrd="0" presId="urn:microsoft.com/office/officeart/2018/5/layout/IconCircleLabelList"/>
    <dgm:cxn modelId="{95E9B9F0-371C-4879-B1EB-5E16DD5CFE7B}" type="presOf" srcId="{8D2F20F9-6E24-4F06-BDA3-66F149EFB480}" destId="{DE961932-2BDC-4523-A075-1AB5F06E0C53}" srcOrd="0" destOrd="0" presId="urn:microsoft.com/office/officeart/2018/5/layout/IconCircleLabelList"/>
    <dgm:cxn modelId="{63856DFD-0357-42EB-B5D2-956F9A628E31}" srcId="{7F9198F6-E9BB-4AB6-819F-BB345B06B77B}" destId="{372A8C44-0A34-4590-BBBC-E1CC1D910552}" srcOrd="0" destOrd="0" parTransId="{BD71AF68-10B0-46CF-8D67-9520F5CD68B7}" sibTransId="{6F4D7820-8541-4227-B036-D0E42B8A77EF}"/>
    <dgm:cxn modelId="{D5EEF498-F9E0-4476-B980-7231584162ED}" type="presParOf" srcId="{C26995DD-4EEE-4C99-9020-9C89987F7E10}" destId="{82704E3A-E214-414E-AD9A-DBD42BC4E667}" srcOrd="0" destOrd="0" presId="urn:microsoft.com/office/officeart/2018/5/layout/IconCircleLabelList"/>
    <dgm:cxn modelId="{6EBDA281-D0D6-4D4C-BA1C-84C9DCA552B3}" type="presParOf" srcId="{82704E3A-E214-414E-AD9A-DBD42BC4E667}" destId="{339C2E25-E80B-4CE9-86AF-A3AD89278684}" srcOrd="0" destOrd="0" presId="urn:microsoft.com/office/officeart/2018/5/layout/IconCircleLabelList"/>
    <dgm:cxn modelId="{8AA45494-5F84-4FD2-9EDE-D571BCA02765}" type="presParOf" srcId="{82704E3A-E214-414E-AD9A-DBD42BC4E667}" destId="{7D21CA22-212E-456C-B600-5FBBFD27F086}" srcOrd="1" destOrd="0" presId="urn:microsoft.com/office/officeart/2018/5/layout/IconCircleLabelList"/>
    <dgm:cxn modelId="{BAF091A4-4928-4885-BBB7-235162A5E144}" type="presParOf" srcId="{82704E3A-E214-414E-AD9A-DBD42BC4E667}" destId="{018ACEFF-DA1A-4623-BE8A-4BDCC3EF38F5}" srcOrd="2" destOrd="0" presId="urn:microsoft.com/office/officeart/2018/5/layout/IconCircleLabelList"/>
    <dgm:cxn modelId="{4317A28C-E75A-42D7-AEE9-AE02CFC039FB}" type="presParOf" srcId="{82704E3A-E214-414E-AD9A-DBD42BC4E667}" destId="{BA4A276F-0E9D-4078-8832-993017C5406E}" srcOrd="3" destOrd="0" presId="urn:microsoft.com/office/officeart/2018/5/layout/IconCircleLabelList"/>
    <dgm:cxn modelId="{B3CE3C32-8967-4097-B6B5-244C038CE1A8}" type="presParOf" srcId="{C26995DD-4EEE-4C99-9020-9C89987F7E10}" destId="{017964A3-856D-4AC8-98A2-311D1A730C05}" srcOrd="1" destOrd="0" presId="urn:microsoft.com/office/officeart/2018/5/layout/IconCircleLabelList"/>
    <dgm:cxn modelId="{6C0F70C9-1B85-4BF7-A17A-922590F3D865}" type="presParOf" srcId="{C26995DD-4EEE-4C99-9020-9C89987F7E10}" destId="{FBCEC7DB-7AD6-49F0-AABA-EABE9537A9F4}" srcOrd="2" destOrd="0" presId="urn:microsoft.com/office/officeart/2018/5/layout/IconCircleLabelList"/>
    <dgm:cxn modelId="{EB80D271-3317-4965-A7E0-639C3C93D1BA}" type="presParOf" srcId="{FBCEC7DB-7AD6-49F0-AABA-EABE9537A9F4}" destId="{1D8BF001-7A8B-4D87-A72E-F7DDB62A7C16}" srcOrd="0" destOrd="0" presId="urn:microsoft.com/office/officeart/2018/5/layout/IconCircleLabelList"/>
    <dgm:cxn modelId="{853BC67A-34F2-42A0-92CA-EEC2DA038221}" type="presParOf" srcId="{FBCEC7DB-7AD6-49F0-AABA-EABE9537A9F4}" destId="{9F24D0F2-2DF3-4428-80AC-DF72C0B6C306}" srcOrd="1" destOrd="0" presId="urn:microsoft.com/office/officeart/2018/5/layout/IconCircleLabelList"/>
    <dgm:cxn modelId="{ED17E12C-403A-402F-9D94-D5E5FEF6D9EF}" type="presParOf" srcId="{FBCEC7DB-7AD6-49F0-AABA-EABE9537A9F4}" destId="{FB591AF1-EB9C-4245-A81A-EEE8700DFA7C}" srcOrd="2" destOrd="0" presId="urn:microsoft.com/office/officeart/2018/5/layout/IconCircleLabelList"/>
    <dgm:cxn modelId="{F88B03E6-463F-4519-BF3E-1121D544C0CD}" type="presParOf" srcId="{FBCEC7DB-7AD6-49F0-AABA-EABE9537A9F4}" destId="{949482CC-EFB4-4685-8139-B14497FFD80E}" srcOrd="3" destOrd="0" presId="urn:microsoft.com/office/officeart/2018/5/layout/IconCircleLabelList"/>
    <dgm:cxn modelId="{A92E9E5A-352F-4C94-8AEF-6C287D064CDE}" type="presParOf" srcId="{C26995DD-4EEE-4C99-9020-9C89987F7E10}" destId="{DAF5467F-922C-47BB-B9A2-39A9AA15F1B9}" srcOrd="3" destOrd="0" presId="urn:microsoft.com/office/officeart/2018/5/layout/IconCircleLabelList"/>
    <dgm:cxn modelId="{2710EE92-FA61-4537-B050-F117DC695FFA}" type="presParOf" srcId="{C26995DD-4EEE-4C99-9020-9C89987F7E10}" destId="{ADED604B-4BDB-4EE9-B2C9-120C8E0D4D2E}" srcOrd="4" destOrd="0" presId="urn:microsoft.com/office/officeart/2018/5/layout/IconCircleLabelList"/>
    <dgm:cxn modelId="{BAE24E1B-B628-43C4-A736-45592BDC4D52}" type="presParOf" srcId="{ADED604B-4BDB-4EE9-B2C9-120C8E0D4D2E}" destId="{C03C8607-3AF6-434F-8C2A-B0FC9EAB157E}" srcOrd="0" destOrd="0" presId="urn:microsoft.com/office/officeart/2018/5/layout/IconCircleLabelList"/>
    <dgm:cxn modelId="{F9AFF810-C945-46D3-976F-B9191DEAD17A}" type="presParOf" srcId="{ADED604B-4BDB-4EE9-B2C9-120C8E0D4D2E}" destId="{69385243-7D66-4E4A-A5CC-76245253F600}" srcOrd="1" destOrd="0" presId="urn:microsoft.com/office/officeart/2018/5/layout/IconCircleLabelList"/>
    <dgm:cxn modelId="{60C2DCDE-1633-4C13-A8F4-06E2599851AD}" type="presParOf" srcId="{ADED604B-4BDB-4EE9-B2C9-120C8E0D4D2E}" destId="{AB708A41-4DA5-4CA2-98C0-4740653662CE}" srcOrd="2" destOrd="0" presId="urn:microsoft.com/office/officeart/2018/5/layout/IconCircleLabelList"/>
    <dgm:cxn modelId="{8D998BC2-5E0D-47AF-B926-EF9D1B2CD4AF}" type="presParOf" srcId="{ADED604B-4BDB-4EE9-B2C9-120C8E0D4D2E}" destId="{DE961932-2BDC-4523-A075-1AB5F06E0C5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9198F6-E9BB-4AB6-819F-BB345B06B77B}"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2A8C44-0A34-4590-BBBC-E1CC1D910552}">
      <dgm:prSet custT="1"/>
      <dgm:spPr/>
      <dgm:t>
        <a:bodyPr/>
        <a:lstStyle/>
        <a:p>
          <a:pPr>
            <a:defRPr cap="all"/>
          </a:pPr>
          <a:r>
            <a:rPr lang="it-IT" sz="2200" dirty="0"/>
            <a:t>BLUETOOTH</a:t>
          </a:r>
          <a:endParaRPr lang="en-US" sz="2200" dirty="0"/>
        </a:p>
      </dgm:t>
    </dgm:pt>
    <dgm:pt modelId="{BD71AF68-10B0-46CF-8D67-9520F5CD68B7}" type="parTrans" cxnId="{63856DFD-0357-42EB-B5D2-956F9A628E31}">
      <dgm:prSet/>
      <dgm:spPr/>
      <dgm:t>
        <a:bodyPr/>
        <a:lstStyle/>
        <a:p>
          <a:endParaRPr lang="en-US"/>
        </a:p>
      </dgm:t>
    </dgm:pt>
    <dgm:pt modelId="{6F4D7820-8541-4227-B036-D0E42B8A77EF}" type="sibTrans" cxnId="{63856DFD-0357-42EB-B5D2-956F9A628E31}">
      <dgm:prSet/>
      <dgm:spPr/>
      <dgm:t>
        <a:bodyPr/>
        <a:lstStyle/>
        <a:p>
          <a:endParaRPr lang="en-US"/>
        </a:p>
      </dgm:t>
    </dgm:pt>
    <dgm:pt modelId="{A1A403CA-0BB8-4C2C-BA97-BACAAECD1AD2}">
      <dgm:prSet custT="1"/>
      <dgm:spPr/>
      <dgm:t>
        <a:bodyPr/>
        <a:lstStyle/>
        <a:p>
          <a:pPr>
            <a:defRPr cap="all"/>
          </a:pPr>
          <a:r>
            <a:rPr lang="it-IT" sz="2200" dirty="0"/>
            <a:t>ACCESS_FINE_LOCATION</a:t>
          </a:r>
          <a:endParaRPr lang="en-US" sz="2200" dirty="0"/>
        </a:p>
      </dgm:t>
    </dgm:pt>
    <dgm:pt modelId="{E1BEFD57-5DEC-4EE2-9476-81F4EF0D1BB9}" type="parTrans" cxnId="{FEFE99BB-AB70-4351-A513-B2F98C74F146}">
      <dgm:prSet/>
      <dgm:spPr/>
      <dgm:t>
        <a:bodyPr/>
        <a:lstStyle/>
        <a:p>
          <a:endParaRPr lang="en-US"/>
        </a:p>
      </dgm:t>
    </dgm:pt>
    <dgm:pt modelId="{C1FD1643-2F86-4068-93A9-CB7A1CFCF3B9}" type="sibTrans" cxnId="{FEFE99BB-AB70-4351-A513-B2F98C74F146}">
      <dgm:prSet/>
      <dgm:spPr/>
      <dgm:t>
        <a:bodyPr/>
        <a:lstStyle/>
        <a:p>
          <a:endParaRPr lang="en-US"/>
        </a:p>
      </dgm:t>
    </dgm:pt>
    <dgm:pt modelId="{8D2F20F9-6E24-4F06-BDA3-66F149EFB480}">
      <dgm:prSet custT="1"/>
      <dgm:spPr/>
      <dgm:t>
        <a:bodyPr/>
        <a:lstStyle/>
        <a:p>
          <a:pPr>
            <a:defRPr cap="all"/>
          </a:pPr>
          <a:r>
            <a:rPr lang="it-IT" sz="2200" dirty="0"/>
            <a:t>BLUETOOTH_ADMIN</a:t>
          </a:r>
          <a:endParaRPr lang="en-US" sz="2200" dirty="0"/>
        </a:p>
      </dgm:t>
    </dgm:pt>
    <dgm:pt modelId="{836CC0D5-E4DF-489D-ABA4-ED69BB503272}" type="parTrans" cxnId="{E709F78D-7CEE-46A9-8B30-8D42E96AC49B}">
      <dgm:prSet/>
      <dgm:spPr/>
      <dgm:t>
        <a:bodyPr/>
        <a:lstStyle/>
        <a:p>
          <a:endParaRPr lang="en-US"/>
        </a:p>
      </dgm:t>
    </dgm:pt>
    <dgm:pt modelId="{CEE70C2F-A24D-4B75-AEFC-351DD6425643}" type="sibTrans" cxnId="{E709F78D-7CEE-46A9-8B30-8D42E96AC49B}">
      <dgm:prSet/>
      <dgm:spPr/>
      <dgm:t>
        <a:bodyPr/>
        <a:lstStyle/>
        <a:p>
          <a:endParaRPr lang="en-US"/>
        </a:p>
      </dgm:t>
    </dgm:pt>
    <dgm:pt modelId="{C26995DD-4EEE-4C99-9020-9C89987F7E10}" type="pres">
      <dgm:prSet presAssocID="{7F9198F6-E9BB-4AB6-819F-BB345B06B77B}" presName="root" presStyleCnt="0">
        <dgm:presLayoutVars>
          <dgm:dir/>
          <dgm:resizeHandles val="exact"/>
        </dgm:presLayoutVars>
      </dgm:prSet>
      <dgm:spPr/>
    </dgm:pt>
    <dgm:pt modelId="{82704E3A-E214-414E-AD9A-DBD42BC4E667}" type="pres">
      <dgm:prSet presAssocID="{372A8C44-0A34-4590-BBBC-E1CC1D910552}" presName="compNode" presStyleCnt="0"/>
      <dgm:spPr/>
    </dgm:pt>
    <dgm:pt modelId="{339C2E25-E80B-4CE9-86AF-A3AD89278684}" type="pres">
      <dgm:prSet presAssocID="{372A8C44-0A34-4590-BBBC-E1CC1D910552}" presName="iconBgRect" presStyleLbl="bgShp" presStyleIdx="0" presStyleCnt="3"/>
      <dgm:spPr/>
    </dgm:pt>
    <dgm:pt modelId="{7D21CA22-212E-456C-B600-5FBBFD27F086}" type="pres">
      <dgm:prSet presAssocID="{372A8C44-0A34-4590-BBBC-E1CC1D91055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luetooth"/>
        </a:ext>
      </dgm:extLst>
    </dgm:pt>
    <dgm:pt modelId="{018ACEFF-DA1A-4623-BE8A-4BDCC3EF38F5}" type="pres">
      <dgm:prSet presAssocID="{372A8C44-0A34-4590-BBBC-E1CC1D910552}" presName="spaceRect" presStyleCnt="0"/>
      <dgm:spPr/>
    </dgm:pt>
    <dgm:pt modelId="{BA4A276F-0E9D-4078-8832-993017C5406E}" type="pres">
      <dgm:prSet presAssocID="{372A8C44-0A34-4590-BBBC-E1CC1D910552}" presName="textRect" presStyleLbl="revTx" presStyleIdx="0" presStyleCnt="3">
        <dgm:presLayoutVars>
          <dgm:chMax val="1"/>
          <dgm:chPref val="1"/>
        </dgm:presLayoutVars>
      </dgm:prSet>
      <dgm:spPr/>
    </dgm:pt>
    <dgm:pt modelId="{017964A3-856D-4AC8-98A2-311D1A730C05}" type="pres">
      <dgm:prSet presAssocID="{6F4D7820-8541-4227-B036-D0E42B8A77EF}" presName="sibTrans" presStyleCnt="0"/>
      <dgm:spPr/>
    </dgm:pt>
    <dgm:pt modelId="{FBCEC7DB-7AD6-49F0-AABA-EABE9537A9F4}" type="pres">
      <dgm:prSet presAssocID="{A1A403CA-0BB8-4C2C-BA97-BACAAECD1AD2}" presName="compNode" presStyleCnt="0"/>
      <dgm:spPr/>
    </dgm:pt>
    <dgm:pt modelId="{1D8BF001-7A8B-4D87-A72E-F7DDB62A7C16}" type="pres">
      <dgm:prSet presAssocID="{A1A403CA-0BB8-4C2C-BA97-BACAAECD1AD2}" presName="iconBgRect" presStyleLbl="bgShp" presStyleIdx="1" presStyleCnt="3"/>
      <dgm:spPr/>
    </dgm:pt>
    <dgm:pt modelId="{9F24D0F2-2DF3-4428-80AC-DF72C0B6C306}" type="pres">
      <dgm:prSet presAssocID="{A1A403CA-0BB8-4C2C-BA97-BACAAECD1AD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gistrarsi"/>
        </a:ext>
      </dgm:extLst>
    </dgm:pt>
    <dgm:pt modelId="{FB591AF1-EB9C-4245-A81A-EEE8700DFA7C}" type="pres">
      <dgm:prSet presAssocID="{A1A403CA-0BB8-4C2C-BA97-BACAAECD1AD2}" presName="spaceRect" presStyleCnt="0"/>
      <dgm:spPr/>
    </dgm:pt>
    <dgm:pt modelId="{949482CC-EFB4-4685-8139-B14497FFD80E}" type="pres">
      <dgm:prSet presAssocID="{A1A403CA-0BB8-4C2C-BA97-BACAAECD1AD2}" presName="textRect" presStyleLbl="revTx" presStyleIdx="1" presStyleCnt="3">
        <dgm:presLayoutVars>
          <dgm:chMax val="1"/>
          <dgm:chPref val="1"/>
        </dgm:presLayoutVars>
      </dgm:prSet>
      <dgm:spPr/>
    </dgm:pt>
    <dgm:pt modelId="{DAF5467F-922C-47BB-B9A2-39A9AA15F1B9}" type="pres">
      <dgm:prSet presAssocID="{C1FD1643-2F86-4068-93A9-CB7A1CFCF3B9}" presName="sibTrans" presStyleCnt="0"/>
      <dgm:spPr/>
    </dgm:pt>
    <dgm:pt modelId="{ADED604B-4BDB-4EE9-B2C9-120C8E0D4D2E}" type="pres">
      <dgm:prSet presAssocID="{8D2F20F9-6E24-4F06-BDA3-66F149EFB480}" presName="compNode" presStyleCnt="0"/>
      <dgm:spPr/>
    </dgm:pt>
    <dgm:pt modelId="{C03C8607-3AF6-434F-8C2A-B0FC9EAB157E}" type="pres">
      <dgm:prSet presAssocID="{8D2F20F9-6E24-4F06-BDA3-66F149EFB480}" presName="iconBgRect" presStyleLbl="bgShp" presStyleIdx="2" presStyleCnt="3"/>
      <dgm:spPr/>
    </dgm:pt>
    <dgm:pt modelId="{69385243-7D66-4E4A-A5CC-76245253F600}" type="pres">
      <dgm:prSet presAssocID="{8D2F20F9-6E24-4F06-BDA3-66F149EFB48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Impostazioni"/>
        </a:ext>
      </dgm:extLst>
    </dgm:pt>
    <dgm:pt modelId="{AB708A41-4DA5-4CA2-98C0-4740653662CE}" type="pres">
      <dgm:prSet presAssocID="{8D2F20F9-6E24-4F06-BDA3-66F149EFB480}" presName="spaceRect" presStyleCnt="0"/>
      <dgm:spPr/>
    </dgm:pt>
    <dgm:pt modelId="{DE961932-2BDC-4523-A075-1AB5F06E0C53}" type="pres">
      <dgm:prSet presAssocID="{8D2F20F9-6E24-4F06-BDA3-66F149EFB480}" presName="textRect" presStyleLbl="revTx" presStyleIdx="2" presStyleCnt="3">
        <dgm:presLayoutVars>
          <dgm:chMax val="1"/>
          <dgm:chPref val="1"/>
        </dgm:presLayoutVars>
      </dgm:prSet>
      <dgm:spPr/>
    </dgm:pt>
  </dgm:ptLst>
  <dgm:cxnLst>
    <dgm:cxn modelId="{E709F78D-7CEE-46A9-8B30-8D42E96AC49B}" srcId="{7F9198F6-E9BB-4AB6-819F-BB345B06B77B}" destId="{8D2F20F9-6E24-4F06-BDA3-66F149EFB480}" srcOrd="2" destOrd="0" parTransId="{836CC0D5-E4DF-489D-ABA4-ED69BB503272}" sibTransId="{CEE70C2F-A24D-4B75-AEFC-351DD6425643}"/>
    <dgm:cxn modelId="{FEFE99BB-AB70-4351-A513-B2F98C74F146}" srcId="{7F9198F6-E9BB-4AB6-819F-BB345B06B77B}" destId="{A1A403CA-0BB8-4C2C-BA97-BACAAECD1AD2}" srcOrd="1" destOrd="0" parTransId="{E1BEFD57-5DEC-4EE2-9476-81F4EF0D1BB9}" sibTransId="{C1FD1643-2F86-4068-93A9-CB7A1CFCF3B9}"/>
    <dgm:cxn modelId="{AB24C5BE-328C-4A29-A8B9-1DE8DBBD862B}" type="presOf" srcId="{A1A403CA-0BB8-4C2C-BA97-BACAAECD1AD2}" destId="{949482CC-EFB4-4685-8139-B14497FFD80E}" srcOrd="0" destOrd="0" presId="urn:microsoft.com/office/officeart/2018/5/layout/IconCircleLabelList"/>
    <dgm:cxn modelId="{3BA6FAC3-1A7F-4F1A-88C5-65AC288927B0}" type="presOf" srcId="{7F9198F6-E9BB-4AB6-819F-BB345B06B77B}" destId="{C26995DD-4EEE-4C99-9020-9C89987F7E10}" srcOrd="0" destOrd="0" presId="urn:microsoft.com/office/officeart/2018/5/layout/IconCircleLabelList"/>
    <dgm:cxn modelId="{CCF3B6CC-6580-45ED-81EF-13DBC7888EF8}" type="presOf" srcId="{372A8C44-0A34-4590-BBBC-E1CC1D910552}" destId="{BA4A276F-0E9D-4078-8832-993017C5406E}" srcOrd="0" destOrd="0" presId="urn:microsoft.com/office/officeart/2018/5/layout/IconCircleLabelList"/>
    <dgm:cxn modelId="{95E9B9F0-371C-4879-B1EB-5E16DD5CFE7B}" type="presOf" srcId="{8D2F20F9-6E24-4F06-BDA3-66F149EFB480}" destId="{DE961932-2BDC-4523-A075-1AB5F06E0C53}" srcOrd="0" destOrd="0" presId="urn:microsoft.com/office/officeart/2018/5/layout/IconCircleLabelList"/>
    <dgm:cxn modelId="{63856DFD-0357-42EB-B5D2-956F9A628E31}" srcId="{7F9198F6-E9BB-4AB6-819F-BB345B06B77B}" destId="{372A8C44-0A34-4590-BBBC-E1CC1D910552}" srcOrd="0" destOrd="0" parTransId="{BD71AF68-10B0-46CF-8D67-9520F5CD68B7}" sibTransId="{6F4D7820-8541-4227-B036-D0E42B8A77EF}"/>
    <dgm:cxn modelId="{D5EEF498-F9E0-4476-B980-7231584162ED}" type="presParOf" srcId="{C26995DD-4EEE-4C99-9020-9C89987F7E10}" destId="{82704E3A-E214-414E-AD9A-DBD42BC4E667}" srcOrd="0" destOrd="0" presId="urn:microsoft.com/office/officeart/2018/5/layout/IconCircleLabelList"/>
    <dgm:cxn modelId="{6EBDA281-D0D6-4D4C-BA1C-84C9DCA552B3}" type="presParOf" srcId="{82704E3A-E214-414E-AD9A-DBD42BC4E667}" destId="{339C2E25-E80B-4CE9-86AF-A3AD89278684}" srcOrd="0" destOrd="0" presId="urn:microsoft.com/office/officeart/2018/5/layout/IconCircleLabelList"/>
    <dgm:cxn modelId="{8AA45494-5F84-4FD2-9EDE-D571BCA02765}" type="presParOf" srcId="{82704E3A-E214-414E-AD9A-DBD42BC4E667}" destId="{7D21CA22-212E-456C-B600-5FBBFD27F086}" srcOrd="1" destOrd="0" presId="urn:microsoft.com/office/officeart/2018/5/layout/IconCircleLabelList"/>
    <dgm:cxn modelId="{BAF091A4-4928-4885-BBB7-235162A5E144}" type="presParOf" srcId="{82704E3A-E214-414E-AD9A-DBD42BC4E667}" destId="{018ACEFF-DA1A-4623-BE8A-4BDCC3EF38F5}" srcOrd="2" destOrd="0" presId="urn:microsoft.com/office/officeart/2018/5/layout/IconCircleLabelList"/>
    <dgm:cxn modelId="{4317A28C-E75A-42D7-AEE9-AE02CFC039FB}" type="presParOf" srcId="{82704E3A-E214-414E-AD9A-DBD42BC4E667}" destId="{BA4A276F-0E9D-4078-8832-993017C5406E}" srcOrd="3" destOrd="0" presId="urn:microsoft.com/office/officeart/2018/5/layout/IconCircleLabelList"/>
    <dgm:cxn modelId="{B3CE3C32-8967-4097-B6B5-244C038CE1A8}" type="presParOf" srcId="{C26995DD-4EEE-4C99-9020-9C89987F7E10}" destId="{017964A3-856D-4AC8-98A2-311D1A730C05}" srcOrd="1" destOrd="0" presId="urn:microsoft.com/office/officeart/2018/5/layout/IconCircleLabelList"/>
    <dgm:cxn modelId="{6C0F70C9-1B85-4BF7-A17A-922590F3D865}" type="presParOf" srcId="{C26995DD-4EEE-4C99-9020-9C89987F7E10}" destId="{FBCEC7DB-7AD6-49F0-AABA-EABE9537A9F4}" srcOrd="2" destOrd="0" presId="urn:microsoft.com/office/officeart/2018/5/layout/IconCircleLabelList"/>
    <dgm:cxn modelId="{EB80D271-3317-4965-A7E0-639C3C93D1BA}" type="presParOf" srcId="{FBCEC7DB-7AD6-49F0-AABA-EABE9537A9F4}" destId="{1D8BF001-7A8B-4D87-A72E-F7DDB62A7C16}" srcOrd="0" destOrd="0" presId="urn:microsoft.com/office/officeart/2018/5/layout/IconCircleLabelList"/>
    <dgm:cxn modelId="{853BC67A-34F2-42A0-92CA-EEC2DA038221}" type="presParOf" srcId="{FBCEC7DB-7AD6-49F0-AABA-EABE9537A9F4}" destId="{9F24D0F2-2DF3-4428-80AC-DF72C0B6C306}" srcOrd="1" destOrd="0" presId="urn:microsoft.com/office/officeart/2018/5/layout/IconCircleLabelList"/>
    <dgm:cxn modelId="{ED17E12C-403A-402F-9D94-D5E5FEF6D9EF}" type="presParOf" srcId="{FBCEC7DB-7AD6-49F0-AABA-EABE9537A9F4}" destId="{FB591AF1-EB9C-4245-A81A-EEE8700DFA7C}" srcOrd="2" destOrd="0" presId="urn:microsoft.com/office/officeart/2018/5/layout/IconCircleLabelList"/>
    <dgm:cxn modelId="{F88B03E6-463F-4519-BF3E-1121D544C0CD}" type="presParOf" srcId="{FBCEC7DB-7AD6-49F0-AABA-EABE9537A9F4}" destId="{949482CC-EFB4-4685-8139-B14497FFD80E}" srcOrd="3" destOrd="0" presId="urn:microsoft.com/office/officeart/2018/5/layout/IconCircleLabelList"/>
    <dgm:cxn modelId="{A92E9E5A-352F-4C94-8AEF-6C287D064CDE}" type="presParOf" srcId="{C26995DD-4EEE-4C99-9020-9C89987F7E10}" destId="{DAF5467F-922C-47BB-B9A2-39A9AA15F1B9}" srcOrd="3" destOrd="0" presId="urn:microsoft.com/office/officeart/2018/5/layout/IconCircleLabelList"/>
    <dgm:cxn modelId="{2710EE92-FA61-4537-B050-F117DC695FFA}" type="presParOf" srcId="{C26995DD-4EEE-4C99-9020-9C89987F7E10}" destId="{ADED604B-4BDB-4EE9-B2C9-120C8E0D4D2E}" srcOrd="4" destOrd="0" presId="urn:microsoft.com/office/officeart/2018/5/layout/IconCircleLabelList"/>
    <dgm:cxn modelId="{BAE24E1B-B628-43C4-A736-45592BDC4D52}" type="presParOf" srcId="{ADED604B-4BDB-4EE9-B2C9-120C8E0D4D2E}" destId="{C03C8607-3AF6-434F-8C2A-B0FC9EAB157E}" srcOrd="0" destOrd="0" presId="urn:microsoft.com/office/officeart/2018/5/layout/IconCircleLabelList"/>
    <dgm:cxn modelId="{F9AFF810-C945-46D3-976F-B9191DEAD17A}" type="presParOf" srcId="{ADED604B-4BDB-4EE9-B2C9-120C8E0D4D2E}" destId="{69385243-7D66-4E4A-A5CC-76245253F600}" srcOrd="1" destOrd="0" presId="urn:microsoft.com/office/officeart/2018/5/layout/IconCircleLabelList"/>
    <dgm:cxn modelId="{60C2DCDE-1633-4C13-A8F4-06E2599851AD}" type="presParOf" srcId="{ADED604B-4BDB-4EE9-B2C9-120C8E0D4D2E}" destId="{AB708A41-4DA5-4CA2-98C0-4740653662CE}" srcOrd="2" destOrd="0" presId="urn:microsoft.com/office/officeart/2018/5/layout/IconCircleLabelList"/>
    <dgm:cxn modelId="{8D998BC2-5E0D-47AF-B926-EF9D1B2CD4AF}" type="presParOf" srcId="{ADED604B-4BDB-4EE9-B2C9-120C8E0D4D2E}" destId="{DE961932-2BDC-4523-A075-1AB5F06E0C5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380143-C02E-4C07-BE51-187B236C3AC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0A21DE6-1ECF-483C-AE40-850AF6DCD2AE}">
      <dgm:prSet/>
      <dgm:spPr/>
      <dgm:t>
        <a:bodyPr/>
        <a:lstStyle/>
        <a:p>
          <a:r>
            <a:rPr lang="it-IT"/>
            <a:t>Per creare una connessione tra due dispositivi, è necessario implementare entrambi i meccanismi lato server e lato client poiché un dispositivo deve aprire un socket del server e l'altro deve iniziare la connessione utilizzando l'indirizzo MAC del dispositivo server</a:t>
          </a:r>
          <a:endParaRPr lang="en-US"/>
        </a:p>
      </dgm:t>
    </dgm:pt>
    <dgm:pt modelId="{D4CE516F-8554-4CA0-81B9-895678020BAE}" type="parTrans" cxnId="{B003D88F-5BFC-4578-9740-AAB3538EA03B}">
      <dgm:prSet/>
      <dgm:spPr/>
      <dgm:t>
        <a:bodyPr/>
        <a:lstStyle/>
        <a:p>
          <a:endParaRPr lang="en-US"/>
        </a:p>
      </dgm:t>
    </dgm:pt>
    <dgm:pt modelId="{B0D7DD45-DBFE-4D24-8E8B-FB8E787A3219}" type="sibTrans" cxnId="{B003D88F-5BFC-4578-9740-AAB3538EA03B}">
      <dgm:prSet/>
      <dgm:spPr/>
      <dgm:t>
        <a:bodyPr/>
        <a:lstStyle/>
        <a:p>
          <a:endParaRPr lang="en-US"/>
        </a:p>
      </dgm:t>
    </dgm:pt>
    <dgm:pt modelId="{89A41DA3-ACB9-457F-94B8-66A23EF5509D}">
      <dgm:prSet/>
      <dgm:spPr/>
      <dgm:t>
        <a:bodyPr/>
        <a:lstStyle/>
        <a:p>
          <a:r>
            <a:rPr lang="it-IT"/>
            <a:t>Il server riceve le informazioni sul socket quando viene accettata una connessione in entrata</a:t>
          </a:r>
          <a:endParaRPr lang="en-US"/>
        </a:p>
      </dgm:t>
    </dgm:pt>
    <dgm:pt modelId="{555BABBE-5B41-422D-9374-7137343DBB5F}" type="parTrans" cxnId="{D94B4737-ECCF-4475-9AED-221880C9C2AE}">
      <dgm:prSet/>
      <dgm:spPr/>
      <dgm:t>
        <a:bodyPr/>
        <a:lstStyle/>
        <a:p>
          <a:endParaRPr lang="en-US"/>
        </a:p>
      </dgm:t>
    </dgm:pt>
    <dgm:pt modelId="{13345287-0F94-4B44-8D38-10EC8C7C0A54}" type="sibTrans" cxnId="{D94B4737-ECCF-4475-9AED-221880C9C2AE}">
      <dgm:prSet/>
      <dgm:spPr/>
      <dgm:t>
        <a:bodyPr/>
        <a:lstStyle/>
        <a:p>
          <a:endParaRPr lang="en-US"/>
        </a:p>
      </dgm:t>
    </dgm:pt>
    <dgm:pt modelId="{B7BABD88-A6C1-4282-B2A2-1F1970B58B12}">
      <dgm:prSet/>
      <dgm:spPr/>
      <dgm:t>
        <a:bodyPr/>
        <a:lstStyle/>
        <a:p>
          <a:r>
            <a:rPr lang="it-IT"/>
            <a:t>Il client fornisce informazioni sul socket quando apre un canale RFCOMM sul server</a:t>
          </a:r>
          <a:endParaRPr lang="en-US"/>
        </a:p>
      </dgm:t>
    </dgm:pt>
    <dgm:pt modelId="{C326475D-9B1C-41D9-A9E9-2161705AE8C5}" type="parTrans" cxnId="{7165E7A9-467B-42D5-9207-930428EAC5BA}">
      <dgm:prSet/>
      <dgm:spPr/>
      <dgm:t>
        <a:bodyPr/>
        <a:lstStyle/>
        <a:p>
          <a:endParaRPr lang="en-US"/>
        </a:p>
      </dgm:t>
    </dgm:pt>
    <dgm:pt modelId="{A4E4D2B6-078F-4588-AE2F-9440844929A9}" type="sibTrans" cxnId="{7165E7A9-467B-42D5-9207-930428EAC5BA}">
      <dgm:prSet/>
      <dgm:spPr/>
      <dgm:t>
        <a:bodyPr/>
        <a:lstStyle/>
        <a:p>
          <a:endParaRPr lang="en-US"/>
        </a:p>
      </dgm:t>
    </dgm:pt>
    <dgm:pt modelId="{CD46E9A7-3274-4CEA-A5EC-384560A479A4}" type="pres">
      <dgm:prSet presAssocID="{51380143-C02E-4C07-BE51-187B236C3AC1}" presName="root" presStyleCnt="0">
        <dgm:presLayoutVars>
          <dgm:dir/>
          <dgm:resizeHandles val="exact"/>
        </dgm:presLayoutVars>
      </dgm:prSet>
      <dgm:spPr/>
    </dgm:pt>
    <dgm:pt modelId="{F98B2610-DD7E-46F9-B947-12A77612576F}" type="pres">
      <dgm:prSet presAssocID="{80A21DE6-1ECF-483C-AE40-850AF6DCD2AE}" presName="compNode" presStyleCnt="0"/>
      <dgm:spPr/>
    </dgm:pt>
    <dgm:pt modelId="{0EDA5296-A3DA-440A-91FA-4AF67F9EA2D0}" type="pres">
      <dgm:prSet presAssocID="{80A21DE6-1ECF-483C-AE40-850AF6DCD2AE}" presName="bgRect" presStyleLbl="bgShp" presStyleIdx="0" presStyleCnt="3"/>
      <dgm:spPr/>
    </dgm:pt>
    <dgm:pt modelId="{D055BA94-4E6F-4B47-91CC-C92D3E34E6A1}" type="pres">
      <dgm:prSet presAssocID="{80A21DE6-1ECF-483C-AE40-850AF6DCD2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odo corda"/>
        </a:ext>
      </dgm:extLst>
    </dgm:pt>
    <dgm:pt modelId="{883C3854-F2B2-47DA-96DD-54EE810C1392}" type="pres">
      <dgm:prSet presAssocID="{80A21DE6-1ECF-483C-AE40-850AF6DCD2AE}" presName="spaceRect" presStyleCnt="0"/>
      <dgm:spPr/>
    </dgm:pt>
    <dgm:pt modelId="{3105110F-B189-4C05-8BF1-3FD478DFF4EB}" type="pres">
      <dgm:prSet presAssocID="{80A21DE6-1ECF-483C-AE40-850AF6DCD2AE}" presName="parTx" presStyleLbl="revTx" presStyleIdx="0" presStyleCnt="3">
        <dgm:presLayoutVars>
          <dgm:chMax val="0"/>
          <dgm:chPref val="0"/>
        </dgm:presLayoutVars>
      </dgm:prSet>
      <dgm:spPr/>
    </dgm:pt>
    <dgm:pt modelId="{A3FEAD1D-46C4-4707-B68B-3AD5F18E59FD}" type="pres">
      <dgm:prSet presAssocID="{B0D7DD45-DBFE-4D24-8E8B-FB8E787A3219}" presName="sibTrans" presStyleCnt="0"/>
      <dgm:spPr/>
    </dgm:pt>
    <dgm:pt modelId="{D01A57BD-8CBE-4793-9A18-77A25B25DF75}" type="pres">
      <dgm:prSet presAssocID="{89A41DA3-ACB9-457F-94B8-66A23EF5509D}" presName="compNode" presStyleCnt="0"/>
      <dgm:spPr/>
    </dgm:pt>
    <dgm:pt modelId="{E3478ECC-A600-48A1-8CE2-8EBDD3F24B9B}" type="pres">
      <dgm:prSet presAssocID="{89A41DA3-ACB9-457F-94B8-66A23EF5509D}" presName="bgRect" presStyleLbl="bgShp" presStyleIdx="1" presStyleCnt="3"/>
      <dgm:spPr/>
    </dgm:pt>
    <dgm:pt modelId="{E2BF13DA-F250-4E0C-BF30-0D05494FF754}" type="pres">
      <dgm:prSet presAssocID="{89A41DA3-ACB9-457F-94B8-66A23EF550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FAAFF677-A775-4933-9AE8-97B17AA36B6C}" type="pres">
      <dgm:prSet presAssocID="{89A41DA3-ACB9-457F-94B8-66A23EF5509D}" presName="spaceRect" presStyleCnt="0"/>
      <dgm:spPr/>
    </dgm:pt>
    <dgm:pt modelId="{BED92533-9442-4303-AB46-D52779524CB9}" type="pres">
      <dgm:prSet presAssocID="{89A41DA3-ACB9-457F-94B8-66A23EF5509D}" presName="parTx" presStyleLbl="revTx" presStyleIdx="1" presStyleCnt="3">
        <dgm:presLayoutVars>
          <dgm:chMax val="0"/>
          <dgm:chPref val="0"/>
        </dgm:presLayoutVars>
      </dgm:prSet>
      <dgm:spPr/>
    </dgm:pt>
    <dgm:pt modelId="{301B28F1-564F-422F-9B71-D9948C8D32B3}" type="pres">
      <dgm:prSet presAssocID="{13345287-0F94-4B44-8D38-10EC8C7C0A54}" presName="sibTrans" presStyleCnt="0"/>
      <dgm:spPr/>
    </dgm:pt>
    <dgm:pt modelId="{ED6C43C5-2406-4B5D-ADED-6B193260EF1F}" type="pres">
      <dgm:prSet presAssocID="{B7BABD88-A6C1-4282-B2A2-1F1970B58B12}" presName="compNode" presStyleCnt="0"/>
      <dgm:spPr/>
    </dgm:pt>
    <dgm:pt modelId="{9466E319-53FA-4EC6-9BC1-B77BBBF7991F}" type="pres">
      <dgm:prSet presAssocID="{B7BABD88-A6C1-4282-B2A2-1F1970B58B12}" presName="bgRect" presStyleLbl="bgShp" presStyleIdx="2" presStyleCnt="3"/>
      <dgm:spPr/>
    </dgm:pt>
    <dgm:pt modelId="{3A8F6F2F-4201-4A9A-93B2-CF4D084F63FF}" type="pres">
      <dgm:prSet presAssocID="{B7BABD88-A6C1-4282-B2A2-1F1970B58B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A83F5AB6-245C-44C0-B11A-069319FA9C2B}" type="pres">
      <dgm:prSet presAssocID="{B7BABD88-A6C1-4282-B2A2-1F1970B58B12}" presName="spaceRect" presStyleCnt="0"/>
      <dgm:spPr/>
    </dgm:pt>
    <dgm:pt modelId="{6066CB33-3DFF-457D-A926-927C4C86F0F3}" type="pres">
      <dgm:prSet presAssocID="{B7BABD88-A6C1-4282-B2A2-1F1970B58B12}" presName="parTx" presStyleLbl="revTx" presStyleIdx="2" presStyleCnt="3">
        <dgm:presLayoutVars>
          <dgm:chMax val="0"/>
          <dgm:chPref val="0"/>
        </dgm:presLayoutVars>
      </dgm:prSet>
      <dgm:spPr/>
    </dgm:pt>
  </dgm:ptLst>
  <dgm:cxnLst>
    <dgm:cxn modelId="{522AAC25-DD12-4252-9EFC-89B7A166253D}" type="presOf" srcId="{B7BABD88-A6C1-4282-B2A2-1F1970B58B12}" destId="{6066CB33-3DFF-457D-A926-927C4C86F0F3}" srcOrd="0" destOrd="0" presId="urn:microsoft.com/office/officeart/2018/2/layout/IconVerticalSolidList"/>
    <dgm:cxn modelId="{D94B4737-ECCF-4475-9AED-221880C9C2AE}" srcId="{51380143-C02E-4C07-BE51-187B236C3AC1}" destId="{89A41DA3-ACB9-457F-94B8-66A23EF5509D}" srcOrd="1" destOrd="0" parTransId="{555BABBE-5B41-422D-9374-7137343DBB5F}" sibTransId="{13345287-0F94-4B44-8D38-10EC8C7C0A54}"/>
    <dgm:cxn modelId="{9C010E74-E03B-4094-AE45-47617C52216D}" type="presOf" srcId="{80A21DE6-1ECF-483C-AE40-850AF6DCD2AE}" destId="{3105110F-B189-4C05-8BF1-3FD478DFF4EB}" srcOrd="0" destOrd="0" presId="urn:microsoft.com/office/officeart/2018/2/layout/IconVerticalSolidList"/>
    <dgm:cxn modelId="{B003D88F-5BFC-4578-9740-AAB3538EA03B}" srcId="{51380143-C02E-4C07-BE51-187B236C3AC1}" destId="{80A21DE6-1ECF-483C-AE40-850AF6DCD2AE}" srcOrd="0" destOrd="0" parTransId="{D4CE516F-8554-4CA0-81B9-895678020BAE}" sibTransId="{B0D7DD45-DBFE-4D24-8E8B-FB8E787A3219}"/>
    <dgm:cxn modelId="{7165E7A9-467B-42D5-9207-930428EAC5BA}" srcId="{51380143-C02E-4C07-BE51-187B236C3AC1}" destId="{B7BABD88-A6C1-4282-B2A2-1F1970B58B12}" srcOrd="2" destOrd="0" parTransId="{C326475D-9B1C-41D9-A9E9-2161705AE8C5}" sibTransId="{A4E4D2B6-078F-4588-AE2F-9440844929A9}"/>
    <dgm:cxn modelId="{332C38CA-BDE6-401A-8A50-81E18B6DA37A}" type="presOf" srcId="{89A41DA3-ACB9-457F-94B8-66A23EF5509D}" destId="{BED92533-9442-4303-AB46-D52779524CB9}" srcOrd="0" destOrd="0" presId="urn:microsoft.com/office/officeart/2018/2/layout/IconVerticalSolidList"/>
    <dgm:cxn modelId="{ECFFAFD6-8130-4188-8682-B8F61CA26700}" type="presOf" srcId="{51380143-C02E-4C07-BE51-187B236C3AC1}" destId="{CD46E9A7-3274-4CEA-A5EC-384560A479A4}" srcOrd="0" destOrd="0" presId="urn:microsoft.com/office/officeart/2018/2/layout/IconVerticalSolidList"/>
    <dgm:cxn modelId="{70FE0E98-1D6A-4B9E-B1BD-66956FB26B39}" type="presParOf" srcId="{CD46E9A7-3274-4CEA-A5EC-384560A479A4}" destId="{F98B2610-DD7E-46F9-B947-12A77612576F}" srcOrd="0" destOrd="0" presId="urn:microsoft.com/office/officeart/2018/2/layout/IconVerticalSolidList"/>
    <dgm:cxn modelId="{C839C4A1-0A8C-4F29-A8D4-95AC2306B865}" type="presParOf" srcId="{F98B2610-DD7E-46F9-B947-12A77612576F}" destId="{0EDA5296-A3DA-440A-91FA-4AF67F9EA2D0}" srcOrd="0" destOrd="0" presId="urn:microsoft.com/office/officeart/2018/2/layout/IconVerticalSolidList"/>
    <dgm:cxn modelId="{E22B8475-01BB-4253-BE80-156150E8A569}" type="presParOf" srcId="{F98B2610-DD7E-46F9-B947-12A77612576F}" destId="{D055BA94-4E6F-4B47-91CC-C92D3E34E6A1}" srcOrd="1" destOrd="0" presId="urn:microsoft.com/office/officeart/2018/2/layout/IconVerticalSolidList"/>
    <dgm:cxn modelId="{D8BBC6DB-06B5-44A5-8359-EE9CED3B4D0C}" type="presParOf" srcId="{F98B2610-DD7E-46F9-B947-12A77612576F}" destId="{883C3854-F2B2-47DA-96DD-54EE810C1392}" srcOrd="2" destOrd="0" presId="urn:microsoft.com/office/officeart/2018/2/layout/IconVerticalSolidList"/>
    <dgm:cxn modelId="{0F42EF91-16A9-40C6-91C9-4F8A1569FF2E}" type="presParOf" srcId="{F98B2610-DD7E-46F9-B947-12A77612576F}" destId="{3105110F-B189-4C05-8BF1-3FD478DFF4EB}" srcOrd="3" destOrd="0" presId="urn:microsoft.com/office/officeart/2018/2/layout/IconVerticalSolidList"/>
    <dgm:cxn modelId="{38BDA12A-71B9-4F54-B13E-62E2CB60D11B}" type="presParOf" srcId="{CD46E9A7-3274-4CEA-A5EC-384560A479A4}" destId="{A3FEAD1D-46C4-4707-B68B-3AD5F18E59FD}" srcOrd="1" destOrd="0" presId="urn:microsoft.com/office/officeart/2018/2/layout/IconVerticalSolidList"/>
    <dgm:cxn modelId="{DA8B7204-4F78-4703-8847-D5291DEEEDA9}" type="presParOf" srcId="{CD46E9A7-3274-4CEA-A5EC-384560A479A4}" destId="{D01A57BD-8CBE-4793-9A18-77A25B25DF75}" srcOrd="2" destOrd="0" presId="urn:microsoft.com/office/officeart/2018/2/layout/IconVerticalSolidList"/>
    <dgm:cxn modelId="{BD7B7402-1BAE-4CE8-B359-21F46E48DCBA}" type="presParOf" srcId="{D01A57BD-8CBE-4793-9A18-77A25B25DF75}" destId="{E3478ECC-A600-48A1-8CE2-8EBDD3F24B9B}" srcOrd="0" destOrd="0" presId="urn:microsoft.com/office/officeart/2018/2/layout/IconVerticalSolidList"/>
    <dgm:cxn modelId="{BC9C7E26-FB7D-4609-854F-30D8C6707FDD}" type="presParOf" srcId="{D01A57BD-8CBE-4793-9A18-77A25B25DF75}" destId="{E2BF13DA-F250-4E0C-BF30-0D05494FF754}" srcOrd="1" destOrd="0" presId="urn:microsoft.com/office/officeart/2018/2/layout/IconVerticalSolidList"/>
    <dgm:cxn modelId="{6FBCEE1E-C479-4C23-9518-13FFEFAAE089}" type="presParOf" srcId="{D01A57BD-8CBE-4793-9A18-77A25B25DF75}" destId="{FAAFF677-A775-4933-9AE8-97B17AA36B6C}" srcOrd="2" destOrd="0" presId="urn:microsoft.com/office/officeart/2018/2/layout/IconVerticalSolidList"/>
    <dgm:cxn modelId="{5AD7C140-8D00-4D26-9AE3-A51BAD37020D}" type="presParOf" srcId="{D01A57BD-8CBE-4793-9A18-77A25B25DF75}" destId="{BED92533-9442-4303-AB46-D52779524CB9}" srcOrd="3" destOrd="0" presId="urn:microsoft.com/office/officeart/2018/2/layout/IconVerticalSolidList"/>
    <dgm:cxn modelId="{79508153-252E-488A-AEFB-77D9E5282E41}" type="presParOf" srcId="{CD46E9A7-3274-4CEA-A5EC-384560A479A4}" destId="{301B28F1-564F-422F-9B71-D9948C8D32B3}" srcOrd="3" destOrd="0" presId="urn:microsoft.com/office/officeart/2018/2/layout/IconVerticalSolidList"/>
    <dgm:cxn modelId="{F9223D27-F67A-4F5A-909D-31B14BF32691}" type="presParOf" srcId="{CD46E9A7-3274-4CEA-A5EC-384560A479A4}" destId="{ED6C43C5-2406-4B5D-ADED-6B193260EF1F}" srcOrd="4" destOrd="0" presId="urn:microsoft.com/office/officeart/2018/2/layout/IconVerticalSolidList"/>
    <dgm:cxn modelId="{4D165510-DA23-4DF2-8A31-2BF8B46ABF71}" type="presParOf" srcId="{ED6C43C5-2406-4B5D-ADED-6B193260EF1F}" destId="{9466E319-53FA-4EC6-9BC1-B77BBBF7991F}" srcOrd="0" destOrd="0" presId="urn:microsoft.com/office/officeart/2018/2/layout/IconVerticalSolidList"/>
    <dgm:cxn modelId="{B60D1DD9-D1BF-4329-AC59-56673AF930E0}" type="presParOf" srcId="{ED6C43C5-2406-4B5D-ADED-6B193260EF1F}" destId="{3A8F6F2F-4201-4A9A-93B2-CF4D084F63FF}" srcOrd="1" destOrd="0" presId="urn:microsoft.com/office/officeart/2018/2/layout/IconVerticalSolidList"/>
    <dgm:cxn modelId="{46F527DD-47AE-44DE-8A0B-EC15C54C0DBC}" type="presParOf" srcId="{ED6C43C5-2406-4B5D-ADED-6B193260EF1F}" destId="{A83F5AB6-245C-44C0-B11A-069319FA9C2B}" srcOrd="2" destOrd="0" presId="urn:microsoft.com/office/officeart/2018/2/layout/IconVerticalSolidList"/>
    <dgm:cxn modelId="{514B31AC-D10B-4DB5-B3C3-229FE3216C91}" type="presParOf" srcId="{ED6C43C5-2406-4B5D-ADED-6B193260EF1F}" destId="{6066CB33-3DFF-457D-A926-927C4C86F0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9321CA-F57B-4C48-B1C9-CF2076DB5CE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5A9B15F-0F9B-4359-865A-F498D78C5A70}">
      <dgm:prSet/>
      <dgm:spPr/>
      <dgm:t>
        <a:bodyPr/>
        <a:lstStyle/>
        <a:p>
          <a:r>
            <a:rPr lang="it-IT"/>
            <a:t>Il server e il client sono considerati collegati tra loro quando ciascuno ha un BluetoothSocket collegato sullo stesso canale RFCOMM. A questo punto, ciascun dispositivo può ottenere flussi di input e output e può iniziare il trasferimento dei dati, che viene discusso nella sezione Gestione di una connessione</a:t>
          </a:r>
          <a:endParaRPr lang="en-US"/>
        </a:p>
      </dgm:t>
    </dgm:pt>
    <dgm:pt modelId="{7EC45646-89D0-4E32-8F35-73ACABB060D8}" type="parTrans" cxnId="{2E4AF72D-8C30-42A1-B168-23E6E323026B}">
      <dgm:prSet/>
      <dgm:spPr/>
      <dgm:t>
        <a:bodyPr/>
        <a:lstStyle/>
        <a:p>
          <a:endParaRPr lang="en-US"/>
        </a:p>
      </dgm:t>
    </dgm:pt>
    <dgm:pt modelId="{57D980E6-8C50-4D5C-BBDC-74A05467C3FD}" type="sibTrans" cxnId="{2E4AF72D-8C30-42A1-B168-23E6E323026B}">
      <dgm:prSet/>
      <dgm:spPr/>
      <dgm:t>
        <a:bodyPr/>
        <a:lstStyle/>
        <a:p>
          <a:endParaRPr lang="en-US"/>
        </a:p>
      </dgm:t>
    </dgm:pt>
    <dgm:pt modelId="{FE1A573A-B68C-4558-9C9A-947CC01C907E}">
      <dgm:prSet/>
      <dgm:spPr/>
      <dgm:t>
        <a:bodyPr/>
        <a:lstStyle/>
        <a:p>
          <a:r>
            <a:rPr lang="it-IT"/>
            <a:t>Una tecnica di implementazione consiste nel preparare automaticamente ogni dispositivo come server in modo che ogni dispositivo abbia un socket del server aperto e in ascolto delle connessioni. In questo caso, entrambi i dispositivi possono avviare una connessione con l'altro e diventare client</a:t>
          </a:r>
          <a:endParaRPr lang="en-US"/>
        </a:p>
      </dgm:t>
    </dgm:pt>
    <dgm:pt modelId="{A216B389-3FC3-4CBE-A3A6-74A0ECBFEC4B}" type="parTrans" cxnId="{5AEAAF79-EF0A-4C97-A19F-96477FD88CD2}">
      <dgm:prSet/>
      <dgm:spPr/>
      <dgm:t>
        <a:bodyPr/>
        <a:lstStyle/>
        <a:p>
          <a:endParaRPr lang="en-US"/>
        </a:p>
      </dgm:t>
    </dgm:pt>
    <dgm:pt modelId="{27A629AF-BAAA-4802-ACFE-F1215C3DE297}" type="sibTrans" cxnId="{5AEAAF79-EF0A-4C97-A19F-96477FD88CD2}">
      <dgm:prSet/>
      <dgm:spPr/>
      <dgm:t>
        <a:bodyPr/>
        <a:lstStyle/>
        <a:p>
          <a:endParaRPr lang="en-US"/>
        </a:p>
      </dgm:t>
    </dgm:pt>
    <dgm:pt modelId="{F408C4E3-3988-42D2-B21F-F7CD17758040}">
      <dgm:prSet/>
      <dgm:spPr/>
      <dgm:t>
        <a:bodyPr/>
        <a:lstStyle/>
        <a:p>
          <a:r>
            <a:rPr lang="it-IT"/>
            <a:t>In alternativa, un dispositivo può ospitare esplicitamente la connessione e aprire un socket del server su richiesta e l'altro dispositivo avvia la connessione</a:t>
          </a:r>
          <a:endParaRPr lang="en-US"/>
        </a:p>
      </dgm:t>
    </dgm:pt>
    <dgm:pt modelId="{34C832B3-AD37-42ED-946A-4FADC50B3BE8}" type="parTrans" cxnId="{354E4363-4F8E-415C-BC55-1AE482CBB790}">
      <dgm:prSet/>
      <dgm:spPr/>
      <dgm:t>
        <a:bodyPr/>
        <a:lstStyle/>
        <a:p>
          <a:endParaRPr lang="en-US"/>
        </a:p>
      </dgm:t>
    </dgm:pt>
    <dgm:pt modelId="{E39690E3-839D-4CC9-A997-C93194F4A39A}" type="sibTrans" cxnId="{354E4363-4F8E-415C-BC55-1AE482CBB790}">
      <dgm:prSet/>
      <dgm:spPr/>
      <dgm:t>
        <a:bodyPr/>
        <a:lstStyle/>
        <a:p>
          <a:endParaRPr lang="en-US"/>
        </a:p>
      </dgm:t>
    </dgm:pt>
    <dgm:pt modelId="{21CB1D1A-EE9D-4C7F-96CE-71A907CDCE65}" type="pres">
      <dgm:prSet presAssocID="{719321CA-F57B-4C48-B1C9-CF2076DB5CEB}" presName="root" presStyleCnt="0">
        <dgm:presLayoutVars>
          <dgm:dir/>
          <dgm:resizeHandles val="exact"/>
        </dgm:presLayoutVars>
      </dgm:prSet>
      <dgm:spPr/>
    </dgm:pt>
    <dgm:pt modelId="{BF480164-56C8-4060-8529-C36F6F83C5A3}" type="pres">
      <dgm:prSet presAssocID="{25A9B15F-0F9B-4359-865A-F498D78C5A70}" presName="compNode" presStyleCnt="0"/>
      <dgm:spPr/>
    </dgm:pt>
    <dgm:pt modelId="{E562C530-57CE-414A-BB53-8E97903B5196}" type="pres">
      <dgm:prSet presAssocID="{25A9B15F-0F9B-4359-865A-F498D78C5A70}" presName="bgRect" presStyleLbl="bgShp" presStyleIdx="0" presStyleCnt="3"/>
      <dgm:spPr/>
    </dgm:pt>
    <dgm:pt modelId="{8D563056-BFFB-410D-AD3C-55AF6565769F}" type="pres">
      <dgm:prSet presAssocID="{25A9B15F-0F9B-4359-865A-F498D78C5A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llegato/non collegato"/>
        </a:ext>
      </dgm:extLst>
    </dgm:pt>
    <dgm:pt modelId="{E1EFCF0E-EDFE-4976-B202-08801B263D27}" type="pres">
      <dgm:prSet presAssocID="{25A9B15F-0F9B-4359-865A-F498D78C5A70}" presName="spaceRect" presStyleCnt="0"/>
      <dgm:spPr/>
    </dgm:pt>
    <dgm:pt modelId="{DB4759F4-A042-4BDC-9010-393139F83E23}" type="pres">
      <dgm:prSet presAssocID="{25A9B15F-0F9B-4359-865A-F498D78C5A70}" presName="parTx" presStyleLbl="revTx" presStyleIdx="0" presStyleCnt="3">
        <dgm:presLayoutVars>
          <dgm:chMax val="0"/>
          <dgm:chPref val="0"/>
        </dgm:presLayoutVars>
      </dgm:prSet>
      <dgm:spPr/>
    </dgm:pt>
    <dgm:pt modelId="{14B8C827-F23D-4400-9672-E91A4A6B03F2}" type="pres">
      <dgm:prSet presAssocID="{57D980E6-8C50-4D5C-BBDC-74A05467C3FD}" presName="sibTrans" presStyleCnt="0"/>
      <dgm:spPr/>
    </dgm:pt>
    <dgm:pt modelId="{DC38A132-78EF-4088-856B-F2E746FFC905}" type="pres">
      <dgm:prSet presAssocID="{FE1A573A-B68C-4558-9C9A-947CC01C907E}" presName="compNode" presStyleCnt="0"/>
      <dgm:spPr/>
    </dgm:pt>
    <dgm:pt modelId="{E65A0C69-D509-4D82-B2D4-89B5EB2F515B}" type="pres">
      <dgm:prSet presAssocID="{FE1A573A-B68C-4558-9C9A-947CC01C907E}" presName="bgRect" presStyleLbl="bgShp" presStyleIdx="1" presStyleCnt="3"/>
      <dgm:spPr/>
    </dgm:pt>
    <dgm:pt modelId="{6B6F40C3-4A43-43E6-8D78-2EA33FC2ACEB}" type="pres">
      <dgm:prSet presAssocID="{FE1A573A-B68C-4558-9C9A-947CC01C907E}"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erver"/>
        </a:ext>
      </dgm:extLst>
    </dgm:pt>
    <dgm:pt modelId="{15BBE3B4-C3DD-4E58-8F05-04BF5B6BAF1F}" type="pres">
      <dgm:prSet presAssocID="{FE1A573A-B68C-4558-9C9A-947CC01C907E}" presName="spaceRect" presStyleCnt="0"/>
      <dgm:spPr/>
    </dgm:pt>
    <dgm:pt modelId="{8DBC2A7A-6483-4CC7-A25F-A57235E300A3}" type="pres">
      <dgm:prSet presAssocID="{FE1A573A-B68C-4558-9C9A-947CC01C907E}" presName="parTx" presStyleLbl="revTx" presStyleIdx="1" presStyleCnt="3">
        <dgm:presLayoutVars>
          <dgm:chMax val="0"/>
          <dgm:chPref val="0"/>
        </dgm:presLayoutVars>
      </dgm:prSet>
      <dgm:spPr/>
    </dgm:pt>
    <dgm:pt modelId="{8F31F379-AFF3-45DD-8166-48E54577A0FC}" type="pres">
      <dgm:prSet presAssocID="{27A629AF-BAAA-4802-ACFE-F1215C3DE297}" presName="sibTrans" presStyleCnt="0"/>
      <dgm:spPr/>
    </dgm:pt>
    <dgm:pt modelId="{C5A2B2BE-8813-4B0F-9B2A-DC5D186913E2}" type="pres">
      <dgm:prSet presAssocID="{F408C4E3-3988-42D2-B21F-F7CD17758040}" presName="compNode" presStyleCnt="0"/>
      <dgm:spPr/>
    </dgm:pt>
    <dgm:pt modelId="{4803242C-6201-43F9-840F-1D666FBCA972}" type="pres">
      <dgm:prSet presAssocID="{F408C4E3-3988-42D2-B21F-F7CD17758040}" presName="bgRect" presStyleLbl="bgShp" presStyleIdx="2" presStyleCnt="3"/>
      <dgm:spPr/>
    </dgm:pt>
    <dgm:pt modelId="{357D217B-D530-40DA-B9CD-49AEA925C915}" type="pres">
      <dgm:prSet presAssocID="{F408C4E3-3988-42D2-B21F-F7CD1775804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onnesso"/>
        </a:ext>
      </dgm:extLst>
    </dgm:pt>
    <dgm:pt modelId="{5476A2F2-B444-4F3B-8D95-F0E7F45CE4B3}" type="pres">
      <dgm:prSet presAssocID="{F408C4E3-3988-42D2-B21F-F7CD17758040}" presName="spaceRect" presStyleCnt="0"/>
      <dgm:spPr/>
    </dgm:pt>
    <dgm:pt modelId="{68F3EF0E-FBBD-4A70-815B-F91268F2A124}" type="pres">
      <dgm:prSet presAssocID="{F408C4E3-3988-42D2-B21F-F7CD17758040}" presName="parTx" presStyleLbl="revTx" presStyleIdx="2" presStyleCnt="3">
        <dgm:presLayoutVars>
          <dgm:chMax val="0"/>
          <dgm:chPref val="0"/>
        </dgm:presLayoutVars>
      </dgm:prSet>
      <dgm:spPr/>
    </dgm:pt>
  </dgm:ptLst>
  <dgm:cxnLst>
    <dgm:cxn modelId="{381ECF07-41D3-4A08-9325-1BBED30397C9}" type="presOf" srcId="{719321CA-F57B-4C48-B1C9-CF2076DB5CEB}" destId="{21CB1D1A-EE9D-4C7F-96CE-71A907CDCE65}" srcOrd="0" destOrd="0" presId="urn:microsoft.com/office/officeart/2018/2/layout/IconVerticalSolidList"/>
    <dgm:cxn modelId="{2E4AF72D-8C30-42A1-B168-23E6E323026B}" srcId="{719321CA-F57B-4C48-B1C9-CF2076DB5CEB}" destId="{25A9B15F-0F9B-4359-865A-F498D78C5A70}" srcOrd="0" destOrd="0" parTransId="{7EC45646-89D0-4E32-8F35-73ACABB060D8}" sibTransId="{57D980E6-8C50-4D5C-BBDC-74A05467C3FD}"/>
    <dgm:cxn modelId="{04889036-1A46-4732-B9FF-0B436DA379FF}" type="presOf" srcId="{F408C4E3-3988-42D2-B21F-F7CD17758040}" destId="{68F3EF0E-FBBD-4A70-815B-F91268F2A124}" srcOrd="0" destOrd="0" presId="urn:microsoft.com/office/officeart/2018/2/layout/IconVerticalSolidList"/>
    <dgm:cxn modelId="{354E4363-4F8E-415C-BC55-1AE482CBB790}" srcId="{719321CA-F57B-4C48-B1C9-CF2076DB5CEB}" destId="{F408C4E3-3988-42D2-B21F-F7CD17758040}" srcOrd="2" destOrd="0" parTransId="{34C832B3-AD37-42ED-946A-4FADC50B3BE8}" sibTransId="{E39690E3-839D-4CC9-A997-C93194F4A39A}"/>
    <dgm:cxn modelId="{5AEAAF79-EF0A-4C97-A19F-96477FD88CD2}" srcId="{719321CA-F57B-4C48-B1C9-CF2076DB5CEB}" destId="{FE1A573A-B68C-4558-9C9A-947CC01C907E}" srcOrd="1" destOrd="0" parTransId="{A216B389-3FC3-4CBE-A3A6-74A0ECBFEC4B}" sibTransId="{27A629AF-BAAA-4802-ACFE-F1215C3DE297}"/>
    <dgm:cxn modelId="{CFE916C3-DC62-4049-8821-4F3DC9D351B6}" type="presOf" srcId="{25A9B15F-0F9B-4359-865A-F498D78C5A70}" destId="{DB4759F4-A042-4BDC-9010-393139F83E23}" srcOrd="0" destOrd="0" presId="urn:microsoft.com/office/officeart/2018/2/layout/IconVerticalSolidList"/>
    <dgm:cxn modelId="{3E1FD0C6-F84B-4475-B752-DA56D6417EB9}" type="presOf" srcId="{FE1A573A-B68C-4558-9C9A-947CC01C907E}" destId="{8DBC2A7A-6483-4CC7-A25F-A57235E300A3}" srcOrd="0" destOrd="0" presId="urn:microsoft.com/office/officeart/2018/2/layout/IconVerticalSolidList"/>
    <dgm:cxn modelId="{E0358742-F549-4080-AC97-2B76C41E860E}" type="presParOf" srcId="{21CB1D1A-EE9D-4C7F-96CE-71A907CDCE65}" destId="{BF480164-56C8-4060-8529-C36F6F83C5A3}" srcOrd="0" destOrd="0" presId="urn:microsoft.com/office/officeart/2018/2/layout/IconVerticalSolidList"/>
    <dgm:cxn modelId="{59DB9EF7-0A07-4322-A7E6-3A8685DF3696}" type="presParOf" srcId="{BF480164-56C8-4060-8529-C36F6F83C5A3}" destId="{E562C530-57CE-414A-BB53-8E97903B5196}" srcOrd="0" destOrd="0" presId="urn:microsoft.com/office/officeart/2018/2/layout/IconVerticalSolidList"/>
    <dgm:cxn modelId="{0AF84E6A-923F-4753-B6DF-58B1625FD4C6}" type="presParOf" srcId="{BF480164-56C8-4060-8529-C36F6F83C5A3}" destId="{8D563056-BFFB-410D-AD3C-55AF6565769F}" srcOrd="1" destOrd="0" presId="urn:microsoft.com/office/officeart/2018/2/layout/IconVerticalSolidList"/>
    <dgm:cxn modelId="{E2B0404E-7EED-489D-AC4B-0700E771EAE6}" type="presParOf" srcId="{BF480164-56C8-4060-8529-C36F6F83C5A3}" destId="{E1EFCF0E-EDFE-4976-B202-08801B263D27}" srcOrd="2" destOrd="0" presId="urn:microsoft.com/office/officeart/2018/2/layout/IconVerticalSolidList"/>
    <dgm:cxn modelId="{00E229AB-C26F-4C7F-B12E-38FB8B7A0DDC}" type="presParOf" srcId="{BF480164-56C8-4060-8529-C36F6F83C5A3}" destId="{DB4759F4-A042-4BDC-9010-393139F83E23}" srcOrd="3" destOrd="0" presId="urn:microsoft.com/office/officeart/2018/2/layout/IconVerticalSolidList"/>
    <dgm:cxn modelId="{0A1FFE27-6FE8-4A1A-8D11-7E260FCBEB2F}" type="presParOf" srcId="{21CB1D1A-EE9D-4C7F-96CE-71A907CDCE65}" destId="{14B8C827-F23D-4400-9672-E91A4A6B03F2}" srcOrd="1" destOrd="0" presId="urn:microsoft.com/office/officeart/2018/2/layout/IconVerticalSolidList"/>
    <dgm:cxn modelId="{40042329-3BA8-4530-B964-AD7CB98D8AD6}" type="presParOf" srcId="{21CB1D1A-EE9D-4C7F-96CE-71A907CDCE65}" destId="{DC38A132-78EF-4088-856B-F2E746FFC905}" srcOrd="2" destOrd="0" presId="urn:microsoft.com/office/officeart/2018/2/layout/IconVerticalSolidList"/>
    <dgm:cxn modelId="{91D97C1B-75D9-4C2F-BF1D-41F9F04A7580}" type="presParOf" srcId="{DC38A132-78EF-4088-856B-F2E746FFC905}" destId="{E65A0C69-D509-4D82-B2D4-89B5EB2F515B}" srcOrd="0" destOrd="0" presId="urn:microsoft.com/office/officeart/2018/2/layout/IconVerticalSolidList"/>
    <dgm:cxn modelId="{9ED5E05A-DF0B-463A-9B67-80E65F804720}" type="presParOf" srcId="{DC38A132-78EF-4088-856B-F2E746FFC905}" destId="{6B6F40C3-4A43-43E6-8D78-2EA33FC2ACEB}" srcOrd="1" destOrd="0" presId="urn:microsoft.com/office/officeart/2018/2/layout/IconVerticalSolidList"/>
    <dgm:cxn modelId="{2AA1D224-1CB3-4A34-8EEF-3F7570806C03}" type="presParOf" srcId="{DC38A132-78EF-4088-856B-F2E746FFC905}" destId="{15BBE3B4-C3DD-4E58-8F05-04BF5B6BAF1F}" srcOrd="2" destOrd="0" presId="urn:microsoft.com/office/officeart/2018/2/layout/IconVerticalSolidList"/>
    <dgm:cxn modelId="{5525D946-BA9F-45ED-B69A-64B0588F81B2}" type="presParOf" srcId="{DC38A132-78EF-4088-856B-F2E746FFC905}" destId="{8DBC2A7A-6483-4CC7-A25F-A57235E300A3}" srcOrd="3" destOrd="0" presId="urn:microsoft.com/office/officeart/2018/2/layout/IconVerticalSolidList"/>
    <dgm:cxn modelId="{43DCEF55-4C70-4129-BEE0-04C2DB0F03F8}" type="presParOf" srcId="{21CB1D1A-EE9D-4C7F-96CE-71A907CDCE65}" destId="{8F31F379-AFF3-45DD-8166-48E54577A0FC}" srcOrd="3" destOrd="0" presId="urn:microsoft.com/office/officeart/2018/2/layout/IconVerticalSolidList"/>
    <dgm:cxn modelId="{38AF9E22-A803-4847-8815-6DB9C098B379}" type="presParOf" srcId="{21CB1D1A-EE9D-4C7F-96CE-71A907CDCE65}" destId="{C5A2B2BE-8813-4B0F-9B2A-DC5D186913E2}" srcOrd="4" destOrd="0" presId="urn:microsoft.com/office/officeart/2018/2/layout/IconVerticalSolidList"/>
    <dgm:cxn modelId="{9A83AD89-CCD1-4534-B316-4C96339522EA}" type="presParOf" srcId="{C5A2B2BE-8813-4B0F-9B2A-DC5D186913E2}" destId="{4803242C-6201-43F9-840F-1D666FBCA972}" srcOrd="0" destOrd="0" presId="urn:microsoft.com/office/officeart/2018/2/layout/IconVerticalSolidList"/>
    <dgm:cxn modelId="{FC03813A-713A-4C1A-BDC1-0A26501C2E8A}" type="presParOf" srcId="{C5A2B2BE-8813-4B0F-9B2A-DC5D186913E2}" destId="{357D217B-D530-40DA-B9CD-49AEA925C915}" srcOrd="1" destOrd="0" presId="urn:microsoft.com/office/officeart/2018/2/layout/IconVerticalSolidList"/>
    <dgm:cxn modelId="{B4B6DCB1-1641-4168-A35E-FA39E973D717}" type="presParOf" srcId="{C5A2B2BE-8813-4B0F-9B2A-DC5D186913E2}" destId="{5476A2F2-B444-4F3B-8D95-F0E7F45CE4B3}" srcOrd="2" destOrd="0" presId="urn:microsoft.com/office/officeart/2018/2/layout/IconVerticalSolidList"/>
    <dgm:cxn modelId="{E95D168A-B677-467B-B7CA-051F652412BD}" type="presParOf" srcId="{C5A2B2BE-8813-4B0F-9B2A-DC5D186913E2}" destId="{68F3EF0E-FBBD-4A70-815B-F91268F2A1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EE86F2-586E-40C9-B1C7-07A25EC232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B90097-93C0-4B67-81F7-499400218D39}">
      <dgm:prSet/>
      <dgm:spPr/>
      <dgm:t>
        <a:bodyPr/>
        <a:lstStyle/>
        <a:p>
          <a:r>
            <a:rPr lang="en-US"/>
            <a:t>Se i due dispositivi non sono stati precedentemente associati, il framework Android mostra automaticamente una notifica di richiesta di associazione o una finestra di dialogo all'utente durante la procedura di connessione. Pertanto, quando l'applicazione tenta di connettere i dispositivi, non è necessario preoccuparsi se i dispositivi sono associati o meno </a:t>
          </a:r>
        </a:p>
      </dgm:t>
    </dgm:pt>
    <dgm:pt modelId="{2D127EB4-1346-452D-8023-6B6453BB75F1}" type="parTrans" cxnId="{0A1B508D-0537-4758-9960-8A18CB67CAB3}">
      <dgm:prSet/>
      <dgm:spPr/>
      <dgm:t>
        <a:bodyPr/>
        <a:lstStyle/>
        <a:p>
          <a:endParaRPr lang="en-US"/>
        </a:p>
      </dgm:t>
    </dgm:pt>
    <dgm:pt modelId="{A127F9F2-C4FE-454E-9FDC-1ACCBFB8BBC0}" type="sibTrans" cxnId="{0A1B508D-0537-4758-9960-8A18CB67CAB3}">
      <dgm:prSet/>
      <dgm:spPr/>
      <dgm:t>
        <a:bodyPr/>
        <a:lstStyle/>
        <a:p>
          <a:endParaRPr lang="en-US"/>
        </a:p>
      </dgm:t>
    </dgm:pt>
    <dgm:pt modelId="{6670D947-332B-4F4F-9C78-15FF9B040E5A}">
      <dgm:prSet/>
      <dgm:spPr/>
      <dgm:t>
        <a:bodyPr/>
        <a:lstStyle/>
        <a:p>
          <a:r>
            <a:rPr lang="en-US"/>
            <a:t>Il tentativo di connessione RFCOMM viene bloccato fino a quando l'utente non ha accoppiato correttamente i due dispositivi e il tentativo fallisce se l'utente rifiuta l'associazione o se il processo di associazione fallisce o scade</a:t>
          </a:r>
        </a:p>
      </dgm:t>
    </dgm:pt>
    <dgm:pt modelId="{42061FE8-53A8-43A7-8F72-4B7FA54412C2}" type="parTrans" cxnId="{C0A47AD4-E972-4552-AC47-E3E29EE6E184}">
      <dgm:prSet/>
      <dgm:spPr/>
      <dgm:t>
        <a:bodyPr/>
        <a:lstStyle/>
        <a:p>
          <a:endParaRPr lang="en-US"/>
        </a:p>
      </dgm:t>
    </dgm:pt>
    <dgm:pt modelId="{C43CCDB0-BA9E-496B-894C-962F01C9F5DF}" type="sibTrans" cxnId="{C0A47AD4-E972-4552-AC47-E3E29EE6E184}">
      <dgm:prSet/>
      <dgm:spPr/>
      <dgm:t>
        <a:bodyPr/>
        <a:lstStyle/>
        <a:p>
          <a:endParaRPr lang="en-US"/>
        </a:p>
      </dgm:t>
    </dgm:pt>
    <dgm:pt modelId="{2C5C1252-3E5A-451D-AB55-6A2129E1A7E7}" type="pres">
      <dgm:prSet presAssocID="{12EE86F2-586E-40C9-B1C7-07A25EC232D2}" presName="root" presStyleCnt="0">
        <dgm:presLayoutVars>
          <dgm:dir/>
          <dgm:resizeHandles val="exact"/>
        </dgm:presLayoutVars>
      </dgm:prSet>
      <dgm:spPr/>
    </dgm:pt>
    <dgm:pt modelId="{897FE170-7F02-47AF-B25B-055F8ECC05F6}" type="pres">
      <dgm:prSet presAssocID="{40B90097-93C0-4B67-81F7-499400218D39}" presName="compNode" presStyleCnt="0"/>
      <dgm:spPr/>
    </dgm:pt>
    <dgm:pt modelId="{E8DD1431-72A3-42A7-B10E-36D4E9EB0315}" type="pres">
      <dgm:prSet presAssocID="{40B90097-93C0-4B67-81F7-499400218D39}" presName="bgRect" presStyleLbl="bgShp" presStyleIdx="0" presStyleCnt="2"/>
      <dgm:spPr/>
    </dgm:pt>
    <dgm:pt modelId="{9518F179-5D23-488F-852F-3FDBE84820B4}" type="pres">
      <dgm:prSet presAssocID="{40B90097-93C0-4B67-81F7-499400218D3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uoneria"/>
        </a:ext>
      </dgm:extLst>
    </dgm:pt>
    <dgm:pt modelId="{E70BF2D2-BF2F-4660-8DD3-1BBC834973F7}" type="pres">
      <dgm:prSet presAssocID="{40B90097-93C0-4B67-81F7-499400218D39}" presName="spaceRect" presStyleCnt="0"/>
      <dgm:spPr/>
    </dgm:pt>
    <dgm:pt modelId="{6EA91415-08F4-4EB4-9B61-CE3598E2D1E8}" type="pres">
      <dgm:prSet presAssocID="{40B90097-93C0-4B67-81F7-499400218D39}" presName="parTx" presStyleLbl="revTx" presStyleIdx="0" presStyleCnt="2">
        <dgm:presLayoutVars>
          <dgm:chMax val="0"/>
          <dgm:chPref val="0"/>
        </dgm:presLayoutVars>
      </dgm:prSet>
      <dgm:spPr/>
    </dgm:pt>
    <dgm:pt modelId="{A5118E6D-5185-47A7-B539-0D0DA35415E2}" type="pres">
      <dgm:prSet presAssocID="{A127F9F2-C4FE-454E-9FDC-1ACCBFB8BBC0}" presName="sibTrans" presStyleCnt="0"/>
      <dgm:spPr/>
    </dgm:pt>
    <dgm:pt modelId="{BEA5B1EA-2225-4063-B0D6-0D28DD07712D}" type="pres">
      <dgm:prSet presAssocID="{6670D947-332B-4F4F-9C78-15FF9B040E5A}" presName="compNode" presStyleCnt="0"/>
      <dgm:spPr/>
    </dgm:pt>
    <dgm:pt modelId="{4C540F88-98BE-4EB1-9C81-31B5AD4EA2C9}" type="pres">
      <dgm:prSet presAssocID="{6670D947-332B-4F4F-9C78-15FF9B040E5A}" presName="bgRect" presStyleLbl="bgShp" presStyleIdx="1" presStyleCnt="2"/>
      <dgm:spPr/>
    </dgm:pt>
    <dgm:pt modelId="{3611E017-B701-4B4A-AB5B-E69C561D4A19}" type="pres">
      <dgm:prSet presAssocID="{6670D947-332B-4F4F-9C78-15FF9B040E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nterrompi"/>
        </a:ext>
      </dgm:extLst>
    </dgm:pt>
    <dgm:pt modelId="{9709BF8D-48A1-49D6-9E57-4025EA87EFF6}" type="pres">
      <dgm:prSet presAssocID="{6670D947-332B-4F4F-9C78-15FF9B040E5A}" presName="spaceRect" presStyleCnt="0"/>
      <dgm:spPr/>
    </dgm:pt>
    <dgm:pt modelId="{ABF705F2-8F8B-463D-9832-FD61501B06DD}" type="pres">
      <dgm:prSet presAssocID="{6670D947-332B-4F4F-9C78-15FF9B040E5A}" presName="parTx" presStyleLbl="revTx" presStyleIdx="1" presStyleCnt="2">
        <dgm:presLayoutVars>
          <dgm:chMax val="0"/>
          <dgm:chPref val="0"/>
        </dgm:presLayoutVars>
      </dgm:prSet>
      <dgm:spPr/>
    </dgm:pt>
  </dgm:ptLst>
  <dgm:cxnLst>
    <dgm:cxn modelId="{2E653D19-3B63-4F9D-A10A-3E9B8B9045AE}" type="presOf" srcId="{6670D947-332B-4F4F-9C78-15FF9B040E5A}" destId="{ABF705F2-8F8B-463D-9832-FD61501B06DD}" srcOrd="0" destOrd="0" presId="urn:microsoft.com/office/officeart/2018/2/layout/IconVerticalSolidList"/>
    <dgm:cxn modelId="{8C55B94E-5A62-4C4A-A3E6-DD38289C369C}" type="presOf" srcId="{12EE86F2-586E-40C9-B1C7-07A25EC232D2}" destId="{2C5C1252-3E5A-451D-AB55-6A2129E1A7E7}" srcOrd="0" destOrd="0" presId="urn:microsoft.com/office/officeart/2018/2/layout/IconVerticalSolidList"/>
    <dgm:cxn modelId="{0A1B508D-0537-4758-9960-8A18CB67CAB3}" srcId="{12EE86F2-586E-40C9-B1C7-07A25EC232D2}" destId="{40B90097-93C0-4B67-81F7-499400218D39}" srcOrd="0" destOrd="0" parTransId="{2D127EB4-1346-452D-8023-6B6453BB75F1}" sibTransId="{A127F9F2-C4FE-454E-9FDC-1ACCBFB8BBC0}"/>
    <dgm:cxn modelId="{D9460AC3-75E9-4907-9728-5EC3160A7221}" type="presOf" srcId="{40B90097-93C0-4B67-81F7-499400218D39}" destId="{6EA91415-08F4-4EB4-9B61-CE3598E2D1E8}" srcOrd="0" destOrd="0" presId="urn:microsoft.com/office/officeart/2018/2/layout/IconVerticalSolidList"/>
    <dgm:cxn modelId="{C0A47AD4-E972-4552-AC47-E3E29EE6E184}" srcId="{12EE86F2-586E-40C9-B1C7-07A25EC232D2}" destId="{6670D947-332B-4F4F-9C78-15FF9B040E5A}" srcOrd="1" destOrd="0" parTransId="{42061FE8-53A8-43A7-8F72-4B7FA54412C2}" sibTransId="{C43CCDB0-BA9E-496B-894C-962F01C9F5DF}"/>
    <dgm:cxn modelId="{EEED5D1F-4322-4754-9964-3D0C16886927}" type="presParOf" srcId="{2C5C1252-3E5A-451D-AB55-6A2129E1A7E7}" destId="{897FE170-7F02-47AF-B25B-055F8ECC05F6}" srcOrd="0" destOrd="0" presId="urn:microsoft.com/office/officeart/2018/2/layout/IconVerticalSolidList"/>
    <dgm:cxn modelId="{47C8DBE6-7304-4780-92A1-E03BF92A6708}" type="presParOf" srcId="{897FE170-7F02-47AF-B25B-055F8ECC05F6}" destId="{E8DD1431-72A3-42A7-B10E-36D4E9EB0315}" srcOrd="0" destOrd="0" presId="urn:microsoft.com/office/officeart/2018/2/layout/IconVerticalSolidList"/>
    <dgm:cxn modelId="{700E6207-5663-49D8-84F9-52154ECB8678}" type="presParOf" srcId="{897FE170-7F02-47AF-B25B-055F8ECC05F6}" destId="{9518F179-5D23-488F-852F-3FDBE84820B4}" srcOrd="1" destOrd="0" presId="urn:microsoft.com/office/officeart/2018/2/layout/IconVerticalSolidList"/>
    <dgm:cxn modelId="{543905F7-7AE0-4E38-857A-CB11A6746184}" type="presParOf" srcId="{897FE170-7F02-47AF-B25B-055F8ECC05F6}" destId="{E70BF2D2-BF2F-4660-8DD3-1BBC834973F7}" srcOrd="2" destOrd="0" presId="urn:microsoft.com/office/officeart/2018/2/layout/IconVerticalSolidList"/>
    <dgm:cxn modelId="{46B70926-0CD8-4237-89A3-A6B7CF8DD143}" type="presParOf" srcId="{897FE170-7F02-47AF-B25B-055F8ECC05F6}" destId="{6EA91415-08F4-4EB4-9B61-CE3598E2D1E8}" srcOrd="3" destOrd="0" presId="urn:microsoft.com/office/officeart/2018/2/layout/IconVerticalSolidList"/>
    <dgm:cxn modelId="{C8316D9D-847A-4C9D-B782-278D5C190DAD}" type="presParOf" srcId="{2C5C1252-3E5A-451D-AB55-6A2129E1A7E7}" destId="{A5118E6D-5185-47A7-B539-0D0DA35415E2}" srcOrd="1" destOrd="0" presId="urn:microsoft.com/office/officeart/2018/2/layout/IconVerticalSolidList"/>
    <dgm:cxn modelId="{F0E5226E-2D60-4D25-87B8-EE5D85D15153}" type="presParOf" srcId="{2C5C1252-3E5A-451D-AB55-6A2129E1A7E7}" destId="{BEA5B1EA-2225-4063-B0D6-0D28DD07712D}" srcOrd="2" destOrd="0" presId="urn:microsoft.com/office/officeart/2018/2/layout/IconVerticalSolidList"/>
    <dgm:cxn modelId="{8F8D346A-69EA-48C8-9816-EFC72A31C3B9}" type="presParOf" srcId="{BEA5B1EA-2225-4063-B0D6-0D28DD07712D}" destId="{4C540F88-98BE-4EB1-9C81-31B5AD4EA2C9}" srcOrd="0" destOrd="0" presId="urn:microsoft.com/office/officeart/2018/2/layout/IconVerticalSolidList"/>
    <dgm:cxn modelId="{B1D6D165-7289-4D34-BCE7-3AE67842805A}" type="presParOf" srcId="{BEA5B1EA-2225-4063-B0D6-0D28DD07712D}" destId="{3611E017-B701-4B4A-AB5B-E69C561D4A19}" srcOrd="1" destOrd="0" presId="urn:microsoft.com/office/officeart/2018/2/layout/IconVerticalSolidList"/>
    <dgm:cxn modelId="{845D1269-0C98-4668-A7B2-CB1E87B8B450}" type="presParOf" srcId="{BEA5B1EA-2225-4063-B0D6-0D28DD07712D}" destId="{9709BF8D-48A1-49D6-9E57-4025EA87EFF6}" srcOrd="2" destOrd="0" presId="urn:microsoft.com/office/officeart/2018/2/layout/IconVerticalSolidList"/>
    <dgm:cxn modelId="{28779CBA-88F5-48C7-9934-9935D0665DBF}" type="presParOf" srcId="{BEA5B1EA-2225-4063-B0D6-0D28DD07712D}" destId="{ABF705F2-8F8B-463D-9832-FD61501B06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8AF8383-9C53-4535-8B4F-8498659DBC6B}">
      <dgm:prSet/>
      <dgm:spPr/>
      <dgm:t>
        <a:bodyPr/>
        <a:lstStyle/>
        <a:p>
          <a:pPr>
            <a:lnSpc>
              <a:spcPct val="100000"/>
            </a:lnSpc>
          </a:pPr>
          <a:r>
            <a:rPr lang="it-IT"/>
            <a:t>Quando si desidera connettere due dispositivi, uno deve fungere da server tenendo un BluetoothServerSocket aperto</a:t>
          </a:r>
          <a:endParaRPr lang="en-US" dirty="0"/>
        </a:p>
      </dgm:t>
    </dgm:pt>
    <dgm:pt modelId="{13A53629-AA7F-4991-8F0C-502418D3398E}" type="parTrans" cxnId="{C8ADF012-9E6B-4581-B433-36005D078A26}">
      <dgm:prSet/>
      <dgm:spPr/>
      <dgm:t>
        <a:bodyPr/>
        <a:lstStyle/>
        <a:p>
          <a:endParaRPr lang="en-US"/>
        </a:p>
      </dgm:t>
    </dgm:pt>
    <dgm:pt modelId="{409CAF9F-03A6-42BB-B59A-8D5DE456705C}" type="sibTrans" cxnId="{C8ADF012-9E6B-4581-B433-36005D078A26}">
      <dgm:prSet/>
      <dgm:spPr/>
      <dgm:t>
        <a:bodyPr/>
        <a:lstStyle/>
        <a:p>
          <a:endParaRPr lang="en-US"/>
        </a:p>
      </dgm:t>
    </dgm:pt>
    <dgm:pt modelId="{67E342AD-86A7-416F-8A52-F264068D82A4}">
      <dgm:prSet/>
      <dgm:spPr/>
      <dgm:t>
        <a:bodyPr/>
        <a:lstStyle/>
        <a:p>
          <a:pPr>
            <a:lnSpc>
              <a:spcPct val="100000"/>
            </a:lnSpc>
          </a:pPr>
          <a:r>
            <a:rPr lang="it-IT"/>
            <a:t>Lo scopo del socket del server è ascoltare le richieste di connessione in entrata e fornire un socket Bluetooth connesso dopo l'accettazione di una richiesta</a:t>
          </a:r>
          <a:endParaRPr lang="en-US"/>
        </a:p>
      </dgm:t>
    </dgm:pt>
    <dgm:pt modelId="{FE203689-FF38-4E6B-A301-B11D5E86CC99}" type="parTrans" cxnId="{7140A217-5920-4B68-BE8A-BFA96D341E65}">
      <dgm:prSet/>
      <dgm:spPr/>
      <dgm:t>
        <a:bodyPr/>
        <a:lstStyle/>
        <a:p>
          <a:endParaRPr lang="en-US"/>
        </a:p>
      </dgm:t>
    </dgm:pt>
    <dgm:pt modelId="{DE57A326-5117-4239-9394-242D9951D899}" type="sibTrans" cxnId="{7140A217-5920-4B68-BE8A-BFA96D341E65}">
      <dgm:prSet/>
      <dgm:spPr/>
      <dgm:t>
        <a:bodyPr/>
        <a:lstStyle/>
        <a:p>
          <a:endParaRPr lang="en-US"/>
        </a:p>
      </dgm:t>
    </dgm:pt>
    <dgm:pt modelId="{6E072E47-9E5F-46B0-8D5E-87A4F8AF4149}">
      <dgm:prSet/>
      <dgm:spPr/>
      <dgm:t>
        <a:bodyPr/>
        <a:lstStyle/>
        <a:p>
          <a:pPr>
            <a:lnSpc>
              <a:spcPct val="100000"/>
            </a:lnSpc>
          </a:pPr>
          <a:r>
            <a:rPr lang="it-IT"/>
            <a:t>Quando BluetoothSocket viene acquisito da BluetoothServerSocket, BluetoothServerSocket può e dovrebbe essere scartato, a meno che non si desideri che il dispositivo accetti più connessioni</a:t>
          </a:r>
          <a:endParaRPr lang="en-US"/>
        </a:p>
      </dgm:t>
    </dgm:pt>
    <dgm:pt modelId="{831A0EC0-E158-4EA0-A25F-852BFCFF8925}" type="parTrans" cxnId="{9B3DF461-A3DD-4682-ACA0-0C92E68DB018}">
      <dgm:prSet/>
      <dgm:spPr/>
      <dgm:t>
        <a:bodyPr/>
        <a:lstStyle/>
        <a:p>
          <a:endParaRPr lang="en-US"/>
        </a:p>
      </dgm:t>
    </dgm:pt>
    <dgm:pt modelId="{74B636B5-132D-487C-B737-A872D03D75C7}" type="sibTrans" cxnId="{9B3DF461-A3DD-4682-ACA0-0C92E68DB018}">
      <dgm:prSet/>
      <dgm:spPr/>
      <dgm:t>
        <a:bodyPr/>
        <a:lstStyle/>
        <a:p>
          <a:endParaRPr lang="en-US"/>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3"/>
      <dgm:spPr/>
    </dgm:pt>
    <dgm:pt modelId="{5B5ADC19-327E-4172-8D37-E4EAF2E5E6EB}" type="pres">
      <dgm:prSet presAssocID="{B8AF8383-9C53-4535-8B4F-8498659DBC6B}"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llegament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3">
        <dgm:presLayoutVars>
          <dgm:chMax val="0"/>
          <dgm:chPref val="0"/>
        </dgm:presLayoutVars>
      </dgm:prSet>
      <dgm:spPr/>
    </dgm:pt>
    <dgm:pt modelId="{D3B90DE5-D301-4B75-8E85-EFA8B2838B1A}" type="pres">
      <dgm:prSet presAssocID="{409CAF9F-03A6-42BB-B59A-8D5DE456705C}" presName="sibTrans" presStyleCnt="0"/>
      <dgm:spPr/>
    </dgm:pt>
    <dgm:pt modelId="{651C3801-061F-4963-95FD-61ABF405C4E6}" type="pres">
      <dgm:prSet presAssocID="{67E342AD-86A7-416F-8A52-F264068D82A4}" presName="compNode" presStyleCnt="0"/>
      <dgm:spPr/>
    </dgm:pt>
    <dgm:pt modelId="{B1204FF2-A08B-461D-863A-3C2C3C67E288}" type="pres">
      <dgm:prSet presAssocID="{67E342AD-86A7-416F-8A52-F264068D82A4}" presName="bgRect" presStyleLbl="bgShp" presStyleIdx="1" presStyleCnt="3"/>
      <dgm:spPr/>
    </dgm:pt>
    <dgm:pt modelId="{794E2719-C38C-4BDB-8B13-3D45D751ACD2}" type="pres">
      <dgm:prSet presAssocID="{67E342AD-86A7-416F-8A52-F264068D82A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erver"/>
        </a:ext>
      </dgm:extLst>
    </dgm:pt>
    <dgm:pt modelId="{90212413-3FD1-4D93-A986-9844069689DC}" type="pres">
      <dgm:prSet presAssocID="{67E342AD-86A7-416F-8A52-F264068D82A4}" presName="spaceRect" presStyleCnt="0"/>
      <dgm:spPr/>
    </dgm:pt>
    <dgm:pt modelId="{4995531C-A973-45C7-97DB-F6C95EDC1D43}" type="pres">
      <dgm:prSet presAssocID="{67E342AD-86A7-416F-8A52-F264068D82A4}" presName="parTx" presStyleLbl="revTx" presStyleIdx="1" presStyleCnt="3">
        <dgm:presLayoutVars>
          <dgm:chMax val="0"/>
          <dgm:chPref val="0"/>
        </dgm:presLayoutVars>
      </dgm:prSet>
      <dgm:spPr/>
    </dgm:pt>
    <dgm:pt modelId="{DE5C1BB7-F7DE-4DBC-9DDF-6FE2BE0EBD3D}" type="pres">
      <dgm:prSet presAssocID="{DE57A326-5117-4239-9394-242D9951D899}" presName="sibTrans" presStyleCnt="0"/>
      <dgm:spPr/>
    </dgm:pt>
    <dgm:pt modelId="{0F287A4A-A63B-4DDC-8D60-81641EBEEAFC}" type="pres">
      <dgm:prSet presAssocID="{6E072E47-9E5F-46B0-8D5E-87A4F8AF4149}" presName="compNode" presStyleCnt="0"/>
      <dgm:spPr/>
    </dgm:pt>
    <dgm:pt modelId="{A8F4BC95-7F2B-47A7-9A3B-6E36BD34277A}" type="pres">
      <dgm:prSet presAssocID="{6E072E47-9E5F-46B0-8D5E-87A4F8AF4149}" presName="bgRect" presStyleLbl="bgShp" presStyleIdx="2" presStyleCnt="3"/>
      <dgm:spPr/>
    </dgm:pt>
    <dgm:pt modelId="{FF3F40A5-979A-44C9-894C-A0AB90AA2F47}" type="pres">
      <dgm:prSet presAssocID="{6E072E47-9E5F-46B0-8D5E-87A4F8AF414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iciclo"/>
        </a:ext>
      </dgm:extLst>
    </dgm:pt>
    <dgm:pt modelId="{E38694E1-72B5-4E0D-A9EE-C2139DDEE91D}" type="pres">
      <dgm:prSet presAssocID="{6E072E47-9E5F-46B0-8D5E-87A4F8AF4149}" presName="spaceRect" presStyleCnt="0"/>
      <dgm:spPr/>
    </dgm:pt>
    <dgm:pt modelId="{053EA63F-E489-49AC-9DE9-46138D278E2F}" type="pres">
      <dgm:prSet presAssocID="{6E072E47-9E5F-46B0-8D5E-87A4F8AF4149}" presName="parTx" presStyleLbl="revTx" presStyleIdx="2" presStyleCnt="3">
        <dgm:presLayoutVars>
          <dgm:chMax val="0"/>
          <dgm:chPref val="0"/>
        </dgm:presLayoutVars>
      </dgm:prSet>
      <dgm:spPr/>
    </dgm:pt>
  </dgm:ptLst>
  <dgm:cxnLst>
    <dgm:cxn modelId="{C8ADF012-9E6B-4581-B433-36005D078A26}" srcId="{6ED4ADE3-8E7F-49D9-B947-B12C4064F415}" destId="{B8AF8383-9C53-4535-8B4F-8498659DBC6B}" srcOrd="0" destOrd="0" parTransId="{13A53629-AA7F-4991-8F0C-502418D3398E}" sibTransId="{409CAF9F-03A6-42BB-B59A-8D5DE456705C}"/>
    <dgm:cxn modelId="{7140A217-5920-4B68-BE8A-BFA96D341E65}" srcId="{6ED4ADE3-8E7F-49D9-B947-B12C4064F415}" destId="{67E342AD-86A7-416F-8A52-F264068D82A4}" srcOrd="1" destOrd="0" parTransId="{FE203689-FF38-4E6B-A301-B11D5E86CC99}" sibTransId="{DE57A326-5117-4239-9394-242D9951D899}"/>
    <dgm:cxn modelId="{9B3DF461-A3DD-4682-ACA0-0C92E68DB018}" srcId="{6ED4ADE3-8E7F-49D9-B947-B12C4064F415}" destId="{6E072E47-9E5F-46B0-8D5E-87A4F8AF4149}" srcOrd="2" destOrd="0" parTransId="{831A0EC0-E158-4EA0-A25F-852BFCFF8925}" sibTransId="{74B636B5-132D-487C-B737-A872D03D75C7}"/>
    <dgm:cxn modelId="{49DDE551-060B-4DB3-88B3-1EAC8E12A587}" type="presOf" srcId="{6ED4ADE3-8E7F-49D9-B947-B12C4064F415}" destId="{6455614C-01CB-44DC-8AB8-E8CE88AED11C}" srcOrd="0" destOrd="0" presId="urn:microsoft.com/office/officeart/2018/2/layout/IconVerticalSolidList"/>
    <dgm:cxn modelId="{12ADE0B2-67BB-46F9-876F-85398743284D}" type="presOf" srcId="{B8AF8383-9C53-4535-8B4F-8498659DBC6B}" destId="{AB83DF04-2509-4E8E-A1C9-AD9EA56A55F8}" srcOrd="0" destOrd="0" presId="urn:microsoft.com/office/officeart/2018/2/layout/IconVerticalSolidList"/>
    <dgm:cxn modelId="{732902B5-E0B8-471C-A729-F0AF60E02CB2}" type="presOf" srcId="{67E342AD-86A7-416F-8A52-F264068D82A4}" destId="{4995531C-A973-45C7-97DB-F6C95EDC1D43}" srcOrd="0" destOrd="0" presId="urn:microsoft.com/office/officeart/2018/2/layout/IconVerticalSolidList"/>
    <dgm:cxn modelId="{408189F8-B2C6-4E81-BAD9-7B8DF153C349}" type="presOf" srcId="{6E072E47-9E5F-46B0-8D5E-87A4F8AF4149}" destId="{053EA63F-E489-49AC-9DE9-46138D278E2F}" srcOrd="0" destOrd="0" presId="urn:microsoft.com/office/officeart/2018/2/layout/IconVerticalSolidList"/>
    <dgm:cxn modelId="{30D9E557-6F56-4C48-B80B-F3217D807DE5}" type="presParOf" srcId="{6455614C-01CB-44DC-8AB8-E8CE88AED11C}" destId="{607ADF72-22F4-42AE-B9A4-95E9023614BB}" srcOrd="0" destOrd="0" presId="urn:microsoft.com/office/officeart/2018/2/layout/IconVerticalSolidList"/>
    <dgm:cxn modelId="{90B16C1C-EB44-48D1-837C-6D4F2552D8E5}" type="presParOf" srcId="{607ADF72-22F4-42AE-B9A4-95E9023614BB}" destId="{374B29CD-3877-48D5-9A0C-A1CDAEC37262}" srcOrd="0" destOrd="0" presId="urn:microsoft.com/office/officeart/2018/2/layout/IconVerticalSolidList"/>
    <dgm:cxn modelId="{280ED484-47A6-4FEE-B1B5-11611F058CEB}" type="presParOf" srcId="{607ADF72-22F4-42AE-B9A4-95E9023614BB}" destId="{5B5ADC19-327E-4172-8D37-E4EAF2E5E6EB}" srcOrd="1" destOrd="0" presId="urn:microsoft.com/office/officeart/2018/2/layout/IconVerticalSolidList"/>
    <dgm:cxn modelId="{B6F471F1-9014-4CE9-B0D4-29F5D5335E2B}" type="presParOf" srcId="{607ADF72-22F4-42AE-B9A4-95E9023614BB}" destId="{62265017-EAB4-4063-91F0-1D44902436FF}" srcOrd="2" destOrd="0" presId="urn:microsoft.com/office/officeart/2018/2/layout/IconVerticalSolidList"/>
    <dgm:cxn modelId="{2E14E22E-7956-4E3D-BE2A-A5DC28B49D2E}" type="presParOf" srcId="{607ADF72-22F4-42AE-B9A4-95E9023614BB}" destId="{AB83DF04-2509-4E8E-A1C9-AD9EA56A55F8}" srcOrd="3" destOrd="0" presId="urn:microsoft.com/office/officeart/2018/2/layout/IconVerticalSolidList"/>
    <dgm:cxn modelId="{4CCAED9E-95A2-4AE0-8D8C-601F88093249}" type="presParOf" srcId="{6455614C-01CB-44DC-8AB8-E8CE88AED11C}" destId="{D3B90DE5-D301-4B75-8E85-EFA8B2838B1A}" srcOrd="1" destOrd="0" presId="urn:microsoft.com/office/officeart/2018/2/layout/IconVerticalSolidList"/>
    <dgm:cxn modelId="{CFA93C51-D334-4AFF-9F05-9CCD085248ED}" type="presParOf" srcId="{6455614C-01CB-44DC-8AB8-E8CE88AED11C}" destId="{651C3801-061F-4963-95FD-61ABF405C4E6}" srcOrd="2" destOrd="0" presId="urn:microsoft.com/office/officeart/2018/2/layout/IconVerticalSolidList"/>
    <dgm:cxn modelId="{6CE28CE0-BED6-4D43-A578-91DEE4F84174}" type="presParOf" srcId="{651C3801-061F-4963-95FD-61ABF405C4E6}" destId="{B1204FF2-A08B-461D-863A-3C2C3C67E288}" srcOrd="0" destOrd="0" presId="urn:microsoft.com/office/officeart/2018/2/layout/IconVerticalSolidList"/>
    <dgm:cxn modelId="{E9213E50-F78A-470F-885D-07DFCAB82A4A}" type="presParOf" srcId="{651C3801-061F-4963-95FD-61ABF405C4E6}" destId="{794E2719-C38C-4BDB-8B13-3D45D751ACD2}" srcOrd="1" destOrd="0" presId="urn:microsoft.com/office/officeart/2018/2/layout/IconVerticalSolidList"/>
    <dgm:cxn modelId="{FBC8ECB0-EB76-4983-9286-A5605D713E81}" type="presParOf" srcId="{651C3801-061F-4963-95FD-61ABF405C4E6}" destId="{90212413-3FD1-4D93-A986-9844069689DC}" srcOrd="2" destOrd="0" presId="urn:microsoft.com/office/officeart/2018/2/layout/IconVerticalSolidList"/>
    <dgm:cxn modelId="{5D71449F-144D-4458-950A-93D3CACFC706}" type="presParOf" srcId="{651C3801-061F-4963-95FD-61ABF405C4E6}" destId="{4995531C-A973-45C7-97DB-F6C95EDC1D43}" srcOrd="3" destOrd="0" presId="urn:microsoft.com/office/officeart/2018/2/layout/IconVerticalSolidList"/>
    <dgm:cxn modelId="{0E6D71A6-9DBD-45CB-9683-1E8A70E0EBEF}" type="presParOf" srcId="{6455614C-01CB-44DC-8AB8-E8CE88AED11C}" destId="{DE5C1BB7-F7DE-4DBC-9DDF-6FE2BE0EBD3D}" srcOrd="3" destOrd="0" presId="urn:microsoft.com/office/officeart/2018/2/layout/IconVerticalSolidList"/>
    <dgm:cxn modelId="{AEF21097-CC62-4EF7-869A-F4BD6A675DC7}" type="presParOf" srcId="{6455614C-01CB-44DC-8AB8-E8CE88AED11C}" destId="{0F287A4A-A63B-4DDC-8D60-81641EBEEAFC}" srcOrd="4" destOrd="0" presId="urn:microsoft.com/office/officeart/2018/2/layout/IconVerticalSolidList"/>
    <dgm:cxn modelId="{7869ADA3-749C-42AD-918C-567C211525FF}" type="presParOf" srcId="{0F287A4A-A63B-4DDC-8D60-81641EBEEAFC}" destId="{A8F4BC95-7F2B-47A7-9A3B-6E36BD34277A}" srcOrd="0" destOrd="0" presId="urn:microsoft.com/office/officeart/2018/2/layout/IconVerticalSolidList"/>
    <dgm:cxn modelId="{E465FB01-BC8B-4DFF-A206-D92326BC2145}" type="presParOf" srcId="{0F287A4A-A63B-4DDC-8D60-81641EBEEAFC}" destId="{FF3F40A5-979A-44C9-894C-A0AB90AA2F47}" srcOrd="1" destOrd="0" presId="urn:microsoft.com/office/officeart/2018/2/layout/IconVerticalSolidList"/>
    <dgm:cxn modelId="{46ACE988-D855-43B7-9D67-C0CF44A2C31A}" type="presParOf" srcId="{0F287A4A-A63B-4DDC-8D60-81641EBEEAFC}" destId="{E38694E1-72B5-4E0D-A9EE-C2139DDEE91D}" srcOrd="2" destOrd="0" presId="urn:microsoft.com/office/officeart/2018/2/layout/IconVerticalSolidList"/>
    <dgm:cxn modelId="{6E5842A9-56A5-41A9-80DC-4B6B97A9F3DE}" type="presParOf" srcId="{0F287A4A-A63B-4DDC-8D60-81641EBEEAFC}" destId="{053EA63F-E489-49AC-9DE9-46138D278E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8AF8383-9C53-4535-8B4F-8498659DBC6B}">
      <dgm:prSet/>
      <dgm:spPr/>
      <dgm:t>
        <a:bodyPr/>
        <a:lstStyle/>
        <a:p>
          <a:r>
            <a:rPr lang="it-IT"/>
            <a:t>Si ottiene un BluetoothServerSocket chiamando listenUsingRfcommWithServiceRecord()</a:t>
          </a:r>
          <a:endParaRPr lang="en-US"/>
        </a:p>
      </dgm:t>
    </dgm:pt>
    <dgm:pt modelId="{13A53629-AA7F-4991-8F0C-502418D3398E}" type="parTrans" cxnId="{C8ADF012-9E6B-4581-B433-36005D078A26}">
      <dgm:prSet/>
      <dgm:spPr/>
      <dgm:t>
        <a:bodyPr/>
        <a:lstStyle/>
        <a:p>
          <a:endParaRPr lang="en-US"/>
        </a:p>
      </dgm:t>
    </dgm:pt>
    <dgm:pt modelId="{409CAF9F-03A6-42BB-B59A-8D5DE456705C}" type="sibTrans" cxnId="{C8ADF012-9E6B-4581-B433-36005D078A26}">
      <dgm:prSet/>
      <dgm:spPr/>
      <dgm:t>
        <a:bodyPr/>
        <a:lstStyle/>
        <a:p>
          <a:endParaRPr lang="en-US"/>
        </a:p>
      </dgm:t>
    </dgm:pt>
    <dgm:pt modelId="{67E342AD-86A7-416F-8A52-F264068D82A4}">
      <dgm:prSet/>
      <dgm:spPr/>
      <dgm:t>
        <a:bodyPr/>
        <a:lstStyle/>
        <a:p>
          <a:r>
            <a:rPr lang="it-IT"/>
            <a:t>La stringa è un nome identificabile del tuo servizio, che il sistema scrive automaticamente in una nuova voce del database SDP (Service Discovery Protocol) sul dispositivo, Il nome è arbitrario e può essere semplicemente il nome dell'applicazione</a:t>
          </a:r>
          <a:endParaRPr lang="en-US"/>
        </a:p>
      </dgm:t>
    </dgm:pt>
    <dgm:pt modelId="{FE203689-FF38-4E6B-A301-B11D5E86CC99}" type="parTrans" cxnId="{7140A217-5920-4B68-BE8A-BFA96D341E65}">
      <dgm:prSet/>
      <dgm:spPr/>
      <dgm:t>
        <a:bodyPr/>
        <a:lstStyle/>
        <a:p>
          <a:endParaRPr lang="en-US"/>
        </a:p>
      </dgm:t>
    </dgm:pt>
    <dgm:pt modelId="{DE57A326-5117-4239-9394-242D9951D899}" type="sibTrans" cxnId="{7140A217-5920-4B68-BE8A-BFA96D341E65}">
      <dgm:prSet/>
      <dgm:spPr/>
      <dgm:t>
        <a:bodyPr/>
        <a:lstStyle/>
        <a:p>
          <a:endParaRPr lang="en-US"/>
        </a:p>
      </dgm:t>
    </dgm:pt>
    <dgm:pt modelId="{6E072E47-9E5F-46B0-8D5E-87A4F8AF4149}">
      <dgm:prSet/>
      <dgm:spPr/>
      <dgm:t>
        <a:bodyPr/>
        <a:lstStyle/>
        <a:p>
          <a:r>
            <a:rPr lang="it-IT"/>
            <a:t>L'identificatore univoco universale (UUID) è anche incluso nella voce SDP e costituisce la base per l'accordo di connessione con il dispositivo client. Cioè, quando il client tenta di connettersi con questo dispositivo, trasporta un UUID che identifica in modo univoco il servizio con cui desidera connettersi. Questi UUID devono corrispondere affinché la connessione venga accettata</a:t>
          </a:r>
          <a:endParaRPr lang="en-US"/>
        </a:p>
      </dgm:t>
    </dgm:pt>
    <dgm:pt modelId="{831A0EC0-E158-4EA0-A25F-852BFCFF8925}" type="parTrans" cxnId="{9B3DF461-A3DD-4682-ACA0-0C92E68DB018}">
      <dgm:prSet/>
      <dgm:spPr/>
      <dgm:t>
        <a:bodyPr/>
        <a:lstStyle/>
        <a:p>
          <a:endParaRPr lang="en-US"/>
        </a:p>
      </dgm:t>
    </dgm:pt>
    <dgm:pt modelId="{74B636B5-132D-487C-B737-A872D03D75C7}" type="sibTrans" cxnId="{9B3DF461-A3DD-4682-ACA0-0C92E68DB018}">
      <dgm:prSet/>
      <dgm:spPr/>
      <dgm:t>
        <a:bodyPr/>
        <a:lstStyle/>
        <a:p>
          <a:endParaRPr lang="en-US"/>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3"/>
      <dgm:spPr/>
    </dgm:pt>
    <dgm:pt modelId="{5B5ADC19-327E-4172-8D37-E4EAF2E5E6EB}" type="pres">
      <dgm:prSet presAssocID="{B8AF8383-9C53-4535-8B4F-8498659DBC6B}"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llegato/non collegat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3">
        <dgm:presLayoutVars>
          <dgm:chMax val="0"/>
          <dgm:chPref val="0"/>
        </dgm:presLayoutVars>
      </dgm:prSet>
      <dgm:spPr/>
    </dgm:pt>
    <dgm:pt modelId="{D3B90DE5-D301-4B75-8E85-EFA8B2838B1A}" type="pres">
      <dgm:prSet presAssocID="{409CAF9F-03A6-42BB-B59A-8D5DE456705C}" presName="sibTrans" presStyleCnt="0"/>
      <dgm:spPr/>
    </dgm:pt>
    <dgm:pt modelId="{651C3801-061F-4963-95FD-61ABF405C4E6}" type="pres">
      <dgm:prSet presAssocID="{67E342AD-86A7-416F-8A52-F264068D82A4}" presName="compNode" presStyleCnt="0"/>
      <dgm:spPr/>
    </dgm:pt>
    <dgm:pt modelId="{B1204FF2-A08B-461D-863A-3C2C3C67E288}" type="pres">
      <dgm:prSet presAssocID="{67E342AD-86A7-416F-8A52-F264068D82A4}" presName="bgRect" presStyleLbl="bgShp" presStyleIdx="1" presStyleCnt="3"/>
      <dgm:spPr/>
    </dgm:pt>
    <dgm:pt modelId="{794E2719-C38C-4BDB-8B13-3D45D751ACD2}" type="pres">
      <dgm:prSet presAssocID="{67E342AD-86A7-416F-8A52-F264068D82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0212413-3FD1-4D93-A986-9844069689DC}" type="pres">
      <dgm:prSet presAssocID="{67E342AD-86A7-416F-8A52-F264068D82A4}" presName="spaceRect" presStyleCnt="0"/>
      <dgm:spPr/>
    </dgm:pt>
    <dgm:pt modelId="{4995531C-A973-45C7-97DB-F6C95EDC1D43}" type="pres">
      <dgm:prSet presAssocID="{67E342AD-86A7-416F-8A52-F264068D82A4}" presName="parTx" presStyleLbl="revTx" presStyleIdx="1" presStyleCnt="3">
        <dgm:presLayoutVars>
          <dgm:chMax val="0"/>
          <dgm:chPref val="0"/>
        </dgm:presLayoutVars>
      </dgm:prSet>
      <dgm:spPr/>
    </dgm:pt>
    <dgm:pt modelId="{DE5C1BB7-F7DE-4DBC-9DDF-6FE2BE0EBD3D}" type="pres">
      <dgm:prSet presAssocID="{DE57A326-5117-4239-9394-242D9951D899}" presName="sibTrans" presStyleCnt="0"/>
      <dgm:spPr/>
    </dgm:pt>
    <dgm:pt modelId="{0F287A4A-A63B-4DDC-8D60-81641EBEEAFC}" type="pres">
      <dgm:prSet presAssocID="{6E072E47-9E5F-46B0-8D5E-87A4F8AF4149}" presName="compNode" presStyleCnt="0"/>
      <dgm:spPr/>
    </dgm:pt>
    <dgm:pt modelId="{A8F4BC95-7F2B-47A7-9A3B-6E36BD34277A}" type="pres">
      <dgm:prSet presAssocID="{6E072E47-9E5F-46B0-8D5E-87A4F8AF4149}" presName="bgRect" presStyleLbl="bgShp" presStyleIdx="2" presStyleCnt="3"/>
      <dgm:spPr/>
    </dgm:pt>
    <dgm:pt modelId="{FF3F40A5-979A-44C9-894C-A0AB90AA2F47}" type="pres">
      <dgm:prSet presAssocID="{6E072E47-9E5F-46B0-8D5E-87A4F8AF414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dipendente"/>
        </a:ext>
      </dgm:extLst>
    </dgm:pt>
    <dgm:pt modelId="{E38694E1-72B5-4E0D-A9EE-C2139DDEE91D}" type="pres">
      <dgm:prSet presAssocID="{6E072E47-9E5F-46B0-8D5E-87A4F8AF4149}" presName="spaceRect" presStyleCnt="0"/>
      <dgm:spPr/>
    </dgm:pt>
    <dgm:pt modelId="{053EA63F-E489-49AC-9DE9-46138D278E2F}" type="pres">
      <dgm:prSet presAssocID="{6E072E47-9E5F-46B0-8D5E-87A4F8AF4149}" presName="parTx" presStyleLbl="revTx" presStyleIdx="2" presStyleCnt="3">
        <dgm:presLayoutVars>
          <dgm:chMax val="0"/>
          <dgm:chPref val="0"/>
        </dgm:presLayoutVars>
      </dgm:prSet>
      <dgm:spPr/>
    </dgm:pt>
  </dgm:ptLst>
  <dgm:cxnLst>
    <dgm:cxn modelId="{C8ADF012-9E6B-4581-B433-36005D078A26}" srcId="{6ED4ADE3-8E7F-49D9-B947-B12C4064F415}" destId="{B8AF8383-9C53-4535-8B4F-8498659DBC6B}" srcOrd="0" destOrd="0" parTransId="{13A53629-AA7F-4991-8F0C-502418D3398E}" sibTransId="{409CAF9F-03A6-42BB-B59A-8D5DE456705C}"/>
    <dgm:cxn modelId="{7140A217-5920-4B68-BE8A-BFA96D341E65}" srcId="{6ED4ADE3-8E7F-49D9-B947-B12C4064F415}" destId="{67E342AD-86A7-416F-8A52-F264068D82A4}" srcOrd="1" destOrd="0" parTransId="{FE203689-FF38-4E6B-A301-B11D5E86CC99}" sibTransId="{DE57A326-5117-4239-9394-242D9951D899}"/>
    <dgm:cxn modelId="{9B3DF461-A3DD-4682-ACA0-0C92E68DB018}" srcId="{6ED4ADE3-8E7F-49D9-B947-B12C4064F415}" destId="{6E072E47-9E5F-46B0-8D5E-87A4F8AF4149}" srcOrd="2" destOrd="0" parTransId="{831A0EC0-E158-4EA0-A25F-852BFCFF8925}" sibTransId="{74B636B5-132D-487C-B737-A872D03D75C7}"/>
    <dgm:cxn modelId="{49DDE551-060B-4DB3-88B3-1EAC8E12A587}" type="presOf" srcId="{6ED4ADE3-8E7F-49D9-B947-B12C4064F415}" destId="{6455614C-01CB-44DC-8AB8-E8CE88AED11C}" srcOrd="0" destOrd="0" presId="urn:microsoft.com/office/officeart/2018/2/layout/IconVerticalSolidList"/>
    <dgm:cxn modelId="{12ADE0B2-67BB-46F9-876F-85398743284D}" type="presOf" srcId="{B8AF8383-9C53-4535-8B4F-8498659DBC6B}" destId="{AB83DF04-2509-4E8E-A1C9-AD9EA56A55F8}" srcOrd="0" destOrd="0" presId="urn:microsoft.com/office/officeart/2018/2/layout/IconVerticalSolidList"/>
    <dgm:cxn modelId="{732902B5-E0B8-471C-A729-F0AF60E02CB2}" type="presOf" srcId="{67E342AD-86A7-416F-8A52-F264068D82A4}" destId="{4995531C-A973-45C7-97DB-F6C95EDC1D43}" srcOrd="0" destOrd="0" presId="urn:microsoft.com/office/officeart/2018/2/layout/IconVerticalSolidList"/>
    <dgm:cxn modelId="{408189F8-B2C6-4E81-BAD9-7B8DF153C349}" type="presOf" srcId="{6E072E47-9E5F-46B0-8D5E-87A4F8AF4149}" destId="{053EA63F-E489-49AC-9DE9-46138D278E2F}" srcOrd="0" destOrd="0" presId="urn:microsoft.com/office/officeart/2018/2/layout/IconVerticalSolidList"/>
    <dgm:cxn modelId="{30D9E557-6F56-4C48-B80B-F3217D807DE5}" type="presParOf" srcId="{6455614C-01CB-44DC-8AB8-E8CE88AED11C}" destId="{607ADF72-22F4-42AE-B9A4-95E9023614BB}" srcOrd="0" destOrd="0" presId="urn:microsoft.com/office/officeart/2018/2/layout/IconVerticalSolidList"/>
    <dgm:cxn modelId="{90B16C1C-EB44-48D1-837C-6D4F2552D8E5}" type="presParOf" srcId="{607ADF72-22F4-42AE-B9A4-95E9023614BB}" destId="{374B29CD-3877-48D5-9A0C-A1CDAEC37262}" srcOrd="0" destOrd="0" presId="urn:microsoft.com/office/officeart/2018/2/layout/IconVerticalSolidList"/>
    <dgm:cxn modelId="{280ED484-47A6-4FEE-B1B5-11611F058CEB}" type="presParOf" srcId="{607ADF72-22F4-42AE-B9A4-95E9023614BB}" destId="{5B5ADC19-327E-4172-8D37-E4EAF2E5E6EB}" srcOrd="1" destOrd="0" presId="urn:microsoft.com/office/officeart/2018/2/layout/IconVerticalSolidList"/>
    <dgm:cxn modelId="{B6F471F1-9014-4CE9-B0D4-29F5D5335E2B}" type="presParOf" srcId="{607ADF72-22F4-42AE-B9A4-95E9023614BB}" destId="{62265017-EAB4-4063-91F0-1D44902436FF}" srcOrd="2" destOrd="0" presId="urn:microsoft.com/office/officeart/2018/2/layout/IconVerticalSolidList"/>
    <dgm:cxn modelId="{2E14E22E-7956-4E3D-BE2A-A5DC28B49D2E}" type="presParOf" srcId="{607ADF72-22F4-42AE-B9A4-95E9023614BB}" destId="{AB83DF04-2509-4E8E-A1C9-AD9EA56A55F8}" srcOrd="3" destOrd="0" presId="urn:microsoft.com/office/officeart/2018/2/layout/IconVerticalSolidList"/>
    <dgm:cxn modelId="{4CCAED9E-95A2-4AE0-8D8C-601F88093249}" type="presParOf" srcId="{6455614C-01CB-44DC-8AB8-E8CE88AED11C}" destId="{D3B90DE5-D301-4B75-8E85-EFA8B2838B1A}" srcOrd="1" destOrd="0" presId="urn:microsoft.com/office/officeart/2018/2/layout/IconVerticalSolidList"/>
    <dgm:cxn modelId="{CFA93C51-D334-4AFF-9F05-9CCD085248ED}" type="presParOf" srcId="{6455614C-01CB-44DC-8AB8-E8CE88AED11C}" destId="{651C3801-061F-4963-95FD-61ABF405C4E6}" srcOrd="2" destOrd="0" presId="urn:microsoft.com/office/officeart/2018/2/layout/IconVerticalSolidList"/>
    <dgm:cxn modelId="{6CE28CE0-BED6-4D43-A578-91DEE4F84174}" type="presParOf" srcId="{651C3801-061F-4963-95FD-61ABF405C4E6}" destId="{B1204FF2-A08B-461D-863A-3C2C3C67E288}" srcOrd="0" destOrd="0" presId="urn:microsoft.com/office/officeart/2018/2/layout/IconVerticalSolidList"/>
    <dgm:cxn modelId="{E9213E50-F78A-470F-885D-07DFCAB82A4A}" type="presParOf" srcId="{651C3801-061F-4963-95FD-61ABF405C4E6}" destId="{794E2719-C38C-4BDB-8B13-3D45D751ACD2}" srcOrd="1" destOrd="0" presId="urn:microsoft.com/office/officeart/2018/2/layout/IconVerticalSolidList"/>
    <dgm:cxn modelId="{FBC8ECB0-EB76-4983-9286-A5605D713E81}" type="presParOf" srcId="{651C3801-061F-4963-95FD-61ABF405C4E6}" destId="{90212413-3FD1-4D93-A986-9844069689DC}" srcOrd="2" destOrd="0" presId="urn:microsoft.com/office/officeart/2018/2/layout/IconVerticalSolidList"/>
    <dgm:cxn modelId="{5D71449F-144D-4458-950A-93D3CACFC706}" type="presParOf" srcId="{651C3801-061F-4963-95FD-61ABF405C4E6}" destId="{4995531C-A973-45C7-97DB-F6C95EDC1D43}" srcOrd="3" destOrd="0" presId="urn:microsoft.com/office/officeart/2018/2/layout/IconVerticalSolidList"/>
    <dgm:cxn modelId="{0E6D71A6-9DBD-45CB-9683-1E8A70E0EBEF}" type="presParOf" srcId="{6455614C-01CB-44DC-8AB8-E8CE88AED11C}" destId="{DE5C1BB7-F7DE-4DBC-9DDF-6FE2BE0EBD3D}" srcOrd="3" destOrd="0" presId="urn:microsoft.com/office/officeart/2018/2/layout/IconVerticalSolidList"/>
    <dgm:cxn modelId="{AEF21097-CC62-4EF7-869A-F4BD6A675DC7}" type="presParOf" srcId="{6455614C-01CB-44DC-8AB8-E8CE88AED11C}" destId="{0F287A4A-A63B-4DDC-8D60-81641EBEEAFC}" srcOrd="4" destOrd="0" presId="urn:microsoft.com/office/officeart/2018/2/layout/IconVerticalSolidList"/>
    <dgm:cxn modelId="{7869ADA3-749C-42AD-918C-567C211525FF}" type="presParOf" srcId="{0F287A4A-A63B-4DDC-8D60-81641EBEEAFC}" destId="{A8F4BC95-7F2B-47A7-9A3B-6E36BD34277A}" srcOrd="0" destOrd="0" presId="urn:microsoft.com/office/officeart/2018/2/layout/IconVerticalSolidList"/>
    <dgm:cxn modelId="{E465FB01-BC8B-4DFF-A206-D92326BC2145}" type="presParOf" srcId="{0F287A4A-A63B-4DDC-8D60-81641EBEEAFC}" destId="{FF3F40A5-979A-44C9-894C-A0AB90AA2F47}" srcOrd="1" destOrd="0" presId="urn:microsoft.com/office/officeart/2018/2/layout/IconVerticalSolidList"/>
    <dgm:cxn modelId="{46ACE988-D855-43B7-9D67-C0CF44A2C31A}" type="presParOf" srcId="{0F287A4A-A63B-4DDC-8D60-81641EBEEAFC}" destId="{E38694E1-72B5-4E0D-A9EE-C2139DDEE91D}" srcOrd="2" destOrd="0" presId="urn:microsoft.com/office/officeart/2018/2/layout/IconVerticalSolidList"/>
    <dgm:cxn modelId="{6E5842A9-56A5-41A9-80DC-4B6B97A9F3DE}" type="presParOf" srcId="{0F287A4A-A63B-4DDC-8D60-81641EBEEAFC}" destId="{053EA63F-E489-49AC-9DE9-46138D278E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E5B5ABE-ADDC-4575-AFEC-AA9C7E3AFAAC}"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9CF65CE-A8D0-418F-B3C7-311F255CD971}">
      <dgm:prSet/>
      <dgm:spPr/>
      <dgm:t>
        <a:bodyPr/>
        <a:lstStyle/>
        <a:p>
          <a:pPr>
            <a:lnSpc>
              <a:spcPct val="100000"/>
            </a:lnSpc>
          </a:pPr>
          <a:r>
            <a:rPr lang="it-IT"/>
            <a:t>Si inizia ad ascoltare le richieste di connessione chiamando accept ()</a:t>
          </a:r>
          <a:endParaRPr lang="en-US"/>
        </a:p>
      </dgm:t>
    </dgm:pt>
    <dgm:pt modelId="{C454D9AC-AEF9-4343-8BAB-4DC129F975A8}" type="parTrans" cxnId="{B86E7F4D-DC0C-462F-9F21-9B21C2FE9C72}">
      <dgm:prSet/>
      <dgm:spPr/>
      <dgm:t>
        <a:bodyPr/>
        <a:lstStyle/>
        <a:p>
          <a:endParaRPr lang="en-US"/>
        </a:p>
      </dgm:t>
    </dgm:pt>
    <dgm:pt modelId="{1718B0CE-C845-4436-8979-3AFD5937D9E7}" type="sibTrans" cxnId="{B86E7F4D-DC0C-462F-9F21-9B21C2FE9C72}">
      <dgm:prSet/>
      <dgm:spPr/>
      <dgm:t>
        <a:bodyPr/>
        <a:lstStyle/>
        <a:p>
          <a:pPr>
            <a:lnSpc>
              <a:spcPct val="100000"/>
            </a:lnSpc>
          </a:pPr>
          <a:endParaRPr lang="en-US"/>
        </a:p>
      </dgm:t>
    </dgm:pt>
    <dgm:pt modelId="{0D37C8F5-E9B3-4A69-8FD5-6C7FA07EAB56}">
      <dgm:prSet/>
      <dgm:spPr/>
      <dgm:t>
        <a:bodyPr/>
        <a:lstStyle/>
        <a:p>
          <a:pPr>
            <a:lnSpc>
              <a:spcPct val="100000"/>
            </a:lnSpc>
          </a:pPr>
          <a:r>
            <a:rPr lang="it-IT" dirty="0"/>
            <a:t>Questa è una chiamata bloccante: ritorna o una connessione o lancia un errore</a:t>
          </a:r>
          <a:endParaRPr lang="en-US" dirty="0"/>
        </a:p>
      </dgm:t>
    </dgm:pt>
    <dgm:pt modelId="{CC990036-577F-427B-9B09-2D6B2C73A7C6}" type="parTrans" cxnId="{0A00CA86-D790-4A2C-A806-65E5326EFF6E}">
      <dgm:prSet/>
      <dgm:spPr/>
      <dgm:t>
        <a:bodyPr/>
        <a:lstStyle/>
        <a:p>
          <a:endParaRPr lang="en-US"/>
        </a:p>
      </dgm:t>
    </dgm:pt>
    <dgm:pt modelId="{2860CF47-03D9-4A23-96E6-F9BB8CEAE6D5}" type="sibTrans" cxnId="{0A00CA86-D790-4A2C-A806-65E5326EFF6E}">
      <dgm:prSet/>
      <dgm:spPr/>
      <dgm:t>
        <a:bodyPr/>
        <a:lstStyle/>
        <a:p>
          <a:pPr>
            <a:lnSpc>
              <a:spcPct val="100000"/>
            </a:lnSpc>
          </a:pPr>
          <a:endParaRPr lang="en-US"/>
        </a:p>
      </dgm:t>
    </dgm:pt>
    <dgm:pt modelId="{78DD14F6-8353-41F1-8CFE-3D15ECF96C50}">
      <dgm:prSet/>
      <dgm:spPr/>
      <dgm:t>
        <a:bodyPr/>
        <a:lstStyle/>
        <a:p>
          <a:pPr>
            <a:lnSpc>
              <a:spcPct val="100000"/>
            </a:lnSpc>
          </a:pPr>
          <a:r>
            <a:rPr lang="it-IT"/>
            <a:t>Una connessione viene accettata solo quando un dispositivo remoto ha inviato una richiesta di connessione contenente un UUID che corrisponde a quello registrato con questo socket del server di ascolto</a:t>
          </a:r>
          <a:endParaRPr lang="en-US"/>
        </a:p>
      </dgm:t>
    </dgm:pt>
    <dgm:pt modelId="{4AF0C965-5490-4413-AD7F-BE9CBF32D7EA}" type="parTrans" cxnId="{1D3E914E-344D-44A9-AB55-987C563FBF3D}">
      <dgm:prSet/>
      <dgm:spPr/>
      <dgm:t>
        <a:bodyPr/>
        <a:lstStyle/>
        <a:p>
          <a:endParaRPr lang="en-US"/>
        </a:p>
      </dgm:t>
    </dgm:pt>
    <dgm:pt modelId="{6078D5C6-2EF8-4CDF-866F-24F933627867}" type="sibTrans" cxnId="{1D3E914E-344D-44A9-AB55-987C563FBF3D}">
      <dgm:prSet/>
      <dgm:spPr/>
      <dgm:t>
        <a:bodyPr/>
        <a:lstStyle/>
        <a:p>
          <a:pPr>
            <a:lnSpc>
              <a:spcPct val="100000"/>
            </a:lnSpc>
          </a:pPr>
          <a:endParaRPr lang="en-US"/>
        </a:p>
      </dgm:t>
    </dgm:pt>
    <dgm:pt modelId="{4F7850AF-1554-443F-A411-8AC89F1BEA79}">
      <dgm:prSet/>
      <dgm:spPr/>
      <dgm:t>
        <a:bodyPr/>
        <a:lstStyle/>
        <a:p>
          <a:pPr>
            <a:lnSpc>
              <a:spcPct val="100000"/>
            </a:lnSpc>
          </a:pPr>
          <a:r>
            <a:rPr lang="it-IT" dirty="0"/>
            <a:t>In caso di successo, </a:t>
          </a:r>
          <a:r>
            <a:rPr lang="it-IT" dirty="0" err="1"/>
            <a:t>accept</a:t>
          </a:r>
          <a:r>
            <a:rPr lang="it-IT" dirty="0"/>
            <a:t>() restituisce un </a:t>
          </a:r>
          <a:r>
            <a:rPr lang="it-IT" dirty="0" err="1"/>
            <a:t>BluetoothSocket</a:t>
          </a:r>
          <a:r>
            <a:rPr lang="it-IT" dirty="0"/>
            <a:t> collegato</a:t>
          </a:r>
          <a:endParaRPr lang="en-US" dirty="0"/>
        </a:p>
      </dgm:t>
    </dgm:pt>
    <dgm:pt modelId="{DF8C5CF1-D2A0-4298-83EC-B707A292C735}" type="parTrans" cxnId="{20AF353D-BAF8-4A7C-86DC-CD5401A4DCB3}">
      <dgm:prSet/>
      <dgm:spPr/>
      <dgm:t>
        <a:bodyPr/>
        <a:lstStyle/>
        <a:p>
          <a:endParaRPr lang="en-US"/>
        </a:p>
      </dgm:t>
    </dgm:pt>
    <dgm:pt modelId="{C7628215-9F64-41F2-A180-3B2CFCE9B5E8}" type="sibTrans" cxnId="{20AF353D-BAF8-4A7C-86DC-CD5401A4DCB3}">
      <dgm:prSet/>
      <dgm:spPr/>
      <dgm:t>
        <a:bodyPr/>
        <a:lstStyle/>
        <a:p>
          <a:endParaRPr lang="en-US"/>
        </a:p>
      </dgm:t>
    </dgm:pt>
    <dgm:pt modelId="{1151684F-022B-423C-8718-B48EC75C44C7}" type="pres">
      <dgm:prSet presAssocID="{9E5B5ABE-ADDC-4575-AFEC-AA9C7E3AFAAC}" presName="root" presStyleCnt="0">
        <dgm:presLayoutVars>
          <dgm:dir/>
          <dgm:resizeHandles val="exact"/>
        </dgm:presLayoutVars>
      </dgm:prSet>
      <dgm:spPr/>
    </dgm:pt>
    <dgm:pt modelId="{D7560133-3355-4F27-9A63-F6B4CC26778D}" type="pres">
      <dgm:prSet presAssocID="{9E5B5ABE-ADDC-4575-AFEC-AA9C7E3AFAAC}" presName="container" presStyleCnt="0">
        <dgm:presLayoutVars>
          <dgm:dir/>
          <dgm:resizeHandles val="exact"/>
        </dgm:presLayoutVars>
      </dgm:prSet>
      <dgm:spPr/>
    </dgm:pt>
    <dgm:pt modelId="{803A1E38-08F0-41BD-89E6-DC66205EB24A}" type="pres">
      <dgm:prSet presAssocID="{A9CF65CE-A8D0-418F-B3C7-311F255CD971}" presName="compNode" presStyleCnt="0"/>
      <dgm:spPr/>
    </dgm:pt>
    <dgm:pt modelId="{87A0EFAE-97CF-4BB9-A942-D6EDC79D1E0C}" type="pres">
      <dgm:prSet presAssocID="{A9CF65CE-A8D0-418F-B3C7-311F255CD971}" presName="iconBgRect" presStyleLbl="bgShp" presStyleIdx="0" presStyleCnt="4"/>
      <dgm:spPr/>
    </dgm:pt>
    <dgm:pt modelId="{500530AA-B727-4BAE-A12F-7734950D9067}" type="pres">
      <dgm:prSet presAssocID="{A9CF65CE-A8D0-418F-B3C7-311F255CD9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028EBECA-74A0-40FE-9B97-8A3C9F63E903}" type="pres">
      <dgm:prSet presAssocID="{A9CF65CE-A8D0-418F-B3C7-311F255CD971}" presName="spaceRect" presStyleCnt="0"/>
      <dgm:spPr/>
    </dgm:pt>
    <dgm:pt modelId="{397E8DE8-B615-4888-B2E1-FB97AC9A38C2}" type="pres">
      <dgm:prSet presAssocID="{A9CF65CE-A8D0-418F-B3C7-311F255CD971}" presName="textRect" presStyleLbl="revTx" presStyleIdx="0" presStyleCnt="4">
        <dgm:presLayoutVars>
          <dgm:chMax val="1"/>
          <dgm:chPref val="1"/>
        </dgm:presLayoutVars>
      </dgm:prSet>
      <dgm:spPr/>
    </dgm:pt>
    <dgm:pt modelId="{FDE4188B-824E-48DD-B3E2-7ACE266D750E}" type="pres">
      <dgm:prSet presAssocID="{1718B0CE-C845-4436-8979-3AFD5937D9E7}" presName="sibTrans" presStyleLbl="sibTrans2D1" presStyleIdx="0" presStyleCnt="0"/>
      <dgm:spPr/>
    </dgm:pt>
    <dgm:pt modelId="{B746DDA4-04AE-4D5E-8E33-4E4B02CD9757}" type="pres">
      <dgm:prSet presAssocID="{0D37C8F5-E9B3-4A69-8FD5-6C7FA07EAB56}" presName="compNode" presStyleCnt="0"/>
      <dgm:spPr/>
    </dgm:pt>
    <dgm:pt modelId="{3B45EDB4-734F-41BE-8126-44AE514E5BD9}" type="pres">
      <dgm:prSet presAssocID="{0D37C8F5-E9B3-4A69-8FD5-6C7FA07EAB56}" presName="iconBgRect" presStyleLbl="bgShp" presStyleIdx="1" presStyleCnt="4"/>
      <dgm:spPr/>
    </dgm:pt>
    <dgm:pt modelId="{AC91D93C-3E1D-43F7-B4E3-B709A4E1B7D1}" type="pres">
      <dgm:prSet presAssocID="{0D37C8F5-E9B3-4A69-8FD5-6C7FA07EAB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reccia circolare"/>
        </a:ext>
      </dgm:extLst>
    </dgm:pt>
    <dgm:pt modelId="{1F2E7301-DCDF-4373-9E1A-48458A1D88CD}" type="pres">
      <dgm:prSet presAssocID="{0D37C8F5-E9B3-4A69-8FD5-6C7FA07EAB56}" presName="spaceRect" presStyleCnt="0"/>
      <dgm:spPr/>
    </dgm:pt>
    <dgm:pt modelId="{DB67E64D-2983-4696-B225-131AAEA5927C}" type="pres">
      <dgm:prSet presAssocID="{0D37C8F5-E9B3-4A69-8FD5-6C7FA07EAB56}" presName="textRect" presStyleLbl="revTx" presStyleIdx="1" presStyleCnt="4">
        <dgm:presLayoutVars>
          <dgm:chMax val="1"/>
          <dgm:chPref val="1"/>
        </dgm:presLayoutVars>
      </dgm:prSet>
      <dgm:spPr/>
    </dgm:pt>
    <dgm:pt modelId="{69C1CA55-1089-414D-824C-A5FB54CBDB41}" type="pres">
      <dgm:prSet presAssocID="{2860CF47-03D9-4A23-96E6-F9BB8CEAE6D5}" presName="sibTrans" presStyleLbl="sibTrans2D1" presStyleIdx="0" presStyleCnt="0"/>
      <dgm:spPr/>
    </dgm:pt>
    <dgm:pt modelId="{9ECBCD44-C38C-4ABC-B499-C6AD723514D8}" type="pres">
      <dgm:prSet presAssocID="{78DD14F6-8353-41F1-8CFE-3D15ECF96C50}" presName="compNode" presStyleCnt="0"/>
      <dgm:spPr/>
    </dgm:pt>
    <dgm:pt modelId="{823FD3D0-D8AA-4EE0-BB01-493F5E17335D}" type="pres">
      <dgm:prSet presAssocID="{78DD14F6-8353-41F1-8CFE-3D15ECF96C50}" presName="iconBgRect" presStyleLbl="bgShp" presStyleIdx="2" presStyleCnt="4"/>
      <dgm:spPr/>
    </dgm:pt>
    <dgm:pt modelId="{AF336B75-DCE3-45FC-914B-0C7D33FE0F2C}" type="pres">
      <dgm:prSet presAssocID="{78DD14F6-8353-41F1-8CFE-3D15ECF96C50}"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Tick1"/>
        </a:ext>
      </dgm:extLst>
    </dgm:pt>
    <dgm:pt modelId="{A3D7799D-AAA7-49F8-BD10-31C67D1EA3C3}" type="pres">
      <dgm:prSet presAssocID="{78DD14F6-8353-41F1-8CFE-3D15ECF96C50}" presName="spaceRect" presStyleCnt="0"/>
      <dgm:spPr/>
    </dgm:pt>
    <dgm:pt modelId="{A8B6109E-5E2D-4F86-9ADC-486EE81BAB16}" type="pres">
      <dgm:prSet presAssocID="{78DD14F6-8353-41F1-8CFE-3D15ECF96C50}" presName="textRect" presStyleLbl="revTx" presStyleIdx="2" presStyleCnt="4">
        <dgm:presLayoutVars>
          <dgm:chMax val="1"/>
          <dgm:chPref val="1"/>
        </dgm:presLayoutVars>
      </dgm:prSet>
      <dgm:spPr/>
    </dgm:pt>
    <dgm:pt modelId="{CF1E6DAB-19B0-4287-9ED5-78AD1B8BF6CD}" type="pres">
      <dgm:prSet presAssocID="{6078D5C6-2EF8-4CDF-866F-24F933627867}" presName="sibTrans" presStyleLbl="sibTrans2D1" presStyleIdx="0" presStyleCnt="0"/>
      <dgm:spPr/>
    </dgm:pt>
    <dgm:pt modelId="{FA7ABC47-139D-4E40-B339-73A4206A5CFE}" type="pres">
      <dgm:prSet presAssocID="{4F7850AF-1554-443F-A411-8AC89F1BEA79}" presName="compNode" presStyleCnt="0"/>
      <dgm:spPr/>
    </dgm:pt>
    <dgm:pt modelId="{07304B6B-7CA8-45A5-9563-DE9211A28FAB}" type="pres">
      <dgm:prSet presAssocID="{4F7850AF-1554-443F-A411-8AC89F1BEA79}" presName="iconBgRect" presStyleLbl="bgShp" presStyleIdx="3" presStyleCnt="4"/>
      <dgm:spPr/>
    </dgm:pt>
    <dgm:pt modelId="{F90EEBB2-904B-4A90-AC17-3A6944EAF066}" type="pres">
      <dgm:prSet presAssocID="{4F7850AF-1554-443F-A411-8AC89F1BEA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luetooth"/>
        </a:ext>
      </dgm:extLst>
    </dgm:pt>
    <dgm:pt modelId="{7287763E-963E-46BD-8F44-CC89CE65EB06}" type="pres">
      <dgm:prSet presAssocID="{4F7850AF-1554-443F-A411-8AC89F1BEA79}" presName="spaceRect" presStyleCnt="0"/>
      <dgm:spPr/>
    </dgm:pt>
    <dgm:pt modelId="{54CADD58-2F9F-456E-9C08-2A4ADFFF2D06}" type="pres">
      <dgm:prSet presAssocID="{4F7850AF-1554-443F-A411-8AC89F1BEA79}" presName="textRect" presStyleLbl="revTx" presStyleIdx="3" presStyleCnt="4">
        <dgm:presLayoutVars>
          <dgm:chMax val="1"/>
          <dgm:chPref val="1"/>
        </dgm:presLayoutVars>
      </dgm:prSet>
      <dgm:spPr/>
    </dgm:pt>
  </dgm:ptLst>
  <dgm:cxnLst>
    <dgm:cxn modelId="{20AF353D-BAF8-4A7C-86DC-CD5401A4DCB3}" srcId="{9E5B5ABE-ADDC-4575-AFEC-AA9C7E3AFAAC}" destId="{4F7850AF-1554-443F-A411-8AC89F1BEA79}" srcOrd="3" destOrd="0" parTransId="{DF8C5CF1-D2A0-4298-83EC-B707A292C735}" sibTransId="{C7628215-9F64-41F2-A180-3B2CFCE9B5E8}"/>
    <dgm:cxn modelId="{A9D2085B-8543-4015-A972-50B4E39C1D09}" type="presOf" srcId="{78DD14F6-8353-41F1-8CFE-3D15ECF96C50}" destId="{A8B6109E-5E2D-4F86-9ADC-486EE81BAB16}" srcOrd="0" destOrd="0" presId="urn:microsoft.com/office/officeart/2018/2/layout/IconCircleList"/>
    <dgm:cxn modelId="{B86E7F4D-DC0C-462F-9F21-9B21C2FE9C72}" srcId="{9E5B5ABE-ADDC-4575-AFEC-AA9C7E3AFAAC}" destId="{A9CF65CE-A8D0-418F-B3C7-311F255CD971}" srcOrd="0" destOrd="0" parTransId="{C454D9AC-AEF9-4343-8BAB-4DC129F975A8}" sibTransId="{1718B0CE-C845-4436-8979-3AFD5937D9E7}"/>
    <dgm:cxn modelId="{1D3E914E-344D-44A9-AB55-987C563FBF3D}" srcId="{9E5B5ABE-ADDC-4575-AFEC-AA9C7E3AFAAC}" destId="{78DD14F6-8353-41F1-8CFE-3D15ECF96C50}" srcOrd="2" destOrd="0" parTransId="{4AF0C965-5490-4413-AD7F-BE9CBF32D7EA}" sibTransId="{6078D5C6-2EF8-4CDF-866F-24F933627867}"/>
    <dgm:cxn modelId="{66D0F97D-00AF-44F1-8760-A3A41D9B3BCE}" type="presOf" srcId="{4F7850AF-1554-443F-A411-8AC89F1BEA79}" destId="{54CADD58-2F9F-456E-9C08-2A4ADFFF2D06}" srcOrd="0" destOrd="0" presId="urn:microsoft.com/office/officeart/2018/2/layout/IconCircleList"/>
    <dgm:cxn modelId="{84C6C981-9909-4D05-9C8A-9E8E67A616F6}" type="presOf" srcId="{6078D5C6-2EF8-4CDF-866F-24F933627867}" destId="{CF1E6DAB-19B0-4287-9ED5-78AD1B8BF6CD}" srcOrd="0" destOrd="0" presId="urn:microsoft.com/office/officeart/2018/2/layout/IconCircleList"/>
    <dgm:cxn modelId="{0A00CA86-D790-4A2C-A806-65E5326EFF6E}" srcId="{9E5B5ABE-ADDC-4575-AFEC-AA9C7E3AFAAC}" destId="{0D37C8F5-E9B3-4A69-8FD5-6C7FA07EAB56}" srcOrd="1" destOrd="0" parTransId="{CC990036-577F-427B-9B09-2D6B2C73A7C6}" sibTransId="{2860CF47-03D9-4A23-96E6-F9BB8CEAE6D5}"/>
    <dgm:cxn modelId="{54FC0A95-4252-4C0F-86CA-3A7B1C47E433}" type="presOf" srcId="{9E5B5ABE-ADDC-4575-AFEC-AA9C7E3AFAAC}" destId="{1151684F-022B-423C-8718-B48EC75C44C7}" srcOrd="0" destOrd="0" presId="urn:microsoft.com/office/officeart/2018/2/layout/IconCircleList"/>
    <dgm:cxn modelId="{AB05749A-325C-4FD9-9DB1-E5A498E5DD15}" type="presOf" srcId="{A9CF65CE-A8D0-418F-B3C7-311F255CD971}" destId="{397E8DE8-B615-4888-B2E1-FB97AC9A38C2}" srcOrd="0" destOrd="0" presId="urn:microsoft.com/office/officeart/2018/2/layout/IconCircleList"/>
    <dgm:cxn modelId="{CB9B719E-1479-487A-926B-1B3BFF7BC682}" type="presOf" srcId="{2860CF47-03D9-4A23-96E6-F9BB8CEAE6D5}" destId="{69C1CA55-1089-414D-824C-A5FB54CBDB41}" srcOrd="0" destOrd="0" presId="urn:microsoft.com/office/officeart/2018/2/layout/IconCircleList"/>
    <dgm:cxn modelId="{750D6EEC-3070-4A2F-BBF0-9F5450A98CE3}" type="presOf" srcId="{1718B0CE-C845-4436-8979-3AFD5937D9E7}" destId="{FDE4188B-824E-48DD-B3E2-7ACE266D750E}" srcOrd="0" destOrd="0" presId="urn:microsoft.com/office/officeart/2018/2/layout/IconCircleList"/>
    <dgm:cxn modelId="{B3ABFCEE-96AA-4F8E-A6EC-103EE26DE47B}" type="presOf" srcId="{0D37C8F5-E9B3-4A69-8FD5-6C7FA07EAB56}" destId="{DB67E64D-2983-4696-B225-131AAEA5927C}" srcOrd="0" destOrd="0" presId="urn:microsoft.com/office/officeart/2018/2/layout/IconCircleList"/>
    <dgm:cxn modelId="{35FD86A3-22F0-41D2-9DD7-031502891F7E}" type="presParOf" srcId="{1151684F-022B-423C-8718-B48EC75C44C7}" destId="{D7560133-3355-4F27-9A63-F6B4CC26778D}" srcOrd="0" destOrd="0" presId="urn:microsoft.com/office/officeart/2018/2/layout/IconCircleList"/>
    <dgm:cxn modelId="{FFD9E473-0ACF-497F-8E3A-C129739B61F9}" type="presParOf" srcId="{D7560133-3355-4F27-9A63-F6B4CC26778D}" destId="{803A1E38-08F0-41BD-89E6-DC66205EB24A}" srcOrd="0" destOrd="0" presId="urn:microsoft.com/office/officeart/2018/2/layout/IconCircleList"/>
    <dgm:cxn modelId="{D32A2692-F434-42A6-84DD-0D687291A35B}" type="presParOf" srcId="{803A1E38-08F0-41BD-89E6-DC66205EB24A}" destId="{87A0EFAE-97CF-4BB9-A942-D6EDC79D1E0C}" srcOrd="0" destOrd="0" presId="urn:microsoft.com/office/officeart/2018/2/layout/IconCircleList"/>
    <dgm:cxn modelId="{6C09FDBA-A45C-4D83-AFE9-216EA2236121}" type="presParOf" srcId="{803A1E38-08F0-41BD-89E6-DC66205EB24A}" destId="{500530AA-B727-4BAE-A12F-7734950D9067}" srcOrd="1" destOrd="0" presId="urn:microsoft.com/office/officeart/2018/2/layout/IconCircleList"/>
    <dgm:cxn modelId="{B17FF4CF-541B-4B48-9AF7-93FA5051C211}" type="presParOf" srcId="{803A1E38-08F0-41BD-89E6-DC66205EB24A}" destId="{028EBECA-74A0-40FE-9B97-8A3C9F63E903}" srcOrd="2" destOrd="0" presId="urn:microsoft.com/office/officeart/2018/2/layout/IconCircleList"/>
    <dgm:cxn modelId="{2064837E-32F5-4864-ACD9-5EA4D8A4EE47}" type="presParOf" srcId="{803A1E38-08F0-41BD-89E6-DC66205EB24A}" destId="{397E8DE8-B615-4888-B2E1-FB97AC9A38C2}" srcOrd="3" destOrd="0" presId="urn:microsoft.com/office/officeart/2018/2/layout/IconCircleList"/>
    <dgm:cxn modelId="{DCFE25F5-C623-4DE5-B8C1-AA1E80EC883A}" type="presParOf" srcId="{D7560133-3355-4F27-9A63-F6B4CC26778D}" destId="{FDE4188B-824E-48DD-B3E2-7ACE266D750E}" srcOrd="1" destOrd="0" presId="urn:microsoft.com/office/officeart/2018/2/layout/IconCircleList"/>
    <dgm:cxn modelId="{09CC5806-9751-4752-80E1-AA7DEA9A3D0F}" type="presParOf" srcId="{D7560133-3355-4F27-9A63-F6B4CC26778D}" destId="{B746DDA4-04AE-4D5E-8E33-4E4B02CD9757}" srcOrd="2" destOrd="0" presId="urn:microsoft.com/office/officeart/2018/2/layout/IconCircleList"/>
    <dgm:cxn modelId="{EF9EF69F-AF2E-426F-94C4-5CC29BAFFDC0}" type="presParOf" srcId="{B746DDA4-04AE-4D5E-8E33-4E4B02CD9757}" destId="{3B45EDB4-734F-41BE-8126-44AE514E5BD9}" srcOrd="0" destOrd="0" presId="urn:microsoft.com/office/officeart/2018/2/layout/IconCircleList"/>
    <dgm:cxn modelId="{5AA6A167-304B-4DB9-86AA-20D346CB9751}" type="presParOf" srcId="{B746DDA4-04AE-4D5E-8E33-4E4B02CD9757}" destId="{AC91D93C-3E1D-43F7-B4E3-B709A4E1B7D1}" srcOrd="1" destOrd="0" presId="urn:microsoft.com/office/officeart/2018/2/layout/IconCircleList"/>
    <dgm:cxn modelId="{0F7A7CCE-A889-4E6E-93D8-B91AA312C5DF}" type="presParOf" srcId="{B746DDA4-04AE-4D5E-8E33-4E4B02CD9757}" destId="{1F2E7301-DCDF-4373-9E1A-48458A1D88CD}" srcOrd="2" destOrd="0" presId="urn:microsoft.com/office/officeart/2018/2/layout/IconCircleList"/>
    <dgm:cxn modelId="{290228C0-45DD-42B3-BDFB-441C65930A5B}" type="presParOf" srcId="{B746DDA4-04AE-4D5E-8E33-4E4B02CD9757}" destId="{DB67E64D-2983-4696-B225-131AAEA5927C}" srcOrd="3" destOrd="0" presId="urn:microsoft.com/office/officeart/2018/2/layout/IconCircleList"/>
    <dgm:cxn modelId="{421066DE-84C1-47DB-88A3-2DECFE7D4C05}" type="presParOf" srcId="{D7560133-3355-4F27-9A63-F6B4CC26778D}" destId="{69C1CA55-1089-414D-824C-A5FB54CBDB41}" srcOrd="3" destOrd="0" presId="urn:microsoft.com/office/officeart/2018/2/layout/IconCircleList"/>
    <dgm:cxn modelId="{B8D9BDE3-FF56-41A7-B52D-52D5E2FDAE44}" type="presParOf" srcId="{D7560133-3355-4F27-9A63-F6B4CC26778D}" destId="{9ECBCD44-C38C-4ABC-B499-C6AD723514D8}" srcOrd="4" destOrd="0" presId="urn:microsoft.com/office/officeart/2018/2/layout/IconCircleList"/>
    <dgm:cxn modelId="{8E49046E-C098-4358-8025-2519A521B697}" type="presParOf" srcId="{9ECBCD44-C38C-4ABC-B499-C6AD723514D8}" destId="{823FD3D0-D8AA-4EE0-BB01-493F5E17335D}" srcOrd="0" destOrd="0" presId="urn:microsoft.com/office/officeart/2018/2/layout/IconCircleList"/>
    <dgm:cxn modelId="{EF340699-62B9-4FC0-90F6-9B5A6CEE7EED}" type="presParOf" srcId="{9ECBCD44-C38C-4ABC-B499-C6AD723514D8}" destId="{AF336B75-DCE3-45FC-914B-0C7D33FE0F2C}" srcOrd="1" destOrd="0" presId="urn:microsoft.com/office/officeart/2018/2/layout/IconCircleList"/>
    <dgm:cxn modelId="{267851CF-075F-4F31-A53E-68ACF6650F49}" type="presParOf" srcId="{9ECBCD44-C38C-4ABC-B499-C6AD723514D8}" destId="{A3D7799D-AAA7-49F8-BD10-31C67D1EA3C3}" srcOrd="2" destOrd="0" presId="urn:microsoft.com/office/officeart/2018/2/layout/IconCircleList"/>
    <dgm:cxn modelId="{400A0E68-7DEF-4CC3-A61D-4BB2A9E51147}" type="presParOf" srcId="{9ECBCD44-C38C-4ABC-B499-C6AD723514D8}" destId="{A8B6109E-5E2D-4F86-9ADC-486EE81BAB16}" srcOrd="3" destOrd="0" presId="urn:microsoft.com/office/officeart/2018/2/layout/IconCircleList"/>
    <dgm:cxn modelId="{9BCA5E7F-F07D-4421-8D13-CB7392985700}" type="presParOf" srcId="{D7560133-3355-4F27-9A63-F6B4CC26778D}" destId="{CF1E6DAB-19B0-4287-9ED5-78AD1B8BF6CD}" srcOrd="5" destOrd="0" presId="urn:microsoft.com/office/officeart/2018/2/layout/IconCircleList"/>
    <dgm:cxn modelId="{03681FC2-E8D7-4B04-AD51-EA5F6BDF21B2}" type="presParOf" srcId="{D7560133-3355-4F27-9A63-F6B4CC26778D}" destId="{FA7ABC47-139D-4E40-B339-73A4206A5CFE}" srcOrd="6" destOrd="0" presId="urn:microsoft.com/office/officeart/2018/2/layout/IconCircleList"/>
    <dgm:cxn modelId="{9EB839D7-EB64-455A-857F-6770130EBC3E}" type="presParOf" srcId="{FA7ABC47-139D-4E40-B339-73A4206A5CFE}" destId="{07304B6B-7CA8-45A5-9563-DE9211A28FAB}" srcOrd="0" destOrd="0" presId="urn:microsoft.com/office/officeart/2018/2/layout/IconCircleList"/>
    <dgm:cxn modelId="{80934BFD-74CC-4915-91DC-703CCA73ED0F}" type="presParOf" srcId="{FA7ABC47-139D-4E40-B339-73A4206A5CFE}" destId="{F90EEBB2-904B-4A90-AC17-3A6944EAF066}" srcOrd="1" destOrd="0" presId="urn:microsoft.com/office/officeart/2018/2/layout/IconCircleList"/>
    <dgm:cxn modelId="{918CE833-A6D8-4F59-9734-253A7B11A755}" type="presParOf" srcId="{FA7ABC47-139D-4E40-B339-73A4206A5CFE}" destId="{7287763E-963E-46BD-8F44-CC89CE65EB06}" srcOrd="2" destOrd="0" presId="urn:microsoft.com/office/officeart/2018/2/layout/IconCircleList"/>
    <dgm:cxn modelId="{81F2E426-58A1-45E8-9586-D5121F497EC3}" type="presParOf" srcId="{FA7ABC47-139D-4E40-B339-73A4206A5CFE}" destId="{54CADD58-2F9F-456E-9C08-2A4ADFFF2D0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5135C-9DF5-4660-8A86-63D8B83991E6}">
      <dsp:nvSpPr>
        <dsp:cNvPr id="0" name=""/>
        <dsp:cNvSpPr/>
      </dsp:nvSpPr>
      <dsp:spPr>
        <a:xfrm>
          <a:off x="0" y="510692"/>
          <a:ext cx="9906000" cy="94281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55324195-1DF8-425E-B572-78F3AF1E3515}">
      <dsp:nvSpPr>
        <dsp:cNvPr id="0" name=""/>
        <dsp:cNvSpPr/>
      </dsp:nvSpPr>
      <dsp:spPr>
        <a:xfrm>
          <a:off x="285201" y="722825"/>
          <a:ext cx="518548" cy="518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07D69C-95DC-4F06-9C23-F32FD8BF20A0}">
      <dsp:nvSpPr>
        <dsp:cNvPr id="0" name=""/>
        <dsp:cNvSpPr/>
      </dsp:nvSpPr>
      <dsp:spPr>
        <a:xfrm>
          <a:off x="1088952" y="51069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dirty="0">
              <a:solidFill>
                <a:schemeClr val="tx1"/>
              </a:solidFill>
            </a:rPr>
            <a:t>Bluetooth (spesso abbreviato in BT) è uno standard tecnico-industriale di trasmissione dati per reti personali senza fili (WPAN: Wireless Personal Area Network)</a:t>
          </a:r>
          <a:endParaRPr lang="en-US" sz="1700" kern="1200" dirty="0">
            <a:solidFill>
              <a:schemeClr val="tx1"/>
            </a:solidFill>
          </a:endParaRPr>
        </a:p>
      </dsp:txBody>
      <dsp:txXfrm>
        <a:off x="1088952" y="510692"/>
        <a:ext cx="8817047" cy="942816"/>
      </dsp:txXfrm>
    </dsp:sp>
    <dsp:sp modelId="{2F9F7CF2-8921-44F5-8EA9-B6634A8B11E8}">
      <dsp:nvSpPr>
        <dsp:cNvPr id="0" name=""/>
        <dsp:cNvSpPr/>
      </dsp:nvSpPr>
      <dsp:spPr>
        <a:xfrm>
          <a:off x="0" y="1689212"/>
          <a:ext cx="9906000" cy="94281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DF1716A2-60B1-4F2C-941A-4E6E561DEFFF}">
      <dsp:nvSpPr>
        <dsp:cNvPr id="0" name=""/>
        <dsp:cNvSpPr/>
      </dsp:nvSpPr>
      <dsp:spPr>
        <a:xfrm>
          <a:off x="285201" y="1901346"/>
          <a:ext cx="518548" cy="518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7EBA2D-FD7F-416F-9A96-3996FB56791B}">
      <dsp:nvSpPr>
        <dsp:cNvPr id="0" name=""/>
        <dsp:cNvSpPr/>
      </dsp:nvSpPr>
      <dsp:spPr>
        <a:xfrm>
          <a:off x="1088952" y="168921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dirty="0">
              <a:solidFill>
                <a:schemeClr val="tx1"/>
              </a:solidFill>
            </a:rPr>
            <a:t>Fornisce un metodo standard, economico e sicuro per scambiare informazioni tra dispositivi diversi attraverso una frequenza radio sicura a corto raggio in grado di ricercare i dispositivi coperti dal segnale radio entro un raggio di qualche decina di metri mettendoli in comunicazione tra loro</a:t>
          </a:r>
          <a:endParaRPr lang="en-US" sz="1700" kern="1200" dirty="0">
            <a:solidFill>
              <a:schemeClr val="tx1"/>
            </a:solidFill>
          </a:endParaRPr>
        </a:p>
      </dsp:txBody>
      <dsp:txXfrm>
        <a:off x="1088952" y="1689212"/>
        <a:ext cx="8817047" cy="9428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61DB9-B24F-4733-BF55-EA10D9173CFA}">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1B762-CD2D-47AD-AF9A-4C4D6727EF4B}">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4B2863-B9BD-4A45-8389-9EB83ADF0E31}">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dirty="0"/>
            <a:t>A meno che non si desideri accettare connessioni aggiuntive, chiamare </a:t>
          </a:r>
          <a:r>
            <a:rPr lang="it-IT" sz="1800" kern="1200" dirty="0" err="1"/>
            <a:t>close</a:t>
          </a:r>
          <a:r>
            <a:rPr lang="it-IT" sz="1800" kern="1200" dirty="0"/>
            <a:t>()</a:t>
          </a:r>
          <a:endParaRPr lang="en-US" sz="1800" kern="1200" dirty="0"/>
        </a:p>
      </dsp:txBody>
      <dsp:txXfrm>
        <a:off x="1036844" y="383"/>
        <a:ext cx="8869155" cy="897701"/>
      </dsp:txXfrm>
    </dsp:sp>
    <dsp:sp modelId="{075526D9-0C6C-49C5-B518-9A1449F0BC96}">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3D2201-26F4-4638-8D6B-0E89A1937FE7}">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61B601-8984-42D0-AD20-3785E1D1DD6D}">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dirty="0"/>
            <a:t>Questa chiamata al metodo rilascia il </a:t>
          </a:r>
          <a:r>
            <a:rPr lang="it-IT" sz="1800" kern="1200" dirty="0" err="1"/>
            <a:t>socket</a:t>
          </a:r>
          <a:r>
            <a:rPr lang="it-IT" sz="1800" kern="1200" dirty="0"/>
            <a:t> del server e tutte le sue risorse, ma non chiude il </a:t>
          </a:r>
          <a:r>
            <a:rPr lang="it-IT" sz="1800" kern="1200" dirty="0" err="1"/>
            <a:t>BluetoothSocket</a:t>
          </a:r>
          <a:r>
            <a:rPr lang="it-IT" sz="1800" kern="1200" dirty="0"/>
            <a:t> connesso che è stato restituito da </a:t>
          </a:r>
          <a:r>
            <a:rPr lang="it-IT" sz="1800" kern="1200" dirty="0" err="1"/>
            <a:t>accept</a:t>
          </a:r>
          <a:r>
            <a:rPr lang="it-IT" sz="1800" kern="1200" dirty="0"/>
            <a:t>()</a:t>
          </a:r>
          <a:endParaRPr lang="en-US" sz="1800" kern="1200" dirty="0"/>
        </a:p>
      </dsp:txBody>
      <dsp:txXfrm>
        <a:off x="1036844" y="1122509"/>
        <a:ext cx="8869155" cy="897701"/>
      </dsp:txXfrm>
    </dsp:sp>
    <dsp:sp modelId="{B9E2BD9E-BD9E-4721-B507-BA3B94BD4B78}">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23F70-2D57-4F72-A09D-63B3B48F0DD7}">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03D8A8-4FD1-48FD-A30E-ACADE694B685}">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dirty="0"/>
            <a:t>A differenza di TCP/IP, RFCOMM consente un solo client connesso per canale alla volta, quindi nella maggior parte dei casi ha senso chiamare </a:t>
          </a:r>
          <a:r>
            <a:rPr lang="it-IT" sz="1800" kern="1200" dirty="0" err="1"/>
            <a:t>close</a:t>
          </a:r>
          <a:r>
            <a:rPr lang="it-IT" sz="1800" kern="1200" dirty="0"/>
            <a:t>() su </a:t>
          </a:r>
          <a:r>
            <a:rPr lang="it-IT" sz="1800" kern="1200" dirty="0" err="1"/>
            <a:t>BluetoothServerSocket</a:t>
          </a:r>
          <a:r>
            <a:rPr lang="it-IT" sz="1800" kern="1200" dirty="0"/>
            <a:t> immediatamente dopo aver accettato un </a:t>
          </a:r>
          <a:r>
            <a:rPr lang="it-IT" sz="1800" kern="1200" dirty="0" err="1"/>
            <a:t>socket</a:t>
          </a:r>
          <a:r>
            <a:rPr lang="it-IT" sz="1800" kern="1200" dirty="0"/>
            <a:t> connesso</a:t>
          </a:r>
          <a:endParaRPr lang="en-US" sz="1800" kern="1200" dirty="0"/>
        </a:p>
      </dsp:txBody>
      <dsp:txXfrm>
        <a:off x="1036844" y="2244636"/>
        <a:ext cx="8869155" cy="8977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0D556-67C5-40E6-A5B2-99D7009C2740}">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0C46BA-E48E-4556-B664-9B40097ECF23}">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7CFF2B-A793-4C26-A059-09B829F5B855}">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Poiché la chiamata </a:t>
          </a:r>
          <a:r>
            <a:rPr lang="it-IT" sz="1800" kern="1200" err="1"/>
            <a:t>accept</a:t>
          </a:r>
          <a:r>
            <a:rPr lang="it-IT" sz="1800" kern="1200"/>
            <a:t>() è una chiamata bloccante, non deve essere eseguita nel </a:t>
          </a:r>
          <a:r>
            <a:rPr lang="it-IT" sz="1800" kern="1200" err="1"/>
            <a:t>thread</a:t>
          </a:r>
          <a:r>
            <a:rPr lang="it-IT" sz="1800" kern="1200"/>
            <a:t> dell'interfaccia utente dell'attività principale in modo che l'applicazione possa ancora rispondere ad altre interazioni dell'utente</a:t>
          </a:r>
          <a:endParaRPr lang="en-US" sz="1800" kern="1200"/>
        </a:p>
      </dsp:txBody>
      <dsp:txXfrm>
        <a:off x="1036844" y="383"/>
        <a:ext cx="8869155" cy="897701"/>
      </dsp:txXfrm>
    </dsp:sp>
    <dsp:sp modelId="{47F87180-2C0B-4013-AFE5-E82C71070CFC}">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FE29AE-7A3A-4B24-B947-DB10AB09189B}">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349400-D37E-4EAE-8CBD-BDCFA258C351}">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Di solito ha senso svolgere tutto il lavoro che coinvolge un </a:t>
          </a:r>
          <a:r>
            <a:rPr lang="it-IT" sz="1800" kern="1200" err="1"/>
            <a:t>BluetoothServerSocket</a:t>
          </a:r>
          <a:r>
            <a:rPr lang="it-IT" sz="1800" kern="1200"/>
            <a:t> o </a:t>
          </a:r>
          <a:r>
            <a:rPr lang="it-IT" sz="1800" kern="1200" err="1"/>
            <a:t>BluetoothSocket</a:t>
          </a:r>
          <a:r>
            <a:rPr lang="it-IT" sz="1800" kern="1200"/>
            <a:t> in un nuovo </a:t>
          </a:r>
          <a:r>
            <a:rPr lang="it-IT" sz="1800" kern="1200" err="1"/>
            <a:t>thread</a:t>
          </a:r>
          <a:r>
            <a:rPr lang="it-IT" sz="1800" kern="1200"/>
            <a:t> gestito dall'applicazione</a:t>
          </a:r>
          <a:endParaRPr lang="en-US" sz="1800" kern="1200"/>
        </a:p>
      </dsp:txBody>
      <dsp:txXfrm>
        <a:off x="1036844" y="1122509"/>
        <a:ext cx="8869155" cy="897701"/>
      </dsp:txXfrm>
    </dsp:sp>
    <dsp:sp modelId="{8415FFD0-766E-47B4-AFE9-B5CE1AE0CB0A}">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B9718C-AF00-4224-82EF-E8DE53FC8013}">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E712BA-CBCC-4574-BE5E-26203AA5949E}">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Per interrompere una chiamata bloccante come </a:t>
          </a:r>
          <a:r>
            <a:rPr lang="it-IT" sz="1800" kern="1200" err="1"/>
            <a:t>accept</a:t>
          </a:r>
          <a:r>
            <a:rPr lang="it-IT" sz="1800" kern="1200"/>
            <a:t> (), si usa </a:t>
          </a:r>
          <a:r>
            <a:rPr lang="it-IT" sz="1800" kern="1200" err="1"/>
            <a:t>close</a:t>
          </a:r>
          <a:r>
            <a:rPr lang="it-IT" sz="1800" kern="1200"/>
            <a:t> () su </a:t>
          </a:r>
          <a:r>
            <a:rPr lang="it-IT" sz="1800" kern="1200" err="1"/>
            <a:t>BluetoothServerSocket</a:t>
          </a:r>
          <a:r>
            <a:rPr lang="it-IT" sz="1800" kern="1200"/>
            <a:t> o </a:t>
          </a:r>
          <a:r>
            <a:rPr lang="it-IT" sz="1800" kern="1200" err="1"/>
            <a:t>BluetoothSocket</a:t>
          </a:r>
          <a:r>
            <a:rPr lang="it-IT" sz="1800" kern="1200"/>
            <a:t> da un altro </a:t>
          </a:r>
          <a:r>
            <a:rPr lang="it-IT" sz="1800" kern="1200" err="1"/>
            <a:t>thread</a:t>
          </a:r>
          <a:r>
            <a:rPr lang="it-IT" sz="1800" kern="1200"/>
            <a:t>. Si noti che tutti i metodi su </a:t>
          </a:r>
          <a:r>
            <a:rPr lang="it-IT" sz="1800" kern="1200" err="1"/>
            <a:t>BluetoothServerSocket</a:t>
          </a:r>
          <a:r>
            <a:rPr lang="it-IT" sz="1800" kern="1200"/>
            <a:t> o </a:t>
          </a:r>
          <a:r>
            <a:rPr lang="it-IT" sz="1800" kern="1200" err="1"/>
            <a:t>BluetoothSocket</a:t>
          </a:r>
          <a:r>
            <a:rPr lang="it-IT" sz="1800" kern="1200"/>
            <a:t> sono </a:t>
          </a:r>
          <a:r>
            <a:rPr lang="it-IT" sz="1800" kern="1200" err="1"/>
            <a:t>thread-safe</a:t>
          </a:r>
          <a:endParaRPr lang="en-US" sz="1800" kern="1200"/>
        </a:p>
      </dsp:txBody>
      <dsp:txXfrm>
        <a:off x="1036844" y="2244636"/>
        <a:ext cx="8869155" cy="89770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51069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285201" y="722825"/>
          <a:ext cx="518548" cy="518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1088952" y="51069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dirty="0"/>
            <a:t>Per avviare una connessione con un dispositivo remoto che accetta connessioni su un </a:t>
          </a:r>
          <a:r>
            <a:rPr lang="it-IT" sz="1700" kern="1200" dirty="0" err="1"/>
            <a:t>socket</a:t>
          </a:r>
          <a:r>
            <a:rPr lang="it-IT" sz="1700" kern="1200" dirty="0"/>
            <a:t> server aperto, è innanzitutto necessario ottenere un oggetto </a:t>
          </a:r>
          <a:r>
            <a:rPr lang="it-IT" sz="1700" kern="1200" dirty="0" err="1"/>
            <a:t>BluetoothDevice</a:t>
          </a:r>
          <a:r>
            <a:rPr lang="it-IT" sz="1700" kern="1200" dirty="0"/>
            <a:t> che rappresenti il ​​dispositivo remoto</a:t>
          </a:r>
          <a:endParaRPr lang="en-US" sz="1700" kern="1200" dirty="0"/>
        </a:p>
      </dsp:txBody>
      <dsp:txXfrm>
        <a:off x="1088952" y="510692"/>
        <a:ext cx="8817047" cy="942816"/>
      </dsp:txXfrm>
    </dsp:sp>
    <dsp:sp modelId="{B1204FF2-A08B-461D-863A-3C2C3C67E288}">
      <dsp:nvSpPr>
        <dsp:cNvPr id="0" name=""/>
        <dsp:cNvSpPr/>
      </dsp:nvSpPr>
      <dsp:spPr>
        <a:xfrm>
          <a:off x="0" y="168921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E2719-C38C-4BDB-8B13-3D45D751ACD2}">
      <dsp:nvSpPr>
        <dsp:cNvPr id="0" name=""/>
        <dsp:cNvSpPr/>
      </dsp:nvSpPr>
      <dsp:spPr>
        <a:xfrm>
          <a:off x="285201" y="1901346"/>
          <a:ext cx="518548" cy="518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95531C-A973-45C7-97DB-F6C95EDC1D43}">
      <dsp:nvSpPr>
        <dsp:cNvPr id="0" name=""/>
        <dsp:cNvSpPr/>
      </dsp:nvSpPr>
      <dsp:spPr>
        <a:xfrm>
          <a:off x="1088952" y="168921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dirty="0"/>
            <a:t>È quindi necessario utilizzare </a:t>
          </a:r>
          <a:r>
            <a:rPr lang="it-IT" sz="1700" kern="1200" dirty="0" err="1"/>
            <a:t>BluetoothDevice</a:t>
          </a:r>
          <a:r>
            <a:rPr lang="it-IT" sz="1700" kern="1200" dirty="0"/>
            <a:t> per acquisire un </a:t>
          </a:r>
          <a:r>
            <a:rPr lang="it-IT" sz="1700" kern="1200" dirty="0" err="1"/>
            <a:t>BluetoothSocket</a:t>
          </a:r>
          <a:r>
            <a:rPr lang="it-IT" sz="1700" kern="1200" dirty="0"/>
            <a:t> e avviare la connessione</a:t>
          </a:r>
          <a:endParaRPr lang="en-US" sz="1700" kern="1200" dirty="0"/>
        </a:p>
      </dsp:txBody>
      <dsp:txXfrm>
        <a:off x="1088952" y="1689212"/>
        <a:ext cx="8817047" cy="9428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1304"/>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199975" y="150046"/>
          <a:ext cx="363591" cy="363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763543" y="1304"/>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dirty="0"/>
            <a:t>Utilizzando </a:t>
          </a:r>
          <a:r>
            <a:rPr lang="it-IT" sz="1800" kern="1200" dirty="0" err="1"/>
            <a:t>BluetoothDevice</a:t>
          </a:r>
          <a:r>
            <a:rPr lang="it-IT" sz="1800" kern="1200" dirty="0"/>
            <a:t>, si ottiene un </a:t>
          </a:r>
          <a:r>
            <a:rPr lang="it-IT" sz="1800" kern="1200" dirty="0" err="1"/>
            <a:t>BluetoothSocket</a:t>
          </a:r>
          <a:r>
            <a:rPr lang="it-IT" sz="1800" kern="1200" dirty="0"/>
            <a:t> chiamando il metodo </a:t>
          </a:r>
          <a:r>
            <a:rPr lang="it-IT" sz="1800" kern="1200" dirty="0" err="1"/>
            <a:t>createRfcommSocketToServiceRecord</a:t>
          </a:r>
          <a:r>
            <a:rPr lang="it-IT" sz="1800" kern="1200" dirty="0"/>
            <a:t> (UUID)</a:t>
          </a:r>
          <a:endParaRPr lang="en-US" sz="1800" kern="1200" dirty="0"/>
        </a:p>
      </dsp:txBody>
      <dsp:txXfrm>
        <a:off x="763543" y="1304"/>
        <a:ext cx="9142456" cy="661076"/>
      </dsp:txXfrm>
    </dsp:sp>
    <dsp:sp modelId="{C61A7CA2-C7D4-41C4-866F-2D7E9CEB98B6}">
      <dsp:nvSpPr>
        <dsp:cNvPr id="0" name=""/>
        <dsp:cNvSpPr/>
      </dsp:nvSpPr>
      <dsp:spPr>
        <a:xfrm>
          <a:off x="0" y="827649"/>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8B49D-7DE4-4050-B462-4E902CBE6D14}">
      <dsp:nvSpPr>
        <dsp:cNvPr id="0" name=""/>
        <dsp:cNvSpPr/>
      </dsp:nvSpPr>
      <dsp:spPr>
        <a:xfrm>
          <a:off x="199975" y="976391"/>
          <a:ext cx="363591" cy="363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3DB33E-E9B6-436D-B538-9CFF27B2C2E5}">
      <dsp:nvSpPr>
        <dsp:cNvPr id="0" name=""/>
        <dsp:cNvSpPr/>
      </dsp:nvSpPr>
      <dsp:spPr>
        <a:xfrm>
          <a:off x="763543" y="827649"/>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dirty="0"/>
            <a:t>Questo metodo inizializza un oggetto </a:t>
          </a:r>
          <a:r>
            <a:rPr lang="it-IT" sz="1800" kern="1200" dirty="0" err="1"/>
            <a:t>BluetoothSocket</a:t>
          </a:r>
          <a:r>
            <a:rPr lang="it-IT" sz="1800" kern="1200" dirty="0"/>
            <a:t> che consente al client di connettersi a un dispositivo Bluetooth</a:t>
          </a:r>
          <a:endParaRPr lang="en-US" sz="1800" kern="1200" dirty="0"/>
        </a:p>
      </dsp:txBody>
      <dsp:txXfrm>
        <a:off x="763543" y="827649"/>
        <a:ext cx="9142456" cy="661076"/>
      </dsp:txXfrm>
    </dsp:sp>
    <dsp:sp modelId="{4548A88B-2E86-48FC-AEE1-57B14DAE9EC9}">
      <dsp:nvSpPr>
        <dsp:cNvPr id="0" name=""/>
        <dsp:cNvSpPr/>
      </dsp:nvSpPr>
      <dsp:spPr>
        <a:xfrm>
          <a:off x="0" y="1653995"/>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199975" y="1802737"/>
          <a:ext cx="363591" cy="363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763543" y="1653995"/>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L'UUID passato qui deve corrispondere all'UUID utilizzato dal dispositivo server quando ha chiamato hearUsingRfcommWithServiceRecord (String, UUID) per aprire BluetoothServerSocket</a:t>
          </a:r>
          <a:endParaRPr lang="en-US" sz="1800" kern="1200" dirty="0"/>
        </a:p>
      </dsp:txBody>
      <dsp:txXfrm>
        <a:off x="763543" y="1653995"/>
        <a:ext cx="9142456" cy="661076"/>
      </dsp:txXfrm>
    </dsp:sp>
    <dsp:sp modelId="{34CCED1F-E6B9-48D2-9250-26B8ABAAEB93}">
      <dsp:nvSpPr>
        <dsp:cNvPr id="0" name=""/>
        <dsp:cNvSpPr/>
      </dsp:nvSpPr>
      <dsp:spPr>
        <a:xfrm>
          <a:off x="0" y="2480340"/>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151DBD-D72A-4120-B0BF-0D85A59C7BA3}">
      <dsp:nvSpPr>
        <dsp:cNvPr id="0" name=""/>
        <dsp:cNvSpPr/>
      </dsp:nvSpPr>
      <dsp:spPr>
        <a:xfrm>
          <a:off x="199975" y="2629082"/>
          <a:ext cx="363591" cy="363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F083F-B9E6-45BF-9B33-2651EB032467}">
      <dsp:nvSpPr>
        <dsp:cNvPr id="0" name=""/>
        <dsp:cNvSpPr/>
      </dsp:nvSpPr>
      <dsp:spPr>
        <a:xfrm>
          <a:off x="763543" y="2480340"/>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Per utilizzare un UUID corrispondente, codificare la stringa UUID nell'applicazione e quindi fare riferimento a esso sia dal server che dal codice client</a:t>
          </a:r>
          <a:endParaRPr lang="en-US" sz="1800" kern="1200" dirty="0"/>
        </a:p>
      </dsp:txBody>
      <dsp:txXfrm>
        <a:off x="763543" y="2480340"/>
        <a:ext cx="9142456" cy="6610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1304"/>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199975" y="150046"/>
          <a:ext cx="363591" cy="363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763543" y="1304"/>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Si inizia la connessione chiamando </a:t>
          </a:r>
          <a:r>
            <a:rPr lang="it-IT" sz="1800" kern="1200" err="1"/>
            <a:t>connect</a:t>
          </a:r>
          <a:r>
            <a:rPr lang="it-IT" sz="1800" kern="1200"/>
            <a:t>(). Si noti che questo metodo è una chiamata bloccante</a:t>
          </a:r>
          <a:endParaRPr lang="en-US" sz="1800" kern="1200"/>
        </a:p>
      </dsp:txBody>
      <dsp:txXfrm>
        <a:off x="763543" y="1304"/>
        <a:ext cx="9142456" cy="661076"/>
      </dsp:txXfrm>
    </dsp:sp>
    <dsp:sp modelId="{C61A7CA2-C7D4-41C4-866F-2D7E9CEB98B6}">
      <dsp:nvSpPr>
        <dsp:cNvPr id="0" name=""/>
        <dsp:cNvSpPr/>
      </dsp:nvSpPr>
      <dsp:spPr>
        <a:xfrm>
          <a:off x="0" y="827649"/>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8B49D-7DE4-4050-B462-4E902CBE6D14}">
      <dsp:nvSpPr>
        <dsp:cNvPr id="0" name=""/>
        <dsp:cNvSpPr/>
      </dsp:nvSpPr>
      <dsp:spPr>
        <a:xfrm>
          <a:off x="199975" y="976391"/>
          <a:ext cx="363591" cy="363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3DB33E-E9B6-436D-B538-9CFF27B2C2E5}">
      <dsp:nvSpPr>
        <dsp:cNvPr id="0" name=""/>
        <dsp:cNvSpPr/>
      </dsp:nvSpPr>
      <dsp:spPr>
        <a:xfrm>
          <a:off x="763543" y="827649"/>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Dopo che un client chiama questo metodo, il sistema esegue una ricerca SDP per trovare il dispositivo remoto con l'UUID corrispondente</a:t>
          </a:r>
          <a:endParaRPr lang="en-US" sz="1800" kern="1200"/>
        </a:p>
      </dsp:txBody>
      <dsp:txXfrm>
        <a:off x="763543" y="827649"/>
        <a:ext cx="9142456" cy="661076"/>
      </dsp:txXfrm>
    </dsp:sp>
    <dsp:sp modelId="{4548A88B-2E86-48FC-AEE1-57B14DAE9EC9}">
      <dsp:nvSpPr>
        <dsp:cNvPr id="0" name=""/>
        <dsp:cNvSpPr/>
      </dsp:nvSpPr>
      <dsp:spPr>
        <a:xfrm>
          <a:off x="0" y="1653995"/>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199975" y="1802737"/>
          <a:ext cx="363591" cy="363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763543" y="1653995"/>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dirty="0"/>
            <a:t>Se la ricerca ha esito positivo e il dispositivo remoto accetta la connessione, condivide il canale RFCOMM da utilizzare durante la connessione e viene restituito il metodo </a:t>
          </a:r>
          <a:r>
            <a:rPr lang="it-IT" sz="1800" kern="1200" dirty="0" err="1"/>
            <a:t>connect</a:t>
          </a:r>
          <a:r>
            <a:rPr lang="it-IT" sz="1800" kern="1200" dirty="0"/>
            <a:t>()</a:t>
          </a:r>
          <a:endParaRPr lang="en-US" sz="1800" kern="1200" dirty="0"/>
        </a:p>
      </dsp:txBody>
      <dsp:txXfrm>
        <a:off x="763543" y="1653995"/>
        <a:ext cx="9142456" cy="661076"/>
      </dsp:txXfrm>
    </dsp:sp>
    <dsp:sp modelId="{D32D220E-1317-49A8-A935-07AD179274BF}">
      <dsp:nvSpPr>
        <dsp:cNvPr id="0" name=""/>
        <dsp:cNvSpPr/>
      </dsp:nvSpPr>
      <dsp:spPr>
        <a:xfrm>
          <a:off x="0" y="2480340"/>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3EBCA-139E-485B-8F91-74FFEBED57DF}">
      <dsp:nvSpPr>
        <dsp:cNvPr id="0" name=""/>
        <dsp:cNvSpPr/>
      </dsp:nvSpPr>
      <dsp:spPr>
        <a:xfrm>
          <a:off x="199975" y="2629082"/>
          <a:ext cx="363591" cy="363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F905DB-7F86-4FF0-B17F-55315C57E688}">
      <dsp:nvSpPr>
        <dsp:cNvPr id="0" name=""/>
        <dsp:cNvSpPr/>
      </dsp:nvSpPr>
      <dsp:spPr>
        <a:xfrm>
          <a:off x="763543" y="2480340"/>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Se la connessione fallisce o se il metodo connect() scade (dopo circa 12 secondi), il metodo genera un'eccezione IOException</a:t>
          </a:r>
          <a:endParaRPr lang="en-US" sz="1800" kern="1200" dirty="0"/>
        </a:p>
      </dsp:txBody>
      <dsp:txXfrm>
        <a:off x="763543" y="2480340"/>
        <a:ext cx="9142456" cy="66107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8A88B-2E86-48FC-AEE1-57B14DAE9EC9}">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44550">
            <a:lnSpc>
              <a:spcPct val="100000"/>
            </a:lnSpc>
            <a:spcBef>
              <a:spcPct val="0"/>
            </a:spcBef>
            <a:spcAft>
              <a:spcPct val="35000"/>
            </a:spcAft>
            <a:buNone/>
          </a:pPr>
          <a:r>
            <a:rPr lang="it-IT" sz="1900" kern="1200"/>
            <a:t>Poiché </a:t>
          </a:r>
          <a:r>
            <a:rPr lang="it-IT" sz="1900" kern="1200" err="1"/>
            <a:t>connect</a:t>
          </a:r>
          <a:r>
            <a:rPr lang="it-IT" sz="1900" kern="1200"/>
            <a:t>() è una chiamata bloccante, è sempre necessario eseguire questa procedura di connessione in un </a:t>
          </a:r>
          <a:r>
            <a:rPr lang="it-IT" sz="1900" kern="1200" err="1"/>
            <a:t>thread</a:t>
          </a:r>
          <a:r>
            <a:rPr lang="it-IT" sz="1900" kern="1200"/>
            <a:t> separato dal </a:t>
          </a:r>
          <a:r>
            <a:rPr lang="it-IT" sz="1900" kern="1200" err="1"/>
            <a:t>thread</a:t>
          </a:r>
          <a:r>
            <a:rPr lang="it-IT" sz="1900" kern="1200"/>
            <a:t> dell'attività principale (UI)</a:t>
          </a:r>
          <a:endParaRPr lang="en-US" sz="1900" kern="1200"/>
        </a:p>
      </dsp:txBody>
      <dsp:txXfrm>
        <a:off x="1036844" y="383"/>
        <a:ext cx="8869155" cy="897701"/>
      </dsp:txXfrm>
    </dsp:sp>
    <dsp:sp modelId="{887916C7-4772-48EF-9502-1D55A03B4FA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EA5BF-50A6-430A-9DE6-DBF840AEEDC2}">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BC971-213E-4137-990D-DC6FFCF4FC88}">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44550">
            <a:lnSpc>
              <a:spcPct val="100000"/>
            </a:lnSpc>
            <a:spcBef>
              <a:spcPct val="0"/>
            </a:spcBef>
            <a:spcAft>
              <a:spcPct val="35000"/>
            </a:spcAft>
            <a:buNone/>
          </a:pPr>
          <a:r>
            <a:rPr lang="it-IT" sz="1900" kern="1200"/>
            <a:t>È necessario chiamare sempre </a:t>
          </a:r>
          <a:r>
            <a:rPr lang="it-IT" sz="1900" kern="1200" err="1"/>
            <a:t>cancelDiscovery</a:t>
          </a:r>
          <a:r>
            <a:rPr lang="it-IT" sz="1900" kern="1200"/>
            <a:t>() per assicurarsi che il dispositivo non stia eseguendo il rilevamento del dispositivo prima di chiamare </a:t>
          </a:r>
          <a:r>
            <a:rPr lang="it-IT" sz="1900" kern="1200" err="1"/>
            <a:t>connect</a:t>
          </a:r>
          <a:r>
            <a:rPr lang="it-IT" sz="1900" kern="1200"/>
            <a:t>()</a:t>
          </a:r>
          <a:endParaRPr lang="en-US" sz="1900" kern="1200"/>
        </a:p>
      </dsp:txBody>
      <dsp:txXfrm>
        <a:off x="1036844" y="1122509"/>
        <a:ext cx="8869155" cy="897701"/>
      </dsp:txXfrm>
    </dsp:sp>
    <dsp:sp modelId="{26B7DE3F-A6DF-441D-AA33-0104E2EAEA9E}">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998DF-9053-46C2-882F-45BDC0B9BA20}">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0E76B-8DD6-442B-8D82-CCEBBFB4F422}">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44550">
            <a:lnSpc>
              <a:spcPct val="100000"/>
            </a:lnSpc>
            <a:spcBef>
              <a:spcPct val="0"/>
            </a:spcBef>
            <a:spcAft>
              <a:spcPct val="35000"/>
            </a:spcAft>
            <a:buNone/>
          </a:pPr>
          <a:r>
            <a:rPr lang="it-IT" sz="1900" kern="1200"/>
            <a:t>Se il rilevamento è in corso, il tentativo di connessione è notevolmente rallentato ed è più probabile che fallisca</a:t>
          </a:r>
          <a:endParaRPr lang="en-US" sz="1900" kern="1200"/>
        </a:p>
      </dsp:txBody>
      <dsp:txXfrm>
        <a:off x="1036844" y="2244636"/>
        <a:ext cx="8869155" cy="89770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8A88B-2E86-48FC-AEE1-57B14DAE9EC9}">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89000">
            <a:lnSpc>
              <a:spcPct val="100000"/>
            </a:lnSpc>
            <a:spcBef>
              <a:spcPct val="0"/>
            </a:spcBef>
            <a:spcAft>
              <a:spcPct val="35000"/>
            </a:spcAft>
            <a:buNone/>
          </a:pPr>
          <a:r>
            <a:rPr lang="it-IT" sz="2000" kern="1200" dirty="0"/>
            <a:t>Dopo aver collegato correttamente più dispositivi, ognuno ha un </a:t>
          </a:r>
          <a:r>
            <a:rPr lang="it-IT" sz="2000" kern="1200" dirty="0" err="1"/>
            <a:t>BluetoothSocket</a:t>
          </a:r>
          <a:r>
            <a:rPr lang="it-IT" sz="2000" kern="1200" dirty="0"/>
            <a:t> collegato, è possibile condividere informazioni tra dispositivi</a:t>
          </a:r>
          <a:endParaRPr lang="en-US" sz="2000" kern="1200" dirty="0"/>
        </a:p>
      </dsp:txBody>
      <dsp:txXfrm>
        <a:off x="1036844" y="383"/>
        <a:ext cx="8869155" cy="897701"/>
      </dsp:txXfrm>
    </dsp:sp>
    <dsp:sp modelId="{887916C7-4772-48EF-9502-1D55A03B4FA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EA5BF-50A6-430A-9DE6-DBF840AEEDC2}">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BC971-213E-4137-990D-DC6FFCF4FC88}">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89000">
            <a:lnSpc>
              <a:spcPct val="100000"/>
            </a:lnSpc>
            <a:spcBef>
              <a:spcPct val="0"/>
            </a:spcBef>
            <a:spcAft>
              <a:spcPct val="35000"/>
            </a:spcAft>
            <a:buNone/>
          </a:pPr>
          <a:r>
            <a:rPr lang="it-IT" sz="2000" kern="1200"/>
            <a:t>Si ottengono </a:t>
          </a:r>
          <a:r>
            <a:rPr lang="it-IT" sz="2000" kern="1200" dirty="0" err="1"/>
            <a:t>InputStream</a:t>
          </a:r>
          <a:r>
            <a:rPr lang="it-IT" sz="2000" kern="1200" dirty="0"/>
            <a:t> e </a:t>
          </a:r>
          <a:r>
            <a:rPr lang="it-IT" sz="2000" kern="1200" dirty="0" err="1"/>
            <a:t>OutputStream</a:t>
          </a:r>
          <a:r>
            <a:rPr lang="it-IT" sz="2000" kern="1200" dirty="0"/>
            <a:t> che gestiscono le trasmissioni attraverso il </a:t>
          </a:r>
          <a:r>
            <a:rPr lang="it-IT" sz="2000" kern="1200" dirty="0" err="1"/>
            <a:t>socket</a:t>
          </a:r>
          <a:r>
            <a:rPr lang="it-IT" sz="2000" kern="1200" dirty="0"/>
            <a:t> usando </a:t>
          </a:r>
          <a:r>
            <a:rPr lang="it-IT" sz="2000" kern="1200" dirty="0" err="1"/>
            <a:t>getInputStream</a:t>
          </a:r>
          <a:r>
            <a:rPr lang="it-IT" sz="2000" kern="1200" dirty="0"/>
            <a:t> () e </a:t>
          </a:r>
          <a:r>
            <a:rPr lang="it-IT" sz="2000" kern="1200" dirty="0" err="1"/>
            <a:t>getOutputStream</a:t>
          </a:r>
          <a:r>
            <a:rPr lang="it-IT" sz="2000" kern="1200" dirty="0"/>
            <a:t> (), rispettivamente</a:t>
          </a:r>
          <a:endParaRPr lang="en-US" sz="2000" kern="1200" dirty="0"/>
        </a:p>
      </dsp:txBody>
      <dsp:txXfrm>
        <a:off x="1036844" y="1122509"/>
        <a:ext cx="8869155" cy="897701"/>
      </dsp:txXfrm>
    </dsp:sp>
    <dsp:sp modelId="{26B7DE3F-A6DF-441D-AA33-0104E2EAEA9E}">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998DF-9053-46C2-882F-45BDC0B9BA20}">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0E76B-8DD6-442B-8D82-CCEBBFB4F422}">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89000">
            <a:lnSpc>
              <a:spcPct val="100000"/>
            </a:lnSpc>
            <a:spcBef>
              <a:spcPct val="0"/>
            </a:spcBef>
            <a:spcAft>
              <a:spcPct val="35000"/>
            </a:spcAft>
            <a:buNone/>
          </a:pPr>
          <a:r>
            <a:rPr lang="it-IT" sz="2000" kern="1200" dirty="0"/>
            <a:t>Leggi e scrivi i dati nei flussi usando </a:t>
          </a:r>
          <a:r>
            <a:rPr lang="it-IT" sz="2000" kern="1200" dirty="0" err="1"/>
            <a:t>read</a:t>
          </a:r>
          <a:r>
            <a:rPr lang="it-IT" sz="2000" kern="1200" dirty="0"/>
            <a:t>(byte []) e </a:t>
          </a:r>
          <a:r>
            <a:rPr lang="it-IT" sz="2000" kern="1200" dirty="0" err="1"/>
            <a:t>write</a:t>
          </a:r>
          <a:r>
            <a:rPr lang="it-IT" sz="2000" kern="1200" dirty="0"/>
            <a:t>(byte [])</a:t>
          </a:r>
          <a:endParaRPr lang="en-US" sz="2000" kern="1200" dirty="0"/>
        </a:p>
      </dsp:txBody>
      <dsp:txXfrm>
        <a:off x="1036844" y="2244636"/>
        <a:ext cx="8869155" cy="89770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8A88B-2E86-48FC-AEE1-57B14DAE9EC9}">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È buona norma usare un </a:t>
          </a:r>
          <a:r>
            <a:rPr lang="it-IT" sz="1700" kern="1200" dirty="0" err="1"/>
            <a:t>thread</a:t>
          </a:r>
          <a:r>
            <a:rPr lang="it-IT" sz="1700" kern="1200" dirty="0"/>
            <a:t> dedicato per leggere e scrivere sullo stream. Questo è importante perché entrambi i metodi </a:t>
          </a:r>
          <a:r>
            <a:rPr lang="it-IT" sz="1700" kern="1200" dirty="0" err="1"/>
            <a:t>read</a:t>
          </a:r>
          <a:r>
            <a:rPr lang="it-IT" sz="1700" kern="1200" dirty="0"/>
            <a:t>(byte []) e </a:t>
          </a:r>
          <a:r>
            <a:rPr lang="it-IT" sz="1700" kern="1200" dirty="0" err="1"/>
            <a:t>write</a:t>
          </a:r>
          <a:r>
            <a:rPr lang="it-IT" sz="1700" kern="1200" dirty="0"/>
            <a:t>(byte []) bloccano le chiamate</a:t>
          </a:r>
          <a:endParaRPr lang="en-US" sz="1700" kern="1200" dirty="0"/>
        </a:p>
      </dsp:txBody>
      <dsp:txXfrm>
        <a:off x="1036844" y="383"/>
        <a:ext cx="8869155" cy="897701"/>
      </dsp:txXfrm>
    </dsp:sp>
    <dsp:sp modelId="{887916C7-4772-48EF-9502-1D55A03B4FA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EA5BF-50A6-430A-9DE6-DBF840AEEDC2}">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BC971-213E-4137-990D-DC6FFCF4FC88}">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Il metodo </a:t>
          </a:r>
          <a:r>
            <a:rPr lang="it-IT" sz="1700" kern="1200" dirty="0" err="1"/>
            <a:t>read</a:t>
          </a:r>
          <a:r>
            <a:rPr lang="it-IT" sz="1700" kern="1200" dirty="0"/>
            <a:t>(byte []) si blocca fino a quando non c'è qualcosa da leggere dallo stream</a:t>
          </a:r>
          <a:endParaRPr lang="en-US" sz="1700" kern="1200" dirty="0"/>
        </a:p>
      </dsp:txBody>
      <dsp:txXfrm>
        <a:off x="1036844" y="1122509"/>
        <a:ext cx="8869155" cy="897701"/>
      </dsp:txXfrm>
    </dsp:sp>
    <dsp:sp modelId="{26B7DE3F-A6DF-441D-AA33-0104E2EAEA9E}">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998DF-9053-46C2-882F-45BDC0B9BA20}">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0E76B-8DD6-442B-8D82-CCEBBFB4F422}">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Il metodo </a:t>
          </a:r>
          <a:r>
            <a:rPr lang="it-IT" sz="1700" kern="1200" dirty="0" err="1"/>
            <a:t>write</a:t>
          </a:r>
          <a:r>
            <a:rPr lang="it-IT" sz="1700" kern="1200" dirty="0"/>
            <a:t>(byte []) di solito non si blocca, ma può bloccare il controllo del flusso se il dispositivo remoto non sta chiamando </a:t>
          </a:r>
          <a:r>
            <a:rPr lang="it-IT" sz="1700" kern="1200" dirty="0" err="1"/>
            <a:t>read</a:t>
          </a:r>
          <a:r>
            <a:rPr lang="it-IT" sz="1700" kern="1200" dirty="0"/>
            <a:t>(byte []) abbastanza rapidamente e di conseguenza i buffer intermedi si riempiono</a:t>
          </a:r>
        </a:p>
      </dsp:txBody>
      <dsp:txXfrm>
        <a:off x="1036844" y="2244636"/>
        <a:ext cx="8869155" cy="897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C2E25-E80B-4CE9-86AF-A3AD89278684}">
      <dsp:nvSpPr>
        <dsp:cNvPr id="0" name=""/>
        <dsp:cNvSpPr/>
      </dsp:nvSpPr>
      <dsp:spPr>
        <a:xfrm>
          <a:off x="624000"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1CA22-212E-456C-B600-5FBBFD27F086}">
      <dsp:nvSpPr>
        <dsp:cNvPr id="0" name=""/>
        <dsp:cNvSpPr/>
      </dsp:nvSpPr>
      <dsp:spPr>
        <a:xfrm>
          <a:off x="1004250" y="621105"/>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4A276F-0E9D-4078-8832-993017C5406E}">
      <dsp:nvSpPr>
        <dsp:cNvPr id="0" name=""/>
        <dsp:cNvSpPr/>
      </dsp:nvSpPr>
      <dsp:spPr>
        <a:xfrm>
          <a:off x="5362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it-IT" sz="1400" kern="1200" dirty="0"/>
            <a:t>Un dispositivo rilevabile si rende disponibile per le richieste di  connessione in arrivo</a:t>
          </a:r>
          <a:endParaRPr lang="en-US" sz="1400" kern="1200" dirty="0"/>
        </a:p>
      </dsp:txBody>
      <dsp:txXfrm>
        <a:off x="53625" y="2580856"/>
        <a:ext cx="2925000" cy="720000"/>
      </dsp:txXfrm>
    </dsp:sp>
    <dsp:sp modelId="{1D8BF001-7A8B-4D87-A72E-F7DDB62A7C16}">
      <dsp:nvSpPr>
        <dsp:cNvPr id="0" name=""/>
        <dsp:cNvSpPr/>
      </dsp:nvSpPr>
      <dsp:spPr>
        <a:xfrm>
          <a:off x="4060875"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4D0F2-2DF3-4428-80AC-DF72C0B6C306}">
      <dsp:nvSpPr>
        <dsp:cNvPr id="0" name=""/>
        <dsp:cNvSpPr/>
      </dsp:nvSpPr>
      <dsp:spPr>
        <a:xfrm>
          <a:off x="4441125" y="621105"/>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482CC-EFB4-4685-8139-B14497FFD80E}">
      <dsp:nvSpPr>
        <dsp:cNvPr id="0" name=""/>
        <dsp:cNvSpPr/>
      </dsp:nvSpPr>
      <dsp:spPr>
        <a:xfrm>
          <a:off x="3490500"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it-IT" sz="1400" kern="1200" dirty="0"/>
            <a:t>Un altro dispositivo trova il dispositivo rilevabile mediante un processo di </a:t>
          </a:r>
          <a:r>
            <a:rPr lang="it-IT" sz="1400" kern="1200" dirty="0" err="1"/>
            <a:t>discovery</a:t>
          </a:r>
          <a:endParaRPr lang="en-US" sz="1400" kern="1200" dirty="0"/>
        </a:p>
      </dsp:txBody>
      <dsp:txXfrm>
        <a:off x="3490500" y="2580856"/>
        <a:ext cx="2925000" cy="720000"/>
      </dsp:txXfrm>
    </dsp:sp>
    <dsp:sp modelId="{C03C8607-3AF6-434F-8C2A-B0FC9EAB157E}">
      <dsp:nvSpPr>
        <dsp:cNvPr id="0" name=""/>
        <dsp:cNvSpPr/>
      </dsp:nvSpPr>
      <dsp:spPr>
        <a:xfrm>
          <a:off x="7497750"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85243-7D66-4E4A-A5CC-76245253F600}">
      <dsp:nvSpPr>
        <dsp:cNvPr id="0" name=""/>
        <dsp:cNvSpPr/>
      </dsp:nvSpPr>
      <dsp:spPr>
        <a:xfrm>
          <a:off x="7878000" y="621105"/>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961932-2BDC-4523-A075-1AB5F06E0C53}">
      <dsp:nvSpPr>
        <dsp:cNvPr id="0" name=""/>
        <dsp:cNvSpPr/>
      </dsp:nvSpPr>
      <dsp:spPr>
        <a:xfrm>
          <a:off x="692737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it-IT" sz="1200" kern="1200" dirty="0"/>
            <a:t>accetta la richiesta di associazione, i due dispositivi completano un processo di collegamento in cui scambiano le chiavi di sicurezza </a:t>
          </a:r>
          <a:endParaRPr lang="en-US" sz="1200" kern="1200" dirty="0"/>
        </a:p>
      </dsp:txBody>
      <dsp:txXfrm>
        <a:off x="6927375" y="2580856"/>
        <a:ext cx="2925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C2E25-E80B-4CE9-86AF-A3AD89278684}">
      <dsp:nvSpPr>
        <dsp:cNvPr id="0" name=""/>
        <dsp:cNvSpPr/>
      </dsp:nvSpPr>
      <dsp:spPr>
        <a:xfrm>
          <a:off x="624000"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1CA22-212E-456C-B600-5FBBFD27F086}">
      <dsp:nvSpPr>
        <dsp:cNvPr id="0" name=""/>
        <dsp:cNvSpPr/>
      </dsp:nvSpPr>
      <dsp:spPr>
        <a:xfrm>
          <a:off x="1004250" y="621105"/>
          <a:ext cx="1023750" cy="10237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4A276F-0E9D-4078-8832-993017C5406E}">
      <dsp:nvSpPr>
        <dsp:cNvPr id="0" name=""/>
        <dsp:cNvSpPr/>
      </dsp:nvSpPr>
      <dsp:spPr>
        <a:xfrm>
          <a:off x="5362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it-IT" sz="2200" kern="1200" dirty="0"/>
            <a:t>BLUETOOTH</a:t>
          </a:r>
          <a:endParaRPr lang="en-US" sz="2200" kern="1200" dirty="0"/>
        </a:p>
      </dsp:txBody>
      <dsp:txXfrm>
        <a:off x="53625" y="2580856"/>
        <a:ext cx="2925000" cy="720000"/>
      </dsp:txXfrm>
    </dsp:sp>
    <dsp:sp modelId="{1D8BF001-7A8B-4D87-A72E-F7DDB62A7C16}">
      <dsp:nvSpPr>
        <dsp:cNvPr id="0" name=""/>
        <dsp:cNvSpPr/>
      </dsp:nvSpPr>
      <dsp:spPr>
        <a:xfrm>
          <a:off x="4060875"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4D0F2-2DF3-4428-80AC-DF72C0B6C306}">
      <dsp:nvSpPr>
        <dsp:cNvPr id="0" name=""/>
        <dsp:cNvSpPr/>
      </dsp:nvSpPr>
      <dsp:spPr>
        <a:xfrm>
          <a:off x="4441125" y="621105"/>
          <a:ext cx="1023750" cy="102375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482CC-EFB4-4685-8139-B14497FFD80E}">
      <dsp:nvSpPr>
        <dsp:cNvPr id="0" name=""/>
        <dsp:cNvSpPr/>
      </dsp:nvSpPr>
      <dsp:spPr>
        <a:xfrm>
          <a:off x="3490500"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it-IT" sz="2200" kern="1200" dirty="0"/>
            <a:t>ACCESS_FINE_LOCATION</a:t>
          </a:r>
          <a:endParaRPr lang="en-US" sz="2200" kern="1200" dirty="0"/>
        </a:p>
      </dsp:txBody>
      <dsp:txXfrm>
        <a:off x="3490500" y="2580856"/>
        <a:ext cx="2925000" cy="720000"/>
      </dsp:txXfrm>
    </dsp:sp>
    <dsp:sp modelId="{C03C8607-3AF6-434F-8C2A-B0FC9EAB157E}">
      <dsp:nvSpPr>
        <dsp:cNvPr id="0" name=""/>
        <dsp:cNvSpPr/>
      </dsp:nvSpPr>
      <dsp:spPr>
        <a:xfrm>
          <a:off x="7497750"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85243-7D66-4E4A-A5CC-76245253F600}">
      <dsp:nvSpPr>
        <dsp:cNvPr id="0" name=""/>
        <dsp:cNvSpPr/>
      </dsp:nvSpPr>
      <dsp:spPr>
        <a:xfrm>
          <a:off x="7878000" y="621105"/>
          <a:ext cx="1023750" cy="102375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961932-2BDC-4523-A075-1AB5F06E0C53}">
      <dsp:nvSpPr>
        <dsp:cNvPr id="0" name=""/>
        <dsp:cNvSpPr/>
      </dsp:nvSpPr>
      <dsp:spPr>
        <a:xfrm>
          <a:off x="692737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it-IT" sz="2200" kern="1200" dirty="0"/>
            <a:t>BLUETOOTH_ADMIN</a:t>
          </a:r>
          <a:endParaRPr lang="en-US" sz="2200" kern="1200" dirty="0"/>
        </a:p>
      </dsp:txBody>
      <dsp:txXfrm>
        <a:off x="6927375" y="2580856"/>
        <a:ext cx="2925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A5296-A3DA-440A-91FA-4AF67F9EA2D0}">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5BA94-4E6F-4B47-91CC-C92D3E34E6A1}">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05110F-B189-4C05-8BF1-3FD478DFF4EB}">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Per creare una connessione tra due dispositivi, è necessario implementare entrambi i meccanismi lato server e lato client poiché un dispositivo deve aprire un socket del server e l'altro deve iniziare la connessione utilizzando l'indirizzo MAC del dispositivo server</a:t>
          </a:r>
          <a:endParaRPr lang="en-US" sz="1800" kern="1200"/>
        </a:p>
      </dsp:txBody>
      <dsp:txXfrm>
        <a:off x="1036844" y="383"/>
        <a:ext cx="8869155" cy="897701"/>
      </dsp:txXfrm>
    </dsp:sp>
    <dsp:sp modelId="{E3478ECC-A600-48A1-8CE2-8EBDD3F24B9B}">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F13DA-F250-4E0C-BF30-0D05494FF754}">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D92533-9442-4303-AB46-D52779524CB9}">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Il server riceve le informazioni sul socket quando viene accettata una connessione in entrata</a:t>
          </a:r>
          <a:endParaRPr lang="en-US" sz="1800" kern="1200"/>
        </a:p>
      </dsp:txBody>
      <dsp:txXfrm>
        <a:off x="1036844" y="1122509"/>
        <a:ext cx="8869155" cy="897701"/>
      </dsp:txXfrm>
    </dsp:sp>
    <dsp:sp modelId="{9466E319-53FA-4EC6-9BC1-B77BBBF7991F}">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F6F2F-4201-4A9A-93B2-CF4D084F63FF}">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66CB33-3DFF-457D-A926-927C4C86F0F3}">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Il client fornisce informazioni sul socket quando apre un canale RFCOMM sul server</a:t>
          </a:r>
          <a:endParaRPr lang="en-US" sz="1800" kern="1200"/>
        </a:p>
      </dsp:txBody>
      <dsp:txXfrm>
        <a:off x="1036844" y="2244636"/>
        <a:ext cx="8869155" cy="8977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2C530-57CE-414A-BB53-8E97903B5196}">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563056-BFFB-410D-AD3C-55AF6565769F}">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4759F4-A042-4BDC-9010-393139F83E23}">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11200">
            <a:lnSpc>
              <a:spcPct val="90000"/>
            </a:lnSpc>
            <a:spcBef>
              <a:spcPct val="0"/>
            </a:spcBef>
            <a:spcAft>
              <a:spcPct val="35000"/>
            </a:spcAft>
            <a:buNone/>
          </a:pPr>
          <a:r>
            <a:rPr lang="it-IT" sz="1600" kern="1200"/>
            <a:t>Il server e il client sono considerati collegati tra loro quando ciascuno ha un BluetoothSocket collegato sullo stesso canale RFCOMM. A questo punto, ciascun dispositivo può ottenere flussi di input e output e può iniziare il trasferimento dei dati, che viene discusso nella sezione Gestione di una connessione</a:t>
          </a:r>
          <a:endParaRPr lang="en-US" sz="1600" kern="1200"/>
        </a:p>
      </dsp:txBody>
      <dsp:txXfrm>
        <a:off x="1036844" y="383"/>
        <a:ext cx="8869155" cy="897701"/>
      </dsp:txXfrm>
    </dsp:sp>
    <dsp:sp modelId="{E65A0C69-D509-4D82-B2D4-89B5EB2F515B}">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F40C3-4A43-43E6-8D78-2EA33FC2ACEB}">
      <dsp:nvSpPr>
        <dsp:cNvPr id="0" name=""/>
        <dsp:cNvSpPr/>
      </dsp:nvSpPr>
      <dsp:spPr>
        <a:xfrm>
          <a:off x="271554" y="1324492"/>
          <a:ext cx="493735" cy="49373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BC2A7A-6483-4CC7-A25F-A57235E300A3}">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11200">
            <a:lnSpc>
              <a:spcPct val="90000"/>
            </a:lnSpc>
            <a:spcBef>
              <a:spcPct val="0"/>
            </a:spcBef>
            <a:spcAft>
              <a:spcPct val="35000"/>
            </a:spcAft>
            <a:buNone/>
          </a:pPr>
          <a:r>
            <a:rPr lang="it-IT" sz="1600" kern="1200"/>
            <a:t>Una tecnica di implementazione consiste nel preparare automaticamente ogni dispositivo come server in modo che ogni dispositivo abbia un socket del server aperto e in ascolto delle connessioni. In questo caso, entrambi i dispositivi possono avviare una connessione con l'altro e diventare client</a:t>
          </a:r>
          <a:endParaRPr lang="en-US" sz="1600" kern="1200"/>
        </a:p>
      </dsp:txBody>
      <dsp:txXfrm>
        <a:off x="1036844" y="1122509"/>
        <a:ext cx="8869155" cy="897701"/>
      </dsp:txXfrm>
    </dsp:sp>
    <dsp:sp modelId="{4803242C-6201-43F9-840F-1D666FBCA972}">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7D217B-D530-40DA-B9CD-49AEA925C915}">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F3EF0E-FBBD-4A70-815B-F91268F2A124}">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11200">
            <a:lnSpc>
              <a:spcPct val="90000"/>
            </a:lnSpc>
            <a:spcBef>
              <a:spcPct val="0"/>
            </a:spcBef>
            <a:spcAft>
              <a:spcPct val="35000"/>
            </a:spcAft>
            <a:buNone/>
          </a:pPr>
          <a:r>
            <a:rPr lang="it-IT" sz="1600" kern="1200"/>
            <a:t>In alternativa, un dispositivo può ospitare esplicitamente la connessione e aprire un socket del server su richiesta e l'altro dispositivo avvia la connessione</a:t>
          </a:r>
          <a:endParaRPr lang="en-US" sz="1600" kern="1200"/>
        </a:p>
      </dsp:txBody>
      <dsp:txXfrm>
        <a:off x="1036844" y="2244636"/>
        <a:ext cx="8869155" cy="8977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D1431-72A3-42A7-B10E-36D4E9EB0315}">
      <dsp:nvSpPr>
        <dsp:cNvPr id="0" name=""/>
        <dsp:cNvSpPr/>
      </dsp:nvSpPr>
      <dsp:spPr>
        <a:xfrm>
          <a:off x="0" y="51069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18F179-5D23-488F-852F-3FDBE84820B4}">
      <dsp:nvSpPr>
        <dsp:cNvPr id="0" name=""/>
        <dsp:cNvSpPr/>
      </dsp:nvSpPr>
      <dsp:spPr>
        <a:xfrm>
          <a:off x="285201" y="722825"/>
          <a:ext cx="518548" cy="518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A91415-08F4-4EB4-9B61-CE3598E2D1E8}">
      <dsp:nvSpPr>
        <dsp:cNvPr id="0" name=""/>
        <dsp:cNvSpPr/>
      </dsp:nvSpPr>
      <dsp:spPr>
        <a:xfrm>
          <a:off x="1088952" y="51069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622300">
            <a:lnSpc>
              <a:spcPct val="90000"/>
            </a:lnSpc>
            <a:spcBef>
              <a:spcPct val="0"/>
            </a:spcBef>
            <a:spcAft>
              <a:spcPct val="35000"/>
            </a:spcAft>
            <a:buNone/>
          </a:pPr>
          <a:r>
            <a:rPr lang="en-US" sz="1400" kern="1200"/>
            <a:t>Se i due dispositivi non sono stati precedentemente associati, il framework Android mostra automaticamente una notifica di richiesta di associazione o una finestra di dialogo all'utente durante la procedura di connessione. Pertanto, quando l'applicazione tenta di connettere i dispositivi, non è necessario preoccuparsi se i dispositivi sono associati o meno </a:t>
          </a:r>
        </a:p>
      </dsp:txBody>
      <dsp:txXfrm>
        <a:off x="1088952" y="510692"/>
        <a:ext cx="8817047" cy="942816"/>
      </dsp:txXfrm>
    </dsp:sp>
    <dsp:sp modelId="{4C540F88-98BE-4EB1-9C81-31B5AD4EA2C9}">
      <dsp:nvSpPr>
        <dsp:cNvPr id="0" name=""/>
        <dsp:cNvSpPr/>
      </dsp:nvSpPr>
      <dsp:spPr>
        <a:xfrm>
          <a:off x="0" y="168921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1E017-B701-4B4A-AB5B-E69C561D4A19}">
      <dsp:nvSpPr>
        <dsp:cNvPr id="0" name=""/>
        <dsp:cNvSpPr/>
      </dsp:nvSpPr>
      <dsp:spPr>
        <a:xfrm>
          <a:off x="285201" y="1901346"/>
          <a:ext cx="518548" cy="518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F705F2-8F8B-463D-9832-FD61501B06DD}">
      <dsp:nvSpPr>
        <dsp:cNvPr id="0" name=""/>
        <dsp:cNvSpPr/>
      </dsp:nvSpPr>
      <dsp:spPr>
        <a:xfrm>
          <a:off x="1088952" y="168921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622300">
            <a:lnSpc>
              <a:spcPct val="90000"/>
            </a:lnSpc>
            <a:spcBef>
              <a:spcPct val="0"/>
            </a:spcBef>
            <a:spcAft>
              <a:spcPct val="35000"/>
            </a:spcAft>
            <a:buNone/>
          </a:pPr>
          <a:r>
            <a:rPr lang="en-US" sz="1400" kern="1200"/>
            <a:t>Il tentativo di connessione RFCOMM viene bloccato fino a quando l'utente non ha accoppiato correttamente i due dispositivi e il tentativo fallisce se l'utente rifiuta l'associazione o se il processo di associazione fallisce o scade</a:t>
          </a:r>
        </a:p>
      </dsp:txBody>
      <dsp:txXfrm>
        <a:off x="1088952" y="1689212"/>
        <a:ext cx="8817047" cy="9428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271554" y="202366"/>
          <a:ext cx="493735" cy="49373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100000"/>
            </a:lnSpc>
            <a:spcBef>
              <a:spcPct val="0"/>
            </a:spcBef>
            <a:spcAft>
              <a:spcPct val="35000"/>
            </a:spcAft>
            <a:buNone/>
          </a:pPr>
          <a:r>
            <a:rPr lang="it-IT" sz="1800" kern="1200"/>
            <a:t>Quando si desidera connettere due dispositivi, uno deve fungere da server tenendo un BluetoothServerSocket aperto</a:t>
          </a:r>
          <a:endParaRPr lang="en-US" sz="1800" kern="1200" dirty="0"/>
        </a:p>
      </dsp:txBody>
      <dsp:txXfrm>
        <a:off x="1036844" y="383"/>
        <a:ext cx="8869155" cy="897701"/>
      </dsp:txXfrm>
    </dsp:sp>
    <dsp:sp modelId="{B1204FF2-A08B-461D-863A-3C2C3C67E28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E2719-C38C-4BDB-8B13-3D45D751ACD2}">
      <dsp:nvSpPr>
        <dsp:cNvPr id="0" name=""/>
        <dsp:cNvSpPr/>
      </dsp:nvSpPr>
      <dsp:spPr>
        <a:xfrm>
          <a:off x="271554" y="1324492"/>
          <a:ext cx="493735" cy="49373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95531C-A973-45C7-97DB-F6C95EDC1D43}">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100000"/>
            </a:lnSpc>
            <a:spcBef>
              <a:spcPct val="0"/>
            </a:spcBef>
            <a:spcAft>
              <a:spcPct val="35000"/>
            </a:spcAft>
            <a:buNone/>
          </a:pPr>
          <a:r>
            <a:rPr lang="it-IT" sz="1800" kern="1200"/>
            <a:t>Lo scopo del socket del server è ascoltare le richieste di connessione in entrata e fornire un socket Bluetooth connesso dopo l'accettazione di una richiesta</a:t>
          </a:r>
          <a:endParaRPr lang="en-US" sz="1800" kern="1200"/>
        </a:p>
      </dsp:txBody>
      <dsp:txXfrm>
        <a:off x="1036844" y="1122509"/>
        <a:ext cx="8869155" cy="897701"/>
      </dsp:txXfrm>
    </dsp:sp>
    <dsp:sp modelId="{A8F4BC95-7F2B-47A7-9A3B-6E36BD34277A}">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3F40A5-979A-44C9-894C-A0AB90AA2F47}">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3EA63F-E489-49AC-9DE9-46138D278E2F}">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100000"/>
            </a:lnSpc>
            <a:spcBef>
              <a:spcPct val="0"/>
            </a:spcBef>
            <a:spcAft>
              <a:spcPct val="35000"/>
            </a:spcAft>
            <a:buNone/>
          </a:pPr>
          <a:r>
            <a:rPr lang="it-IT" sz="1800" kern="1200"/>
            <a:t>Quando BluetoothSocket viene acquisito da BluetoothServerSocket, BluetoothServerSocket può e dovrebbe essere scartato, a meno che non si desideri che il dispositivo accetti più connessioni</a:t>
          </a:r>
          <a:endParaRPr lang="en-US" sz="1800" kern="1200"/>
        </a:p>
      </dsp:txBody>
      <dsp:txXfrm>
        <a:off x="1036844" y="2244636"/>
        <a:ext cx="8869155" cy="8977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271554" y="202366"/>
          <a:ext cx="493735" cy="49373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622300">
            <a:lnSpc>
              <a:spcPct val="90000"/>
            </a:lnSpc>
            <a:spcBef>
              <a:spcPct val="0"/>
            </a:spcBef>
            <a:spcAft>
              <a:spcPct val="35000"/>
            </a:spcAft>
            <a:buNone/>
          </a:pPr>
          <a:r>
            <a:rPr lang="it-IT" sz="1400" kern="1200"/>
            <a:t>Si ottiene un BluetoothServerSocket chiamando listenUsingRfcommWithServiceRecord()</a:t>
          </a:r>
          <a:endParaRPr lang="en-US" sz="1400" kern="1200"/>
        </a:p>
      </dsp:txBody>
      <dsp:txXfrm>
        <a:off x="1036844" y="383"/>
        <a:ext cx="8869155" cy="897701"/>
      </dsp:txXfrm>
    </dsp:sp>
    <dsp:sp modelId="{B1204FF2-A08B-461D-863A-3C2C3C67E28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E2719-C38C-4BDB-8B13-3D45D751ACD2}">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95531C-A973-45C7-97DB-F6C95EDC1D43}">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622300">
            <a:lnSpc>
              <a:spcPct val="90000"/>
            </a:lnSpc>
            <a:spcBef>
              <a:spcPct val="0"/>
            </a:spcBef>
            <a:spcAft>
              <a:spcPct val="35000"/>
            </a:spcAft>
            <a:buNone/>
          </a:pPr>
          <a:r>
            <a:rPr lang="it-IT" sz="1400" kern="1200"/>
            <a:t>La stringa è un nome identificabile del tuo servizio, che il sistema scrive automaticamente in una nuova voce del database SDP (Service Discovery Protocol) sul dispositivo, Il nome è arbitrario e può essere semplicemente il nome dell'applicazione</a:t>
          </a:r>
          <a:endParaRPr lang="en-US" sz="1400" kern="1200"/>
        </a:p>
      </dsp:txBody>
      <dsp:txXfrm>
        <a:off x="1036844" y="1122509"/>
        <a:ext cx="8869155" cy="897701"/>
      </dsp:txXfrm>
    </dsp:sp>
    <dsp:sp modelId="{A8F4BC95-7F2B-47A7-9A3B-6E36BD34277A}">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3F40A5-979A-44C9-894C-A0AB90AA2F47}">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3EA63F-E489-49AC-9DE9-46138D278E2F}">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622300">
            <a:lnSpc>
              <a:spcPct val="90000"/>
            </a:lnSpc>
            <a:spcBef>
              <a:spcPct val="0"/>
            </a:spcBef>
            <a:spcAft>
              <a:spcPct val="35000"/>
            </a:spcAft>
            <a:buNone/>
          </a:pPr>
          <a:r>
            <a:rPr lang="it-IT" sz="1400" kern="1200"/>
            <a:t>L'identificatore univoco universale (UUID) è anche incluso nella voce SDP e costituisce la base per l'accordo di connessione con il dispositivo client. Cioè, quando il client tenta di connettersi con questo dispositivo, trasporta un UUID che identifica in modo univoco il servizio con cui desidera connettersi. Questi UUID devono corrispondere affinché la connessione venga accettata</a:t>
          </a:r>
          <a:endParaRPr lang="en-US" sz="1400" kern="1200"/>
        </a:p>
      </dsp:txBody>
      <dsp:txXfrm>
        <a:off x="1036844" y="2244636"/>
        <a:ext cx="8869155" cy="8977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0EFAE-97CF-4BB9-A942-D6EDC79D1E0C}">
      <dsp:nvSpPr>
        <dsp:cNvPr id="0" name=""/>
        <dsp:cNvSpPr/>
      </dsp:nvSpPr>
      <dsp:spPr>
        <a:xfrm>
          <a:off x="108989" y="21654"/>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530AA-B727-4BAE-A12F-7734950D9067}">
      <dsp:nvSpPr>
        <dsp:cNvPr id="0" name=""/>
        <dsp:cNvSpPr/>
      </dsp:nvSpPr>
      <dsp:spPr>
        <a:xfrm>
          <a:off x="378329" y="290994"/>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7E8DE8-B615-4888-B2E1-FB97AC9A38C2}">
      <dsp:nvSpPr>
        <dsp:cNvPr id="0" name=""/>
        <dsp:cNvSpPr/>
      </dsp:nvSpPr>
      <dsp:spPr>
        <a:xfrm>
          <a:off x="1666401" y="21654"/>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it-IT" sz="1500" kern="1200"/>
            <a:t>Si inizia ad ascoltare le richieste di connessione chiamando accept ()</a:t>
          </a:r>
          <a:endParaRPr lang="en-US" sz="1500" kern="1200"/>
        </a:p>
      </dsp:txBody>
      <dsp:txXfrm>
        <a:off x="1666401" y="21654"/>
        <a:ext cx="3023212" cy="1282575"/>
      </dsp:txXfrm>
    </dsp:sp>
    <dsp:sp modelId="{3B45EDB4-734F-41BE-8126-44AE514E5BD9}">
      <dsp:nvSpPr>
        <dsp:cNvPr id="0" name=""/>
        <dsp:cNvSpPr/>
      </dsp:nvSpPr>
      <dsp:spPr>
        <a:xfrm>
          <a:off x="5216385" y="21654"/>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91D93C-3E1D-43F7-B4E3-B709A4E1B7D1}">
      <dsp:nvSpPr>
        <dsp:cNvPr id="0" name=""/>
        <dsp:cNvSpPr/>
      </dsp:nvSpPr>
      <dsp:spPr>
        <a:xfrm>
          <a:off x="5485726" y="290994"/>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67E64D-2983-4696-B225-131AAEA5927C}">
      <dsp:nvSpPr>
        <dsp:cNvPr id="0" name=""/>
        <dsp:cNvSpPr/>
      </dsp:nvSpPr>
      <dsp:spPr>
        <a:xfrm>
          <a:off x="6773798" y="21654"/>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it-IT" sz="1500" kern="1200" dirty="0"/>
            <a:t>Questa è una chiamata bloccante: ritorna o una connessione o lancia un errore</a:t>
          </a:r>
          <a:endParaRPr lang="en-US" sz="1500" kern="1200" dirty="0"/>
        </a:p>
      </dsp:txBody>
      <dsp:txXfrm>
        <a:off x="6773798" y="21654"/>
        <a:ext cx="3023212" cy="1282575"/>
      </dsp:txXfrm>
    </dsp:sp>
    <dsp:sp modelId="{823FD3D0-D8AA-4EE0-BB01-493F5E17335D}">
      <dsp:nvSpPr>
        <dsp:cNvPr id="0" name=""/>
        <dsp:cNvSpPr/>
      </dsp:nvSpPr>
      <dsp:spPr>
        <a:xfrm>
          <a:off x="108989" y="1838491"/>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336B75-DCE3-45FC-914B-0C7D33FE0F2C}">
      <dsp:nvSpPr>
        <dsp:cNvPr id="0" name=""/>
        <dsp:cNvSpPr/>
      </dsp:nvSpPr>
      <dsp:spPr>
        <a:xfrm>
          <a:off x="378329" y="2107832"/>
          <a:ext cx="743893" cy="74389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B6109E-5E2D-4F86-9ADC-486EE81BAB16}">
      <dsp:nvSpPr>
        <dsp:cNvPr id="0" name=""/>
        <dsp:cNvSpPr/>
      </dsp:nvSpPr>
      <dsp:spPr>
        <a:xfrm>
          <a:off x="1666401" y="183849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it-IT" sz="1500" kern="1200"/>
            <a:t>Una connessione viene accettata solo quando un dispositivo remoto ha inviato una richiesta di connessione contenente un UUID che corrisponde a quello registrato con questo socket del server di ascolto</a:t>
          </a:r>
          <a:endParaRPr lang="en-US" sz="1500" kern="1200"/>
        </a:p>
      </dsp:txBody>
      <dsp:txXfrm>
        <a:off x="1666401" y="1838491"/>
        <a:ext cx="3023212" cy="1282575"/>
      </dsp:txXfrm>
    </dsp:sp>
    <dsp:sp modelId="{07304B6B-7CA8-45A5-9563-DE9211A28FAB}">
      <dsp:nvSpPr>
        <dsp:cNvPr id="0" name=""/>
        <dsp:cNvSpPr/>
      </dsp:nvSpPr>
      <dsp:spPr>
        <a:xfrm>
          <a:off x="5216385" y="1838491"/>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EEBB2-904B-4A90-AC17-3A6944EAF066}">
      <dsp:nvSpPr>
        <dsp:cNvPr id="0" name=""/>
        <dsp:cNvSpPr/>
      </dsp:nvSpPr>
      <dsp:spPr>
        <a:xfrm>
          <a:off x="5485726" y="2107832"/>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CADD58-2F9F-456E-9C08-2A4ADFFF2D06}">
      <dsp:nvSpPr>
        <dsp:cNvPr id="0" name=""/>
        <dsp:cNvSpPr/>
      </dsp:nvSpPr>
      <dsp:spPr>
        <a:xfrm>
          <a:off x="6773798" y="183849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it-IT" sz="1500" kern="1200" dirty="0"/>
            <a:t>In caso di successo, </a:t>
          </a:r>
          <a:r>
            <a:rPr lang="it-IT" sz="1500" kern="1200" dirty="0" err="1"/>
            <a:t>accept</a:t>
          </a:r>
          <a:r>
            <a:rPr lang="it-IT" sz="1500" kern="1200" dirty="0"/>
            <a:t>() restituisce un </a:t>
          </a:r>
          <a:r>
            <a:rPr lang="it-IT" sz="1500" kern="1200" dirty="0" err="1"/>
            <a:t>BluetoothSocket</a:t>
          </a:r>
          <a:r>
            <a:rPr lang="it-IT" sz="1500" kern="1200" dirty="0"/>
            <a:t> collegato</a:t>
          </a:r>
          <a:endParaRPr lang="en-US" sz="1500" kern="1200" dirty="0"/>
        </a:p>
      </dsp:txBody>
      <dsp:txXfrm>
        <a:off x="6773798" y="1838491"/>
        <a:ext cx="3023212" cy="12825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40459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6187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382565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5229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96097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181058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108637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93535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30816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70659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9525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68189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91718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1412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4542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9370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5063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496061329"/>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1A4920D-6BA5-43C6-9913-CD61735B7D7F}"/>
              </a:ext>
            </a:extLst>
          </p:cNvPr>
          <p:cNvSpPr>
            <a:spLocks noGrp="1"/>
          </p:cNvSpPr>
          <p:nvPr>
            <p:ph type="ctrTitle"/>
          </p:nvPr>
        </p:nvSpPr>
        <p:spPr/>
        <p:txBody>
          <a:bodyPr/>
          <a:lstStyle/>
          <a:p>
            <a:r>
              <a:rPr lang="it-IT" dirty="0"/>
              <a:t>Bluetooth</a:t>
            </a:r>
          </a:p>
        </p:txBody>
      </p:sp>
      <p:sp>
        <p:nvSpPr>
          <p:cNvPr id="5" name="Sottotitolo 4">
            <a:extLst>
              <a:ext uri="{FF2B5EF4-FFF2-40B4-BE49-F238E27FC236}">
                <a16:creationId xmlns:a16="http://schemas.microsoft.com/office/drawing/2014/main" id="{8FD2B912-46E9-47C4-8D9B-009ADF3B8BB3}"/>
              </a:ext>
            </a:extLst>
          </p:cNvPr>
          <p:cNvSpPr>
            <a:spLocks noGrp="1"/>
          </p:cNvSpPr>
          <p:nvPr>
            <p:ph type="subTitle" idx="1"/>
          </p:nvPr>
        </p:nvSpPr>
        <p:spPr/>
        <p:txBody>
          <a:bodyPr/>
          <a:lstStyle/>
          <a:p>
            <a:r>
              <a:rPr lang="it-IT" dirty="0"/>
              <a:t>Cos’è e come usarlo in un dispositivo Android</a:t>
            </a:r>
          </a:p>
          <a:p>
            <a:endParaRPr lang="it-IT" dirty="0"/>
          </a:p>
        </p:txBody>
      </p:sp>
    </p:spTree>
    <p:extLst>
      <p:ext uri="{BB962C8B-B14F-4D97-AF65-F5344CB8AC3E}">
        <p14:creationId xmlns:p14="http://schemas.microsoft.com/office/powerpoint/2010/main" val="408938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A0475-EDB9-4F57-9BDD-C2C27367AA81}"/>
              </a:ext>
            </a:extLst>
          </p:cNvPr>
          <p:cNvSpPr>
            <a:spLocks noGrp="1"/>
          </p:cNvSpPr>
          <p:nvPr>
            <p:ph type="title"/>
          </p:nvPr>
        </p:nvSpPr>
        <p:spPr/>
        <p:txBody>
          <a:bodyPr>
            <a:normAutofit/>
          </a:bodyPr>
          <a:lstStyle/>
          <a:p>
            <a:r>
              <a:rPr lang="it-IT"/>
              <a:t>Il protocollo RCFOMM</a:t>
            </a:r>
          </a:p>
        </p:txBody>
      </p:sp>
      <p:sp>
        <p:nvSpPr>
          <p:cNvPr id="4" name="Rectangle 1">
            <a:extLst>
              <a:ext uri="{FF2B5EF4-FFF2-40B4-BE49-F238E27FC236}">
                <a16:creationId xmlns:a16="http://schemas.microsoft.com/office/drawing/2014/main" id="{F10EBAE3-27FB-409A-B12D-FAAF1BBD462C}"/>
              </a:ext>
            </a:extLst>
          </p:cNvPr>
          <p:cNvSpPr>
            <a:spLocks noGrp="1" noChangeArrowheads="1"/>
          </p:cNvSpPr>
          <p:nvPr>
            <p:ph idx="1"/>
          </p:nvPr>
        </p:nvSpPr>
        <p:spPr>
          <a:xfrm>
            <a:off x="5034579" y="2249487"/>
            <a:ext cx="6012832" cy="3541714"/>
          </a:xfrm>
        </p:spPr>
        <p:txBody>
          <a:bodyPr>
            <a:normAutofit/>
          </a:bodyPr>
          <a:lstStyle/>
          <a:p>
            <a:pPr lvl="0">
              <a:lnSpc>
                <a:spcPct val="110000"/>
              </a:lnSpc>
            </a:pPr>
            <a:r>
              <a:rPr lang="it-IT" altLang="it-IT" sz="1500"/>
              <a:t>Il protocollo Bluetooth RFCOMM è un semplice set di protocolli di trasporto, realizzato in aggiunta al protocollo L2CAP, che fornisce porte seriali RS-232 emulate (fino a sessanta connessioni simultanee a un dispositivo Bluetooth alla volta)</a:t>
            </a:r>
          </a:p>
          <a:p>
            <a:pPr lvl="0">
              <a:lnSpc>
                <a:spcPct val="110000"/>
              </a:lnSpc>
            </a:pPr>
            <a:r>
              <a:rPr lang="it-IT" altLang="it-IT" sz="1500"/>
              <a:t>Il protocollo si basa sullo standard ETSI TS 07.10. RFCOMM è talvolta chiamato emulazione della porta seriale. Il profilo della porta seriale Bluetooth si basa su questo protocollo. </a:t>
            </a:r>
          </a:p>
          <a:p>
            <a:pPr lvl="0">
              <a:lnSpc>
                <a:spcPct val="110000"/>
              </a:lnSpc>
            </a:pPr>
            <a:r>
              <a:rPr lang="it-IT" altLang="it-IT" sz="1500"/>
              <a:t>RFCOMM fornisce all'utente un flusso di dati semplice e affidabile, simile a TCP. Molte applicazioni Bluetooth utilizzano RFCOMM a causa del suo supporto diffuso e API disponibili pubblicamente sulla maggior parte dei sistemi operativi. Nello </a:t>
            </a:r>
            <a:r>
              <a:rPr lang="it-IT" altLang="it-IT" sz="1500" err="1"/>
              <a:t>stack</a:t>
            </a:r>
            <a:r>
              <a:rPr lang="it-IT" altLang="it-IT" sz="1500"/>
              <a:t> di protocollo, RFCOMM è associato a L2CAP. </a:t>
            </a:r>
          </a:p>
        </p:txBody>
      </p:sp>
      <p:pic>
        <p:nvPicPr>
          <p:cNvPr id="8" name="Graphic 7" descr="Connessioni">
            <a:extLst>
              <a:ext uri="{FF2B5EF4-FFF2-40B4-BE49-F238E27FC236}">
                <a16:creationId xmlns:a16="http://schemas.microsoft.com/office/drawing/2014/main" id="{80344685-D171-47E8-97C5-AF52F26C7C1E}"/>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8624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D49742-811A-40C3-B2FD-4C50ABBA87B6}"/>
              </a:ext>
            </a:extLst>
          </p:cNvPr>
          <p:cNvSpPr>
            <a:spLocks noGrp="1"/>
          </p:cNvSpPr>
          <p:nvPr>
            <p:ph type="title"/>
          </p:nvPr>
        </p:nvSpPr>
        <p:spPr/>
        <p:txBody>
          <a:bodyPr>
            <a:normAutofit/>
          </a:bodyPr>
          <a:lstStyle/>
          <a:p>
            <a:r>
              <a:rPr lang="it-IT" dirty="0"/>
              <a:t>Connettere dispositivi</a:t>
            </a:r>
          </a:p>
        </p:txBody>
      </p:sp>
      <p:graphicFrame>
        <p:nvGraphicFramePr>
          <p:cNvPr id="6" name="Rectangle 1">
            <a:extLst>
              <a:ext uri="{FF2B5EF4-FFF2-40B4-BE49-F238E27FC236}">
                <a16:creationId xmlns:a16="http://schemas.microsoft.com/office/drawing/2014/main" id="{99606599-CF69-4270-A83A-3F40C7998043}"/>
              </a:ext>
            </a:extLst>
          </p:cNvPr>
          <p:cNvGraphicFramePr>
            <a:graphicFrameLocks noGrp="1"/>
          </p:cNvGraphicFramePr>
          <p:nvPr>
            <p:ph idx="1"/>
            <p:extLst>
              <p:ext uri="{D42A27DB-BD31-4B8C-83A1-F6EECF244321}">
                <p14:modId xmlns:p14="http://schemas.microsoft.com/office/powerpoint/2010/main" val="196119875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354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8460B5-D85B-4E9C-9460-524536A686C0}"/>
              </a:ext>
            </a:extLst>
          </p:cNvPr>
          <p:cNvSpPr>
            <a:spLocks noGrp="1"/>
          </p:cNvSpPr>
          <p:nvPr>
            <p:ph type="title"/>
          </p:nvPr>
        </p:nvSpPr>
        <p:spPr/>
        <p:txBody>
          <a:bodyPr>
            <a:normAutofit/>
          </a:bodyPr>
          <a:lstStyle/>
          <a:p>
            <a:r>
              <a:rPr lang="it-IT" dirty="0"/>
              <a:t>Connettere dispositivi: tecniche</a:t>
            </a:r>
          </a:p>
        </p:txBody>
      </p:sp>
      <p:graphicFrame>
        <p:nvGraphicFramePr>
          <p:cNvPr id="17" name="Rectangle 1">
            <a:extLst>
              <a:ext uri="{FF2B5EF4-FFF2-40B4-BE49-F238E27FC236}">
                <a16:creationId xmlns:a16="http://schemas.microsoft.com/office/drawing/2014/main" id="{7DAEC376-DAA1-4554-A690-5B2BBD92421D}"/>
              </a:ext>
            </a:extLst>
          </p:cNvPr>
          <p:cNvGraphicFramePr>
            <a:graphicFrameLocks noGrp="1"/>
          </p:cNvGraphicFramePr>
          <p:nvPr>
            <p:ph idx="1"/>
            <p:extLst>
              <p:ext uri="{D42A27DB-BD31-4B8C-83A1-F6EECF244321}">
                <p14:modId xmlns:p14="http://schemas.microsoft.com/office/powerpoint/2010/main" val="593882126"/>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2">
            <a:extLst>
              <a:ext uri="{FF2B5EF4-FFF2-40B4-BE49-F238E27FC236}">
                <a16:creationId xmlns:a16="http://schemas.microsoft.com/office/drawing/2014/main" id="{83DB4313-23E5-43FD-B32C-9C031FDECDB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7467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8460B5-D85B-4E9C-9460-524536A686C0}"/>
              </a:ext>
            </a:extLst>
          </p:cNvPr>
          <p:cNvSpPr>
            <a:spLocks noGrp="1"/>
          </p:cNvSpPr>
          <p:nvPr>
            <p:ph type="title"/>
          </p:nvPr>
        </p:nvSpPr>
        <p:spPr/>
        <p:txBody>
          <a:bodyPr vert="horz" lIns="91440" tIns="45720" rIns="91440" bIns="45720" rtlCol="0">
            <a:normAutofit/>
          </a:bodyPr>
          <a:lstStyle/>
          <a:p>
            <a:r>
              <a:rPr lang="en-US"/>
              <a:t>Connettere dispositivi: Note</a:t>
            </a:r>
          </a:p>
        </p:txBody>
      </p:sp>
      <p:graphicFrame>
        <p:nvGraphicFramePr>
          <p:cNvPr id="9" name="Rectangle 1">
            <a:extLst>
              <a:ext uri="{FF2B5EF4-FFF2-40B4-BE49-F238E27FC236}">
                <a16:creationId xmlns:a16="http://schemas.microsoft.com/office/drawing/2014/main" id="{BE6324A3-62D2-45A4-95F3-4063ADD3CA22}"/>
              </a:ext>
            </a:extLst>
          </p:cNvPr>
          <p:cNvGraphicFramePr>
            <a:graphicFrameLocks noGrp="1"/>
          </p:cNvGraphicFramePr>
          <p:nvPr>
            <p:ph idx="1"/>
            <p:extLst>
              <p:ext uri="{D42A27DB-BD31-4B8C-83A1-F6EECF244321}">
                <p14:modId xmlns:p14="http://schemas.microsoft.com/office/powerpoint/2010/main" val="303917332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2">
            <a:extLst>
              <a:ext uri="{FF2B5EF4-FFF2-40B4-BE49-F238E27FC236}">
                <a16:creationId xmlns:a16="http://schemas.microsoft.com/office/drawing/2014/main" id="{83DB4313-23E5-43FD-B32C-9C031FDECDB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261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Connessione come server</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2166699774"/>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92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0DD96D-89C9-411F-B2E1-155233CB7C5F}"/>
              </a:ext>
            </a:extLst>
          </p:cNvPr>
          <p:cNvSpPr>
            <a:spLocks noGrp="1"/>
          </p:cNvSpPr>
          <p:nvPr>
            <p:ph type="title"/>
          </p:nvPr>
        </p:nvSpPr>
        <p:spPr/>
        <p:txBody>
          <a:bodyPr>
            <a:normAutofit/>
          </a:bodyPr>
          <a:lstStyle/>
          <a:p>
            <a:r>
              <a:rPr lang="it-IT" dirty="0"/>
              <a:t>Connessione come server: Step 1</a:t>
            </a:r>
          </a:p>
        </p:txBody>
      </p:sp>
      <p:graphicFrame>
        <p:nvGraphicFramePr>
          <p:cNvPr id="5" name="Rectangle 1">
            <a:extLst>
              <a:ext uri="{FF2B5EF4-FFF2-40B4-BE49-F238E27FC236}">
                <a16:creationId xmlns:a16="http://schemas.microsoft.com/office/drawing/2014/main" id="{8A1F4192-22A6-4018-8F0E-D0685909D1A7}"/>
              </a:ext>
            </a:extLst>
          </p:cNvPr>
          <p:cNvGraphicFramePr>
            <a:graphicFrameLocks noGrp="1"/>
          </p:cNvGraphicFramePr>
          <p:nvPr>
            <p:ph idx="1"/>
            <p:extLst>
              <p:ext uri="{D42A27DB-BD31-4B8C-83A1-F6EECF244321}">
                <p14:modId xmlns:p14="http://schemas.microsoft.com/office/powerpoint/2010/main" val="401479766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299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8232A-D390-45B1-88DB-49607B7FA274}"/>
              </a:ext>
            </a:extLst>
          </p:cNvPr>
          <p:cNvSpPr>
            <a:spLocks noGrp="1"/>
          </p:cNvSpPr>
          <p:nvPr>
            <p:ph type="title"/>
          </p:nvPr>
        </p:nvSpPr>
        <p:spPr/>
        <p:txBody>
          <a:bodyPr>
            <a:normAutofit/>
          </a:bodyPr>
          <a:lstStyle/>
          <a:p>
            <a:r>
              <a:rPr lang="it-IT" dirty="0"/>
              <a:t>Connessione come server: UUID</a:t>
            </a:r>
          </a:p>
        </p:txBody>
      </p:sp>
      <p:sp>
        <p:nvSpPr>
          <p:cNvPr id="4" name="Rectangle 1">
            <a:extLst>
              <a:ext uri="{FF2B5EF4-FFF2-40B4-BE49-F238E27FC236}">
                <a16:creationId xmlns:a16="http://schemas.microsoft.com/office/drawing/2014/main" id="{91169CEC-0413-44C6-9F25-9135D967F873}"/>
              </a:ext>
            </a:extLst>
          </p:cNvPr>
          <p:cNvSpPr>
            <a:spLocks noGrp="1" noChangeArrowheads="1"/>
          </p:cNvSpPr>
          <p:nvPr>
            <p:ph idx="1"/>
          </p:nvPr>
        </p:nvSpPr>
        <p:spPr>
          <a:xfrm>
            <a:off x="5034579" y="2097088"/>
            <a:ext cx="6012832" cy="3541714"/>
          </a:xfrm>
        </p:spPr>
        <p:txBody>
          <a:bodyPr>
            <a:noAutofit/>
          </a:bodyPr>
          <a:lstStyle/>
          <a:p>
            <a:pPr lvl="0">
              <a:lnSpc>
                <a:spcPct val="110000"/>
              </a:lnSpc>
            </a:pPr>
            <a:r>
              <a:rPr lang="it-IT" altLang="it-IT" sz="2000" dirty="0"/>
              <a:t>Un UUID è un formato standardizzato a 128 bit per un ID stringa utilizzato per identificare in modo univoco le informazioni</a:t>
            </a:r>
          </a:p>
          <a:p>
            <a:pPr lvl="0">
              <a:lnSpc>
                <a:spcPct val="110000"/>
              </a:lnSpc>
            </a:pPr>
            <a:r>
              <a:rPr lang="it-IT" altLang="it-IT" sz="2000" dirty="0"/>
              <a:t>Il punto di un UUID è che è abbastanza grande da poter selezionare qualsiasi ID casuale e non si scontra con nessun altro ID. In questo caso, viene utilizzato per identificare in modo univoco il servizio Bluetooth dell'applicazione</a:t>
            </a:r>
          </a:p>
          <a:p>
            <a:pPr lvl="0">
              <a:lnSpc>
                <a:spcPct val="110000"/>
              </a:lnSpc>
            </a:pPr>
            <a:r>
              <a:rPr lang="it-IT" altLang="it-IT" sz="2000" dirty="0"/>
              <a:t>Per ottenere un UUID da utilizzare con l'applicazione, è possibile utilizzare uno dei molti generatori UUID casuali sul Web, quindi inizializzare un UUID con </a:t>
            </a:r>
            <a:r>
              <a:rPr lang="it-IT" altLang="it-IT" sz="2000" dirty="0" err="1"/>
              <a:t>fromString</a:t>
            </a:r>
            <a:r>
              <a:rPr lang="it-IT" altLang="it-IT" sz="2000" dirty="0"/>
              <a:t>(</a:t>
            </a:r>
            <a:r>
              <a:rPr lang="it-IT" altLang="it-IT" sz="2000" dirty="0" err="1"/>
              <a:t>String</a:t>
            </a:r>
            <a:r>
              <a:rPr lang="it-IT" altLang="it-IT" sz="2000" dirty="0"/>
              <a:t>)</a:t>
            </a:r>
          </a:p>
        </p:txBody>
      </p:sp>
      <p:pic>
        <p:nvPicPr>
          <p:cNvPr id="8" name="Graphic 7" descr="Badge dipendente">
            <a:extLst>
              <a:ext uri="{FF2B5EF4-FFF2-40B4-BE49-F238E27FC236}">
                <a16:creationId xmlns:a16="http://schemas.microsoft.com/office/drawing/2014/main" id="{F7E9127A-7A06-4924-BD5D-D61BE08F03A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39904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8232A-D390-45B1-88DB-49607B7FA274}"/>
              </a:ext>
            </a:extLst>
          </p:cNvPr>
          <p:cNvSpPr>
            <a:spLocks noGrp="1"/>
          </p:cNvSpPr>
          <p:nvPr>
            <p:ph type="title"/>
          </p:nvPr>
        </p:nvSpPr>
        <p:spPr/>
        <p:txBody>
          <a:bodyPr>
            <a:normAutofit/>
          </a:bodyPr>
          <a:lstStyle/>
          <a:p>
            <a:r>
              <a:rPr lang="it-IT" dirty="0"/>
              <a:t>Connessione come server: il metodo </a:t>
            </a:r>
            <a:r>
              <a:rPr lang="it-IT" dirty="0" err="1"/>
              <a:t>accept</a:t>
            </a:r>
            <a:r>
              <a:rPr lang="it-IT" dirty="0"/>
              <a:t>()</a:t>
            </a:r>
          </a:p>
        </p:txBody>
      </p:sp>
      <p:graphicFrame>
        <p:nvGraphicFramePr>
          <p:cNvPr id="6" name="Rectangle 1">
            <a:extLst>
              <a:ext uri="{FF2B5EF4-FFF2-40B4-BE49-F238E27FC236}">
                <a16:creationId xmlns:a16="http://schemas.microsoft.com/office/drawing/2014/main" id="{FAAD9334-A7DB-4E0B-880B-E55E2FB3435A}"/>
              </a:ext>
            </a:extLst>
          </p:cNvPr>
          <p:cNvGraphicFramePr>
            <a:graphicFrameLocks noGrp="1"/>
          </p:cNvGraphicFramePr>
          <p:nvPr>
            <p:ph idx="1"/>
            <p:extLst>
              <p:ext uri="{D42A27DB-BD31-4B8C-83A1-F6EECF244321}">
                <p14:modId xmlns:p14="http://schemas.microsoft.com/office/powerpoint/2010/main" val="134736176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8458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089EDB-728C-4F97-93AE-735A2C131FAF}"/>
              </a:ext>
            </a:extLst>
          </p:cNvPr>
          <p:cNvSpPr>
            <a:spLocks noGrp="1"/>
          </p:cNvSpPr>
          <p:nvPr>
            <p:ph type="title"/>
          </p:nvPr>
        </p:nvSpPr>
        <p:spPr/>
        <p:txBody>
          <a:bodyPr>
            <a:normAutofit/>
          </a:bodyPr>
          <a:lstStyle/>
          <a:p>
            <a:r>
              <a:rPr lang="it-IT" dirty="0"/>
              <a:t>Connessione come server: Step 2</a:t>
            </a:r>
          </a:p>
        </p:txBody>
      </p:sp>
      <p:graphicFrame>
        <p:nvGraphicFramePr>
          <p:cNvPr id="6" name="Segnaposto contenuto 2">
            <a:extLst>
              <a:ext uri="{FF2B5EF4-FFF2-40B4-BE49-F238E27FC236}">
                <a16:creationId xmlns:a16="http://schemas.microsoft.com/office/drawing/2014/main" id="{0BF00817-F498-4916-97E3-DE46CD24EC9D}"/>
              </a:ext>
            </a:extLst>
          </p:cNvPr>
          <p:cNvGraphicFramePr>
            <a:graphicFrameLocks noGrp="1"/>
          </p:cNvGraphicFramePr>
          <p:nvPr>
            <p:ph idx="1"/>
            <p:extLst>
              <p:ext uri="{D42A27DB-BD31-4B8C-83A1-F6EECF244321}">
                <p14:modId xmlns:p14="http://schemas.microsoft.com/office/powerpoint/2010/main" val="394661157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519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089EDB-728C-4F97-93AE-735A2C131FAF}"/>
              </a:ext>
            </a:extLst>
          </p:cNvPr>
          <p:cNvSpPr>
            <a:spLocks noGrp="1"/>
          </p:cNvSpPr>
          <p:nvPr>
            <p:ph type="title"/>
          </p:nvPr>
        </p:nvSpPr>
        <p:spPr/>
        <p:txBody>
          <a:bodyPr>
            <a:normAutofit/>
          </a:bodyPr>
          <a:lstStyle/>
          <a:p>
            <a:r>
              <a:rPr lang="it-IT" dirty="0"/>
              <a:t>Connessione come server: Note</a:t>
            </a:r>
          </a:p>
        </p:txBody>
      </p:sp>
      <p:graphicFrame>
        <p:nvGraphicFramePr>
          <p:cNvPr id="5" name="Segnaposto contenuto 2">
            <a:extLst>
              <a:ext uri="{FF2B5EF4-FFF2-40B4-BE49-F238E27FC236}">
                <a16:creationId xmlns:a16="http://schemas.microsoft.com/office/drawing/2014/main" id="{45D8D0A6-F73D-4FA6-844C-D124F562845E}"/>
              </a:ext>
            </a:extLst>
          </p:cNvPr>
          <p:cNvGraphicFramePr>
            <a:graphicFrameLocks noGrp="1"/>
          </p:cNvGraphicFramePr>
          <p:nvPr>
            <p:ph idx="1"/>
            <p:extLst>
              <p:ext uri="{D42A27DB-BD31-4B8C-83A1-F6EECF244321}">
                <p14:modId xmlns:p14="http://schemas.microsoft.com/office/powerpoint/2010/main" val="395944949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192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E96008-1CB8-4A64-9D85-1BCB645CBFC3}"/>
              </a:ext>
            </a:extLst>
          </p:cNvPr>
          <p:cNvSpPr>
            <a:spLocks noGrp="1"/>
          </p:cNvSpPr>
          <p:nvPr>
            <p:ph type="title"/>
          </p:nvPr>
        </p:nvSpPr>
        <p:spPr/>
        <p:txBody>
          <a:bodyPr>
            <a:normAutofit/>
          </a:bodyPr>
          <a:lstStyle/>
          <a:p>
            <a:r>
              <a:rPr lang="it-IT"/>
              <a:t>Cos’è il Bluetooth?</a:t>
            </a:r>
          </a:p>
        </p:txBody>
      </p:sp>
      <p:graphicFrame>
        <p:nvGraphicFramePr>
          <p:cNvPr id="5" name="Segnaposto contenuto 2">
            <a:extLst>
              <a:ext uri="{FF2B5EF4-FFF2-40B4-BE49-F238E27FC236}">
                <a16:creationId xmlns:a16="http://schemas.microsoft.com/office/drawing/2014/main" id="{C2CABCCD-7999-4378-A66F-4660808CE3CF}"/>
              </a:ext>
            </a:extLst>
          </p:cNvPr>
          <p:cNvGraphicFramePr>
            <a:graphicFrameLocks noGrp="1"/>
          </p:cNvGraphicFramePr>
          <p:nvPr>
            <p:ph idx="1"/>
            <p:extLst>
              <p:ext uri="{D42A27DB-BD31-4B8C-83A1-F6EECF244321}">
                <p14:modId xmlns:p14="http://schemas.microsoft.com/office/powerpoint/2010/main" val="213021944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650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Connessione come Client</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1408765955"/>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930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a:t>Connessione come Client: step 1</a:t>
            </a:r>
            <a:endParaRPr lang="it-IT" dirty="0"/>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3480511155"/>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5694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Connessione come Client: step 2</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870099726"/>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1627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Connessione come Client: note</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676828481"/>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274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Gestione della connessione</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242561434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1261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Gestione della connessione: nota</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306632968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9786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26FC22-E697-4564-A54B-343ECF523BA9}"/>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AF612AED-B2A2-422B-9750-5966C7A34DFE}"/>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162615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2BFB14-994C-4EED-8A46-4A47C5B6657B}"/>
              </a:ext>
            </a:extLst>
          </p:cNvPr>
          <p:cNvSpPr>
            <a:spLocks noGrp="1"/>
          </p:cNvSpPr>
          <p:nvPr>
            <p:ph type="title"/>
          </p:nvPr>
        </p:nvSpPr>
        <p:spPr/>
        <p:txBody>
          <a:bodyPr>
            <a:normAutofit/>
          </a:bodyPr>
          <a:lstStyle/>
          <a:p>
            <a:r>
              <a:rPr lang="it-IT"/>
              <a:t>Android e il Bluetooth</a:t>
            </a:r>
          </a:p>
        </p:txBody>
      </p:sp>
      <p:sp>
        <p:nvSpPr>
          <p:cNvPr id="3" name="Segnaposto contenuto 2">
            <a:extLst>
              <a:ext uri="{FF2B5EF4-FFF2-40B4-BE49-F238E27FC236}">
                <a16:creationId xmlns:a16="http://schemas.microsoft.com/office/drawing/2014/main" id="{BD7F9B0F-E0FD-4F67-9112-C721931C6EEC}"/>
              </a:ext>
            </a:extLst>
          </p:cNvPr>
          <p:cNvSpPr>
            <a:spLocks noGrp="1"/>
          </p:cNvSpPr>
          <p:nvPr>
            <p:ph idx="1"/>
          </p:nvPr>
        </p:nvSpPr>
        <p:spPr>
          <a:xfrm>
            <a:off x="5034579" y="2249487"/>
            <a:ext cx="6012832" cy="3541714"/>
          </a:xfrm>
        </p:spPr>
        <p:txBody>
          <a:bodyPr>
            <a:normAutofit/>
          </a:bodyPr>
          <a:lstStyle/>
          <a:p>
            <a:pPr marL="0" indent="0">
              <a:lnSpc>
                <a:spcPct val="110000"/>
              </a:lnSpc>
              <a:buNone/>
            </a:pPr>
            <a:r>
              <a:rPr lang="it-IT" sz="2000" dirty="0"/>
              <a:t>Android offre delle API per la gestione della comunicazione Bluetooth garantendo determinati servizi:</a:t>
            </a:r>
          </a:p>
          <a:p>
            <a:pPr lvl="1">
              <a:lnSpc>
                <a:spcPct val="110000"/>
              </a:lnSpc>
            </a:pPr>
            <a:r>
              <a:rPr lang="it-IT" dirty="0"/>
              <a:t>Ricerca di dispositivi Bluetooth attivi</a:t>
            </a:r>
          </a:p>
          <a:p>
            <a:pPr lvl="1">
              <a:lnSpc>
                <a:spcPct val="110000"/>
              </a:lnSpc>
            </a:pPr>
            <a:r>
              <a:rPr lang="it-IT" dirty="0"/>
              <a:t>Query per trovare dispositivi accoppiati (</a:t>
            </a:r>
            <a:r>
              <a:rPr lang="it-IT" dirty="0" err="1"/>
              <a:t>paired</a:t>
            </a:r>
            <a:r>
              <a:rPr lang="it-IT" dirty="0"/>
              <a:t>)</a:t>
            </a:r>
          </a:p>
          <a:p>
            <a:pPr lvl="1">
              <a:lnSpc>
                <a:spcPct val="110000"/>
              </a:lnSpc>
            </a:pPr>
            <a:r>
              <a:rPr lang="it-IT" dirty="0"/>
              <a:t>Stabilire canali tramite il protocollo RFCOMM</a:t>
            </a:r>
          </a:p>
          <a:p>
            <a:pPr lvl="1">
              <a:lnSpc>
                <a:spcPct val="110000"/>
              </a:lnSpc>
            </a:pPr>
            <a:r>
              <a:rPr lang="it-IT" dirty="0"/>
              <a:t>Connettersi ad altri dispositivi tramite un servizio di </a:t>
            </a:r>
            <a:r>
              <a:rPr lang="it-IT" dirty="0" err="1"/>
              <a:t>discovery</a:t>
            </a:r>
            <a:endParaRPr lang="it-IT" dirty="0"/>
          </a:p>
          <a:p>
            <a:pPr lvl="1">
              <a:lnSpc>
                <a:spcPct val="110000"/>
              </a:lnSpc>
            </a:pPr>
            <a:r>
              <a:rPr lang="it-IT" dirty="0"/>
              <a:t>Trasferire dati da un dispositivo ad un altro</a:t>
            </a:r>
          </a:p>
          <a:p>
            <a:pPr lvl="1">
              <a:lnSpc>
                <a:spcPct val="110000"/>
              </a:lnSpc>
            </a:pPr>
            <a:r>
              <a:rPr lang="it-IT" dirty="0"/>
              <a:t>Gestire più connessioni</a:t>
            </a:r>
          </a:p>
        </p:txBody>
      </p:sp>
      <p:pic>
        <p:nvPicPr>
          <p:cNvPr id="7" name="Graphic 6" descr="Smartphone">
            <a:extLst>
              <a:ext uri="{FF2B5EF4-FFF2-40B4-BE49-F238E27FC236}">
                <a16:creationId xmlns:a16="http://schemas.microsoft.com/office/drawing/2014/main" id="{E4ACD11E-DEA1-4820-A008-931D9C58701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93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1A808EA-4A5B-439B-8D2D-079A3459A8D6}"/>
              </a:ext>
            </a:extLst>
          </p:cNvPr>
          <p:cNvSpPr>
            <a:spLocks noGrp="1"/>
          </p:cNvSpPr>
          <p:nvPr>
            <p:ph type="title"/>
          </p:nvPr>
        </p:nvSpPr>
        <p:spPr/>
        <p:txBody>
          <a:bodyPr>
            <a:normAutofit/>
          </a:bodyPr>
          <a:lstStyle/>
          <a:p>
            <a:pPr algn="r"/>
            <a:r>
              <a:rPr lang="en-US" sz="4000" dirty="0"/>
              <a:t>Pairing in a nutshell</a:t>
            </a:r>
            <a:endParaRPr lang="it-IT" sz="4000" dirty="0"/>
          </a:p>
        </p:txBody>
      </p:sp>
      <p:graphicFrame>
        <p:nvGraphicFramePr>
          <p:cNvPr id="128" name="Segnaposto testo 7">
            <a:extLst>
              <a:ext uri="{FF2B5EF4-FFF2-40B4-BE49-F238E27FC236}">
                <a16:creationId xmlns:a16="http://schemas.microsoft.com/office/drawing/2014/main" id="{72D70041-B96B-4F9E-A947-57EC5ACDA71F}"/>
              </a:ext>
            </a:extLst>
          </p:cNvPr>
          <p:cNvGraphicFramePr>
            <a:graphicFrameLocks noGrp="1"/>
          </p:cNvGraphicFramePr>
          <p:nvPr>
            <p:ph idx="1"/>
            <p:extLst>
              <p:ext uri="{D42A27DB-BD31-4B8C-83A1-F6EECF244321}">
                <p14:modId xmlns:p14="http://schemas.microsoft.com/office/powerpoint/2010/main" val="2485629942"/>
              </p:ext>
            </p:extLst>
          </p:nvPr>
        </p:nvGraphicFramePr>
        <p:xfrm>
          <a:off x="1141411" y="2990057"/>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9" name="CasellaDiTesto 128">
            <a:extLst>
              <a:ext uri="{FF2B5EF4-FFF2-40B4-BE49-F238E27FC236}">
                <a16:creationId xmlns:a16="http://schemas.microsoft.com/office/drawing/2014/main" id="{F7E8EC58-D5F0-4C3E-AC3B-4366DDC7460B}"/>
              </a:ext>
            </a:extLst>
          </p:cNvPr>
          <p:cNvSpPr txBox="1"/>
          <p:nvPr/>
        </p:nvSpPr>
        <p:spPr>
          <a:xfrm>
            <a:off x="1141414" y="2001097"/>
            <a:ext cx="9905997" cy="707886"/>
          </a:xfrm>
          <a:prstGeom prst="rect">
            <a:avLst/>
          </a:prstGeom>
          <a:noFill/>
        </p:spPr>
        <p:txBody>
          <a:bodyPr wrap="square">
            <a:spAutoFit/>
          </a:bodyPr>
          <a:lstStyle/>
          <a:p>
            <a:r>
              <a:rPr lang="it-IT" sz="2000" dirty="0"/>
              <a:t>Affinché due dispositivi abilitati al Bluetooth possano comunicare e trasferirsi dati devono prima creare un canale di comunicazione tramite il processo di </a:t>
            </a:r>
            <a:r>
              <a:rPr lang="it-IT" sz="2000" dirty="0" err="1"/>
              <a:t>pairing</a:t>
            </a:r>
            <a:endParaRPr lang="it-IT" sz="2000" dirty="0"/>
          </a:p>
        </p:txBody>
      </p:sp>
    </p:spTree>
    <p:extLst>
      <p:ext uri="{BB962C8B-B14F-4D97-AF65-F5344CB8AC3E}">
        <p14:creationId xmlns:p14="http://schemas.microsoft.com/office/powerpoint/2010/main" val="160841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1A808EA-4A5B-439B-8D2D-079A3459A8D6}"/>
              </a:ext>
            </a:extLst>
          </p:cNvPr>
          <p:cNvSpPr>
            <a:spLocks noGrp="1"/>
          </p:cNvSpPr>
          <p:nvPr>
            <p:ph type="title"/>
          </p:nvPr>
        </p:nvSpPr>
        <p:spPr/>
        <p:txBody>
          <a:bodyPr>
            <a:normAutofit/>
          </a:bodyPr>
          <a:lstStyle/>
          <a:p>
            <a:pPr algn="r"/>
            <a:r>
              <a:rPr lang="en-US" sz="4000" dirty="0"/>
              <a:t>PERMESSI</a:t>
            </a:r>
            <a:endParaRPr lang="it-IT" sz="4000" dirty="0"/>
          </a:p>
        </p:txBody>
      </p:sp>
      <p:graphicFrame>
        <p:nvGraphicFramePr>
          <p:cNvPr id="128" name="Segnaposto testo 7">
            <a:extLst>
              <a:ext uri="{FF2B5EF4-FFF2-40B4-BE49-F238E27FC236}">
                <a16:creationId xmlns:a16="http://schemas.microsoft.com/office/drawing/2014/main" id="{72D70041-B96B-4F9E-A947-57EC5ACDA71F}"/>
              </a:ext>
            </a:extLst>
          </p:cNvPr>
          <p:cNvGraphicFramePr>
            <a:graphicFrameLocks noGrp="1"/>
          </p:cNvGraphicFramePr>
          <p:nvPr>
            <p:ph idx="1"/>
            <p:extLst>
              <p:ext uri="{D42A27DB-BD31-4B8C-83A1-F6EECF244321}">
                <p14:modId xmlns:p14="http://schemas.microsoft.com/office/powerpoint/2010/main" val="2019495103"/>
              </p:ext>
            </p:extLst>
          </p:nvPr>
        </p:nvGraphicFramePr>
        <p:xfrm>
          <a:off x="1141411" y="2990057"/>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9" name="CasellaDiTesto 128">
            <a:extLst>
              <a:ext uri="{FF2B5EF4-FFF2-40B4-BE49-F238E27FC236}">
                <a16:creationId xmlns:a16="http://schemas.microsoft.com/office/drawing/2014/main" id="{F7E8EC58-D5F0-4C3E-AC3B-4366DDC7460B}"/>
              </a:ext>
            </a:extLst>
          </p:cNvPr>
          <p:cNvSpPr txBox="1"/>
          <p:nvPr/>
        </p:nvSpPr>
        <p:spPr>
          <a:xfrm>
            <a:off x="1141414" y="2001097"/>
            <a:ext cx="9905997" cy="707886"/>
          </a:xfrm>
          <a:prstGeom prst="rect">
            <a:avLst/>
          </a:prstGeom>
          <a:noFill/>
        </p:spPr>
        <p:txBody>
          <a:bodyPr wrap="square">
            <a:spAutoFit/>
          </a:bodyPr>
          <a:lstStyle/>
          <a:p>
            <a:r>
              <a:rPr lang="it-IT" sz="2000" dirty="0"/>
              <a:t>Le Android API per il Bluetooth richiedono l’utilizzo di alcuni permessi da dichiarare nel file mainfest.xml</a:t>
            </a:r>
          </a:p>
        </p:txBody>
      </p:sp>
    </p:spTree>
    <p:extLst>
      <p:ext uri="{BB962C8B-B14F-4D97-AF65-F5344CB8AC3E}">
        <p14:creationId xmlns:p14="http://schemas.microsoft.com/office/powerpoint/2010/main" val="789264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278F2F-97E7-41E4-BB5E-F2CBE5461F46}"/>
              </a:ext>
            </a:extLst>
          </p:cNvPr>
          <p:cNvSpPr>
            <a:spLocks noGrp="1"/>
          </p:cNvSpPr>
          <p:nvPr>
            <p:ph type="title"/>
          </p:nvPr>
        </p:nvSpPr>
        <p:spPr/>
        <p:txBody>
          <a:bodyPr>
            <a:normAutofit/>
          </a:bodyPr>
          <a:lstStyle/>
          <a:p>
            <a:r>
              <a:rPr lang="it-IT" dirty="0"/>
              <a:t>Permessi: BLUETOOTH</a:t>
            </a:r>
          </a:p>
        </p:txBody>
      </p:sp>
      <p:sp>
        <p:nvSpPr>
          <p:cNvPr id="3" name="Segnaposto contenuto 2">
            <a:extLst>
              <a:ext uri="{FF2B5EF4-FFF2-40B4-BE49-F238E27FC236}">
                <a16:creationId xmlns:a16="http://schemas.microsoft.com/office/drawing/2014/main" id="{159DFFC4-214D-471F-9F2C-6477441A9944}"/>
              </a:ext>
            </a:extLst>
          </p:cNvPr>
          <p:cNvSpPr>
            <a:spLocks noGrp="1"/>
          </p:cNvSpPr>
          <p:nvPr>
            <p:ph idx="1"/>
          </p:nvPr>
        </p:nvSpPr>
        <p:spPr>
          <a:xfrm>
            <a:off x="5034579" y="2249487"/>
            <a:ext cx="6012832" cy="3541714"/>
          </a:xfrm>
        </p:spPr>
        <p:txBody>
          <a:bodyPr>
            <a:normAutofit/>
          </a:bodyPr>
          <a:lstStyle/>
          <a:p>
            <a:pPr>
              <a:lnSpc>
                <a:spcPct val="110000"/>
              </a:lnSpc>
            </a:pPr>
            <a:r>
              <a:rPr lang="it-IT" sz="2000"/>
              <a:t>È il permesso utilizzato per eseguire qualsiasi comunicazione Bluetooth, come richiedere una connessione, accettare una connessione e trasferire dati</a:t>
            </a:r>
          </a:p>
          <a:p>
            <a:pPr>
              <a:lnSpc>
                <a:spcPct val="110000"/>
              </a:lnSpc>
            </a:pPr>
            <a:r>
              <a:rPr lang="it-IT" sz="2000"/>
              <a:t>Disponibile sin dall’API level 1, ha un livello di protezione di sicurezza classificato come normale</a:t>
            </a:r>
          </a:p>
          <a:p>
            <a:pPr>
              <a:lnSpc>
                <a:spcPct val="110000"/>
              </a:lnSpc>
            </a:pPr>
            <a:r>
              <a:rPr lang="it-IT" sz="2000"/>
              <a:t>Basta la dichiarazione nel file manifest.xml tramite la costante "android.permission.BLUETOOTH"</a:t>
            </a:r>
            <a:endParaRPr lang="it-IT" sz="2000" dirty="0"/>
          </a:p>
        </p:txBody>
      </p:sp>
      <p:pic>
        <p:nvPicPr>
          <p:cNvPr id="7" name="Graphic 6" descr="Bluetooth">
            <a:extLst>
              <a:ext uri="{FF2B5EF4-FFF2-40B4-BE49-F238E27FC236}">
                <a16:creationId xmlns:a16="http://schemas.microsoft.com/office/drawing/2014/main" id="{E5205D79-5BF5-4DA4-B610-90BCE77CAF70}"/>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4488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278F2F-97E7-41E4-BB5E-F2CBE5461F46}"/>
              </a:ext>
            </a:extLst>
          </p:cNvPr>
          <p:cNvSpPr>
            <a:spLocks noGrp="1"/>
          </p:cNvSpPr>
          <p:nvPr>
            <p:ph type="title"/>
          </p:nvPr>
        </p:nvSpPr>
        <p:spPr/>
        <p:txBody>
          <a:bodyPr>
            <a:normAutofit/>
          </a:bodyPr>
          <a:lstStyle/>
          <a:p>
            <a:r>
              <a:rPr lang="it-IT" dirty="0"/>
              <a:t>Permessi: ACCESS_FINE_LOCATION</a:t>
            </a:r>
          </a:p>
        </p:txBody>
      </p:sp>
      <p:sp>
        <p:nvSpPr>
          <p:cNvPr id="3" name="Segnaposto contenuto 2">
            <a:extLst>
              <a:ext uri="{FF2B5EF4-FFF2-40B4-BE49-F238E27FC236}">
                <a16:creationId xmlns:a16="http://schemas.microsoft.com/office/drawing/2014/main" id="{159DFFC4-214D-471F-9F2C-6477441A9944}"/>
              </a:ext>
            </a:extLst>
          </p:cNvPr>
          <p:cNvSpPr>
            <a:spLocks noGrp="1"/>
          </p:cNvSpPr>
          <p:nvPr>
            <p:ph idx="1"/>
          </p:nvPr>
        </p:nvSpPr>
        <p:spPr>
          <a:xfrm>
            <a:off x="5034579" y="2249487"/>
            <a:ext cx="6012832" cy="3541714"/>
          </a:xfrm>
        </p:spPr>
        <p:txBody>
          <a:bodyPr>
            <a:normAutofit/>
          </a:bodyPr>
          <a:lstStyle/>
          <a:p>
            <a:pPr>
              <a:lnSpc>
                <a:spcPct val="110000"/>
              </a:lnSpc>
            </a:pPr>
            <a:r>
              <a:rPr lang="it-IT" sz="1500"/>
              <a:t>È il permesso necessario affinché sia possibile utilizzare una scansione Bluetooth per raccogliere informazioni sulla posizione dell'utente.</a:t>
            </a:r>
          </a:p>
          <a:p>
            <a:pPr>
              <a:lnSpc>
                <a:spcPct val="110000"/>
              </a:lnSpc>
            </a:pPr>
            <a:r>
              <a:rPr lang="it-IT" sz="1500"/>
              <a:t>Queste informazioni possono provenire dai dispositivi dell'utente, nonché dai beacon Bluetooth in uso in luoghi come negozi e strutture di transito</a:t>
            </a:r>
          </a:p>
          <a:p>
            <a:pPr>
              <a:lnSpc>
                <a:spcPct val="110000"/>
              </a:lnSpc>
            </a:pPr>
            <a:r>
              <a:rPr lang="it-IT" sz="1500"/>
              <a:t>Disponibile sin dall’API level 1, ha un livello di protezione di sicurezza classificato come pericoloso</a:t>
            </a:r>
          </a:p>
          <a:p>
            <a:pPr>
              <a:lnSpc>
                <a:spcPct val="110000"/>
              </a:lnSpc>
            </a:pPr>
            <a:r>
              <a:rPr lang="it-IT" sz="1500"/>
              <a:t>Richiede sia la dichiarazione nel file manifest.xml tramite la costante "android.permission.ACCESS_FINE_LOCATION", sia il consenso esplicito dell’utente all’interno dell’applicazione</a:t>
            </a:r>
          </a:p>
        </p:txBody>
      </p:sp>
      <p:pic>
        <p:nvPicPr>
          <p:cNvPr id="7" name="Graphic 6" descr="Registrarsi">
            <a:extLst>
              <a:ext uri="{FF2B5EF4-FFF2-40B4-BE49-F238E27FC236}">
                <a16:creationId xmlns:a16="http://schemas.microsoft.com/office/drawing/2014/main" id="{E5205D79-5BF5-4DA4-B610-90BCE77CAF70}"/>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58772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278F2F-97E7-41E4-BB5E-F2CBE5461F46}"/>
              </a:ext>
            </a:extLst>
          </p:cNvPr>
          <p:cNvSpPr>
            <a:spLocks noGrp="1"/>
          </p:cNvSpPr>
          <p:nvPr>
            <p:ph type="title"/>
          </p:nvPr>
        </p:nvSpPr>
        <p:spPr/>
        <p:txBody>
          <a:bodyPr>
            <a:normAutofit/>
          </a:bodyPr>
          <a:lstStyle/>
          <a:p>
            <a:r>
              <a:rPr lang="it-IT"/>
              <a:t>Permessi: BLUETOOTH_ADMIN</a:t>
            </a:r>
          </a:p>
        </p:txBody>
      </p:sp>
      <p:sp>
        <p:nvSpPr>
          <p:cNvPr id="3" name="Segnaposto contenuto 2">
            <a:extLst>
              <a:ext uri="{FF2B5EF4-FFF2-40B4-BE49-F238E27FC236}">
                <a16:creationId xmlns:a16="http://schemas.microsoft.com/office/drawing/2014/main" id="{159DFFC4-214D-471F-9F2C-6477441A9944}"/>
              </a:ext>
            </a:extLst>
          </p:cNvPr>
          <p:cNvSpPr>
            <a:spLocks noGrp="1"/>
          </p:cNvSpPr>
          <p:nvPr>
            <p:ph idx="1"/>
          </p:nvPr>
        </p:nvSpPr>
        <p:spPr>
          <a:xfrm>
            <a:off x="5034579" y="2249487"/>
            <a:ext cx="6012832" cy="3541714"/>
          </a:xfrm>
        </p:spPr>
        <p:txBody>
          <a:bodyPr>
            <a:normAutofit/>
          </a:bodyPr>
          <a:lstStyle/>
          <a:p>
            <a:pPr>
              <a:lnSpc>
                <a:spcPct val="110000"/>
              </a:lnSpc>
            </a:pPr>
            <a:r>
              <a:rPr lang="it-IT" sz="1700"/>
              <a:t>È il permesso utilizzato </a:t>
            </a:r>
            <a:r>
              <a:rPr kumimoji="0" lang="it-IT" altLang="it-IT" sz="1700" b="0" i="0" u="none" strike="noStrike" cap="none" normalizeH="0" baseline="0">
                <a:ln>
                  <a:noFill/>
                </a:ln>
                <a:effectLst/>
              </a:rPr>
              <a:t>esclusivamente per la capacità di scoprire i dispositivi Bluetooth locali</a:t>
            </a:r>
          </a:p>
          <a:p>
            <a:pPr>
              <a:lnSpc>
                <a:spcPct val="110000"/>
              </a:lnSpc>
            </a:pPr>
            <a:r>
              <a:rPr kumimoji="0" lang="it-IT" altLang="it-IT" sz="1700" b="0" i="0" u="none" strike="noStrike" cap="none" normalizeH="0" baseline="0">
                <a:ln>
                  <a:noFill/>
                </a:ln>
                <a:effectLst/>
              </a:rPr>
              <a:t>Le altre abilità concesse da questa autorizzazione non devono essere utilizzate, a meno che l'applicazione non sia un "power manager" che modifica le impostazioni Bluetooth su richiesta dell'utente</a:t>
            </a:r>
            <a:endParaRPr lang="it-IT" sz="1700"/>
          </a:p>
          <a:p>
            <a:pPr>
              <a:lnSpc>
                <a:spcPct val="110000"/>
              </a:lnSpc>
            </a:pPr>
            <a:r>
              <a:rPr lang="it-IT" sz="1700"/>
              <a:t>Disponibile sin dall’API level 1, ha un livello di protezione di sicurezza classificato come normale</a:t>
            </a:r>
          </a:p>
          <a:p>
            <a:pPr>
              <a:lnSpc>
                <a:spcPct val="110000"/>
              </a:lnSpc>
            </a:pPr>
            <a:r>
              <a:rPr lang="it-IT" sz="1700"/>
              <a:t>Basta la dichiarazione nel file manifest.xml tramite la costante "android.permission. BLUETOOTH_ADMIN "</a:t>
            </a:r>
          </a:p>
        </p:txBody>
      </p:sp>
      <p:pic>
        <p:nvPicPr>
          <p:cNvPr id="7" name="Graphic 6" descr="Impostazioni">
            <a:extLst>
              <a:ext uri="{FF2B5EF4-FFF2-40B4-BE49-F238E27FC236}">
                <a16:creationId xmlns:a16="http://schemas.microsoft.com/office/drawing/2014/main" id="{E5205D79-5BF5-4DA4-B610-90BCE77CAF70}"/>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29956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1A4920D-6BA5-43C6-9913-CD61735B7D7F}"/>
              </a:ext>
            </a:extLst>
          </p:cNvPr>
          <p:cNvSpPr>
            <a:spLocks noGrp="1"/>
          </p:cNvSpPr>
          <p:nvPr>
            <p:ph type="ctrTitle"/>
          </p:nvPr>
        </p:nvSpPr>
        <p:spPr/>
        <p:txBody>
          <a:bodyPr/>
          <a:lstStyle/>
          <a:p>
            <a:r>
              <a:rPr lang="it-IT" dirty="0"/>
              <a:t>Connessione</a:t>
            </a:r>
          </a:p>
        </p:txBody>
      </p:sp>
      <p:sp>
        <p:nvSpPr>
          <p:cNvPr id="5" name="Sottotitolo 4">
            <a:extLst>
              <a:ext uri="{FF2B5EF4-FFF2-40B4-BE49-F238E27FC236}">
                <a16:creationId xmlns:a16="http://schemas.microsoft.com/office/drawing/2014/main" id="{8FD2B912-46E9-47C4-8D9B-009ADF3B8BB3}"/>
              </a:ext>
            </a:extLst>
          </p:cNvPr>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2668667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230</TotalTime>
  <Words>1870</Words>
  <Application>Microsoft Office PowerPoint</Application>
  <PresentationFormat>Widescreen</PresentationFormat>
  <Paragraphs>103</Paragraphs>
  <Slides>26</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26</vt:i4>
      </vt:variant>
    </vt:vector>
  </HeadingPairs>
  <TitlesOfParts>
    <vt:vector size="29" baseType="lpstr">
      <vt:lpstr>Arial</vt:lpstr>
      <vt:lpstr>Tw Cen MT</vt:lpstr>
      <vt:lpstr>Circuito</vt:lpstr>
      <vt:lpstr>Bluetooth</vt:lpstr>
      <vt:lpstr>Cos’è il Bluetooth?</vt:lpstr>
      <vt:lpstr>Android e il Bluetooth</vt:lpstr>
      <vt:lpstr>Pairing in a nutshell</vt:lpstr>
      <vt:lpstr>PERMESSI</vt:lpstr>
      <vt:lpstr>Permessi: BLUETOOTH</vt:lpstr>
      <vt:lpstr>Permessi: ACCESS_FINE_LOCATION</vt:lpstr>
      <vt:lpstr>Permessi: BLUETOOTH_ADMIN</vt:lpstr>
      <vt:lpstr>Connessione</vt:lpstr>
      <vt:lpstr>Il protocollo RCFOMM</vt:lpstr>
      <vt:lpstr>Connettere dispositivi</vt:lpstr>
      <vt:lpstr>Connettere dispositivi: tecniche</vt:lpstr>
      <vt:lpstr>Connettere dispositivi: Note</vt:lpstr>
      <vt:lpstr>Connessione come server</vt:lpstr>
      <vt:lpstr>Connessione come server: Step 1</vt:lpstr>
      <vt:lpstr>Connessione come server: UUID</vt:lpstr>
      <vt:lpstr>Connessione come server: il metodo accept()</vt:lpstr>
      <vt:lpstr>Connessione come server: Step 2</vt:lpstr>
      <vt:lpstr>Connessione come server: Note</vt:lpstr>
      <vt:lpstr>Connessione come Client</vt:lpstr>
      <vt:lpstr>Connessione come Client: step 1</vt:lpstr>
      <vt:lpstr>Connessione come Client: step 2</vt:lpstr>
      <vt:lpstr>Connessione come Client: note</vt:lpstr>
      <vt:lpstr>Gestione della connessione</vt:lpstr>
      <vt:lpstr>Gestione della connessione: nota</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dc:title>
  <dc:creator>simone grillo</dc:creator>
  <cp:lastModifiedBy>simone grillo</cp:lastModifiedBy>
  <cp:revision>3</cp:revision>
  <dcterms:created xsi:type="dcterms:W3CDTF">2020-05-04T11:19:33Z</dcterms:created>
  <dcterms:modified xsi:type="dcterms:W3CDTF">2020-05-04T15:09:52Z</dcterms:modified>
</cp:coreProperties>
</file>