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6"/>
  </p:notesMasterIdLst>
  <p:sldIdLst>
    <p:sldId id="256" r:id="rId3"/>
    <p:sldId id="469" r:id="rId4"/>
    <p:sldId id="470" r:id="rId5"/>
    <p:sldId id="319" r:id="rId6"/>
    <p:sldId id="380" r:id="rId7"/>
    <p:sldId id="330" r:id="rId8"/>
    <p:sldId id="354" r:id="rId9"/>
    <p:sldId id="464" r:id="rId10"/>
    <p:sldId id="481" r:id="rId11"/>
    <p:sldId id="316" r:id="rId12"/>
    <p:sldId id="465" r:id="rId13"/>
    <p:sldId id="355" r:id="rId14"/>
    <p:sldId id="356" r:id="rId15"/>
    <p:sldId id="482" r:id="rId16"/>
    <p:sldId id="320" r:id="rId17"/>
    <p:sldId id="394" r:id="rId18"/>
    <p:sldId id="395" r:id="rId19"/>
    <p:sldId id="396" r:id="rId20"/>
    <p:sldId id="483" r:id="rId21"/>
    <p:sldId id="384" r:id="rId22"/>
    <p:sldId id="385" r:id="rId23"/>
    <p:sldId id="397" r:id="rId24"/>
    <p:sldId id="386" r:id="rId25"/>
    <p:sldId id="387" r:id="rId26"/>
    <p:sldId id="381" r:id="rId27"/>
    <p:sldId id="484" r:id="rId28"/>
    <p:sldId id="322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325" r:id="rId41"/>
    <p:sldId id="486" r:id="rId42"/>
    <p:sldId id="487" r:id="rId43"/>
    <p:sldId id="488" r:id="rId44"/>
    <p:sldId id="276" r:id="rId4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1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63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5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7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5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6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260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62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55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7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73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318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3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93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33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05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961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5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91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10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721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468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812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854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498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624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225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868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611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635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91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385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24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43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9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34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91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6.jp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6.jp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4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.jp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.jp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jp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10" Type="http://schemas.openxmlformats.org/officeDocument/2006/relationships/image" Target="../media/image56.png"/><Relationship Id="rId4" Type="http://schemas.openxmlformats.org/officeDocument/2006/relationships/image" Target="../media/image6.jp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6.jp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6.jp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4" Type="http://schemas.openxmlformats.org/officeDocument/2006/relationships/image" Target="../media/image4.png"/><Relationship Id="rId9" Type="http://schemas.openxmlformats.org/officeDocument/2006/relationships/image" Target="../media/image5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6.jp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10" Type="http://schemas.openxmlformats.org/officeDocument/2006/relationships/image" Target="../media/image570.png"/><Relationship Id="rId4" Type="http://schemas.openxmlformats.org/officeDocument/2006/relationships/image" Target="../media/image4.png"/><Relationship Id="rId9" Type="http://schemas.openxmlformats.org/officeDocument/2006/relationships/image" Target="../media/image5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6.jp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8.png"/><Relationship Id="rId5" Type="http://schemas.openxmlformats.org/officeDocument/2006/relationships/image" Target="../media/image500.png"/><Relationship Id="rId10" Type="http://schemas.openxmlformats.org/officeDocument/2006/relationships/image" Target="../media/image570.png"/><Relationship Id="rId4" Type="http://schemas.openxmlformats.org/officeDocument/2006/relationships/image" Target="../media/image4.png"/><Relationship Id="rId9" Type="http://schemas.openxmlformats.org/officeDocument/2006/relationships/image" Target="../media/image5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1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1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1.png"/><Relationship Id="rId5" Type="http://schemas.openxmlformats.org/officeDocument/2006/relationships/image" Target="../media/image53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1.png"/><Relationship Id="rId5" Type="http://schemas.openxmlformats.org/officeDocument/2006/relationships/image" Target="../media/image53.png"/><Relationship Id="rId10" Type="http://schemas.openxmlformats.org/officeDocument/2006/relationships/image" Target="../media/image640.png"/><Relationship Id="rId4" Type="http://schemas.openxmlformats.org/officeDocument/2006/relationships/image" Target="../media/image4.png"/><Relationship Id="rId9" Type="http://schemas.openxmlformats.org/officeDocument/2006/relationships/image" Target="../media/image6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1.png"/><Relationship Id="rId11" Type="http://schemas.openxmlformats.org/officeDocument/2006/relationships/image" Target="../media/image65.png"/><Relationship Id="rId5" Type="http://schemas.openxmlformats.org/officeDocument/2006/relationships/image" Target="../media/image53.png"/><Relationship Id="rId10" Type="http://schemas.openxmlformats.org/officeDocument/2006/relationships/image" Target="../media/image640.png"/><Relationship Id="rId4" Type="http://schemas.openxmlformats.org/officeDocument/2006/relationships/image" Target="../media/image4.png"/><Relationship Id="rId9" Type="http://schemas.openxmlformats.org/officeDocument/2006/relationships/image" Target="../media/image6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6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3: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Derivatives</a:t>
            </a:r>
            <a:endParaRPr lang="en" sz="50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877A02-907B-44DD-8787-DF5C661702C8}"/>
              </a:ext>
            </a:extLst>
          </p:cNvPr>
          <p:cNvCxnSpPr>
            <a:cxnSpLocks/>
          </p:cNvCxnSpPr>
          <p:nvPr/>
        </p:nvCxnSpPr>
        <p:spPr>
          <a:xfrm>
            <a:off x="5839693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2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877A02-907B-44DD-8787-DF5C661702C8}"/>
              </a:ext>
            </a:extLst>
          </p:cNvPr>
          <p:cNvCxnSpPr>
            <a:cxnSpLocks/>
          </p:cNvCxnSpPr>
          <p:nvPr/>
        </p:nvCxnSpPr>
        <p:spPr>
          <a:xfrm>
            <a:off x="5839693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A89F0F2-13A7-4C43-829C-00EF7785B91C}"/>
              </a:ext>
            </a:extLst>
          </p:cNvPr>
          <p:cNvGrpSpPr/>
          <p:nvPr/>
        </p:nvGrpSpPr>
        <p:grpSpPr>
          <a:xfrm>
            <a:off x="5239445" y="2450082"/>
            <a:ext cx="3170365" cy="228918"/>
            <a:chOff x="5239445" y="2450082"/>
            <a:chExt cx="3170365" cy="22891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93CDAE-864D-481E-BEF4-0F8E7E1F10B0}"/>
                </a:ext>
              </a:extLst>
            </p:cNvPr>
            <p:cNvSpPr/>
            <p:nvPr/>
          </p:nvSpPr>
          <p:spPr>
            <a:xfrm>
              <a:off x="5651137" y="2450400"/>
              <a:ext cx="228600" cy="2286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F21173-715E-4962-AE0B-AE4EB0E46B65}"/>
                </a:ext>
              </a:extLst>
            </p:cNvPr>
            <p:cNvSpPr/>
            <p:nvPr/>
          </p:nvSpPr>
          <p:spPr>
            <a:xfrm>
              <a:off x="7930316" y="2450082"/>
              <a:ext cx="228600" cy="2286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F181E5-A50F-4C67-B9E1-33B8A78B476E}"/>
                </a:ext>
              </a:extLst>
            </p:cNvPr>
            <p:cNvCxnSpPr/>
            <p:nvPr/>
          </p:nvCxnSpPr>
          <p:spPr>
            <a:xfrm>
              <a:off x="5239445" y="2571750"/>
              <a:ext cx="3170365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60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877A02-907B-44DD-8787-DF5C661702C8}"/>
              </a:ext>
            </a:extLst>
          </p:cNvPr>
          <p:cNvCxnSpPr>
            <a:cxnSpLocks/>
          </p:cNvCxnSpPr>
          <p:nvPr/>
        </p:nvCxnSpPr>
        <p:spPr>
          <a:xfrm>
            <a:off x="5839693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C93CDAE-864D-481E-BEF4-0F8E7E1F10B0}"/>
              </a:ext>
            </a:extLst>
          </p:cNvPr>
          <p:cNvSpPr/>
          <p:nvPr/>
        </p:nvSpPr>
        <p:spPr>
          <a:xfrm>
            <a:off x="5651137" y="24504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F21173-715E-4962-AE0B-AE4EB0E46B65}"/>
              </a:ext>
            </a:extLst>
          </p:cNvPr>
          <p:cNvSpPr/>
          <p:nvPr/>
        </p:nvSpPr>
        <p:spPr>
          <a:xfrm>
            <a:off x="6522007" y="399102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181E5-A50F-4C67-B9E1-33B8A78B476E}"/>
              </a:ext>
            </a:extLst>
          </p:cNvPr>
          <p:cNvCxnSpPr>
            <a:cxnSpLocks/>
          </p:cNvCxnSpPr>
          <p:nvPr/>
        </p:nvCxnSpPr>
        <p:spPr>
          <a:xfrm>
            <a:off x="5666606" y="2369431"/>
            <a:ext cx="1134661" cy="201568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9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C93CDAE-864D-481E-BEF4-0F8E7E1F10B0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F21173-715E-4962-AE0B-AE4EB0E46B65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181E5-A50F-4C67-B9E1-33B8A78B476E}"/>
              </a:ext>
            </a:extLst>
          </p:cNvPr>
          <p:cNvCxnSpPr>
            <a:cxnSpLocks/>
          </p:cNvCxnSpPr>
          <p:nvPr/>
        </p:nvCxnSpPr>
        <p:spPr>
          <a:xfrm>
            <a:off x="5481301" y="2150543"/>
            <a:ext cx="1027358" cy="210245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877A02-907B-44DD-8787-DF5C661702C8}"/>
              </a:ext>
            </a:extLst>
          </p:cNvPr>
          <p:cNvCxnSpPr>
            <a:cxnSpLocks/>
          </p:cNvCxnSpPr>
          <p:nvPr/>
        </p:nvCxnSpPr>
        <p:spPr>
          <a:xfrm>
            <a:off x="5839693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7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C93CDAE-864D-481E-BEF4-0F8E7E1F10B0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F21173-715E-4962-AE0B-AE4EB0E46B65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181E5-A50F-4C67-B9E1-33B8A78B476E}"/>
              </a:ext>
            </a:extLst>
          </p:cNvPr>
          <p:cNvCxnSpPr>
            <a:cxnSpLocks/>
          </p:cNvCxnSpPr>
          <p:nvPr/>
        </p:nvCxnSpPr>
        <p:spPr>
          <a:xfrm>
            <a:off x="5481301" y="2150543"/>
            <a:ext cx="1027358" cy="210245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877A02-907B-44DD-8787-DF5C661702C8}"/>
              </a:ext>
            </a:extLst>
          </p:cNvPr>
          <p:cNvCxnSpPr>
            <a:cxnSpLocks/>
          </p:cNvCxnSpPr>
          <p:nvPr/>
        </p:nvCxnSpPr>
        <p:spPr>
          <a:xfrm>
            <a:off x="5839693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horizon">
            <a:extLst>
              <a:ext uri="{FF2B5EF4-FFF2-40B4-BE49-F238E27FC236}">
                <a16:creationId xmlns:a16="http://schemas.microsoft.com/office/drawing/2014/main" id="{5AA204D2-AEE5-41BC-8AD3-6864A702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4" y="2446673"/>
            <a:ext cx="3233043" cy="213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6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/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22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/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/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4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/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/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FFCAE-4550-466A-852C-00D611CE3EEA}"/>
                  </a:ext>
                </a:extLst>
              </p:cNvPr>
              <p:cNvSpPr txBox="1"/>
              <p:nvPr/>
            </p:nvSpPr>
            <p:spPr>
              <a:xfrm>
                <a:off x="641296" y="2978011"/>
                <a:ext cx="1225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FFCAE-4550-466A-852C-00D611CE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2978011"/>
                <a:ext cx="1225144" cy="276999"/>
              </a:xfrm>
              <a:prstGeom prst="rect">
                <a:avLst/>
              </a:prstGeom>
              <a:blipFill>
                <a:blip r:embed="rId8"/>
                <a:stretch>
                  <a:fillRect l="-1990" r="-34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95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/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/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/>
              <p:nvPr/>
            </p:nvSpPr>
            <p:spPr>
              <a:xfrm>
                <a:off x="641296" y="3557291"/>
                <a:ext cx="255076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3557291"/>
                <a:ext cx="2550762" cy="616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FFCAE-4550-466A-852C-00D611CE3EEA}"/>
                  </a:ext>
                </a:extLst>
              </p:cNvPr>
              <p:cNvSpPr txBox="1"/>
              <p:nvPr/>
            </p:nvSpPr>
            <p:spPr>
              <a:xfrm>
                <a:off x="641296" y="2978011"/>
                <a:ext cx="1225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FFCAE-4550-466A-852C-00D611CE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2978011"/>
                <a:ext cx="1225144" cy="276999"/>
              </a:xfrm>
              <a:prstGeom prst="rect">
                <a:avLst/>
              </a:prstGeom>
              <a:blipFill>
                <a:blip r:embed="rId8"/>
                <a:stretch>
                  <a:fillRect l="-1990" r="-34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3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/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031946-BA62-44C4-93CE-84FF17F3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1173697"/>
                <a:ext cx="1485791" cy="582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/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344E16-CB22-44AE-8E9B-E6512FCE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2058830"/>
                <a:ext cx="2148152" cy="616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/>
              <p:nvPr/>
            </p:nvSpPr>
            <p:spPr>
              <a:xfrm>
                <a:off x="641296" y="3557291"/>
                <a:ext cx="255076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3557291"/>
                <a:ext cx="2550762" cy="616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FFCAE-4550-466A-852C-00D611CE3EEA}"/>
                  </a:ext>
                </a:extLst>
              </p:cNvPr>
              <p:cNvSpPr txBox="1"/>
              <p:nvPr/>
            </p:nvSpPr>
            <p:spPr>
              <a:xfrm>
                <a:off x="641296" y="2978011"/>
                <a:ext cx="1225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5FFCAE-4550-466A-852C-00D611CE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6" y="2978011"/>
                <a:ext cx="1225144" cy="276999"/>
              </a:xfrm>
              <a:prstGeom prst="rect">
                <a:avLst/>
              </a:prstGeom>
              <a:blipFill>
                <a:blip r:embed="rId8"/>
                <a:stretch>
                  <a:fillRect l="-1990" r="-34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1DA307-1A01-495A-BC76-2B94DC7A8E8A}"/>
                  </a:ext>
                </a:extLst>
              </p:cNvPr>
              <p:cNvSpPr txBox="1"/>
              <p:nvPr/>
            </p:nvSpPr>
            <p:spPr>
              <a:xfrm>
                <a:off x="624429" y="4335039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solidFill>
                            <a:srgbClr val="3A9ED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3A9ED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3A9ED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3A9ED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3A9ED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rgbClr val="3A9ED9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3A9ED9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3A9ED9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3A9ED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3A9ED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3A9ED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3A9ED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3A9ED9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1DA307-1A01-495A-BC76-2B94DC7A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29" y="4335039"/>
                <a:ext cx="2550763" cy="571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/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597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13A74-44D1-475C-A002-CA54708B8BEF}"/>
                  </a:ext>
                </a:extLst>
              </p:cNvPr>
              <p:cNvSpPr txBox="1"/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13A74-44D1-475C-A002-CA54708B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blipFill>
                <a:blip r:embed="rId7"/>
                <a:stretch>
                  <a:fillRect l="-6857" t="-2222" r="-11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43F5E-7746-4475-918E-FA8CCD9B4ACE}"/>
                  </a:ext>
                </a:extLst>
              </p:cNvPr>
              <p:cNvSpPr txBox="1"/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43F5E-7746-4475-918E-FA8CCD9B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81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A16AE-6EA2-4CCB-A3B4-376EECF1D4B4}"/>
              </a:ext>
            </a:extLst>
          </p:cNvPr>
          <p:cNvSpPr txBox="1"/>
          <p:nvPr/>
        </p:nvSpPr>
        <p:spPr>
          <a:xfrm>
            <a:off x="443345" y="1952402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h =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2616F-C407-4685-BCA4-588AE1CC5879}"/>
                  </a:ext>
                </a:extLst>
              </p:cNvPr>
              <p:cNvSpPr txBox="1"/>
              <p:nvPr/>
            </p:nvSpPr>
            <p:spPr>
              <a:xfrm>
                <a:off x="443345" y="2251231"/>
                <a:ext cx="4073551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−3+0.1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8.41−9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=−5.1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2616F-C407-4685-BCA4-588AE1CC5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2251231"/>
                <a:ext cx="4073551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13A74-44D1-475C-A002-CA54708B8BEF}"/>
                  </a:ext>
                </a:extLst>
              </p:cNvPr>
              <p:cNvSpPr txBox="1"/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13A74-44D1-475C-A002-CA54708B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blipFill>
                <a:blip r:embed="rId7"/>
                <a:stretch>
                  <a:fillRect l="-6857" t="-2222" r="-11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18BC64-0087-4F49-B50D-7BE190C99631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20640C-9164-4E8A-8927-D4BFEB5A7A14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A002F-C035-4EE5-8E18-C7FC291F40F6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B43BED-1259-42CD-A140-D0DA8AD42C39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9BCC76-D633-4688-8B4C-40968C9C4538}"/>
                  </a:ext>
                </a:extLst>
              </p:cNvPr>
              <p:cNvSpPr txBox="1"/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9BCC76-D633-4688-8B4C-40968C9C4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15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3C53C5-4437-49BB-976A-A6023AB0A6C7}"/>
                  </a:ext>
                </a:extLst>
              </p:cNvPr>
              <p:cNvSpPr txBox="1"/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3C53C5-4437-49BB-976A-A6023AB0A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blipFill>
                <a:blip r:embed="rId3"/>
                <a:stretch>
                  <a:fillRect l="-6857" t="-2222" r="-11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A16AE-6EA2-4CCB-A3B4-376EECF1D4B4}"/>
              </a:ext>
            </a:extLst>
          </p:cNvPr>
          <p:cNvSpPr txBox="1"/>
          <p:nvPr/>
        </p:nvSpPr>
        <p:spPr>
          <a:xfrm>
            <a:off x="443345" y="1952402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h =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2616F-C407-4685-BCA4-588AE1CC5879}"/>
                  </a:ext>
                </a:extLst>
              </p:cNvPr>
              <p:cNvSpPr txBox="1"/>
              <p:nvPr/>
            </p:nvSpPr>
            <p:spPr>
              <a:xfrm>
                <a:off x="443345" y="2251231"/>
                <a:ext cx="4073551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−3+0.1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8.41−9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=−5.1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2616F-C407-4685-BCA4-588AE1CC5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2251231"/>
                <a:ext cx="4073551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B87C542-6CBC-4893-A7EF-381279FCE90B}"/>
              </a:ext>
            </a:extLst>
          </p:cNvPr>
          <p:cNvSpPr txBox="1"/>
          <p:nvPr/>
        </p:nvSpPr>
        <p:spPr>
          <a:xfrm>
            <a:off x="443345" y="2932193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h =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696F71-1B4A-4944-9694-D2BA3AAF2099}"/>
                  </a:ext>
                </a:extLst>
              </p:cNvPr>
              <p:cNvSpPr txBox="1"/>
              <p:nvPr/>
            </p:nvSpPr>
            <p:spPr>
              <a:xfrm>
                <a:off x="443345" y="3202471"/>
                <a:ext cx="4301177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−3+0.01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8.94−9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=−5.99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696F71-1B4A-4944-9694-D2BA3AAF2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3202471"/>
                <a:ext cx="4301177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E360AD57-9FFE-4E0F-B2D7-A8DA51F4B02A}"/>
              </a:ext>
            </a:extLst>
          </p:cNvPr>
          <p:cNvSpPr/>
          <p:nvPr/>
        </p:nvSpPr>
        <p:spPr>
          <a:xfrm>
            <a:off x="226546" y="1941029"/>
            <a:ext cx="4546502" cy="92911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F4F150-DF13-4CD7-9ADC-10523AC3E64D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FC096EC-2629-46E4-9D36-B1FA727D3EEF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B4DE75-C0DA-45C8-A4F1-7D0B983955D7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3FCAA-09B3-4518-A679-2597BB6B5592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64EB5-1613-4647-8CD3-D4530F431844}"/>
                  </a:ext>
                </a:extLst>
              </p:cNvPr>
              <p:cNvSpPr txBox="1"/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364EB5-1613-4647-8CD3-D4530F43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12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676BD-C164-426D-B21C-0071403EF629}"/>
                  </a:ext>
                </a:extLst>
              </p:cNvPr>
              <p:cNvSpPr txBox="1"/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676BD-C164-426D-B21C-0071403EF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34" y="1248230"/>
                <a:ext cx="1064266" cy="276999"/>
              </a:xfrm>
              <a:prstGeom prst="rect">
                <a:avLst/>
              </a:prstGeom>
              <a:blipFill>
                <a:blip r:embed="rId3"/>
                <a:stretch>
                  <a:fillRect l="-6857" t="-2222" r="-11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A16AE-6EA2-4CCB-A3B4-376EECF1D4B4}"/>
              </a:ext>
            </a:extLst>
          </p:cNvPr>
          <p:cNvSpPr txBox="1"/>
          <p:nvPr/>
        </p:nvSpPr>
        <p:spPr>
          <a:xfrm>
            <a:off x="443345" y="1952402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h =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2616F-C407-4685-BCA4-588AE1CC5879}"/>
                  </a:ext>
                </a:extLst>
              </p:cNvPr>
              <p:cNvSpPr txBox="1"/>
              <p:nvPr/>
            </p:nvSpPr>
            <p:spPr>
              <a:xfrm>
                <a:off x="443345" y="2251231"/>
                <a:ext cx="4073551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−3+0.1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8.41−9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=−5.1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2616F-C407-4685-BCA4-588AE1CC5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2251231"/>
                <a:ext cx="4073551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B87C542-6CBC-4893-A7EF-381279FCE90B}"/>
              </a:ext>
            </a:extLst>
          </p:cNvPr>
          <p:cNvSpPr txBox="1"/>
          <p:nvPr/>
        </p:nvSpPr>
        <p:spPr>
          <a:xfrm>
            <a:off x="443345" y="2932193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h =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696F71-1B4A-4944-9694-D2BA3AAF2099}"/>
                  </a:ext>
                </a:extLst>
              </p:cNvPr>
              <p:cNvSpPr txBox="1"/>
              <p:nvPr/>
            </p:nvSpPr>
            <p:spPr>
              <a:xfrm>
                <a:off x="443345" y="3202471"/>
                <a:ext cx="4301177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−3+0.01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8.94−9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=−5.99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696F71-1B4A-4944-9694-D2BA3AAF2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3202471"/>
                <a:ext cx="4301177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0C3DB42-9EAE-4528-BF6F-766233ED1C9C}"/>
              </a:ext>
            </a:extLst>
          </p:cNvPr>
          <p:cNvSpPr txBox="1"/>
          <p:nvPr/>
        </p:nvSpPr>
        <p:spPr>
          <a:xfrm>
            <a:off x="443345" y="3898546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h = 0.001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5F4B4-DB26-4589-BF7B-EFF03D2A70E2}"/>
                  </a:ext>
                </a:extLst>
              </p:cNvPr>
              <p:cNvSpPr txBox="1"/>
              <p:nvPr/>
            </p:nvSpPr>
            <p:spPr>
              <a:xfrm>
                <a:off x="443345" y="4168824"/>
                <a:ext cx="4642618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−3+0.001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0.001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8.994−9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0.001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=−5.999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5F4B4-DB26-4589-BF7B-EFF03D2A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4168824"/>
                <a:ext cx="4642618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04B4FC8-3834-4344-9BF3-69F398C7FA07}"/>
              </a:ext>
            </a:extLst>
          </p:cNvPr>
          <p:cNvSpPr/>
          <p:nvPr/>
        </p:nvSpPr>
        <p:spPr>
          <a:xfrm>
            <a:off x="208397" y="1871077"/>
            <a:ext cx="4763751" cy="193439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53C9E9-8ACD-4399-91E7-572C48D2DD1D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2D7FE56-BD97-4F81-8135-01B632C438FF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0D9408-4465-424F-A83F-D5E46B7D2970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B00A0-676E-418D-B00C-9A6B8AB0C2D5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FDAF0-4B16-4427-8967-EF746E29FA03}"/>
                  </a:ext>
                </a:extLst>
              </p:cNvPr>
              <p:cNvSpPr txBox="1"/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FDAF0-4B16-4427-8967-EF746E29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1158422"/>
                <a:ext cx="2550763" cy="571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9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/>
              <p:nvPr/>
            </p:nvSpPr>
            <p:spPr>
              <a:xfrm>
                <a:off x="865572" y="2297404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2297404"/>
                <a:ext cx="2550763" cy="571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18D66-7E51-4686-ABC5-38E9C1477CD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15AAAAB-1EF1-4862-B065-793175237FE0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019A7B-69F9-4CAC-96A9-51B5E5AC405C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2F5A7-DA67-4917-89F6-3C44C0CD6BE4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35506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519211" y="3326940"/>
                <a:ext cx="350499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1" y="3326940"/>
                <a:ext cx="3504998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/>
              <p:nvPr/>
            </p:nvSpPr>
            <p:spPr>
              <a:xfrm>
                <a:off x="865572" y="2297404"/>
                <a:ext cx="2550763" cy="57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165B52-0054-4065-9369-0A5A5743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2297404"/>
                <a:ext cx="2550763" cy="5715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18D66-7E51-4686-ABC5-38E9C1477CD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15AAAAB-1EF1-4862-B065-793175237FE0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019A7B-69F9-4CAC-96A9-51B5E5AC405C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2F5A7-DA67-4917-89F6-3C44C0CD6BE4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616872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blipFill>
                <a:blip r:embed="rId6"/>
                <a:stretch>
                  <a:fillRect l="-6452" r="-129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93723C-24A7-4549-85A1-8AEFF3D442C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9F9CB8-5FC0-4072-9415-7A662F3D763B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6B1776-ABC3-4ECB-BE36-75A85633A296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3C6FE-377E-4CC0-9942-49EC4C7D63F1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7569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blipFill>
                <a:blip r:embed="rId6"/>
                <a:stretch>
                  <a:fillRect l="-6452" r="-129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93723C-24A7-4549-85A1-8AEFF3D442C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9F9CB8-5FC0-4072-9415-7A662F3D763B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6B1776-ABC3-4ECB-BE36-75A85633A296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3C6FE-377E-4CC0-9942-49EC4C7D63F1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79491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blipFill>
                <a:blip r:embed="rId6"/>
                <a:stretch>
                  <a:fillRect l="-6452" r="-129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(−3+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93723C-24A7-4549-85A1-8AEFF3D442C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9F9CB8-5FC0-4072-9415-7A662F3D763B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6B1776-ABC3-4ECB-BE36-75A85633A296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3C6FE-377E-4CC0-9942-49EC4C7D63F1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9155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lvl="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Understanding what are derivatives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blipFill>
                <a:blip r:embed="rId6"/>
                <a:stretch>
                  <a:fillRect l="-6452" r="-129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(−3+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/>
              <p:nvPr/>
            </p:nvSpPr>
            <p:spPr>
              <a:xfrm>
                <a:off x="1025331" y="3438488"/>
                <a:ext cx="2712217" cy="95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9−6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31" y="3438488"/>
                <a:ext cx="2712217" cy="955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93723C-24A7-4549-85A1-8AEFF3D442C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9F9CB8-5FC0-4072-9415-7A662F3D763B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6B1776-ABC3-4ECB-BE36-75A85633A296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3C6FE-377E-4CC0-9942-49EC4C7D63F1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9540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blipFill>
                <a:blip r:embed="rId6"/>
                <a:stretch>
                  <a:fillRect l="-6452" r="-129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(−3+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/>
              <p:nvPr/>
            </p:nvSpPr>
            <p:spPr>
              <a:xfrm>
                <a:off x="1025331" y="3438488"/>
                <a:ext cx="2712217" cy="95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9−6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31" y="3438488"/>
                <a:ext cx="2712217" cy="955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/>
              <p:nvPr/>
            </p:nvSpPr>
            <p:spPr>
              <a:xfrm>
                <a:off x="1263998" y="3955423"/>
                <a:ext cx="2010294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98" y="3955423"/>
                <a:ext cx="2010294" cy="709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93723C-24A7-4549-85A1-8AEFF3D442C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9F9CB8-5FC0-4072-9415-7A662F3D763B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6B1776-ABC3-4ECB-BE36-75A85633A296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3C6FE-377E-4CC0-9942-49EC4C7D63F1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67804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6C9EDBA-B4DD-438E-B153-0D899695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>
            <a:off x="5846615" y="2860675"/>
            <a:ext cx="380998" cy="8246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924E1E-2403-4756-93D0-29B6CB4205FC}"/>
              </a:ext>
            </a:extLst>
          </p:cNvPr>
          <p:cNvSpPr txBox="1"/>
          <p:nvPr/>
        </p:nvSpPr>
        <p:spPr>
          <a:xfrm>
            <a:off x="5902034" y="276398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111172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944682" cy="246221"/>
              </a:xfrm>
              <a:prstGeom prst="rect">
                <a:avLst/>
              </a:prstGeom>
              <a:blipFill>
                <a:blip r:embed="rId6"/>
                <a:stretch>
                  <a:fillRect l="-6452" r="-129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536224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(−3+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2309863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/>
              <p:nvPr/>
            </p:nvSpPr>
            <p:spPr>
              <a:xfrm>
                <a:off x="1025331" y="3438488"/>
                <a:ext cx="2712217" cy="95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9−6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31" y="3438488"/>
                <a:ext cx="2712217" cy="955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/>
              <p:nvPr/>
            </p:nvSpPr>
            <p:spPr>
              <a:xfrm>
                <a:off x="1263998" y="3955423"/>
                <a:ext cx="2010294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98" y="3955423"/>
                <a:ext cx="2010294" cy="709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6CA953-EB67-4477-9A93-A241978F9811}"/>
                  </a:ext>
                </a:extLst>
              </p:cNvPr>
              <p:cNvSpPr txBox="1"/>
              <p:nvPr/>
            </p:nvSpPr>
            <p:spPr>
              <a:xfrm>
                <a:off x="977541" y="4482493"/>
                <a:ext cx="2770117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6CA953-EB67-4477-9A93-A241978F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41" y="4482493"/>
                <a:ext cx="2770117" cy="9275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93723C-24A7-4549-85A1-8AEFF3D442C2}"/>
              </a:ext>
            </a:extLst>
          </p:cNvPr>
          <p:cNvCxnSpPr/>
          <p:nvPr/>
        </p:nvCxnSpPr>
        <p:spPr>
          <a:xfrm>
            <a:off x="6047874" y="4251158"/>
            <a:ext cx="17973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69F9CB8-5FC0-4072-9415-7A662F3D763B}"/>
              </a:ext>
            </a:extLst>
          </p:cNvPr>
          <p:cNvSpPr/>
          <p:nvPr/>
        </p:nvSpPr>
        <p:spPr>
          <a:xfrm>
            <a:off x="5875848" y="301310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6B1776-ABC3-4ECB-BE36-75A85633A296}"/>
              </a:ext>
            </a:extLst>
          </p:cNvPr>
          <p:cNvSpPr/>
          <p:nvPr/>
        </p:nvSpPr>
        <p:spPr>
          <a:xfrm>
            <a:off x="5998724" y="3279835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3C6FE-377E-4CC0-9942-49EC4C7D63F1}"/>
              </a:ext>
            </a:extLst>
          </p:cNvPr>
          <p:cNvSpPr txBox="1"/>
          <p:nvPr/>
        </p:nvSpPr>
        <p:spPr>
          <a:xfrm>
            <a:off x="5989394" y="3931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75841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D853DE4-FFE1-4DC1-ACF3-906BF76C185B}"/>
              </a:ext>
            </a:extLst>
          </p:cNvPr>
          <p:cNvGrpSpPr/>
          <p:nvPr/>
        </p:nvGrpSpPr>
        <p:grpSpPr>
          <a:xfrm>
            <a:off x="496813" y="1159844"/>
            <a:ext cx="4462305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EF90C49-6C52-4103-8EAE-6765D281F666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>
              <a:extLst>
                <a:ext uri="{FF2B5EF4-FFF2-40B4-BE49-F238E27FC236}">
                  <a16:creationId xmlns:a16="http://schemas.microsoft.com/office/drawing/2014/main" id="{CC3DAF04-5280-49CE-BECC-709435D30737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Problem 1: Calculate f ’(x) at 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=1</a:t>
              </a:r>
            </a:p>
          </p:txBody>
        </p:sp>
      </p:grp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9648715-A64B-49C6-BEB8-2AFA5C41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 flipH="1">
            <a:off x="7226970" y="2745807"/>
            <a:ext cx="721893" cy="4969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1092650" y="2623789"/>
                <a:ext cx="347935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50" y="2623789"/>
                <a:ext cx="3479350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1092650" y="2018524"/>
                <a:ext cx="1470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50" y="2018524"/>
                <a:ext cx="1470403" cy="276999"/>
              </a:xfrm>
              <a:prstGeom prst="rect">
                <a:avLst/>
              </a:prstGeom>
              <a:blipFill>
                <a:blip r:embed="rId6"/>
                <a:stretch>
                  <a:fillRect l="-4979" t="-2174" r="-124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06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9648715-A64B-49C6-BEB8-2AFA5C41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 flipH="1">
            <a:off x="7226970" y="2745807"/>
            <a:ext cx="721893" cy="4969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blipFill>
                <a:blip r:embed="rId6"/>
                <a:stretch>
                  <a:fillRect l="-4979" t="-2222" r="-12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76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9648715-A64B-49C6-BEB8-2AFA5C41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 flipH="1">
            <a:off x="7226970" y="2745807"/>
            <a:ext cx="721893" cy="4969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blipFill>
                <a:blip r:embed="rId6"/>
                <a:stretch>
                  <a:fillRect l="-4979" t="-2222" r="-12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)−(1−1)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582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9648715-A64B-49C6-BEB8-2AFA5C41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 flipH="1">
            <a:off x="7226970" y="2745807"/>
            <a:ext cx="721893" cy="4969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blipFill>
                <a:blip r:embed="rId6"/>
                <a:stretch>
                  <a:fillRect l="-4979" t="-2222" r="-12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−(1+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)−(1−1)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>
                  <a:solidFill>
                    <a:schemeClr val="bg1"/>
                  </a:solidFill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/>
              <p:nvPr/>
            </p:nvSpPr>
            <p:spPr>
              <a:xfrm>
                <a:off x="1025331" y="3438488"/>
                <a:ext cx="3331361" cy="95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+1−1−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31" y="3438488"/>
                <a:ext cx="3331361" cy="955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47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9648715-A64B-49C6-BEB8-2AFA5C41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 flipH="1">
            <a:off x="7226970" y="2745807"/>
            <a:ext cx="721893" cy="4969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blipFill>
                <a:blip r:embed="rId6"/>
                <a:stretch>
                  <a:fillRect l="-4979" t="-2222" r="-12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)−(1−1)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/>
              <p:nvPr/>
            </p:nvSpPr>
            <p:spPr>
              <a:xfrm>
                <a:off x="1025331" y="3438488"/>
                <a:ext cx="3293209" cy="95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+1−1−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31" y="3438488"/>
                <a:ext cx="3293209" cy="955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/>
              <p:nvPr/>
            </p:nvSpPr>
            <p:spPr>
              <a:xfrm>
                <a:off x="1263998" y="3955423"/>
                <a:ext cx="2180982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98" y="3955423"/>
                <a:ext cx="2180982" cy="709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190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99648715-A64B-49C6-BEB8-2AFA5C41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ABE8D-6942-46B5-968A-8BEAABC4DB00}"/>
              </a:ext>
            </a:extLst>
          </p:cNvPr>
          <p:cNvCxnSpPr>
            <a:cxnSpLocks/>
          </p:cNvCxnSpPr>
          <p:nvPr/>
        </p:nvCxnSpPr>
        <p:spPr>
          <a:xfrm flipH="1">
            <a:off x="7226970" y="2745807"/>
            <a:ext cx="721893" cy="4969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/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EE2B4-B21B-4A09-A9D2-939DB9A2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595923"/>
                <a:ext cx="3479350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5" y="1152475"/>
                <a:ext cx="1470403" cy="276999"/>
              </a:xfrm>
              <a:prstGeom prst="rect">
                <a:avLst/>
              </a:prstGeom>
              <a:blipFill>
                <a:blip r:embed="rId6"/>
                <a:stretch>
                  <a:fillRect l="-4979" t="-2222" r="-12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/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FE71C-C573-40D7-817E-30111D10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8" y="2351016"/>
                <a:ext cx="3276603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/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)−(1−1)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CCE55-E2A0-4E29-AAF4-64977A32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5" y="2891530"/>
                <a:ext cx="3508781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/>
              <p:nvPr/>
            </p:nvSpPr>
            <p:spPr>
              <a:xfrm>
                <a:off x="1025331" y="3438488"/>
                <a:ext cx="3293209" cy="955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+1−1−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4CC84-5C32-4B1F-9C08-770041C5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31" y="3438488"/>
                <a:ext cx="3293209" cy="955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/>
              <p:nvPr/>
            </p:nvSpPr>
            <p:spPr>
              <a:xfrm>
                <a:off x="1263998" y="3955423"/>
                <a:ext cx="2180982" cy="70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98B7B7-4A86-4403-9F87-44865A030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98" y="3955423"/>
                <a:ext cx="2180982" cy="709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6CA953-EB67-4477-9A93-A241978F9811}"/>
                  </a:ext>
                </a:extLst>
              </p:cNvPr>
              <p:cNvSpPr txBox="1"/>
              <p:nvPr/>
            </p:nvSpPr>
            <p:spPr>
              <a:xfrm>
                <a:off x="977541" y="4482493"/>
                <a:ext cx="3446841" cy="9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0+0+2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6CA953-EB67-4477-9A93-A241978F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41" y="4482493"/>
                <a:ext cx="3446841" cy="9541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182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358486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Continuous Functions</a:t>
            </a:r>
            <a:endParaRPr lang="en" sz="66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05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Derivatives</a:t>
            </a:r>
            <a:endParaRPr lang="en" sz="72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464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E5979E-5042-426D-940E-02040D1F385B}"/>
              </a:ext>
            </a:extLst>
          </p:cNvPr>
          <p:cNvGrpSpPr/>
          <p:nvPr/>
        </p:nvGrpSpPr>
        <p:grpSpPr>
          <a:xfrm>
            <a:off x="481466" y="1146268"/>
            <a:ext cx="4547734" cy="1807842"/>
            <a:chOff x="521848" y="1927624"/>
            <a:chExt cx="8114098" cy="1054018"/>
          </a:xfrm>
        </p:grpSpPr>
        <p:sp>
          <p:nvSpPr>
            <p:cNvPr id="13" name="Rounded Rectangle 23">
              <a:extLst>
                <a:ext uri="{FF2B5EF4-FFF2-40B4-BE49-F238E27FC236}">
                  <a16:creationId xmlns:a16="http://schemas.microsoft.com/office/drawing/2014/main" id="{A084E80B-15E2-437E-92F4-5432E9FF60CE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24">
              <a:extLst>
                <a:ext uri="{FF2B5EF4-FFF2-40B4-BE49-F238E27FC236}">
                  <a16:creationId xmlns:a16="http://schemas.microsoft.com/office/drawing/2014/main" id="{98A030EE-4F63-4CCC-9908-BF4FE7BA056B}"/>
                </a:ext>
              </a:extLst>
            </p:cNvPr>
            <p:cNvSpPr/>
            <p:nvPr/>
          </p:nvSpPr>
          <p:spPr>
            <a:xfrm>
              <a:off x="521848" y="1927624"/>
              <a:ext cx="8114097" cy="286029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436" y="1580024"/>
            <a:ext cx="4466302" cy="27752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 </a:t>
            </a:r>
            <a:r>
              <a:rPr lang="en-US" b="1" dirty="0">
                <a:solidFill>
                  <a:schemeClr val="bg1"/>
                </a:solidFill>
              </a:rPr>
              <a:t>continuous function</a:t>
            </a:r>
            <a:r>
              <a:rPr lang="en-US" dirty="0">
                <a:solidFill>
                  <a:schemeClr val="bg1"/>
                </a:solidFill>
              </a:rPr>
              <a:t> is a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 for which sufficiently small changes in the input result in arbitrarily small changes in the output. 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Continuous 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094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E5979E-5042-426D-940E-02040D1F385B}"/>
              </a:ext>
            </a:extLst>
          </p:cNvPr>
          <p:cNvGrpSpPr/>
          <p:nvPr/>
        </p:nvGrpSpPr>
        <p:grpSpPr>
          <a:xfrm>
            <a:off x="481466" y="1146268"/>
            <a:ext cx="4547734" cy="1807842"/>
            <a:chOff x="521848" y="1927624"/>
            <a:chExt cx="8114098" cy="1054018"/>
          </a:xfrm>
        </p:grpSpPr>
        <p:sp>
          <p:nvSpPr>
            <p:cNvPr id="13" name="Rounded Rectangle 23">
              <a:extLst>
                <a:ext uri="{FF2B5EF4-FFF2-40B4-BE49-F238E27FC236}">
                  <a16:creationId xmlns:a16="http://schemas.microsoft.com/office/drawing/2014/main" id="{A084E80B-15E2-437E-92F4-5432E9FF60CE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24">
              <a:extLst>
                <a:ext uri="{FF2B5EF4-FFF2-40B4-BE49-F238E27FC236}">
                  <a16:creationId xmlns:a16="http://schemas.microsoft.com/office/drawing/2014/main" id="{98A030EE-4F63-4CCC-9908-BF4FE7BA056B}"/>
                </a:ext>
              </a:extLst>
            </p:cNvPr>
            <p:cNvSpPr/>
            <p:nvPr/>
          </p:nvSpPr>
          <p:spPr>
            <a:xfrm>
              <a:off x="521848" y="1927624"/>
              <a:ext cx="8114097" cy="286029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436" y="1580024"/>
            <a:ext cx="4466302" cy="27752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 </a:t>
            </a:r>
            <a:r>
              <a:rPr lang="en-US" b="1" dirty="0">
                <a:solidFill>
                  <a:schemeClr val="bg1"/>
                </a:solidFill>
              </a:rPr>
              <a:t>continuous function</a:t>
            </a:r>
            <a:r>
              <a:rPr lang="en-US" dirty="0">
                <a:solidFill>
                  <a:schemeClr val="bg1"/>
                </a:solidFill>
              </a:rPr>
              <a:t> is a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 for which sufficiently small changes in the input result in arbitrarily small changes in the output. 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Continuous 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354000" y="3154344"/>
                <a:ext cx="3775264" cy="13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0" y="3154344"/>
                <a:ext cx="3775264" cy="1368773"/>
              </a:xfrm>
              <a:prstGeom prst="rect">
                <a:avLst/>
              </a:prstGeom>
              <a:blipFill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1713A0F-296C-4694-82E3-5EDCF9922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22" y="1143000"/>
            <a:ext cx="36576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7D0DD-D13A-4E17-ACB8-7CC37A22793A}"/>
              </a:ext>
            </a:extLst>
          </p:cNvPr>
          <p:cNvSpPr txBox="1"/>
          <p:nvPr/>
        </p:nvSpPr>
        <p:spPr>
          <a:xfrm>
            <a:off x="5893543" y="18154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Discontinuous Function</a:t>
            </a:r>
          </a:p>
        </p:txBody>
      </p:sp>
    </p:spTree>
    <p:extLst>
      <p:ext uri="{BB962C8B-B14F-4D97-AF65-F5344CB8AC3E}">
        <p14:creationId xmlns:p14="http://schemas.microsoft.com/office/powerpoint/2010/main" val="199848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E5979E-5042-426D-940E-02040D1F385B}"/>
              </a:ext>
            </a:extLst>
          </p:cNvPr>
          <p:cNvGrpSpPr/>
          <p:nvPr/>
        </p:nvGrpSpPr>
        <p:grpSpPr>
          <a:xfrm>
            <a:off x="481466" y="1146268"/>
            <a:ext cx="4547734" cy="1807842"/>
            <a:chOff x="521848" y="1927624"/>
            <a:chExt cx="8114098" cy="1054018"/>
          </a:xfrm>
        </p:grpSpPr>
        <p:sp>
          <p:nvSpPr>
            <p:cNvPr id="13" name="Rounded Rectangle 23">
              <a:extLst>
                <a:ext uri="{FF2B5EF4-FFF2-40B4-BE49-F238E27FC236}">
                  <a16:creationId xmlns:a16="http://schemas.microsoft.com/office/drawing/2014/main" id="{A084E80B-15E2-437E-92F4-5432E9FF60CE}"/>
                </a:ext>
              </a:extLst>
            </p:cNvPr>
            <p:cNvSpPr/>
            <p:nvPr/>
          </p:nvSpPr>
          <p:spPr>
            <a:xfrm>
              <a:off x="521849" y="1967562"/>
              <a:ext cx="8114097" cy="1014080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24">
              <a:extLst>
                <a:ext uri="{FF2B5EF4-FFF2-40B4-BE49-F238E27FC236}">
                  <a16:creationId xmlns:a16="http://schemas.microsoft.com/office/drawing/2014/main" id="{98A030EE-4F63-4CCC-9908-BF4FE7BA056B}"/>
                </a:ext>
              </a:extLst>
            </p:cNvPr>
            <p:cNvSpPr/>
            <p:nvPr/>
          </p:nvSpPr>
          <p:spPr>
            <a:xfrm>
              <a:off x="521848" y="1927624"/>
              <a:ext cx="8114097" cy="286029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436" y="1580024"/>
            <a:ext cx="4466302" cy="27752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 </a:t>
            </a:r>
            <a:r>
              <a:rPr lang="en-US" b="1" dirty="0">
                <a:solidFill>
                  <a:schemeClr val="bg1"/>
                </a:solidFill>
              </a:rPr>
              <a:t>continuous function</a:t>
            </a:r>
            <a:r>
              <a:rPr lang="en-US" dirty="0">
                <a:solidFill>
                  <a:schemeClr val="bg1"/>
                </a:solidFill>
              </a:rPr>
              <a:t> is a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 for which sufficiently small changes in the input result in arbitrarily small changes in the output. 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Continuous 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354000" y="3154344"/>
                <a:ext cx="3775264" cy="13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0" y="3154344"/>
                <a:ext cx="3775264" cy="1368773"/>
              </a:xfrm>
              <a:prstGeom prst="rect">
                <a:avLst/>
              </a:prstGeom>
              <a:blipFill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1713A0F-296C-4694-82E3-5EDCF9922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22" y="1143000"/>
            <a:ext cx="36576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DE3BD6-BB61-4C40-B5E8-C8553B9F28D7}"/>
              </a:ext>
            </a:extLst>
          </p:cNvPr>
          <p:cNvSpPr txBox="1"/>
          <p:nvPr/>
        </p:nvSpPr>
        <p:spPr>
          <a:xfrm>
            <a:off x="701640" y="4646711"/>
            <a:ext cx="3887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Derivatives exist only on continuous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30EE5-8481-4765-AB6E-5F26B08D7B1F}"/>
              </a:ext>
            </a:extLst>
          </p:cNvPr>
          <p:cNvSpPr txBox="1"/>
          <p:nvPr/>
        </p:nvSpPr>
        <p:spPr>
          <a:xfrm>
            <a:off x="5893543" y="18154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Discontinuous Function</a:t>
            </a:r>
          </a:p>
        </p:txBody>
      </p:sp>
    </p:spTree>
    <p:extLst>
      <p:ext uri="{BB962C8B-B14F-4D97-AF65-F5344CB8AC3E}">
        <p14:creationId xmlns:p14="http://schemas.microsoft.com/office/powerpoint/2010/main" val="1812455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304800"/>
            <a:ext cx="8520600" cy="30175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“m” a.k.a. slope: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Indicates how steep the line is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What is </a:t>
            </a:r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“m”</a:t>
            </a:r>
            <a:r>
              <a:rPr lang="en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?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7DE42D2-684D-4ACC-9189-035BC77B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4B277-647D-46E0-8BE5-11447A705127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621CEB-7C5A-4333-93B6-8B84BC54DC8A}"/>
              </a:ext>
            </a:extLst>
          </p:cNvPr>
          <p:cNvSpPr/>
          <p:nvPr/>
        </p:nvSpPr>
        <p:spPr>
          <a:xfrm>
            <a:off x="7277063" y="240345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88DDA-CC5C-4C1A-A0E8-9961BD2F8351}"/>
              </a:ext>
            </a:extLst>
          </p:cNvPr>
          <p:cNvSpPr/>
          <p:nvPr/>
        </p:nvSpPr>
        <p:spPr>
          <a:xfrm>
            <a:off x="7748119" y="1482127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/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𝑚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FDF44-9495-40B9-87C0-E2FF9F06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9" y="2407346"/>
                <a:ext cx="2304412" cy="90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67DBA4-13A4-4269-AA14-468541779F26}"/>
              </a:ext>
            </a:extLst>
          </p:cNvPr>
          <p:cNvSpPr txBox="1"/>
          <p:nvPr/>
        </p:nvSpPr>
        <p:spPr>
          <a:xfrm>
            <a:off x="7477852" y="87268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4F4EE-E5EF-4D68-AF35-08D2E274BABF}"/>
              </a:ext>
            </a:extLst>
          </p:cNvPr>
          <p:cNvSpPr txBox="1"/>
          <p:nvPr/>
        </p:nvSpPr>
        <p:spPr>
          <a:xfrm>
            <a:off x="6892532" y="1772784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FEB06-6904-4EFF-9702-1257A4892946}"/>
                  </a:ext>
                </a:extLst>
              </p:cNvPr>
              <p:cNvSpPr txBox="1"/>
              <p:nvPr/>
            </p:nvSpPr>
            <p:spPr>
              <a:xfrm>
                <a:off x="952998" y="3317393"/>
                <a:ext cx="332898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𝑚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5−3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num>
                        <m:den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den>
                      </m:f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=2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FEB06-6904-4EFF-9702-1257A4892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98" y="3317393"/>
                <a:ext cx="3328988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C13E293-D409-42CE-8CB7-E7FB6857D3C7}"/>
              </a:ext>
            </a:extLst>
          </p:cNvPr>
          <p:cNvSpPr/>
          <p:nvPr/>
        </p:nvSpPr>
        <p:spPr>
          <a:xfrm>
            <a:off x="354000" y="1226127"/>
            <a:ext cx="3965119" cy="208787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03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Notation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/>
              <p:nvPr/>
            </p:nvSpPr>
            <p:spPr>
              <a:xfrm>
                <a:off x="3597182" y="1964691"/>
                <a:ext cx="2173737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82" y="1964691"/>
                <a:ext cx="2173737" cy="70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ED7C45-1300-4530-8B56-7D2069ACEFB0}"/>
              </a:ext>
            </a:extLst>
          </p:cNvPr>
          <p:cNvGrpSpPr/>
          <p:nvPr/>
        </p:nvGrpSpPr>
        <p:grpSpPr>
          <a:xfrm>
            <a:off x="5839693" y="2860675"/>
            <a:ext cx="1828802" cy="1378527"/>
            <a:chOff x="5382490" y="2860675"/>
            <a:chExt cx="1828802" cy="13785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4ABE8D-6942-46B5-968A-8BEAABC4DB00}"/>
                </a:ext>
              </a:extLst>
            </p:cNvPr>
            <p:cNvCxnSpPr>
              <a:cxnSpLocks/>
            </p:cNvCxnSpPr>
            <p:nvPr/>
          </p:nvCxnSpPr>
          <p:spPr>
            <a:xfrm>
              <a:off x="5382490" y="2860675"/>
              <a:ext cx="380998" cy="8246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301A92-BC1E-42E4-9DDF-A53B26FFB8C2}"/>
                </a:ext>
              </a:extLst>
            </p:cNvPr>
            <p:cNvCxnSpPr>
              <a:cxnSpLocks/>
            </p:cNvCxnSpPr>
            <p:nvPr/>
          </p:nvCxnSpPr>
          <p:spPr>
            <a:xfrm>
              <a:off x="6089073" y="4239202"/>
              <a:ext cx="72736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8B91ED-5336-473D-A0E3-36FE125B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150" y="3546763"/>
              <a:ext cx="367142" cy="5195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1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 of a Function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00" y="1632769"/>
                <a:ext cx="16516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F17EA19-D05B-435C-9B62-D69A53EB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ED7C45-1300-4530-8B56-7D2069ACEFB0}"/>
              </a:ext>
            </a:extLst>
          </p:cNvPr>
          <p:cNvGrpSpPr/>
          <p:nvPr/>
        </p:nvGrpSpPr>
        <p:grpSpPr>
          <a:xfrm>
            <a:off x="5839693" y="2763982"/>
            <a:ext cx="2130151" cy="1475220"/>
            <a:chOff x="5382490" y="2763982"/>
            <a:chExt cx="2130151" cy="1475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4ABE8D-6942-46B5-968A-8BEAABC4DB00}"/>
                </a:ext>
              </a:extLst>
            </p:cNvPr>
            <p:cNvCxnSpPr>
              <a:cxnSpLocks/>
            </p:cNvCxnSpPr>
            <p:nvPr/>
          </p:nvCxnSpPr>
          <p:spPr>
            <a:xfrm>
              <a:off x="5382490" y="2860675"/>
              <a:ext cx="380998" cy="8246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301A92-BC1E-42E4-9DDF-A53B26FFB8C2}"/>
                </a:ext>
              </a:extLst>
            </p:cNvPr>
            <p:cNvCxnSpPr>
              <a:cxnSpLocks/>
            </p:cNvCxnSpPr>
            <p:nvPr/>
          </p:nvCxnSpPr>
          <p:spPr>
            <a:xfrm>
              <a:off x="6089073" y="4239202"/>
              <a:ext cx="72736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8B91ED-5336-473D-A0E3-36FE125B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150" y="3546763"/>
              <a:ext cx="367142" cy="5195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924E1E-2403-4756-93D0-29B6CB4205FC}"/>
                </a:ext>
              </a:extLst>
            </p:cNvPr>
            <p:cNvSpPr txBox="1"/>
            <p:nvPr/>
          </p:nvSpPr>
          <p:spPr>
            <a:xfrm>
              <a:off x="5437909" y="276398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m&lt;0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3ACCEB-4FCF-4B12-9061-83669AFBF696}"/>
                </a:ext>
              </a:extLst>
            </p:cNvPr>
            <p:cNvSpPr txBox="1"/>
            <p:nvPr/>
          </p:nvSpPr>
          <p:spPr>
            <a:xfrm>
              <a:off x="6156383" y="3880884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m=0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33B1B3-D9A3-4527-A39E-D644F39DD068}"/>
                </a:ext>
              </a:extLst>
            </p:cNvPr>
            <p:cNvSpPr txBox="1"/>
            <p:nvPr/>
          </p:nvSpPr>
          <p:spPr>
            <a:xfrm>
              <a:off x="6975314" y="3768007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m&gt;0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8070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849</Words>
  <Application>Microsoft Macintosh PowerPoint</Application>
  <PresentationFormat>On-screen Show (16:9)</PresentationFormat>
  <Paragraphs>204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Cambria Math</vt:lpstr>
      <vt:lpstr>Arial</vt:lpstr>
      <vt:lpstr>simple-dark-2</vt:lpstr>
      <vt:lpstr>1_simple-dark-2</vt:lpstr>
      <vt:lpstr>Lesson 3: Derivatives</vt:lpstr>
      <vt:lpstr>Introduction</vt:lpstr>
      <vt:lpstr>Lecture Overview:</vt:lpstr>
      <vt:lpstr>Derivatives</vt:lpstr>
      <vt:lpstr>What is “m”?</vt:lpstr>
      <vt:lpstr>Derivative Notation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Derivative of a Function</vt:lpstr>
      <vt:lpstr>Problem 1:</vt:lpstr>
      <vt:lpstr>Problem 1:</vt:lpstr>
      <vt:lpstr>Problem 1:</vt:lpstr>
      <vt:lpstr>Problem 1:</vt:lpstr>
      <vt:lpstr>Problem 1:</vt:lpstr>
      <vt:lpstr>Problem 1:</vt:lpstr>
      <vt:lpstr>Continuous Functions</vt:lpstr>
      <vt:lpstr>Continuous Functions</vt:lpstr>
      <vt:lpstr>Continuous Functions</vt:lpstr>
      <vt:lpstr>Continuous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170</cp:revision>
  <dcterms:modified xsi:type="dcterms:W3CDTF">2019-12-24T18:33:57Z</dcterms:modified>
</cp:coreProperties>
</file>