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469" r:id="rId4"/>
    <p:sldId id="470" r:id="rId5"/>
    <p:sldId id="318" r:id="rId6"/>
    <p:sldId id="278" r:id="rId7"/>
    <p:sldId id="473" r:id="rId8"/>
    <p:sldId id="474" r:id="rId9"/>
    <p:sldId id="475" r:id="rId10"/>
    <p:sldId id="476" r:id="rId11"/>
    <p:sldId id="477" r:id="rId12"/>
    <p:sldId id="478" r:id="rId13"/>
    <p:sldId id="311" r:id="rId14"/>
    <p:sldId id="479" r:id="rId15"/>
    <p:sldId id="312" r:id="rId16"/>
    <p:sldId id="313" r:id="rId17"/>
    <p:sldId id="314" r:id="rId18"/>
    <p:sldId id="357" r:id="rId19"/>
    <p:sldId id="480" r:id="rId20"/>
    <p:sldId id="276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95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0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12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13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561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65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98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6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3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89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9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1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3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2: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variable whose variation </a:t>
            </a:r>
            <a:r>
              <a:rPr lang="en-US" sz="2400" b="1" dirty="0">
                <a:solidFill>
                  <a:srgbClr val="3A9ED9"/>
                </a:solidFill>
                <a:latin typeface="+mn-lt"/>
                <a:ea typeface="Proxima Nova"/>
                <a:cs typeface="Proxima Nova"/>
                <a:sym typeface="Proxima Nova"/>
              </a:rPr>
              <a:t>does not depend</a:t>
            </a: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 on that of another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Independent Variables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/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/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/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7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variable whose variation </a:t>
            </a:r>
            <a:r>
              <a:rPr lang="en-US" sz="2400" b="1" dirty="0">
                <a:solidFill>
                  <a:srgbClr val="3A9ED9"/>
                </a:solidFill>
                <a:latin typeface="+mn-lt"/>
                <a:ea typeface="Proxima Nova"/>
                <a:cs typeface="Proxima Nova"/>
                <a:sym typeface="Proxima Nova"/>
              </a:rPr>
              <a:t>depends</a:t>
            </a: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 on that of another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Dependent Variables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/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/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/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4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Plotting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861774"/>
              </a:xfrm>
              <a:prstGeom prst="rect">
                <a:avLst/>
              </a:prstGeom>
              <a:blipFill>
                <a:blip r:embed="rId4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Plotting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65718" y="1632769"/>
                <a:ext cx="1994905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18" y="1632769"/>
                <a:ext cx="1994905" cy="2585323"/>
              </a:xfrm>
              <a:prstGeom prst="rect">
                <a:avLst/>
              </a:prstGeom>
              <a:blipFill>
                <a:blip r:embed="rId4"/>
                <a:stretch>
                  <a:fillRect l="-10703" b="-7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0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Plotting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22804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22804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8388C99-EE42-4449-92F5-D6B5DAF79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Plotting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2100447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2100447" cy="870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4DC62FC-DA13-4362-9F81-A22764419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5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Plotting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3123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=5−10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3123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ABE4466-9765-4B04-9018-3C6D820D1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19D8397-86F7-4033-BC3C-2F618A369EDE}"/>
              </a:ext>
            </a:extLst>
          </p:cNvPr>
          <p:cNvGrpSpPr/>
          <p:nvPr/>
        </p:nvGrpSpPr>
        <p:grpSpPr>
          <a:xfrm>
            <a:off x="496814" y="1159844"/>
            <a:ext cx="4509026" cy="3205244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76D45267-220B-4A8B-9FFC-8D14B30D2E01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6">
              <a:extLst>
                <a:ext uri="{FF2B5EF4-FFF2-40B4-BE49-F238E27FC236}">
                  <a16:creationId xmlns:a16="http://schemas.microsoft.com/office/drawing/2014/main" id="{7BDE0537-0767-450E-9D2C-6A12C2B695AC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 Plot the following function.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703710" y="2066609"/>
                <a:ext cx="37525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0" y="2066609"/>
                <a:ext cx="37525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8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2C8DEB-6176-4A01-837A-E5C4BABD8E61}"/>
              </a:ext>
            </a:extLst>
          </p:cNvPr>
          <p:cNvGrpSpPr/>
          <p:nvPr/>
        </p:nvGrpSpPr>
        <p:grpSpPr>
          <a:xfrm>
            <a:off x="496814" y="1159844"/>
            <a:ext cx="4509026" cy="3205244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:a16="http://schemas.microsoft.com/office/drawing/2014/main" id="{5384D1B1-C468-4C3A-BF92-FBD525237726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16">
              <a:extLst>
                <a:ext uri="{FF2B5EF4-FFF2-40B4-BE49-F238E27FC236}">
                  <a16:creationId xmlns:a16="http://schemas.microsoft.com/office/drawing/2014/main" id="{1EA88504-9322-41F3-A413-3C9730126B7F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 Plot the following function.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703710" y="2066609"/>
                <a:ext cx="3879973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0" y="2066609"/>
                <a:ext cx="3879973" cy="2154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46C71EE-6E82-4D71-AD62-7CC0051F0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functions and how </a:t>
            </a:r>
            <a:r>
              <a:rPr lang="en-US" sz="200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to plot them</a:t>
            </a: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3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function is a rule that assigns to each element from a set (for example x) a unique value (for example y)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81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function is a rule that assigns to each element from a set (for example x) a unique value (for example y)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8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function is a rule that assigns to each element from a set (for example x) a unique value (for example y)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/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21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function is a rule that assigns to each element from a set (for example x) a unique value (for example y)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/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/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9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BBC1-D13F-4A0D-B279-C5671F8BED0B}"/>
              </a:ext>
            </a:extLst>
          </p:cNvPr>
          <p:cNvGrpSpPr/>
          <p:nvPr/>
        </p:nvGrpSpPr>
        <p:grpSpPr>
          <a:xfrm>
            <a:off x="481465" y="1335826"/>
            <a:ext cx="8114098" cy="1578651"/>
            <a:chOff x="521848" y="1927623"/>
            <a:chExt cx="8114098" cy="1054019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070E4E53-F510-4246-8A78-C6BBAC79FF81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68904CF6-B7BE-4E45-BE75-146A6255A9FA}"/>
                </a:ext>
              </a:extLst>
            </p:cNvPr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81464" y="1358192"/>
            <a:ext cx="8114097" cy="26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76200"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2400" dirty="0">
                <a:solidFill>
                  <a:srgbClr val="434343"/>
                </a:solidFill>
                <a:latin typeface="+mn-lt"/>
                <a:ea typeface="Proxima Nova"/>
                <a:cs typeface="Proxima Nova"/>
                <a:sym typeface="Proxima Nova"/>
              </a:rPr>
              <a:t>A function is a rule that assigns to each element from a set (for example x) a unique value (for example y)</a:t>
            </a:r>
            <a:endParaRPr lang="en" sz="2400" dirty="0">
              <a:solidFill>
                <a:srgbClr val="434343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/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46E4C-1780-4A29-A6D6-29C0C8BD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0" y="3106055"/>
                <a:ext cx="29772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/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5328C-6A6C-47C4-AC92-45356A5E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02" y="3106055"/>
                <a:ext cx="1651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/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11391E-025B-4ABA-AE75-BA59436F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02" y="4034958"/>
                <a:ext cx="22656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/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BEC071-1BDA-4D1D-9132-6112AE0F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1" y="4034958"/>
                <a:ext cx="343170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14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435</Words>
  <Application>Microsoft Macintosh PowerPoint</Application>
  <PresentationFormat>On-screen Show (16:9)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Cambria Math</vt:lpstr>
      <vt:lpstr>Arial</vt:lpstr>
      <vt:lpstr>simple-dark-2</vt:lpstr>
      <vt:lpstr>1_simple-dark-2</vt:lpstr>
      <vt:lpstr>Lesson 2: Functions</vt:lpstr>
      <vt:lpstr>Introduction</vt:lpstr>
      <vt:lpstr>Lecture Overview:</vt:lpstr>
      <vt:lpstr>Functions</vt:lpstr>
      <vt:lpstr>Functions</vt:lpstr>
      <vt:lpstr>Functions</vt:lpstr>
      <vt:lpstr>Functions</vt:lpstr>
      <vt:lpstr>Functions</vt:lpstr>
      <vt:lpstr>Functions</vt:lpstr>
      <vt:lpstr>Independent Variables</vt:lpstr>
      <vt:lpstr>Dependent Variables</vt:lpstr>
      <vt:lpstr>Plotting a Function</vt:lpstr>
      <vt:lpstr>Plotting a Function</vt:lpstr>
      <vt:lpstr>Plotting a Function</vt:lpstr>
      <vt:lpstr>Plotting a Function</vt:lpstr>
      <vt:lpstr>Plotting a Function</vt:lpstr>
      <vt:lpstr>Problem 1:</vt:lpstr>
      <vt:lpstr>Problem 1: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168</cp:revision>
  <dcterms:modified xsi:type="dcterms:W3CDTF">2019-12-24T18:11:06Z</dcterms:modified>
</cp:coreProperties>
</file>