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3"/>
  </p:notesMasterIdLst>
  <p:sldIdLst>
    <p:sldId id="256" r:id="rId3"/>
    <p:sldId id="469" r:id="rId4"/>
    <p:sldId id="470" r:id="rId5"/>
    <p:sldId id="339" r:id="rId6"/>
    <p:sldId id="466" r:id="rId7"/>
    <p:sldId id="467" r:id="rId8"/>
    <p:sldId id="468" r:id="rId9"/>
    <p:sldId id="498" r:id="rId10"/>
    <p:sldId id="499" r:id="rId11"/>
    <p:sldId id="276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126" d="100"/>
          <a:sy n="126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843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51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543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67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801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42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7: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Partial Derivatives and Gradients</a:t>
            </a:r>
            <a:endParaRPr lang="en" sz="50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lvl="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partial derivatives and gradients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360874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6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Partial Derivatives and Gradients</a:t>
            </a:r>
            <a:endParaRPr lang="en" sz="66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3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Partial Derivatives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590801" y="1632769"/>
                <a:ext cx="2748316" cy="2575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" y="1632769"/>
                <a:ext cx="2748316" cy="2575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esh plot">
            <a:extLst>
              <a:ext uri="{FF2B5EF4-FFF2-40B4-BE49-F238E27FC236}">
                <a16:creationId xmlns:a16="http://schemas.microsoft.com/office/drawing/2014/main" id="{4DB81873-4DE2-4AD6-8C12-6491AD1F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2" y="1789056"/>
            <a:ext cx="2902618" cy="27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06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Gradient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590801" y="1632769"/>
                <a:ext cx="2759089" cy="324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1" y="1632769"/>
                <a:ext cx="2759089" cy="324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esh plot">
            <a:extLst>
              <a:ext uri="{FF2B5EF4-FFF2-40B4-BE49-F238E27FC236}">
                <a16:creationId xmlns:a16="http://schemas.microsoft.com/office/drawing/2014/main" id="{4DB81873-4DE2-4AD6-8C12-6491AD1F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2" y="1789056"/>
            <a:ext cx="2902618" cy="27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7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8107-5FA1-4AB2-A9D1-EE66B464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Summary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/>
              <p:nvPr/>
            </p:nvSpPr>
            <p:spPr>
              <a:xfrm>
                <a:off x="1228456" y="2166356"/>
                <a:ext cx="6687087" cy="2516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Derivative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/>
                  <a:t>	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Partial Derivative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Gradient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400" b="0" dirty="0"/>
                  <a:t>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DA8D6-B895-4432-833F-5E38F08B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456" y="2166356"/>
                <a:ext cx="6687087" cy="2516586"/>
              </a:xfrm>
              <a:prstGeom prst="rect">
                <a:avLst/>
              </a:prstGeom>
              <a:blipFill>
                <a:blip r:embed="rId4"/>
                <a:stretch>
                  <a:fillRect l="-2828" t="-484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5BD8B40-8FA2-4606-89EB-D36FE0069A35}"/>
              </a:ext>
            </a:extLst>
          </p:cNvPr>
          <p:cNvSpPr txBox="1"/>
          <p:nvPr/>
        </p:nvSpPr>
        <p:spPr>
          <a:xfrm>
            <a:off x="1334470" y="162724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A9ED9"/>
                </a:solidFill>
              </a:rPr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FE189-5205-4858-8D46-7E5A011896E9}"/>
              </a:ext>
            </a:extLst>
          </p:cNvPr>
          <p:cNvSpPr txBox="1"/>
          <p:nvPr/>
        </p:nvSpPr>
        <p:spPr>
          <a:xfrm>
            <a:off x="3761717" y="162724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A9ED9"/>
                </a:solidFill>
              </a:rPr>
              <a:t>Symbol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4B8EE-26A7-4056-9C44-8B6144623539}"/>
              </a:ext>
            </a:extLst>
          </p:cNvPr>
          <p:cNvSpPr txBox="1"/>
          <p:nvPr/>
        </p:nvSpPr>
        <p:spPr>
          <a:xfrm>
            <a:off x="6079959" y="1627240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A9ED9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1271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5528A79-756B-4C90-BFA5-DB1D158F3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23" y="1624345"/>
            <a:ext cx="5244084" cy="3401568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2" y="1159844"/>
            <a:ext cx="4222025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the gradient.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A6E59-4CB0-405C-8621-DED703253CC0}"/>
              </a:ext>
            </a:extLst>
          </p:cNvPr>
          <p:cNvSpPr/>
          <p:nvPr/>
        </p:nvSpPr>
        <p:spPr>
          <a:xfrm>
            <a:off x="2549640" y="2374536"/>
            <a:ext cx="5776941" cy="2297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5528A79-756B-4C90-BFA5-DB1D158F3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23" y="1624345"/>
            <a:ext cx="5244084" cy="3401568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2" y="1159844"/>
            <a:ext cx="4222025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the gradient.</a:t>
            </a:r>
          </a:p>
        </p:txBody>
      </p:sp>
    </p:spTree>
    <p:extLst>
      <p:ext uri="{BB962C8B-B14F-4D97-AF65-F5344CB8AC3E}">
        <p14:creationId xmlns:p14="http://schemas.microsoft.com/office/powerpoint/2010/main" val="22095292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5769</TotalTime>
  <Words>129</Words>
  <Application>Microsoft Macintosh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Arial</vt:lpstr>
      <vt:lpstr>simple-dark-2</vt:lpstr>
      <vt:lpstr>1_simple-dark-2</vt:lpstr>
      <vt:lpstr>Lesson 7: Partial Derivatives and Gradients</vt:lpstr>
      <vt:lpstr>Introduction</vt:lpstr>
      <vt:lpstr>Lecture Overview:</vt:lpstr>
      <vt:lpstr>Partial Derivatives and Gradients</vt:lpstr>
      <vt:lpstr>Partial Derivatives</vt:lpstr>
      <vt:lpstr>Gradient</vt:lpstr>
      <vt:lpstr>Summary</vt:lpstr>
      <vt:lpstr>Problem 1:</vt:lpstr>
      <vt:lpstr>Problem 1: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167</cp:revision>
  <dcterms:modified xsi:type="dcterms:W3CDTF">2019-12-24T22:42:43Z</dcterms:modified>
</cp:coreProperties>
</file>