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84db466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84db466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711a1f534102cb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711a1f534102c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711a1f534102cb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711a1f534102c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711a1f534102cb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711a1f534102cb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8c8dc9a477534b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8c8dc9a477534b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8c8dc9a477534b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8c8dc9a477534b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3d8d5c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3d8d5c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3d8d5c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3d8d5c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40138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40138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401389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401389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4db466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4db466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578b0f5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578b0f5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578b0f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578b0f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711a1f534102c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711a1f534102c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73700" y="626300"/>
            <a:ext cx="6531300" cy="22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Aplikasi PDF </a:t>
            </a:r>
            <a:r>
              <a:rPr b="1" i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 </a:t>
            </a: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 </a:t>
            </a:r>
            <a:r>
              <a:rPr b="1" i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</a:t>
            </a: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Suara</a:t>
            </a:r>
            <a:endParaRPr sz="3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660175"/>
            <a:ext cx="5361300" cy="21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 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135</a:t>
            </a:r>
            <a:r>
              <a:rPr lang="en" sz="1800"/>
              <a:t>15013 - Robby Syaifullah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13515029 - Finiko Kasula Novenda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13515040 </a:t>
            </a:r>
            <a:r>
              <a:rPr lang="en" sz="1800"/>
              <a:t>- </a:t>
            </a:r>
            <a:r>
              <a:rPr lang="en" sz="1800"/>
              <a:t>Patrick Nugroho H.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13515091 - Adrian Hartanto P.</a:t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2018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Eksperimen (Skenario 2)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-690550" y="2787075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CLOSED EXPERIMENTAL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502250" y="4577686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OPEN EXPERIMENTAL</a:t>
            </a:r>
            <a:endParaRPr i="1" sz="1800">
              <a:solidFill>
                <a:schemeClr val="dk2"/>
              </a:solidFill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850" y="3192942"/>
            <a:ext cx="6020150" cy="138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7076"/>
            <a:ext cx="5973875" cy="144910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6252125" y="1653175"/>
            <a:ext cx="26298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: HIT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: Deletion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: Insertion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Substitution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: Total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Hasil Eksperimen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819150" y="169767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training tidak seimbang (6 pria, 1 wanita)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Volume kecil salah diprediksi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training dari suara anggota kelompok (4 orang)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testing dari 3 orang non anggota (2 pria, 1 wanita)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testing salah 3 dari 7 data, semuanya suara wanita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Batasan yang Ditemukan pada Sistem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819150" y="169423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Kata yang disebutkan harus benar-benar jelas. 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Sistem tidak menangani </a:t>
            </a:r>
            <a:r>
              <a:rPr i="1" lang="en" sz="1800"/>
              <a:t>input</a:t>
            </a:r>
            <a:r>
              <a:rPr lang="en" sz="1800"/>
              <a:t> dengan </a:t>
            </a:r>
            <a:r>
              <a:rPr i="1" lang="en" sz="1800"/>
              <a:t>noise </a:t>
            </a:r>
            <a:r>
              <a:rPr lang="en" sz="1800"/>
              <a:t>yang terlalu keras.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Fonem yang didefinisikan masih belum mencakup seluruh kemungkinan pengucapan pada domain.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Sistem tidak menangani pengucapan yang tidak baku.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Rekomendasi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19150" y="1694233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mencakup seluruh fonem sesuai domain.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 dibuat lebih seimbang. 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800"/>
              <a:t>Tingkatkan dictionary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Bandingkan dengan model lain (ex : LSTM)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Deskripsi Data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98218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7 Orang (4 anggota tim (semua pria) + 2 pria + 1 wanita)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“Tutup”, “Halaman Awal”, “Halaman Akhir”, “Halaman Sebelumnya”, dan “Halaman Selanjutnya” x 2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Total 70 rekaman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i="1" lang="en" sz="1800"/>
              <a:t>Earphone</a:t>
            </a:r>
            <a:r>
              <a:rPr lang="en" sz="1800"/>
              <a:t>, </a:t>
            </a:r>
            <a:r>
              <a:rPr i="1" lang="en" sz="1800"/>
              <a:t>Headset</a:t>
            </a:r>
            <a:endParaRPr i="1"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Audacity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ahapan Eksperimen (Preparasi Data)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94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Pembuatan </a:t>
            </a:r>
            <a:r>
              <a:rPr i="1" lang="en" sz="1800"/>
              <a:t>grammar</a:t>
            </a:r>
            <a:endParaRPr i="1" sz="1800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Pembuatan kamus </a:t>
            </a:r>
            <a:r>
              <a:rPr i="1" lang="en" sz="1800"/>
              <a:t>pronunciation</a:t>
            </a:r>
            <a:endParaRPr i="1"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Melakukan pengambilan rekaman data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Pembuatan </a:t>
            </a:r>
            <a:r>
              <a:rPr i="1" lang="en" sz="1800"/>
              <a:t>file </a:t>
            </a:r>
            <a:r>
              <a:rPr lang="en" sz="1800"/>
              <a:t>transkripsi</a:t>
            </a:r>
            <a:endParaRPr sz="1800"/>
          </a:p>
          <a:p>
            <a:pPr indent="-3429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Melakukan parameterisasi pada rekaman mentah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Tahapan Eksperimen (</a:t>
            </a:r>
            <a:r>
              <a:rPr i="1" lang="en"/>
              <a:t>Monophone HMM</a:t>
            </a:r>
            <a:r>
              <a:rPr lang="en"/>
              <a:t>)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94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Pendefinisian model prototipe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Penentuan konfigurasi untuk file prototipe model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Pembuatan bentuk </a:t>
            </a:r>
            <a:r>
              <a:rPr i="1" lang="en" sz="1800"/>
              <a:t>flat start monophone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Penambahan ‘sp’ (</a:t>
            </a:r>
            <a:r>
              <a:rPr i="1" lang="en" sz="1800"/>
              <a:t>short pause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 sz="1800"/>
              <a:t>Realign</a:t>
            </a:r>
            <a:endParaRPr i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6945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 sz="1800"/>
              <a:t>Monophone -&gt; Triphone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 sz="1800"/>
              <a:t>Tied Stat</a:t>
            </a:r>
            <a:r>
              <a:rPr i="1" lang="en" sz="1800"/>
              <a:t>e</a:t>
            </a:r>
            <a:endParaRPr i="1" sz="1800"/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Tahapan Eksperimen (</a:t>
            </a:r>
            <a:r>
              <a:rPr i="1" lang="en"/>
              <a:t>Tied State Triphone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646725"/>
            <a:ext cx="7505700" cy="30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 skenario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Skenario 1 : Di awal, kami melakukan training dengan isi dari leksikon dan pengucapan (.voca) masih salah. Hal ini menyebabkan Julius (untuk </a:t>
            </a:r>
            <a:r>
              <a:rPr i="1" lang="en" sz="1800"/>
              <a:t>live demo</a:t>
            </a:r>
            <a:r>
              <a:rPr lang="en" sz="1800"/>
              <a:t>) tidak bisa dijalankan, tetapi untuk eksperimen dengan data tersimpan (wav) tetap bisa dilakukan.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Skenario 2 : Isi leksikon dan file .voca sudah diperbaiki, sekarang Julius dapat dijalankan. Hasil training tidak banyak berubah, namun hasil open experimental menurun, sedangkan untuk closed experimental tetap.</a:t>
            </a:r>
            <a:endParaRPr sz="1800"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Tahapan Eksperimen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File Grammar</a:t>
            </a:r>
            <a:r>
              <a:rPr lang="en"/>
              <a:t> (tetap untuk kedua skenario)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3845250" y="3535450"/>
            <a:ext cx="14535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tugas.grammar</a:t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875" y="2133900"/>
            <a:ext cx="3614250" cy="10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Skenario 2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1965200" y="4406950"/>
            <a:ext cx="9393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tugas.voca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225" y="1422100"/>
            <a:ext cx="2929274" cy="292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950" y="1940625"/>
            <a:ext cx="3806900" cy="1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5842400" y="3476175"/>
            <a:ext cx="11580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File</a:t>
            </a:r>
            <a:r>
              <a:rPr lang="en"/>
              <a:t> leksikon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 Eksperimen (Skenario 1)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4575"/>
            <a:ext cx="5951199" cy="1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-690550" y="2787075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CLOSED EXPERIMENTAL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2502250" y="4577686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OPEN</a:t>
            </a:r>
            <a:r>
              <a:rPr i="1" lang="en" sz="1800">
                <a:solidFill>
                  <a:schemeClr val="dk2"/>
                </a:solidFill>
              </a:rPr>
              <a:t> EXPERIMENTAL</a:t>
            </a:r>
            <a:endParaRPr i="1" sz="1800">
              <a:solidFill>
                <a:schemeClr val="dk2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805" y="3173107"/>
            <a:ext cx="5951200" cy="140458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6252125" y="1653175"/>
            <a:ext cx="26298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: HIT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: Deletion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: Insertion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Substitution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: Total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