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c387f46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c387f46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387f463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c387f46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387f463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387f463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387f463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387f463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387f463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387f463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387f46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387f46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387f463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387f463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c387f463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c387f463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Информационная система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Букмекерская контора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Разработчики: Киселев Г.Л., Худяев М.П.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Создать Desktop приложение для букмекера, где он сможет создавать, редактировать ставки и матчи.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Создать WEB приложение для (авторизованных\неавторизованных) пользователей, где они смогут делать ставки.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Создать БД для хранения данных пользователей, букмекеров, матчей и относящихся к ним ставок.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архитектуры: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Веб-сервис для пользователей; инструменты: ASP. NET Core, Blazor, Bootstrap 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База данных; инструменты: PostgreSQL, EF 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Настольное приложение для сотрудников; инструменты: .Net Framework, WPF.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Реализованные функции программной системы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Веб-сервис: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Главная страница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Страница регистрации и авторизации (макет)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Просмотр ленты матчей (beta)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Выбор матча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Выбор ставки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7323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Создана база данных, таблицы, отношения между ними.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программной системы (Веб-сервис)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712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4699" lvl="0" marL="964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Авторизация пользователя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Регистрация пользователя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Редактирование личных данных</a:t>
            </a:r>
            <a:endParaRPr/>
          </a:p>
          <a:p>
            <a:pPr indent="-344699" lvl="0" marL="964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Осуществление ставки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Выбор вида спорта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Просмотр истории ставок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Уведомление игрока об исходе ставки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Ограничение размера ставок</a:t>
            </a:r>
            <a:endParaRPr/>
          </a:p>
          <a:p>
            <a:pPr indent="-344699" lvl="0" marL="964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Операции ввода и вывода средств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Система защиты на вывод средств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416500" y="1152475"/>
            <a:ext cx="34158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7112" lvl="0" marL="928800" rtl="0" algn="l">
              <a:spcBef>
                <a:spcPts val="0"/>
              </a:spcBef>
              <a:spcAft>
                <a:spcPts val="0"/>
              </a:spcAft>
              <a:buSzPts val="2153"/>
              <a:buAutoNum type="arabicPeriod" startAt="3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Просмотр истории матчей выбранной команды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FAQ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Реализация ленты матчей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Поиск матчей (критерии: команда; дата)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 нас</a:t>
            </a:r>
            <a:endParaRPr/>
          </a:p>
          <a:p>
            <a:pPr indent="-367112" lvl="0" marL="928800" rtl="0" algn="l">
              <a:spcBef>
                <a:spcPts val="0"/>
              </a:spcBef>
              <a:spcAft>
                <a:spcPts val="0"/>
              </a:spcAft>
              <a:buSzPts val="2153"/>
              <a:buAutoNum type="arabicPeriod" startAt="3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Контекстные подсказки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Всплывающее обучение для новых пользователей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909075" y="947675"/>
            <a:ext cx="165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Гриша</a:t>
            </a:r>
            <a:endParaRPr sz="15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663675" y="955325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Максим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функции Веб-сервиса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Просмотр статистики всех команд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Реализация множества кошельков для одного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Реализация множества валют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Реализация экспресс-ставок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Составление лицензионного соглашения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Техническая поддержка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Смена языка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Темная тема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программной системы (БД)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7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Внедрение букмекерской маржи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Контроль размера пользовательских ставок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Реализация представлений для актуальных и будущих матчей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Архивация прошедших матчей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программной системы (Настольное приложение)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Предоставление графического интерфейса для взаимодействия букмекера с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Авторизация и регистрация букмекеров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Добавление/редактирование новых матчей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Добавление/редактирование ставок к выбранному матчу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Смена статуса ставок для пользователей (доступно/недоступно)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Расчёт ставок завершенного матча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Смена статуса матча (завершен/не завершен)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задачи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0" y="1070075"/>
            <a:ext cx="5136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 делу: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Процесс аутентификации и регистрации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Работа с ролями в ИС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Проблема в создании </a:t>
            </a:r>
            <a:r>
              <a:rPr lang="ru" u="sng"/>
              <a:t>адаптивных</a:t>
            </a:r>
            <a:r>
              <a:rPr lang="ru"/>
              <a:t> веб-страниц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по делу: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Время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Вероятность не успеть реализовать запланированные задачи.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Нам за это не платят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Большой объем ранее неизученных инструментов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50" y="1000650"/>
            <a:ext cx="3748751" cy="3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