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35305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96560" y="156210"/>
            <a:ext cx="6395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板接受到的原始数据分析（</a:t>
            </a:r>
            <a:r>
              <a:rPr lang="en-US" altLang="zh-CN"/>
              <a:t>sbus_rx_buf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66410" y="605155"/>
            <a:ext cx="6285230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位固定为</a:t>
            </a:r>
            <a:r>
              <a:rPr lang="en-US" altLang="zh-CN"/>
              <a:t>0x0F,</a:t>
            </a:r>
            <a:r>
              <a:rPr lang="zh-CN" altLang="en-US"/>
              <a:t>可以做信号传输的</a:t>
            </a:r>
            <a:r>
              <a:rPr lang="zh-CN" altLang="en-US"/>
              <a:t>校验位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1~6</a:t>
            </a:r>
            <a:r>
              <a:rPr lang="zh-CN" altLang="en-US"/>
              <a:t>位由两个摇杆</a:t>
            </a:r>
            <a:r>
              <a:rPr lang="zh-CN" altLang="en-US"/>
              <a:t>控制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位由左数第三杆控制，上</a:t>
            </a:r>
            <a:r>
              <a:rPr lang="en-US" altLang="zh-CN"/>
              <a:t>0x0C</a:t>
            </a:r>
            <a:r>
              <a:rPr lang="zh-CN" altLang="en-US"/>
              <a:t>，中</a:t>
            </a:r>
            <a:r>
              <a:rPr lang="en-US" altLang="zh-CN"/>
              <a:t>0x3E,</a:t>
            </a:r>
            <a:r>
              <a:rPr lang="zh-CN" altLang="en-US"/>
              <a:t>下</a:t>
            </a:r>
            <a:r>
              <a:rPr lang="en-US" altLang="zh-CN"/>
              <a:t>0</a:t>
            </a:r>
            <a:r>
              <a:rPr lang="en-US" altLang="zh-CN"/>
              <a:t>x70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8~9</a:t>
            </a:r>
            <a:r>
              <a:rPr lang="zh-CN" altLang="en-US"/>
              <a:t>位由左数第四杆控制，上</a:t>
            </a:r>
            <a:r>
              <a:rPr lang="en-US" altLang="zh-CN"/>
              <a:t>0x64 0x20 </a:t>
            </a:r>
            <a:r>
              <a:rPr lang="zh-CN" altLang="en-US"/>
              <a:t>下</a:t>
            </a:r>
            <a:r>
              <a:rPr lang="en-US" altLang="zh-CN"/>
              <a:t>0x84 0</a:t>
            </a:r>
            <a:r>
              <a:rPr lang="en-US" altLang="zh-CN"/>
              <a:t>x23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位由左数第一杆控制，上</a:t>
            </a:r>
            <a:r>
              <a:rPr lang="en-US" altLang="zh-CN"/>
              <a:t>0x03</a:t>
            </a:r>
            <a:r>
              <a:rPr lang="zh-CN" altLang="en-US"/>
              <a:t>，下</a:t>
            </a:r>
            <a:r>
              <a:rPr lang="en-US" altLang="zh-CN"/>
              <a:t>0x1C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位由左数第二杆控制，上</a:t>
            </a:r>
            <a:r>
              <a:rPr lang="en-US" altLang="zh-CN"/>
              <a:t>0x19</a:t>
            </a:r>
            <a:r>
              <a:rPr lang="zh-CN" altLang="en-US"/>
              <a:t>，下</a:t>
            </a:r>
            <a:r>
              <a:rPr lang="en-US" altLang="zh-CN"/>
              <a:t>0</a:t>
            </a:r>
            <a:r>
              <a:rPr lang="en-US" altLang="zh-CN"/>
              <a:t>xE1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12~22</a:t>
            </a:r>
            <a:r>
              <a:rPr lang="zh-CN" altLang="en-US"/>
              <a:t>位不改变，可选取几个做</a:t>
            </a:r>
            <a:r>
              <a:rPr lang="zh-CN" altLang="en-US"/>
              <a:t>校验位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23</a:t>
            </a:r>
            <a:r>
              <a:rPr lang="zh-CN" altLang="en-US"/>
              <a:t>位可做遥控指示，上电</a:t>
            </a:r>
            <a:r>
              <a:rPr lang="en-US" altLang="zh-CN"/>
              <a:t>0x00</a:t>
            </a:r>
            <a:r>
              <a:rPr lang="zh-CN" altLang="en-US"/>
              <a:t>，断电</a:t>
            </a:r>
            <a:r>
              <a:rPr lang="en-US" altLang="zh-CN"/>
              <a:t>0</a:t>
            </a:r>
            <a:r>
              <a:rPr lang="en-US" altLang="zh-CN"/>
              <a:t>x3C</a:t>
            </a:r>
            <a:endParaRPr lang="en-US" altLang="zh-CN"/>
          </a:p>
          <a:p>
            <a:endParaRPr lang="en-US" altLang="zh-CN"/>
          </a:p>
          <a:p>
            <a:r>
              <a:rPr lang="zh-CN" altLang="en-US" sz="2800">
                <a:solidFill>
                  <a:srgbClr val="FF0000"/>
                </a:solidFill>
              </a:rPr>
              <a:t>在数据接收时增加校验位，可能可以解决遥控失控的问题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800600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18075" y="0"/>
            <a:ext cx="614299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板最终转换得到的数据分析（</a:t>
            </a:r>
            <a:r>
              <a:rPr lang="en-US" altLang="zh-CN"/>
              <a:t>remote_ch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在遥控关闭</a:t>
            </a:r>
            <a:r>
              <a:rPr lang="zh-CN" altLang="en-US"/>
              <a:t>时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位变成</a:t>
            </a:r>
            <a:r>
              <a:rPr lang="en-US" altLang="zh-CN"/>
              <a:t>0x0320,</a:t>
            </a:r>
            <a:r>
              <a:rPr lang="zh-CN" altLang="en-US"/>
              <a:t>相当于油门置最低位，但是有可能在控制中油门最低位意味着倒转而不是</a:t>
            </a:r>
            <a:r>
              <a:rPr lang="zh-CN" altLang="en-US"/>
              <a:t>停止</a:t>
            </a:r>
            <a:endParaRPr lang="zh-CN" altLang="en-US"/>
          </a:p>
          <a:p>
            <a:r>
              <a:rPr lang="zh-CN" altLang="en-US"/>
              <a:t>建议屏蔽掉</a:t>
            </a:r>
            <a:r>
              <a:rPr lang="en-US" altLang="zh-CN"/>
              <a:t>0x0320</a:t>
            </a:r>
            <a:r>
              <a:rPr lang="zh-CN" altLang="en-US"/>
              <a:t>，写一个小函数，当第</a:t>
            </a:r>
            <a:r>
              <a:rPr lang="en-US" altLang="zh-CN"/>
              <a:t>2</a:t>
            </a:r>
            <a:r>
              <a:rPr lang="zh-CN" altLang="en-US"/>
              <a:t>位为</a:t>
            </a:r>
            <a:r>
              <a:rPr lang="en-US" altLang="zh-CN"/>
              <a:t>0x0320</a:t>
            </a:r>
            <a:r>
              <a:rPr lang="zh-CN" altLang="en-US"/>
              <a:t>时，令第</a:t>
            </a:r>
            <a:r>
              <a:rPr lang="en-US" altLang="zh-CN"/>
              <a:t>2</a:t>
            </a:r>
            <a:r>
              <a:rPr lang="zh-CN" altLang="en-US"/>
              <a:t>位等于</a:t>
            </a:r>
            <a:r>
              <a:rPr lang="en-US" altLang="zh-CN"/>
              <a:t>0</a:t>
            </a:r>
            <a:r>
              <a:rPr lang="en-US" altLang="zh-CN"/>
              <a:t>x0000</a:t>
            </a:r>
            <a:endParaRPr lang="en-US" altLang="zh-CN"/>
          </a:p>
          <a:p>
            <a:endParaRPr lang="en-US" altLang="zh-CN"/>
          </a:p>
          <a:p>
            <a:endParaRPr lang="en-US" altLang="zh-CN" sz="2800"/>
          </a:p>
          <a:p>
            <a:r>
              <a:rPr lang="zh-CN" altLang="en-US" sz="2800">
                <a:solidFill>
                  <a:srgbClr val="FF0000"/>
                </a:solidFill>
              </a:rPr>
              <a:t>应该可以解决，遥控先关闭导致的风机失控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WPS 演示</Application>
  <PresentationFormat>宽屏</PresentationFormat>
  <Paragraphs>22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豪</cp:lastModifiedBy>
  <cp:revision>155</cp:revision>
  <dcterms:created xsi:type="dcterms:W3CDTF">2019-06-19T02:08:00Z</dcterms:created>
  <dcterms:modified xsi:type="dcterms:W3CDTF">2025-03-27T15:00:07Z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47152F130E4E49798D9922416313C5F8_11</vt:lpwstr>
  </property>
</Properties>
</file>