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5651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63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8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68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4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9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31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7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76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7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84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2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2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2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3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3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77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"/>
            <a:ext cx="12185651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4000" b="1" dirty="0"/>
              <a:t>Anemia Classification and Prediction Using</a:t>
            </a:r>
            <a:r>
              <a:rPr lang="en-IN" sz="4000" b="1" dirty="0"/>
              <a:t> Blood parameters</a:t>
            </a:r>
          </a:p>
          <a:p>
            <a:endParaRPr lang="en-IN" sz="29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 algn="r">
              <a:buNone/>
            </a:pPr>
            <a:r>
              <a:rPr b="1" dirty="0"/>
              <a:t>Presented by: </a:t>
            </a:r>
            <a:r>
              <a:rPr lang="en-IN" b="1" dirty="0"/>
              <a:t>Chinmay Karkamkar</a:t>
            </a:r>
          </a:p>
          <a:p>
            <a:pPr marL="0" indent="0" algn="r">
              <a:buNone/>
            </a:pPr>
            <a:r>
              <a:rPr lang="en-IN" b="1" dirty="0"/>
              <a:t>		</a:t>
            </a:r>
            <a:r>
              <a:rPr lang="en-IN" b="1" dirty="0" err="1"/>
              <a:t>Nagratna</a:t>
            </a:r>
            <a:endParaRPr lang="en-IN" b="1" dirty="0"/>
          </a:p>
          <a:p>
            <a:pPr marL="0" indent="0" algn="r">
              <a:buNone/>
            </a:pPr>
            <a:r>
              <a:rPr lang="en-IN" b="1" dirty="0"/>
              <a:t>		Kali Prasad</a:t>
            </a:r>
          </a:p>
          <a:p>
            <a:pPr marL="1670899" lvl="6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CFA44-4FE2-0770-4490-E0964A12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777" y="942846"/>
            <a:ext cx="4590288" cy="1303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8FA7F-475C-CA54-D92C-B0A98DF6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064" y="982132"/>
            <a:ext cx="4913713" cy="1303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10B11B-0076-BCD0-54F1-48EA48A1C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8611" y1="30278" x2="28611" y2="30278"/>
                        <a14:foregroundMark x1="74167" y1="41944" x2="74167" y2="41944"/>
                        <a14:foregroundMark x1="59167" y1="84722" x2="59167" y2="847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1648" y="2962656"/>
            <a:ext cx="3313512" cy="30652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GUI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Patient inputs: Gender, Hemoglobin, MCH, MCHC, MCV</a:t>
            </a:r>
          </a:p>
          <a:p>
            <a:r>
              <a:rPr dirty="0"/>
              <a:t> Predict button gives:</a:t>
            </a:r>
          </a:p>
          <a:p>
            <a:r>
              <a:rPr dirty="0"/>
              <a:t>  - Anemia type</a:t>
            </a:r>
          </a:p>
          <a:p>
            <a:r>
              <a:rPr dirty="0"/>
              <a:t>  - Text report</a:t>
            </a:r>
          </a:p>
          <a:p>
            <a:r>
              <a:rPr dirty="0"/>
              <a:t>  - Parameter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8377A-4019-F4AF-F240-E363C82FE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00" y="3135054"/>
            <a:ext cx="4233216" cy="26256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Prediction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shown with user-entered data</a:t>
            </a:r>
          </a:p>
          <a:p>
            <a:r>
              <a:rPr dirty="0"/>
              <a:t> Real-time prediction and report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AFFEAC-4521-4F05-4B11-5E35D74E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67" y="2578182"/>
            <a:ext cx="4514465" cy="32764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Developed a machine learning model to detect anemia using key hematological parameters.</a:t>
            </a:r>
          </a:p>
          <a:p>
            <a:r>
              <a:rPr lang="en-US" dirty="0"/>
              <a:t>Used a real-world dataset with 1,421 samples and five main features: Gender, Hemoglobin, MCH, MCHC, and MCV.</a:t>
            </a:r>
          </a:p>
          <a:p>
            <a:r>
              <a:rPr lang="en-US" dirty="0"/>
              <a:t>Applied a </a:t>
            </a:r>
            <a:r>
              <a:rPr lang="en-US" b="1" dirty="0"/>
              <a:t>Decision Tree Classifier</a:t>
            </a:r>
            <a:r>
              <a:rPr lang="en-US" dirty="0"/>
              <a:t> for its simplicity, accuracy, and interpretability in medical applications</a:t>
            </a:r>
          </a:p>
          <a:p>
            <a:r>
              <a:rPr lang="en-US" dirty="0"/>
              <a:t>Created a </a:t>
            </a:r>
            <a:r>
              <a:rPr lang="en-US" b="1" dirty="0"/>
              <a:t>MATLAB GUI</a:t>
            </a:r>
            <a:r>
              <a:rPr lang="en-US" dirty="0"/>
              <a:t> to allow easy input and prediction for non-technical users like doctors or lab staff.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IN" dirty="0"/>
              <a:t>Future improvements may include:</a:t>
            </a:r>
          </a:p>
          <a:p>
            <a:r>
              <a:rPr lang="en-US" dirty="0"/>
              <a:t>Integration of additional clinical parameters</a:t>
            </a:r>
          </a:p>
          <a:p>
            <a:r>
              <a:rPr lang="en-IN" dirty="0"/>
              <a:t>Cross-validation for better generalization</a:t>
            </a:r>
            <a:endParaRPr lang="en-US" dirty="0"/>
          </a:p>
          <a:p>
            <a:r>
              <a:rPr lang="en-US" dirty="0"/>
              <a:t>Deployment as a web or mobile diagnostic tool</a:t>
            </a:r>
          </a:p>
          <a:p>
            <a:r>
              <a:rPr lang="en-US" dirty="0"/>
              <a:t>Classification of different types of anemia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AE54C3-34B9-E8B7-8449-D33554BDA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Cross-validation for better generalization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9120D7-7123-C408-D37E-E2E6B9E3E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D543-110D-5789-C44D-749C006E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569" y="484632"/>
            <a:ext cx="10055781" cy="6684264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4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Classify patients as anemic or normal using blood parameters.</a:t>
            </a:r>
          </a:p>
          <a:p>
            <a:r>
              <a:rPr dirty="0"/>
              <a:t> Identify the type of anemia if present.</a:t>
            </a:r>
          </a:p>
          <a:p>
            <a:r>
              <a:rPr dirty="0"/>
              <a:t> Compare multiple ML models.</a:t>
            </a:r>
          </a:p>
          <a:p>
            <a:r>
              <a:rPr dirty="0"/>
              <a:t> Provide a GUI-based healthcare tool.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Source: anemia.csv</a:t>
            </a:r>
          </a:p>
          <a:p>
            <a:r>
              <a:rPr dirty="0"/>
              <a:t> Features: Gender, Hemoglobin, MCH, MCHC, MCV</a:t>
            </a:r>
          </a:p>
          <a:p>
            <a:r>
              <a:rPr dirty="0"/>
              <a:t> Cleaned for missing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and Target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Features: Gender, Hemoglobin, MCH, MCHC, MCV</a:t>
            </a:r>
          </a:p>
          <a:p>
            <a:r>
              <a:rPr dirty="0"/>
              <a:t> Binary classification: Anemic vs Normal</a:t>
            </a:r>
          </a:p>
          <a:p>
            <a:r>
              <a:rPr dirty="0"/>
              <a:t> Multiclass: Iron Deficiency, Megaloblastic, Normocytic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Trained on 70% of data, tested on 30%</a:t>
            </a:r>
          </a:p>
          <a:p>
            <a:r>
              <a:rPr dirty="0"/>
              <a:t>Models used:</a:t>
            </a:r>
          </a:p>
          <a:p>
            <a:r>
              <a:rPr dirty="0"/>
              <a:t>  - Decision Tree</a:t>
            </a:r>
          </a:p>
          <a:p>
            <a:r>
              <a:rPr dirty="0"/>
              <a:t>  - k-NN</a:t>
            </a:r>
          </a:p>
          <a:p>
            <a:r>
              <a:rPr dirty="0"/>
              <a:t>  - SVM</a:t>
            </a:r>
          </a:p>
          <a:p>
            <a:r>
              <a:rPr dirty="0"/>
              <a:t>  -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E68B4-4E74-1DA3-4715-3C98FE5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513" y="3054096"/>
            <a:ext cx="4298767" cy="25324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Accuracy, Precision, Recall, F1-Score</a:t>
            </a:r>
          </a:p>
          <a:p>
            <a:r>
              <a:rPr dirty="0"/>
              <a:t> ROC Curve &amp; AUC</a:t>
            </a:r>
          </a:p>
          <a:p>
            <a:r>
              <a:rPr dirty="0"/>
              <a:t> Example:</a:t>
            </a:r>
          </a:p>
          <a:p>
            <a:r>
              <a:rPr dirty="0"/>
              <a:t>  - Decision Tree Accuracy: X%</a:t>
            </a:r>
          </a:p>
          <a:p>
            <a:r>
              <a:rPr dirty="0"/>
              <a:t>  - Random Forest Accuracy: Y%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7CB9C-1F56-8578-4E5F-B8DBF611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180" y="3698748"/>
            <a:ext cx="4355348" cy="14721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 Curves and Confusion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Visual comparisons using confusion matrices and ROC curves</a:t>
            </a:r>
          </a:p>
          <a:p>
            <a:r>
              <a:rPr dirty="0"/>
              <a:t> Help assess classification strength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F48E2-E4C3-0D5D-E95E-3B6D1AA70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30" y="3551735"/>
            <a:ext cx="3425224" cy="2595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A4C89-067D-41AA-6895-B6638F76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907" y="3138509"/>
            <a:ext cx="3431823" cy="2872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Decision Tree feature weights</a:t>
            </a:r>
          </a:p>
          <a:p>
            <a:r>
              <a:rPr dirty="0"/>
              <a:t> Hemoglobin is most impactful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CC382-F1E8-E108-3234-FB53EAA9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91" y="2556932"/>
            <a:ext cx="4451270" cy="34847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Anemia Type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Types identified:</a:t>
            </a:r>
          </a:p>
          <a:p>
            <a:r>
              <a:rPr dirty="0"/>
              <a:t>  - Iron Deficiency</a:t>
            </a:r>
          </a:p>
          <a:p>
            <a:r>
              <a:rPr dirty="0"/>
              <a:t>  - Megaloblastic</a:t>
            </a:r>
          </a:p>
          <a:p>
            <a:r>
              <a:rPr dirty="0"/>
              <a:t>  - Normocytic</a:t>
            </a:r>
          </a:p>
          <a:p>
            <a:r>
              <a:rPr dirty="0"/>
              <a:t> Based on thresholds of MCH, MCHC, and MCV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C5828-4B53-E6E0-184F-54353E1F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87" y="2556932"/>
            <a:ext cx="3535547" cy="23525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395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PowerPoint Presentation</vt:lpstr>
      <vt:lpstr>Project Objectives</vt:lpstr>
      <vt:lpstr>Dataset Overview</vt:lpstr>
      <vt:lpstr>Feature and Target Selection</vt:lpstr>
      <vt:lpstr>Model Training and Evaluation</vt:lpstr>
      <vt:lpstr>Performance Metrics</vt:lpstr>
      <vt:lpstr>ROC Curves and Confusion Matrices</vt:lpstr>
      <vt:lpstr>Feature Importance</vt:lpstr>
      <vt:lpstr>Anemia Type Classification</vt:lpstr>
      <vt:lpstr>MATLAB GUI Application</vt:lpstr>
      <vt:lpstr>GUI Prediction Demo</vt:lpstr>
      <vt:lpstr>Conclusion</vt:lpstr>
      <vt:lpstr>Future Work</vt:lpstr>
      <vt:lpstr>Thank you!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Chinmay Karkamkar</cp:lastModifiedBy>
  <cp:revision>3</cp:revision>
  <dcterms:created xsi:type="dcterms:W3CDTF">2013-01-27T09:14:16Z</dcterms:created>
  <dcterms:modified xsi:type="dcterms:W3CDTF">2025-05-23T14:12:02Z</dcterms:modified>
  <cp:category/>
</cp:coreProperties>
</file>