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T Rounds Condensed" charset="1" panose="02000506030000020003"/>
      <p:regular r:id="rId19"/>
    </p:embeddedFont>
    <p:embeddedFont>
      <p:font typeface="Poppins Semi-Bold" charset="1" panose="00000700000000000000"/>
      <p:regular r:id="rId20"/>
    </p:embeddedFont>
    <p:embeddedFont>
      <p:font typeface="Poppins Bold" charset="1" panose="00000800000000000000"/>
      <p:regular r:id="rId21"/>
    </p:embeddedFont>
    <p:embeddedFont>
      <p:font typeface="Poppins" charset="1" panose="00000500000000000000"/>
      <p:regular r:id="rId22"/>
    </p:embeddedFont>
    <p:embeddedFont>
      <p:font typeface="Poppins Medium" charset="1" panose="00000600000000000000"/>
      <p:regular r:id="rId23"/>
    </p:embeddedFont>
    <p:embeddedFont>
      <p:font typeface="Montserrat Classic"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ADDFF"/>
        </a:solidFill>
      </p:bgPr>
    </p:bg>
    <p:spTree>
      <p:nvGrpSpPr>
        <p:cNvPr id="1" name=""/>
        <p:cNvGrpSpPr/>
        <p:nvPr/>
      </p:nvGrpSpPr>
      <p:grpSpPr>
        <a:xfrm>
          <a:off x="0" y="0"/>
          <a:ext cx="0" cy="0"/>
          <a:chOff x="0" y="0"/>
          <a:chExt cx="0" cy="0"/>
        </a:xfrm>
      </p:grpSpPr>
      <p:grpSp>
        <p:nvGrpSpPr>
          <p:cNvPr name="Group 2" id="2"/>
          <p:cNvGrpSpPr/>
          <p:nvPr/>
        </p:nvGrpSpPr>
        <p:grpSpPr>
          <a:xfrm rot="0">
            <a:off x="12749690" y="-19050"/>
            <a:ext cx="308091" cy="1876024"/>
            <a:chOff x="0" y="0"/>
            <a:chExt cx="410788" cy="2501366"/>
          </a:xfrm>
        </p:grpSpPr>
        <p:sp>
          <p:nvSpPr>
            <p:cNvPr name="Freeform 3" id="3"/>
            <p:cNvSpPr/>
            <p:nvPr/>
          </p:nvSpPr>
          <p:spPr>
            <a:xfrm flipH="false" flipV="false" rot="0">
              <a:off x="0" y="0"/>
              <a:ext cx="410845" cy="2501392"/>
            </a:xfrm>
            <a:custGeom>
              <a:avLst/>
              <a:gdLst/>
              <a:ahLst/>
              <a:cxnLst/>
              <a:rect r="r" b="b" t="t" l="l"/>
              <a:pathLst>
                <a:path h="2501392" w="410845">
                  <a:moveTo>
                    <a:pt x="0" y="0"/>
                  </a:moveTo>
                  <a:lnTo>
                    <a:pt x="410845" y="0"/>
                  </a:lnTo>
                  <a:lnTo>
                    <a:pt x="410845" y="2501392"/>
                  </a:lnTo>
                  <a:lnTo>
                    <a:pt x="0" y="2501392"/>
                  </a:lnTo>
                  <a:close/>
                </a:path>
              </a:pathLst>
            </a:custGeom>
            <a:solidFill>
              <a:srgbClr val="000000"/>
            </a:solidFill>
          </p:spPr>
        </p:sp>
      </p:grpSp>
      <p:grpSp>
        <p:nvGrpSpPr>
          <p:cNvPr name="Group 4" id="4"/>
          <p:cNvGrpSpPr/>
          <p:nvPr/>
        </p:nvGrpSpPr>
        <p:grpSpPr>
          <a:xfrm rot="-10800000">
            <a:off x="0" y="8648530"/>
            <a:ext cx="1928378" cy="1638468"/>
            <a:chOff x="0" y="0"/>
            <a:chExt cx="2571170" cy="2184624"/>
          </a:xfrm>
        </p:grpSpPr>
        <p:sp>
          <p:nvSpPr>
            <p:cNvPr name="Freeform 5" id="5"/>
            <p:cNvSpPr/>
            <p:nvPr/>
          </p:nvSpPr>
          <p:spPr>
            <a:xfrm flipH="false" flipV="false" rot="0">
              <a:off x="0" y="0"/>
              <a:ext cx="2571115" cy="2184654"/>
            </a:xfrm>
            <a:custGeom>
              <a:avLst/>
              <a:gdLst/>
              <a:ahLst/>
              <a:cxnLst/>
              <a:rect r="r" b="b" t="t" l="l"/>
              <a:pathLst>
                <a:path h="2184654" w="2571115">
                  <a:moveTo>
                    <a:pt x="0" y="0"/>
                  </a:moveTo>
                  <a:lnTo>
                    <a:pt x="2571115" y="0"/>
                  </a:lnTo>
                  <a:lnTo>
                    <a:pt x="2571115" y="2184654"/>
                  </a:lnTo>
                  <a:lnTo>
                    <a:pt x="0" y="2184654"/>
                  </a:lnTo>
                  <a:close/>
                </a:path>
              </a:pathLst>
            </a:custGeom>
            <a:solidFill>
              <a:srgbClr val="FF8576"/>
            </a:solidFill>
          </p:spPr>
        </p:sp>
      </p:grpSp>
      <p:grpSp>
        <p:nvGrpSpPr>
          <p:cNvPr name="Group 6" id="6"/>
          <p:cNvGrpSpPr/>
          <p:nvPr/>
        </p:nvGrpSpPr>
        <p:grpSpPr>
          <a:xfrm rot="-10800000">
            <a:off x="1928378" y="7754821"/>
            <a:ext cx="1337242" cy="2532178"/>
            <a:chOff x="0" y="0"/>
            <a:chExt cx="1782990" cy="3376237"/>
          </a:xfrm>
        </p:grpSpPr>
        <p:sp>
          <p:nvSpPr>
            <p:cNvPr name="Freeform 7" id="7"/>
            <p:cNvSpPr/>
            <p:nvPr/>
          </p:nvSpPr>
          <p:spPr>
            <a:xfrm flipH="false" flipV="false" rot="0">
              <a:off x="0" y="0"/>
              <a:ext cx="1782953" cy="3376295"/>
            </a:xfrm>
            <a:custGeom>
              <a:avLst/>
              <a:gdLst/>
              <a:ahLst/>
              <a:cxnLst/>
              <a:rect r="r" b="b" t="t" l="l"/>
              <a:pathLst>
                <a:path h="3376295" w="1782953">
                  <a:moveTo>
                    <a:pt x="0" y="0"/>
                  </a:moveTo>
                  <a:lnTo>
                    <a:pt x="1782953" y="0"/>
                  </a:lnTo>
                  <a:lnTo>
                    <a:pt x="1782953" y="3376295"/>
                  </a:lnTo>
                  <a:lnTo>
                    <a:pt x="0" y="3376295"/>
                  </a:lnTo>
                  <a:close/>
                </a:path>
              </a:pathLst>
            </a:custGeom>
            <a:solidFill>
              <a:srgbClr val="5479F7"/>
            </a:solidFill>
          </p:spPr>
        </p:sp>
      </p:grpSp>
      <p:grpSp>
        <p:nvGrpSpPr>
          <p:cNvPr name="Group 8" id="8"/>
          <p:cNvGrpSpPr/>
          <p:nvPr/>
        </p:nvGrpSpPr>
        <p:grpSpPr>
          <a:xfrm rot="-10800000">
            <a:off x="0" y="6458070"/>
            <a:ext cx="1928378" cy="2193787"/>
            <a:chOff x="0" y="0"/>
            <a:chExt cx="2571170" cy="2925050"/>
          </a:xfrm>
        </p:grpSpPr>
        <p:sp>
          <p:nvSpPr>
            <p:cNvPr name="Freeform 9" id="9"/>
            <p:cNvSpPr/>
            <p:nvPr/>
          </p:nvSpPr>
          <p:spPr>
            <a:xfrm flipH="false" flipV="false" rot="0">
              <a:off x="0" y="0"/>
              <a:ext cx="2571115" cy="2925064"/>
            </a:xfrm>
            <a:custGeom>
              <a:avLst/>
              <a:gdLst/>
              <a:ahLst/>
              <a:cxnLst/>
              <a:rect r="r" b="b" t="t" l="l"/>
              <a:pathLst>
                <a:path h="2925064" w="2571115">
                  <a:moveTo>
                    <a:pt x="0" y="0"/>
                  </a:moveTo>
                  <a:lnTo>
                    <a:pt x="2571115" y="0"/>
                  </a:lnTo>
                  <a:lnTo>
                    <a:pt x="2571115" y="2925064"/>
                  </a:lnTo>
                  <a:lnTo>
                    <a:pt x="0" y="2925064"/>
                  </a:lnTo>
                  <a:close/>
                </a:path>
              </a:pathLst>
            </a:custGeom>
            <a:gradFill rotWithShape="true">
              <a:gsLst>
                <a:gs pos="8000">
                  <a:srgbClr val="FFC700">
                    <a:alpha val="100000"/>
                  </a:srgbClr>
                </a:gs>
                <a:gs pos="100000">
                  <a:srgbClr val="FC867A">
                    <a:alpha val="55000"/>
                  </a:srgbClr>
                </a:gs>
              </a:gsLst>
              <a:lin ang="16200000"/>
            </a:gradFill>
          </p:spPr>
        </p:sp>
      </p:grpSp>
      <p:grpSp>
        <p:nvGrpSpPr>
          <p:cNvPr name="Group 10" id="10"/>
          <p:cNvGrpSpPr/>
          <p:nvPr/>
        </p:nvGrpSpPr>
        <p:grpSpPr>
          <a:xfrm rot="0">
            <a:off x="15175914" y="1"/>
            <a:ext cx="3112085" cy="2644218"/>
            <a:chOff x="0" y="0"/>
            <a:chExt cx="4149446" cy="3525624"/>
          </a:xfrm>
        </p:grpSpPr>
        <p:sp>
          <p:nvSpPr>
            <p:cNvPr name="Freeform 11" id="11"/>
            <p:cNvSpPr/>
            <p:nvPr/>
          </p:nvSpPr>
          <p:spPr>
            <a:xfrm flipH="false" flipV="false" rot="0">
              <a:off x="0" y="0"/>
              <a:ext cx="4149471" cy="3525647"/>
            </a:xfrm>
            <a:custGeom>
              <a:avLst/>
              <a:gdLst/>
              <a:ahLst/>
              <a:cxnLst/>
              <a:rect r="r" b="b" t="t" l="l"/>
              <a:pathLst>
                <a:path h="3525647" w="4149471">
                  <a:moveTo>
                    <a:pt x="0" y="0"/>
                  </a:moveTo>
                  <a:lnTo>
                    <a:pt x="4149471" y="0"/>
                  </a:lnTo>
                  <a:lnTo>
                    <a:pt x="4149471" y="3525647"/>
                  </a:lnTo>
                  <a:lnTo>
                    <a:pt x="0" y="3525647"/>
                  </a:lnTo>
                  <a:close/>
                </a:path>
              </a:pathLst>
            </a:custGeom>
            <a:solidFill>
              <a:srgbClr val="FF8576"/>
            </a:solidFill>
          </p:spPr>
        </p:sp>
      </p:grpSp>
      <p:grpSp>
        <p:nvGrpSpPr>
          <p:cNvPr name="Group 12" id="12"/>
          <p:cNvGrpSpPr/>
          <p:nvPr/>
        </p:nvGrpSpPr>
        <p:grpSpPr>
          <a:xfrm rot="0">
            <a:off x="13017825" y="0"/>
            <a:ext cx="2158089" cy="4086519"/>
            <a:chOff x="0" y="0"/>
            <a:chExt cx="2877452" cy="5448692"/>
          </a:xfrm>
        </p:grpSpPr>
        <p:sp>
          <p:nvSpPr>
            <p:cNvPr name="Freeform 13" id="13"/>
            <p:cNvSpPr/>
            <p:nvPr/>
          </p:nvSpPr>
          <p:spPr>
            <a:xfrm flipH="false" flipV="false" rot="0">
              <a:off x="0" y="0"/>
              <a:ext cx="2877439" cy="5448681"/>
            </a:xfrm>
            <a:custGeom>
              <a:avLst/>
              <a:gdLst/>
              <a:ahLst/>
              <a:cxnLst/>
              <a:rect r="r" b="b" t="t" l="l"/>
              <a:pathLst>
                <a:path h="5448681" w="2877439">
                  <a:moveTo>
                    <a:pt x="0" y="0"/>
                  </a:moveTo>
                  <a:lnTo>
                    <a:pt x="2877439" y="0"/>
                  </a:lnTo>
                  <a:lnTo>
                    <a:pt x="2877439" y="5448681"/>
                  </a:lnTo>
                  <a:lnTo>
                    <a:pt x="0" y="5448681"/>
                  </a:lnTo>
                  <a:close/>
                </a:path>
              </a:pathLst>
            </a:custGeom>
            <a:solidFill>
              <a:srgbClr val="5479F7"/>
            </a:solidFill>
          </p:spPr>
        </p:sp>
      </p:grpSp>
      <p:grpSp>
        <p:nvGrpSpPr>
          <p:cNvPr name="Group 14" id="14"/>
          <p:cNvGrpSpPr/>
          <p:nvPr/>
        </p:nvGrpSpPr>
        <p:grpSpPr>
          <a:xfrm rot="0">
            <a:off x="15175914" y="2638849"/>
            <a:ext cx="3112085" cy="5661446"/>
            <a:chOff x="0" y="0"/>
            <a:chExt cx="4149446" cy="7548594"/>
          </a:xfrm>
        </p:grpSpPr>
        <p:sp>
          <p:nvSpPr>
            <p:cNvPr name="Freeform 15" id="15"/>
            <p:cNvSpPr/>
            <p:nvPr/>
          </p:nvSpPr>
          <p:spPr>
            <a:xfrm flipH="false" flipV="false" rot="0">
              <a:off x="0" y="0"/>
              <a:ext cx="4149471" cy="7548626"/>
            </a:xfrm>
            <a:custGeom>
              <a:avLst/>
              <a:gdLst/>
              <a:ahLst/>
              <a:cxnLst/>
              <a:rect r="r" b="b" t="t" l="l"/>
              <a:pathLst>
                <a:path h="7548626" w="4149471">
                  <a:moveTo>
                    <a:pt x="0" y="0"/>
                  </a:moveTo>
                  <a:lnTo>
                    <a:pt x="4149471" y="0"/>
                  </a:lnTo>
                  <a:lnTo>
                    <a:pt x="4149471" y="7548626"/>
                  </a:lnTo>
                  <a:lnTo>
                    <a:pt x="0" y="7548626"/>
                  </a:lnTo>
                  <a:close/>
                </a:path>
              </a:pathLst>
            </a:custGeom>
            <a:gradFill rotWithShape="true">
              <a:gsLst>
                <a:gs pos="0">
                  <a:srgbClr val="FFC700">
                    <a:alpha val="100000"/>
                  </a:srgbClr>
                </a:gs>
                <a:gs pos="100000">
                  <a:srgbClr val="E49FAE">
                    <a:alpha val="100000"/>
                  </a:srgbClr>
                </a:gs>
              </a:gsLst>
              <a:lin ang="16200000"/>
            </a:gradFill>
          </p:spPr>
        </p:sp>
      </p:grpSp>
      <p:grpSp>
        <p:nvGrpSpPr>
          <p:cNvPr name="Group 16" id="16"/>
          <p:cNvGrpSpPr/>
          <p:nvPr/>
        </p:nvGrpSpPr>
        <p:grpSpPr>
          <a:xfrm rot="0">
            <a:off x="2753892" y="6967443"/>
            <a:ext cx="2294527" cy="2294527"/>
            <a:chOff x="0" y="0"/>
            <a:chExt cx="3059370" cy="3059370"/>
          </a:xfrm>
        </p:grpSpPr>
        <p:sp>
          <p:nvSpPr>
            <p:cNvPr name="Freeform 17" id="17"/>
            <p:cNvSpPr/>
            <p:nvPr/>
          </p:nvSpPr>
          <p:spPr>
            <a:xfrm flipH="false" flipV="false" rot="0">
              <a:off x="0" y="1270"/>
              <a:ext cx="3059811" cy="3058160"/>
            </a:xfrm>
            <a:custGeom>
              <a:avLst/>
              <a:gdLst/>
              <a:ahLst/>
              <a:cxnLst/>
              <a:rect r="r" b="b" t="t" l="l"/>
              <a:pathLst>
                <a:path h="3058160" w="3059811">
                  <a:moveTo>
                    <a:pt x="42291" y="1169924"/>
                  </a:moveTo>
                  <a:cubicBezTo>
                    <a:pt x="54483" y="1119378"/>
                    <a:pt x="69088" y="1069848"/>
                    <a:pt x="86106" y="1021334"/>
                  </a:cubicBezTo>
                  <a:cubicBezTo>
                    <a:pt x="90805" y="1008126"/>
                    <a:pt x="105283" y="1001141"/>
                    <a:pt x="118491" y="1005840"/>
                  </a:cubicBezTo>
                  <a:cubicBezTo>
                    <a:pt x="131699" y="1010539"/>
                    <a:pt x="138684" y="1025017"/>
                    <a:pt x="133985" y="1038225"/>
                  </a:cubicBezTo>
                  <a:cubicBezTo>
                    <a:pt x="117602" y="1085088"/>
                    <a:pt x="103378" y="1132967"/>
                    <a:pt x="91694" y="1181862"/>
                  </a:cubicBezTo>
                  <a:cubicBezTo>
                    <a:pt x="88392" y="1195451"/>
                    <a:pt x="74676" y="1203960"/>
                    <a:pt x="61087" y="1200658"/>
                  </a:cubicBezTo>
                  <a:cubicBezTo>
                    <a:pt x="47498" y="1197356"/>
                    <a:pt x="38989" y="1183640"/>
                    <a:pt x="42291" y="1170051"/>
                  </a:cubicBezTo>
                  <a:close/>
                  <a:moveTo>
                    <a:pt x="167513" y="831850"/>
                  </a:moveTo>
                  <a:cubicBezTo>
                    <a:pt x="191135" y="785749"/>
                    <a:pt x="217043" y="741045"/>
                    <a:pt x="244983" y="697738"/>
                  </a:cubicBezTo>
                  <a:cubicBezTo>
                    <a:pt x="252603" y="685927"/>
                    <a:pt x="268351" y="682625"/>
                    <a:pt x="280162" y="690245"/>
                  </a:cubicBezTo>
                  <a:cubicBezTo>
                    <a:pt x="291973" y="697865"/>
                    <a:pt x="295275" y="713613"/>
                    <a:pt x="287655" y="725424"/>
                  </a:cubicBezTo>
                  <a:cubicBezTo>
                    <a:pt x="260604" y="767207"/>
                    <a:pt x="235585" y="810514"/>
                    <a:pt x="212725" y="855091"/>
                  </a:cubicBezTo>
                  <a:cubicBezTo>
                    <a:pt x="206375" y="867537"/>
                    <a:pt x="191008" y="872490"/>
                    <a:pt x="178562" y="866140"/>
                  </a:cubicBezTo>
                  <a:cubicBezTo>
                    <a:pt x="166116" y="859790"/>
                    <a:pt x="161163" y="844423"/>
                    <a:pt x="167513" y="831977"/>
                  </a:cubicBezTo>
                  <a:close/>
                  <a:moveTo>
                    <a:pt x="368681" y="532384"/>
                  </a:moveTo>
                  <a:cubicBezTo>
                    <a:pt x="402336" y="493141"/>
                    <a:pt x="437896" y="455676"/>
                    <a:pt x="475361" y="420116"/>
                  </a:cubicBezTo>
                  <a:cubicBezTo>
                    <a:pt x="485521" y="410464"/>
                    <a:pt x="501650" y="410845"/>
                    <a:pt x="511302" y="421005"/>
                  </a:cubicBezTo>
                  <a:cubicBezTo>
                    <a:pt x="520954" y="431165"/>
                    <a:pt x="520573" y="447294"/>
                    <a:pt x="510413" y="456946"/>
                  </a:cubicBezTo>
                  <a:cubicBezTo>
                    <a:pt x="474218" y="491363"/>
                    <a:pt x="439801" y="527558"/>
                    <a:pt x="407289" y="565531"/>
                  </a:cubicBezTo>
                  <a:cubicBezTo>
                    <a:pt x="398145" y="576199"/>
                    <a:pt x="382143" y="577342"/>
                    <a:pt x="371475" y="568198"/>
                  </a:cubicBezTo>
                  <a:cubicBezTo>
                    <a:pt x="360807" y="559054"/>
                    <a:pt x="359664" y="543052"/>
                    <a:pt x="368808" y="532384"/>
                  </a:cubicBezTo>
                  <a:close/>
                  <a:moveTo>
                    <a:pt x="634238" y="288163"/>
                  </a:moveTo>
                  <a:cubicBezTo>
                    <a:pt x="676021" y="257937"/>
                    <a:pt x="719328" y="229743"/>
                    <a:pt x="764159" y="203835"/>
                  </a:cubicBezTo>
                  <a:cubicBezTo>
                    <a:pt x="776351" y="196850"/>
                    <a:pt x="791845" y="200914"/>
                    <a:pt x="798830" y="213106"/>
                  </a:cubicBezTo>
                  <a:cubicBezTo>
                    <a:pt x="805815" y="225298"/>
                    <a:pt x="801751" y="240792"/>
                    <a:pt x="789559" y="247777"/>
                  </a:cubicBezTo>
                  <a:cubicBezTo>
                    <a:pt x="746252" y="272923"/>
                    <a:pt x="704342" y="300101"/>
                    <a:pt x="663956" y="329311"/>
                  </a:cubicBezTo>
                  <a:cubicBezTo>
                    <a:pt x="652653" y="337566"/>
                    <a:pt x="636651" y="335026"/>
                    <a:pt x="628523" y="323596"/>
                  </a:cubicBezTo>
                  <a:cubicBezTo>
                    <a:pt x="620395" y="312166"/>
                    <a:pt x="622808" y="296291"/>
                    <a:pt x="634238" y="288163"/>
                  </a:cubicBezTo>
                  <a:close/>
                  <a:moveTo>
                    <a:pt x="949325" y="112649"/>
                  </a:moveTo>
                  <a:cubicBezTo>
                    <a:pt x="996823" y="93091"/>
                    <a:pt x="1045591" y="75946"/>
                    <a:pt x="1095375" y="61214"/>
                  </a:cubicBezTo>
                  <a:cubicBezTo>
                    <a:pt x="1108837" y="57277"/>
                    <a:pt x="1122934" y="64897"/>
                    <a:pt x="1126871" y="78359"/>
                  </a:cubicBezTo>
                  <a:cubicBezTo>
                    <a:pt x="1130808" y="91821"/>
                    <a:pt x="1123188" y="105918"/>
                    <a:pt x="1109726" y="109855"/>
                  </a:cubicBezTo>
                  <a:cubicBezTo>
                    <a:pt x="1061593" y="124079"/>
                    <a:pt x="1014476" y="140716"/>
                    <a:pt x="968502" y="159512"/>
                  </a:cubicBezTo>
                  <a:cubicBezTo>
                    <a:pt x="955548" y="164846"/>
                    <a:pt x="940689" y="158623"/>
                    <a:pt x="935355" y="145669"/>
                  </a:cubicBezTo>
                  <a:cubicBezTo>
                    <a:pt x="930021" y="132715"/>
                    <a:pt x="936244" y="117856"/>
                    <a:pt x="949198" y="112522"/>
                  </a:cubicBezTo>
                  <a:close/>
                  <a:moveTo>
                    <a:pt x="1296924" y="16129"/>
                  </a:moveTo>
                  <a:cubicBezTo>
                    <a:pt x="1347724" y="8636"/>
                    <a:pt x="1399032" y="3302"/>
                    <a:pt x="1451229" y="762"/>
                  </a:cubicBezTo>
                  <a:cubicBezTo>
                    <a:pt x="1465199" y="0"/>
                    <a:pt x="1477137" y="10795"/>
                    <a:pt x="1477899" y="24892"/>
                  </a:cubicBezTo>
                  <a:cubicBezTo>
                    <a:pt x="1478661" y="38989"/>
                    <a:pt x="1467866" y="50800"/>
                    <a:pt x="1453769" y="51562"/>
                  </a:cubicBezTo>
                  <a:cubicBezTo>
                    <a:pt x="1403350" y="54102"/>
                    <a:pt x="1353693" y="59182"/>
                    <a:pt x="1304798" y="66675"/>
                  </a:cubicBezTo>
                  <a:cubicBezTo>
                    <a:pt x="1290955" y="68834"/>
                    <a:pt x="1278001" y="59309"/>
                    <a:pt x="1275842" y="45339"/>
                  </a:cubicBezTo>
                  <a:cubicBezTo>
                    <a:pt x="1273683" y="31369"/>
                    <a:pt x="1283208" y="18542"/>
                    <a:pt x="1297178" y="16383"/>
                  </a:cubicBezTo>
                  <a:close/>
                  <a:moveTo>
                    <a:pt x="1657731" y="4064"/>
                  </a:moveTo>
                  <a:cubicBezTo>
                    <a:pt x="1709674" y="8382"/>
                    <a:pt x="1760855" y="15240"/>
                    <a:pt x="1811274" y="24638"/>
                  </a:cubicBezTo>
                  <a:cubicBezTo>
                    <a:pt x="1825117" y="27178"/>
                    <a:pt x="1834134" y="40513"/>
                    <a:pt x="1831594" y="54229"/>
                  </a:cubicBezTo>
                  <a:cubicBezTo>
                    <a:pt x="1829054" y="67945"/>
                    <a:pt x="1815719" y="77089"/>
                    <a:pt x="1802003" y="74549"/>
                  </a:cubicBezTo>
                  <a:cubicBezTo>
                    <a:pt x="1753362" y="65532"/>
                    <a:pt x="1703832" y="58801"/>
                    <a:pt x="1653540" y="54610"/>
                  </a:cubicBezTo>
                  <a:cubicBezTo>
                    <a:pt x="1639570" y="53467"/>
                    <a:pt x="1629156" y="41148"/>
                    <a:pt x="1630299" y="27178"/>
                  </a:cubicBezTo>
                  <a:cubicBezTo>
                    <a:pt x="1631442" y="13208"/>
                    <a:pt x="1643634" y="2794"/>
                    <a:pt x="1657731" y="4064"/>
                  </a:cubicBezTo>
                  <a:close/>
                  <a:moveTo>
                    <a:pt x="2011299" y="76073"/>
                  </a:moveTo>
                  <a:cubicBezTo>
                    <a:pt x="2060575" y="92456"/>
                    <a:pt x="2108708" y="111125"/>
                    <a:pt x="2155698" y="132207"/>
                  </a:cubicBezTo>
                  <a:cubicBezTo>
                    <a:pt x="2168525" y="137922"/>
                    <a:pt x="2174240" y="153035"/>
                    <a:pt x="2168525" y="165735"/>
                  </a:cubicBezTo>
                  <a:cubicBezTo>
                    <a:pt x="2162810" y="178435"/>
                    <a:pt x="2147697" y="184277"/>
                    <a:pt x="2134997" y="178562"/>
                  </a:cubicBezTo>
                  <a:cubicBezTo>
                    <a:pt x="2089658" y="158242"/>
                    <a:pt x="2043049" y="140081"/>
                    <a:pt x="1995424" y="124333"/>
                  </a:cubicBezTo>
                  <a:cubicBezTo>
                    <a:pt x="1982089" y="119888"/>
                    <a:pt x="1974850" y="105537"/>
                    <a:pt x="1979295" y="92202"/>
                  </a:cubicBezTo>
                  <a:cubicBezTo>
                    <a:pt x="1983740" y="78867"/>
                    <a:pt x="1998091" y="71628"/>
                    <a:pt x="2011426" y="76073"/>
                  </a:cubicBezTo>
                  <a:close/>
                  <a:moveTo>
                    <a:pt x="2337943" y="229362"/>
                  </a:moveTo>
                  <a:cubicBezTo>
                    <a:pt x="2381885" y="256794"/>
                    <a:pt x="2424303" y="286258"/>
                    <a:pt x="2465070" y="317881"/>
                  </a:cubicBezTo>
                  <a:cubicBezTo>
                    <a:pt x="2476119" y="326517"/>
                    <a:pt x="2478151" y="342392"/>
                    <a:pt x="2469642" y="353568"/>
                  </a:cubicBezTo>
                  <a:cubicBezTo>
                    <a:pt x="2461133" y="364744"/>
                    <a:pt x="2445131" y="366649"/>
                    <a:pt x="2433955" y="358140"/>
                  </a:cubicBezTo>
                  <a:cubicBezTo>
                    <a:pt x="2394585" y="327660"/>
                    <a:pt x="2353564" y="299085"/>
                    <a:pt x="2311019" y="272669"/>
                  </a:cubicBezTo>
                  <a:cubicBezTo>
                    <a:pt x="2299081" y="265303"/>
                    <a:pt x="2295525" y="249555"/>
                    <a:pt x="2302891" y="237617"/>
                  </a:cubicBezTo>
                  <a:cubicBezTo>
                    <a:pt x="2310257" y="225679"/>
                    <a:pt x="2326005" y="222123"/>
                    <a:pt x="2337943" y="229489"/>
                  </a:cubicBezTo>
                  <a:close/>
                  <a:moveTo>
                    <a:pt x="2619502" y="454914"/>
                  </a:moveTo>
                  <a:cubicBezTo>
                    <a:pt x="2655697" y="491744"/>
                    <a:pt x="2690114" y="530225"/>
                    <a:pt x="2722499" y="570611"/>
                  </a:cubicBezTo>
                  <a:cubicBezTo>
                    <a:pt x="2731262" y="581533"/>
                    <a:pt x="2729611" y="597535"/>
                    <a:pt x="2718562" y="606298"/>
                  </a:cubicBezTo>
                  <a:cubicBezTo>
                    <a:pt x="2707513" y="615061"/>
                    <a:pt x="2691638" y="613410"/>
                    <a:pt x="2682875" y="602361"/>
                  </a:cubicBezTo>
                  <a:cubicBezTo>
                    <a:pt x="2651506" y="563372"/>
                    <a:pt x="2618359" y="526034"/>
                    <a:pt x="2583307" y="490474"/>
                  </a:cubicBezTo>
                  <a:cubicBezTo>
                    <a:pt x="2573401" y="480441"/>
                    <a:pt x="2573528" y="464439"/>
                    <a:pt x="2583561" y="454533"/>
                  </a:cubicBezTo>
                  <a:cubicBezTo>
                    <a:pt x="2593594" y="444627"/>
                    <a:pt x="2609596" y="444754"/>
                    <a:pt x="2619502" y="454787"/>
                  </a:cubicBezTo>
                  <a:close/>
                  <a:moveTo>
                    <a:pt x="2840736" y="739648"/>
                  </a:moveTo>
                  <a:cubicBezTo>
                    <a:pt x="2867279" y="783717"/>
                    <a:pt x="2891790" y="829310"/>
                    <a:pt x="2913888" y="876173"/>
                  </a:cubicBezTo>
                  <a:cubicBezTo>
                    <a:pt x="2919857" y="888873"/>
                    <a:pt x="2914396" y="903986"/>
                    <a:pt x="2901823" y="909955"/>
                  </a:cubicBezTo>
                  <a:cubicBezTo>
                    <a:pt x="2889250" y="915924"/>
                    <a:pt x="2874010" y="910463"/>
                    <a:pt x="2868041" y="897890"/>
                  </a:cubicBezTo>
                  <a:cubicBezTo>
                    <a:pt x="2846705" y="852551"/>
                    <a:pt x="2823083" y="808609"/>
                    <a:pt x="2797302" y="765937"/>
                  </a:cubicBezTo>
                  <a:cubicBezTo>
                    <a:pt x="2790063" y="753872"/>
                    <a:pt x="2793873" y="738251"/>
                    <a:pt x="2805938" y="731012"/>
                  </a:cubicBezTo>
                  <a:cubicBezTo>
                    <a:pt x="2818003" y="723773"/>
                    <a:pt x="2833624" y="727583"/>
                    <a:pt x="2840863" y="739648"/>
                  </a:cubicBezTo>
                  <a:close/>
                  <a:moveTo>
                    <a:pt x="2989326" y="1068578"/>
                  </a:moveTo>
                  <a:cubicBezTo>
                    <a:pt x="3004693" y="1117600"/>
                    <a:pt x="3017774" y="1167638"/>
                    <a:pt x="3028315" y="1218565"/>
                  </a:cubicBezTo>
                  <a:cubicBezTo>
                    <a:pt x="3031109" y="1232281"/>
                    <a:pt x="3022346" y="1245743"/>
                    <a:pt x="3008503" y="1248537"/>
                  </a:cubicBezTo>
                  <a:cubicBezTo>
                    <a:pt x="2994660" y="1251331"/>
                    <a:pt x="2981325" y="1242568"/>
                    <a:pt x="2978531" y="1228725"/>
                  </a:cubicBezTo>
                  <a:cubicBezTo>
                    <a:pt x="2968371" y="1179449"/>
                    <a:pt x="2955798" y="1131062"/>
                    <a:pt x="2940939" y="1083818"/>
                  </a:cubicBezTo>
                  <a:cubicBezTo>
                    <a:pt x="2936748" y="1070483"/>
                    <a:pt x="2944114" y="1056132"/>
                    <a:pt x="2957576" y="1051941"/>
                  </a:cubicBezTo>
                  <a:cubicBezTo>
                    <a:pt x="2971038" y="1047750"/>
                    <a:pt x="2985262" y="1055116"/>
                    <a:pt x="2989453" y="1068578"/>
                  </a:cubicBezTo>
                  <a:close/>
                  <a:moveTo>
                    <a:pt x="3056255" y="1423035"/>
                  </a:moveTo>
                  <a:cubicBezTo>
                    <a:pt x="3058668" y="1457833"/>
                    <a:pt x="3059811" y="1493012"/>
                    <a:pt x="3059811" y="1528445"/>
                  </a:cubicBezTo>
                  <a:lnTo>
                    <a:pt x="3034411" y="1528445"/>
                  </a:lnTo>
                  <a:lnTo>
                    <a:pt x="3059811" y="1528445"/>
                  </a:lnTo>
                  <a:cubicBezTo>
                    <a:pt x="3059811" y="1545082"/>
                    <a:pt x="3059557" y="1561592"/>
                    <a:pt x="3059049" y="1577975"/>
                  </a:cubicBezTo>
                  <a:cubicBezTo>
                    <a:pt x="3058541" y="1591945"/>
                    <a:pt x="3046857" y="1602994"/>
                    <a:pt x="3032887" y="1602613"/>
                  </a:cubicBezTo>
                  <a:cubicBezTo>
                    <a:pt x="3018917" y="1602232"/>
                    <a:pt x="3007868" y="1590421"/>
                    <a:pt x="3008249" y="1576451"/>
                  </a:cubicBezTo>
                  <a:cubicBezTo>
                    <a:pt x="3008757" y="1560576"/>
                    <a:pt x="3009011" y="1544574"/>
                    <a:pt x="3009011" y="1528445"/>
                  </a:cubicBezTo>
                  <a:cubicBezTo>
                    <a:pt x="3009011" y="1494155"/>
                    <a:pt x="3007868" y="1460119"/>
                    <a:pt x="3005582" y="1426464"/>
                  </a:cubicBezTo>
                  <a:cubicBezTo>
                    <a:pt x="3004566" y="1412494"/>
                    <a:pt x="3015234" y="1400302"/>
                    <a:pt x="3029204" y="1399413"/>
                  </a:cubicBezTo>
                  <a:cubicBezTo>
                    <a:pt x="3043174" y="1398524"/>
                    <a:pt x="3055366" y="1409065"/>
                    <a:pt x="3056255" y="1423035"/>
                  </a:cubicBezTo>
                  <a:close/>
                  <a:moveTo>
                    <a:pt x="3038729" y="1783461"/>
                  </a:moveTo>
                  <a:cubicBezTo>
                    <a:pt x="3030093" y="1834896"/>
                    <a:pt x="3018917" y="1885315"/>
                    <a:pt x="3005328" y="1934845"/>
                  </a:cubicBezTo>
                  <a:cubicBezTo>
                    <a:pt x="3001645" y="1948434"/>
                    <a:pt x="2987675" y="1956308"/>
                    <a:pt x="2974086" y="1952625"/>
                  </a:cubicBezTo>
                  <a:cubicBezTo>
                    <a:pt x="2960497" y="1948942"/>
                    <a:pt x="2952623" y="1934972"/>
                    <a:pt x="2956306" y="1921383"/>
                  </a:cubicBezTo>
                  <a:cubicBezTo>
                    <a:pt x="2969514" y="1873504"/>
                    <a:pt x="2980309" y="1824736"/>
                    <a:pt x="2988564" y="1774952"/>
                  </a:cubicBezTo>
                  <a:cubicBezTo>
                    <a:pt x="2990850" y="1761109"/>
                    <a:pt x="3003931" y="1751838"/>
                    <a:pt x="3017774" y="1754124"/>
                  </a:cubicBezTo>
                  <a:cubicBezTo>
                    <a:pt x="3031617" y="1756410"/>
                    <a:pt x="3040888" y="1769491"/>
                    <a:pt x="3038602" y="1783334"/>
                  </a:cubicBezTo>
                  <a:close/>
                  <a:moveTo>
                    <a:pt x="2937129" y="2129536"/>
                  </a:moveTo>
                  <a:cubicBezTo>
                    <a:pt x="2916682" y="2177161"/>
                    <a:pt x="2893949" y="2223643"/>
                    <a:pt x="2869057" y="2268728"/>
                  </a:cubicBezTo>
                  <a:cubicBezTo>
                    <a:pt x="2862199" y="2281047"/>
                    <a:pt x="2846832" y="2285492"/>
                    <a:pt x="2834513" y="2278634"/>
                  </a:cubicBezTo>
                  <a:cubicBezTo>
                    <a:pt x="2822194" y="2271776"/>
                    <a:pt x="2817749" y="2256409"/>
                    <a:pt x="2824607" y="2244090"/>
                  </a:cubicBezTo>
                  <a:cubicBezTo>
                    <a:pt x="2848737" y="2200529"/>
                    <a:pt x="2870708" y="2155698"/>
                    <a:pt x="2890393" y="2109597"/>
                  </a:cubicBezTo>
                  <a:cubicBezTo>
                    <a:pt x="2895854" y="2096643"/>
                    <a:pt x="2910840" y="2090674"/>
                    <a:pt x="2923794" y="2096262"/>
                  </a:cubicBezTo>
                  <a:cubicBezTo>
                    <a:pt x="2936748" y="2101850"/>
                    <a:pt x="2942717" y="2116709"/>
                    <a:pt x="2937129" y="2129663"/>
                  </a:cubicBezTo>
                  <a:close/>
                  <a:moveTo>
                    <a:pt x="2756535" y="2442210"/>
                  </a:moveTo>
                  <a:cubicBezTo>
                    <a:pt x="2725674" y="2483612"/>
                    <a:pt x="2692654" y="2523490"/>
                    <a:pt x="2657856" y="2561463"/>
                  </a:cubicBezTo>
                  <a:cubicBezTo>
                    <a:pt x="2648331" y="2571750"/>
                    <a:pt x="2632329" y="2572512"/>
                    <a:pt x="2621915" y="2562987"/>
                  </a:cubicBezTo>
                  <a:cubicBezTo>
                    <a:pt x="2611501" y="2553462"/>
                    <a:pt x="2610866" y="2537460"/>
                    <a:pt x="2620391" y="2527046"/>
                  </a:cubicBezTo>
                  <a:cubicBezTo>
                    <a:pt x="2654046" y="2490216"/>
                    <a:pt x="2685923" y="2451735"/>
                    <a:pt x="2715895" y="2411730"/>
                  </a:cubicBezTo>
                  <a:cubicBezTo>
                    <a:pt x="2724277" y="2400427"/>
                    <a:pt x="2740152" y="2398141"/>
                    <a:pt x="2751455" y="2406523"/>
                  </a:cubicBezTo>
                  <a:cubicBezTo>
                    <a:pt x="2762758" y="2414905"/>
                    <a:pt x="2765044" y="2430780"/>
                    <a:pt x="2756662" y="2442083"/>
                  </a:cubicBezTo>
                  <a:close/>
                  <a:moveTo>
                    <a:pt x="2508631" y="2703957"/>
                  </a:moveTo>
                  <a:cubicBezTo>
                    <a:pt x="2469007" y="2736977"/>
                    <a:pt x="2427732" y="2768092"/>
                    <a:pt x="2384806" y="2797048"/>
                  </a:cubicBezTo>
                  <a:cubicBezTo>
                    <a:pt x="2373122" y="2804922"/>
                    <a:pt x="2357374" y="2801874"/>
                    <a:pt x="2349500" y="2790190"/>
                  </a:cubicBezTo>
                  <a:cubicBezTo>
                    <a:pt x="2341626" y="2778506"/>
                    <a:pt x="2344674" y="2762758"/>
                    <a:pt x="2356358" y="2754884"/>
                  </a:cubicBezTo>
                  <a:cubicBezTo>
                    <a:pt x="2397760" y="2726944"/>
                    <a:pt x="2437765" y="2696845"/>
                    <a:pt x="2476119" y="2664968"/>
                  </a:cubicBezTo>
                  <a:cubicBezTo>
                    <a:pt x="2486914" y="2655951"/>
                    <a:pt x="2502916" y="2657475"/>
                    <a:pt x="2511933" y="2668270"/>
                  </a:cubicBezTo>
                  <a:cubicBezTo>
                    <a:pt x="2520950" y="2679065"/>
                    <a:pt x="2519426" y="2695067"/>
                    <a:pt x="2508631" y="2704084"/>
                  </a:cubicBezTo>
                  <a:close/>
                  <a:moveTo>
                    <a:pt x="2206371" y="2900807"/>
                  </a:moveTo>
                  <a:cubicBezTo>
                    <a:pt x="2160270" y="2923540"/>
                    <a:pt x="2112772" y="2944114"/>
                    <a:pt x="2064258" y="2962275"/>
                  </a:cubicBezTo>
                  <a:cubicBezTo>
                    <a:pt x="2051177" y="2967228"/>
                    <a:pt x="2036445" y="2960497"/>
                    <a:pt x="2031619" y="2947289"/>
                  </a:cubicBezTo>
                  <a:cubicBezTo>
                    <a:pt x="2026793" y="2934081"/>
                    <a:pt x="2033397" y="2919476"/>
                    <a:pt x="2046605" y="2914650"/>
                  </a:cubicBezTo>
                  <a:cubicBezTo>
                    <a:pt x="2093595" y="2897124"/>
                    <a:pt x="2139442" y="2877312"/>
                    <a:pt x="2184019" y="2855214"/>
                  </a:cubicBezTo>
                  <a:cubicBezTo>
                    <a:pt x="2196592" y="2848991"/>
                    <a:pt x="2211832" y="2854198"/>
                    <a:pt x="2218055" y="2866771"/>
                  </a:cubicBezTo>
                  <a:cubicBezTo>
                    <a:pt x="2224278" y="2879344"/>
                    <a:pt x="2219071" y="2894584"/>
                    <a:pt x="2206498" y="2900807"/>
                  </a:cubicBezTo>
                  <a:close/>
                  <a:moveTo>
                    <a:pt x="1866392" y="3021076"/>
                  </a:moveTo>
                  <a:cubicBezTo>
                    <a:pt x="1816354" y="3032252"/>
                    <a:pt x="1765427" y="3041142"/>
                    <a:pt x="1713611" y="3047238"/>
                  </a:cubicBezTo>
                  <a:cubicBezTo>
                    <a:pt x="1699641" y="3048889"/>
                    <a:pt x="1687068" y="3038983"/>
                    <a:pt x="1685417" y="3025013"/>
                  </a:cubicBezTo>
                  <a:cubicBezTo>
                    <a:pt x="1683766" y="3011043"/>
                    <a:pt x="1693672" y="2998470"/>
                    <a:pt x="1707642" y="2996819"/>
                  </a:cubicBezTo>
                  <a:cubicBezTo>
                    <a:pt x="1757680" y="2990850"/>
                    <a:pt x="1806956" y="2982341"/>
                    <a:pt x="1855343" y="2971546"/>
                  </a:cubicBezTo>
                  <a:cubicBezTo>
                    <a:pt x="1869059" y="2968498"/>
                    <a:pt x="1882648" y="2977134"/>
                    <a:pt x="1885696" y="2990723"/>
                  </a:cubicBezTo>
                  <a:cubicBezTo>
                    <a:pt x="1888744" y="3004312"/>
                    <a:pt x="1880108" y="3018028"/>
                    <a:pt x="1866519" y="3021076"/>
                  </a:cubicBezTo>
                  <a:close/>
                  <a:moveTo>
                    <a:pt x="1507490" y="3058033"/>
                  </a:moveTo>
                  <a:cubicBezTo>
                    <a:pt x="1455293" y="3057271"/>
                    <a:pt x="1403731" y="3053842"/>
                    <a:pt x="1352931" y="3048000"/>
                  </a:cubicBezTo>
                  <a:cubicBezTo>
                    <a:pt x="1338961" y="3046349"/>
                    <a:pt x="1329055" y="3033776"/>
                    <a:pt x="1330579" y="3019806"/>
                  </a:cubicBezTo>
                  <a:cubicBezTo>
                    <a:pt x="1332103" y="3005836"/>
                    <a:pt x="1344803" y="2995930"/>
                    <a:pt x="1358773" y="2997454"/>
                  </a:cubicBezTo>
                  <a:cubicBezTo>
                    <a:pt x="1407922" y="3003169"/>
                    <a:pt x="1457706" y="3006344"/>
                    <a:pt x="1508252" y="3007106"/>
                  </a:cubicBezTo>
                  <a:cubicBezTo>
                    <a:pt x="1522222" y="3007360"/>
                    <a:pt x="1533525" y="3018790"/>
                    <a:pt x="1533271" y="3032887"/>
                  </a:cubicBezTo>
                  <a:cubicBezTo>
                    <a:pt x="1533017" y="3046984"/>
                    <a:pt x="1521587" y="3058160"/>
                    <a:pt x="1507490" y="3057906"/>
                  </a:cubicBezTo>
                  <a:close/>
                  <a:moveTo>
                    <a:pt x="1149731" y="3010408"/>
                  </a:moveTo>
                  <a:cubicBezTo>
                    <a:pt x="1099439" y="2997581"/>
                    <a:pt x="1050036" y="2982087"/>
                    <a:pt x="1001903" y="2964434"/>
                  </a:cubicBezTo>
                  <a:cubicBezTo>
                    <a:pt x="988695" y="2959608"/>
                    <a:pt x="981964" y="2945003"/>
                    <a:pt x="986790" y="2931795"/>
                  </a:cubicBezTo>
                  <a:cubicBezTo>
                    <a:pt x="991616" y="2918587"/>
                    <a:pt x="1006221" y="2911856"/>
                    <a:pt x="1019429" y="2916682"/>
                  </a:cubicBezTo>
                  <a:cubicBezTo>
                    <a:pt x="1066038" y="2933827"/>
                    <a:pt x="1113663" y="2948686"/>
                    <a:pt x="1162304" y="2961132"/>
                  </a:cubicBezTo>
                  <a:cubicBezTo>
                    <a:pt x="1175893" y="2964561"/>
                    <a:pt x="1184148" y="2978404"/>
                    <a:pt x="1180592" y="2991993"/>
                  </a:cubicBezTo>
                  <a:cubicBezTo>
                    <a:pt x="1177036" y="3005582"/>
                    <a:pt x="1163320" y="3013837"/>
                    <a:pt x="1149731" y="3010281"/>
                  </a:cubicBezTo>
                  <a:close/>
                  <a:moveTo>
                    <a:pt x="813054" y="2880106"/>
                  </a:moveTo>
                  <a:cubicBezTo>
                    <a:pt x="767334" y="2855849"/>
                    <a:pt x="723011" y="2829306"/>
                    <a:pt x="680085" y="2800604"/>
                  </a:cubicBezTo>
                  <a:cubicBezTo>
                    <a:pt x="668401" y="2792857"/>
                    <a:pt x="665353" y="2776982"/>
                    <a:pt x="673100" y="2765425"/>
                  </a:cubicBezTo>
                  <a:cubicBezTo>
                    <a:pt x="680847" y="2753868"/>
                    <a:pt x="696722" y="2750693"/>
                    <a:pt x="708279" y="2758440"/>
                  </a:cubicBezTo>
                  <a:cubicBezTo>
                    <a:pt x="749681" y="2786126"/>
                    <a:pt x="792607" y="2811780"/>
                    <a:pt x="836803" y="2835275"/>
                  </a:cubicBezTo>
                  <a:cubicBezTo>
                    <a:pt x="849249" y="2841879"/>
                    <a:pt x="853948" y="2857246"/>
                    <a:pt x="847344" y="2869565"/>
                  </a:cubicBezTo>
                  <a:cubicBezTo>
                    <a:pt x="840740" y="2881884"/>
                    <a:pt x="825373" y="2886710"/>
                    <a:pt x="813054" y="2880106"/>
                  </a:cubicBezTo>
                  <a:close/>
                  <a:moveTo>
                    <a:pt x="516636" y="2674493"/>
                  </a:moveTo>
                  <a:cubicBezTo>
                    <a:pt x="477901" y="2640330"/>
                    <a:pt x="440944" y="2604135"/>
                    <a:pt x="405892" y="2566162"/>
                  </a:cubicBezTo>
                  <a:cubicBezTo>
                    <a:pt x="396367" y="2555875"/>
                    <a:pt x="397002" y="2539746"/>
                    <a:pt x="407289" y="2530221"/>
                  </a:cubicBezTo>
                  <a:cubicBezTo>
                    <a:pt x="417576" y="2520696"/>
                    <a:pt x="433705" y="2521331"/>
                    <a:pt x="443230" y="2531618"/>
                  </a:cubicBezTo>
                  <a:cubicBezTo>
                    <a:pt x="477139" y="2568321"/>
                    <a:pt x="512826" y="2603246"/>
                    <a:pt x="550291" y="2636393"/>
                  </a:cubicBezTo>
                  <a:cubicBezTo>
                    <a:pt x="560832" y="2645664"/>
                    <a:pt x="561721" y="2661793"/>
                    <a:pt x="552450" y="2672207"/>
                  </a:cubicBezTo>
                  <a:cubicBezTo>
                    <a:pt x="543179" y="2682621"/>
                    <a:pt x="527050" y="2683637"/>
                    <a:pt x="516636" y="2674366"/>
                  </a:cubicBezTo>
                  <a:close/>
                  <a:moveTo>
                    <a:pt x="276352" y="2405507"/>
                  </a:moveTo>
                  <a:cubicBezTo>
                    <a:pt x="246761" y="2363343"/>
                    <a:pt x="219202" y="2319528"/>
                    <a:pt x="193929" y="2274316"/>
                  </a:cubicBezTo>
                  <a:cubicBezTo>
                    <a:pt x="187071" y="2262124"/>
                    <a:pt x="191389" y="2246630"/>
                    <a:pt x="203708" y="2239772"/>
                  </a:cubicBezTo>
                  <a:cubicBezTo>
                    <a:pt x="216027" y="2232914"/>
                    <a:pt x="231394" y="2237232"/>
                    <a:pt x="238252" y="2249551"/>
                  </a:cubicBezTo>
                  <a:cubicBezTo>
                    <a:pt x="262636" y="2293239"/>
                    <a:pt x="289306" y="2335530"/>
                    <a:pt x="317881" y="2376424"/>
                  </a:cubicBezTo>
                  <a:cubicBezTo>
                    <a:pt x="325882" y="2387854"/>
                    <a:pt x="323088" y="2403729"/>
                    <a:pt x="311658" y="2411857"/>
                  </a:cubicBezTo>
                  <a:cubicBezTo>
                    <a:pt x="300228" y="2419985"/>
                    <a:pt x="284353" y="2417064"/>
                    <a:pt x="276225" y="2405634"/>
                  </a:cubicBezTo>
                  <a:close/>
                  <a:moveTo>
                    <a:pt x="105537" y="2087880"/>
                  </a:moveTo>
                  <a:cubicBezTo>
                    <a:pt x="86741" y="2040128"/>
                    <a:pt x="70231" y="1991106"/>
                    <a:pt x="56261" y="1941068"/>
                  </a:cubicBezTo>
                  <a:cubicBezTo>
                    <a:pt x="52451" y="1927606"/>
                    <a:pt x="60325" y="1913509"/>
                    <a:pt x="73914" y="1909826"/>
                  </a:cubicBezTo>
                  <a:cubicBezTo>
                    <a:pt x="87503" y="1906143"/>
                    <a:pt x="101473" y="1913890"/>
                    <a:pt x="105156" y="1927479"/>
                  </a:cubicBezTo>
                  <a:cubicBezTo>
                    <a:pt x="118618" y="1975866"/>
                    <a:pt x="134620" y="2023237"/>
                    <a:pt x="152781" y="2069338"/>
                  </a:cubicBezTo>
                  <a:cubicBezTo>
                    <a:pt x="157861" y="2082419"/>
                    <a:pt x="151511" y="2097151"/>
                    <a:pt x="138430" y="2102231"/>
                  </a:cubicBezTo>
                  <a:cubicBezTo>
                    <a:pt x="125349" y="2107311"/>
                    <a:pt x="110617" y="2100961"/>
                    <a:pt x="105537" y="2087880"/>
                  </a:cubicBezTo>
                  <a:close/>
                  <a:moveTo>
                    <a:pt x="14351" y="1738757"/>
                  </a:moveTo>
                  <a:cubicBezTo>
                    <a:pt x="7366" y="1688084"/>
                    <a:pt x="2921" y="1636649"/>
                    <a:pt x="1016" y="1584452"/>
                  </a:cubicBezTo>
                  <a:cubicBezTo>
                    <a:pt x="508" y="1570482"/>
                    <a:pt x="11430" y="1558671"/>
                    <a:pt x="25527" y="1558163"/>
                  </a:cubicBezTo>
                  <a:cubicBezTo>
                    <a:pt x="39624" y="1557655"/>
                    <a:pt x="51308" y="1568577"/>
                    <a:pt x="51816" y="1582674"/>
                  </a:cubicBezTo>
                  <a:cubicBezTo>
                    <a:pt x="53594" y="1633093"/>
                    <a:pt x="57912" y="1682877"/>
                    <a:pt x="64770" y="1731899"/>
                  </a:cubicBezTo>
                  <a:cubicBezTo>
                    <a:pt x="66675" y="1745742"/>
                    <a:pt x="57023" y="1758569"/>
                    <a:pt x="43053" y="1760474"/>
                  </a:cubicBezTo>
                  <a:cubicBezTo>
                    <a:pt x="29083" y="1762379"/>
                    <a:pt x="16383" y="1752727"/>
                    <a:pt x="14478" y="1738757"/>
                  </a:cubicBezTo>
                  <a:close/>
                  <a:moveTo>
                    <a:pt x="0" y="1528445"/>
                  </a:moveTo>
                  <a:cubicBezTo>
                    <a:pt x="0" y="1476248"/>
                    <a:pt x="2667" y="1424686"/>
                    <a:pt x="7747" y="1373759"/>
                  </a:cubicBezTo>
                  <a:cubicBezTo>
                    <a:pt x="9144" y="1359789"/>
                    <a:pt x="21590" y="1349629"/>
                    <a:pt x="35560" y="1351026"/>
                  </a:cubicBezTo>
                  <a:cubicBezTo>
                    <a:pt x="49530" y="1352423"/>
                    <a:pt x="59690" y="1364869"/>
                    <a:pt x="58293" y="1378839"/>
                  </a:cubicBezTo>
                  <a:cubicBezTo>
                    <a:pt x="53340" y="1427988"/>
                    <a:pt x="50800" y="1477899"/>
                    <a:pt x="50800" y="1528445"/>
                  </a:cubicBezTo>
                  <a:cubicBezTo>
                    <a:pt x="50800" y="1542415"/>
                    <a:pt x="39370" y="1553845"/>
                    <a:pt x="25400" y="1553845"/>
                  </a:cubicBezTo>
                  <a:cubicBezTo>
                    <a:pt x="11430" y="1553845"/>
                    <a:pt x="0" y="1542415"/>
                    <a:pt x="0" y="1528445"/>
                  </a:cubicBezTo>
                  <a:close/>
                </a:path>
              </a:pathLst>
            </a:custGeom>
            <a:solidFill>
              <a:srgbClr val="000000"/>
            </a:solidFill>
          </p:spPr>
        </p:sp>
      </p:grpSp>
      <p:sp>
        <p:nvSpPr>
          <p:cNvPr name="TextBox 18" id="18"/>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1</a:t>
            </a:r>
          </a:p>
        </p:txBody>
      </p:sp>
      <p:grpSp>
        <p:nvGrpSpPr>
          <p:cNvPr name="Group 19" id="19"/>
          <p:cNvGrpSpPr/>
          <p:nvPr/>
        </p:nvGrpSpPr>
        <p:grpSpPr>
          <a:xfrm rot="0">
            <a:off x="1267708" y="1706055"/>
            <a:ext cx="12274100" cy="1423839"/>
            <a:chOff x="0" y="0"/>
            <a:chExt cx="16365466" cy="1898452"/>
          </a:xfrm>
        </p:grpSpPr>
        <p:sp>
          <p:nvSpPr>
            <p:cNvPr name="Freeform 20" id="20"/>
            <p:cNvSpPr/>
            <p:nvPr/>
          </p:nvSpPr>
          <p:spPr>
            <a:xfrm flipH="false" flipV="false" rot="0">
              <a:off x="25400" y="25400"/>
              <a:ext cx="16314674" cy="1847596"/>
            </a:xfrm>
            <a:custGeom>
              <a:avLst/>
              <a:gdLst/>
              <a:ahLst/>
              <a:cxnLst/>
              <a:rect r="r" b="b" t="t" l="l"/>
              <a:pathLst>
                <a:path h="1847596" w="16314674">
                  <a:moveTo>
                    <a:pt x="509016" y="0"/>
                  </a:moveTo>
                  <a:lnTo>
                    <a:pt x="15805658" y="0"/>
                  </a:lnTo>
                  <a:cubicBezTo>
                    <a:pt x="16086710" y="0"/>
                    <a:pt x="16314674" y="222504"/>
                    <a:pt x="16314674" y="496951"/>
                  </a:cubicBezTo>
                  <a:lnTo>
                    <a:pt x="16314674" y="1847596"/>
                  </a:lnTo>
                  <a:lnTo>
                    <a:pt x="0" y="1847596"/>
                  </a:lnTo>
                  <a:lnTo>
                    <a:pt x="0" y="496951"/>
                  </a:lnTo>
                  <a:cubicBezTo>
                    <a:pt x="0" y="222504"/>
                    <a:pt x="227838" y="0"/>
                    <a:pt x="509016" y="0"/>
                  </a:cubicBezTo>
                  <a:close/>
                </a:path>
              </a:pathLst>
            </a:custGeom>
            <a:solidFill>
              <a:srgbClr val="FFFFFF"/>
            </a:solidFill>
          </p:spPr>
        </p:sp>
        <p:sp>
          <p:nvSpPr>
            <p:cNvPr name="Freeform 21" id="21"/>
            <p:cNvSpPr/>
            <p:nvPr/>
          </p:nvSpPr>
          <p:spPr>
            <a:xfrm flipH="false" flipV="false" rot="0">
              <a:off x="0" y="0"/>
              <a:ext cx="16365474" cy="1898396"/>
            </a:xfrm>
            <a:custGeom>
              <a:avLst/>
              <a:gdLst/>
              <a:ahLst/>
              <a:cxnLst/>
              <a:rect r="r" b="b" t="t" l="l"/>
              <a:pathLst>
                <a:path h="1898396" w="16365474">
                  <a:moveTo>
                    <a:pt x="534416" y="0"/>
                  </a:moveTo>
                  <a:lnTo>
                    <a:pt x="15831058" y="0"/>
                  </a:lnTo>
                  <a:lnTo>
                    <a:pt x="15831058" y="25400"/>
                  </a:lnTo>
                  <a:lnTo>
                    <a:pt x="15831058" y="0"/>
                  </a:lnTo>
                  <a:cubicBezTo>
                    <a:pt x="16125571" y="0"/>
                    <a:pt x="16365474" y="233299"/>
                    <a:pt x="16365474" y="522351"/>
                  </a:cubicBezTo>
                  <a:lnTo>
                    <a:pt x="16340074" y="522351"/>
                  </a:lnTo>
                  <a:lnTo>
                    <a:pt x="16365474" y="522351"/>
                  </a:lnTo>
                  <a:lnTo>
                    <a:pt x="16365474" y="1872996"/>
                  </a:lnTo>
                  <a:cubicBezTo>
                    <a:pt x="16365474" y="1886966"/>
                    <a:pt x="16354045" y="1898396"/>
                    <a:pt x="16340074" y="1898396"/>
                  </a:cubicBezTo>
                  <a:lnTo>
                    <a:pt x="25400" y="1898396"/>
                  </a:lnTo>
                  <a:cubicBezTo>
                    <a:pt x="11430" y="1898396"/>
                    <a:pt x="0" y="1886966"/>
                    <a:pt x="0" y="1872996"/>
                  </a:cubicBezTo>
                  <a:lnTo>
                    <a:pt x="0" y="522351"/>
                  </a:lnTo>
                  <a:lnTo>
                    <a:pt x="25400" y="522351"/>
                  </a:lnTo>
                  <a:lnTo>
                    <a:pt x="0" y="522351"/>
                  </a:lnTo>
                  <a:cubicBezTo>
                    <a:pt x="0" y="233299"/>
                    <a:pt x="239776" y="0"/>
                    <a:pt x="534416" y="0"/>
                  </a:cubicBezTo>
                  <a:cubicBezTo>
                    <a:pt x="536956" y="0"/>
                    <a:pt x="539496" y="381"/>
                    <a:pt x="542036" y="1143"/>
                  </a:cubicBezTo>
                  <a:lnTo>
                    <a:pt x="534416" y="25400"/>
                  </a:lnTo>
                  <a:lnTo>
                    <a:pt x="534416" y="0"/>
                  </a:lnTo>
                  <a:moveTo>
                    <a:pt x="534416" y="50800"/>
                  </a:moveTo>
                  <a:cubicBezTo>
                    <a:pt x="531876" y="50800"/>
                    <a:pt x="529336" y="50419"/>
                    <a:pt x="526796" y="49657"/>
                  </a:cubicBezTo>
                  <a:lnTo>
                    <a:pt x="534416" y="25400"/>
                  </a:lnTo>
                  <a:lnTo>
                    <a:pt x="534416" y="50800"/>
                  </a:lnTo>
                  <a:cubicBezTo>
                    <a:pt x="266700" y="50800"/>
                    <a:pt x="50800" y="262509"/>
                    <a:pt x="50800" y="522351"/>
                  </a:cubicBezTo>
                  <a:lnTo>
                    <a:pt x="50800" y="1872996"/>
                  </a:lnTo>
                  <a:lnTo>
                    <a:pt x="25400" y="1872996"/>
                  </a:lnTo>
                  <a:lnTo>
                    <a:pt x="25400" y="1847596"/>
                  </a:lnTo>
                  <a:lnTo>
                    <a:pt x="16340074" y="1847596"/>
                  </a:lnTo>
                  <a:lnTo>
                    <a:pt x="16340074" y="1872996"/>
                  </a:lnTo>
                  <a:lnTo>
                    <a:pt x="16314674" y="1872996"/>
                  </a:lnTo>
                  <a:lnTo>
                    <a:pt x="16314674" y="522351"/>
                  </a:lnTo>
                  <a:cubicBezTo>
                    <a:pt x="16314674" y="262509"/>
                    <a:pt x="16098774" y="50800"/>
                    <a:pt x="15831058" y="50800"/>
                  </a:cubicBezTo>
                  <a:lnTo>
                    <a:pt x="534416" y="50800"/>
                  </a:lnTo>
                  <a:close/>
                </a:path>
              </a:pathLst>
            </a:custGeom>
            <a:solidFill>
              <a:srgbClr val="000000"/>
            </a:solidFill>
          </p:spPr>
        </p:sp>
      </p:grpSp>
      <p:grpSp>
        <p:nvGrpSpPr>
          <p:cNvPr name="Group 22" id="22"/>
          <p:cNvGrpSpPr/>
          <p:nvPr/>
        </p:nvGrpSpPr>
        <p:grpSpPr>
          <a:xfrm rot="-10800000">
            <a:off x="1267707" y="3091791"/>
            <a:ext cx="12274098" cy="5227556"/>
            <a:chOff x="0" y="0"/>
            <a:chExt cx="16365464" cy="6970074"/>
          </a:xfrm>
        </p:grpSpPr>
        <p:sp>
          <p:nvSpPr>
            <p:cNvPr name="Freeform 23" id="23"/>
            <p:cNvSpPr/>
            <p:nvPr/>
          </p:nvSpPr>
          <p:spPr>
            <a:xfrm flipH="false" flipV="false" rot="0">
              <a:off x="25400" y="25400"/>
              <a:ext cx="16314674" cy="6919214"/>
            </a:xfrm>
            <a:custGeom>
              <a:avLst/>
              <a:gdLst/>
              <a:ahLst/>
              <a:cxnLst/>
              <a:rect r="r" b="b" t="t" l="l"/>
              <a:pathLst>
                <a:path h="6919214" w="16314674">
                  <a:moveTo>
                    <a:pt x="725043" y="0"/>
                  </a:moveTo>
                  <a:lnTo>
                    <a:pt x="15589631" y="0"/>
                  </a:lnTo>
                  <a:cubicBezTo>
                    <a:pt x="15990063" y="0"/>
                    <a:pt x="16314674" y="323215"/>
                    <a:pt x="16314674" y="721995"/>
                  </a:cubicBezTo>
                  <a:lnTo>
                    <a:pt x="16314674" y="6919214"/>
                  </a:lnTo>
                  <a:lnTo>
                    <a:pt x="0" y="6919214"/>
                  </a:lnTo>
                  <a:lnTo>
                    <a:pt x="0" y="721995"/>
                  </a:lnTo>
                  <a:cubicBezTo>
                    <a:pt x="0" y="323215"/>
                    <a:pt x="324612" y="0"/>
                    <a:pt x="725043" y="0"/>
                  </a:cubicBezTo>
                  <a:close/>
                </a:path>
              </a:pathLst>
            </a:custGeom>
            <a:gradFill rotWithShape="true">
              <a:gsLst>
                <a:gs pos="0">
                  <a:srgbClr val="5551FE">
                    <a:alpha val="100000"/>
                  </a:srgbClr>
                </a:gs>
                <a:gs pos="50000">
                  <a:srgbClr val="5479F7">
                    <a:alpha val="100000"/>
                  </a:srgbClr>
                </a:gs>
                <a:gs pos="100000">
                  <a:srgbClr val="D115A8">
                    <a:alpha val="100000"/>
                  </a:srgbClr>
                </a:gs>
              </a:gsLst>
              <a:lin ang="6784153"/>
            </a:gradFill>
          </p:spPr>
        </p:sp>
        <p:sp>
          <p:nvSpPr>
            <p:cNvPr name="Freeform 24" id="24"/>
            <p:cNvSpPr/>
            <p:nvPr/>
          </p:nvSpPr>
          <p:spPr>
            <a:xfrm flipH="false" flipV="false" rot="0">
              <a:off x="0" y="0"/>
              <a:ext cx="16365474" cy="6970014"/>
            </a:xfrm>
            <a:custGeom>
              <a:avLst/>
              <a:gdLst/>
              <a:ahLst/>
              <a:cxnLst/>
              <a:rect r="r" b="b" t="t" l="l"/>
              <a:pathLst>
                <a:path h="6970014" w="16365474">
                  <a:moveTo>
                    <a:pt x="750443" y="0"/>
                  </a:moveTo>
                  <a:lnTo>
                    <a:pt x="15615031" y="0"/>
                  </a:lnTo>
                  <a:lnTo>
                    <a:pt x="15615031" y="25400"/>
                  </a:lnTo>
                  <a:lnTo>
                    <a:pt x="15615031" y="0"/>
                  </a:lnTo>
                  <a:cubicBezTo>
                    <a:pt x="16029432" y="0"/>
                    <a:pt x="16365474" y="334518"/>
                    <a:pt x="16365474" y="747395"/>
                  </a:cubicBezTo>
                  <a:lnTo>
                    <a:pt x="16340074" y="747395"/>
                  </a:lnTo>
                  <a:lnTo>
                    <a:pt x="16365474" y="747395"/>
                  </a:lnTo>
                  <a:lnTo>
                    <a:pt x="16365474" y="6944614"/>
                  </a:lnTo>
                  <a:cubicBezTo>
                    <a:pt x="16365474" y="6958584"/>
                    <a:pt x="16354044" y="6970014"/>
                    <a:pt x="16340074" y="6970014"/>
                  </a:cubicBezTo>
                  <a:lnTo>
                    <a:pt x="25400" y="6970014"/>
                  </a:lnTo>
                  <a:cubicBezTo>
                    <a:pt x="11430" y="6970014"/>
                    <a:pt x="0" y="6958584"/>
                    <a:pt x="0" y="6944614"/>
                  </a:cubicBezTo>
                  <a:lnTo>
                    <a:pt x="0" y="747395"/>
                  </a:lnTo>
                  <a:lnTo>
                    <a:pt x="25400" y="747395"/>
                  </a:lnTo>
                  <a:lnTo>
                    <a:pt x="0" y="747395"/>
                  </a:lnTo>
                  <a:cubicBezTo>
                    <a:pt x="0" y="334518"/>
                    <a:pt x="336042" y="0"/>
                    <a:pt x="750443" y="0"/>
                  </a:cubicBezTo>
                  <a:cubicBezTo>
                    <a:pt x="758317" y="0"/>
                    <a:pt x="765683" y="3556"/>
                    <a:pt x="770509" y="9779"/>
                  </a:cubicBezTo>
                  <a:lnTo>
                    <a:pt x="750443" y="25400"/>
                  </a:lnTo>
                  <a:lnTo>
                    <a:pt x="750443" y="0"/>
                  </a:lnTo>
                  <a:moveTo>
                    <a:pt x="750443" y="50800"/>
                  </a:moveTo>
                  <a:cubicBezTo>
                    <a:pt x="742569" y="50800"/>
                    <a:pt x="735203" y="47244"/>
                    <a:pt x="730377" y="41021"/>
                  </a:cubicBezTo>
                  <a:lnTo>
                    <a:pt x="750443" y="25400"/>
                  </a:lnTo>
                  <a:lnTo>
                    <a:pt x="750443" y="50800"/>
                  </a:lnTo>
                  <a:cubicBezTo>
                    <a:pt x="363982" y="50800"/>
                    <a:pt x="50800" y="362839"/>
                    <a:pt x="50800" y="747395"/>
                  </a:cubicBezTo>
                  <a:lnTo>
                    <a:pt x="50800" y="6944614"/>
                  </a:lnTo>
                  <a:lnTo>
                    <a:pt x="25400" y="6944614"/>
                  </a:lnTo>
                  <a:lnTo>
                    <a:pt x="25400" y="6919214"/>
                  </a:lnTo>
                  <a:lnTo>
                    <a:pt x="16340074" y="6919214"/>
                  </a:lnTo>
                  <a:lnTo>
                    <a:pt x="16340074" y="6944614"/>
                  </a:lnTo>
                  <a:lnTo>
                    <a:pt x="16314674" y="6944614"/>
                  </a:lnTo>
                  <a:lnTo>
                    <a:pt x="16314674" y="747395"/>
                  </a:lnTo>
                  <a:cubicBezTo>
                    <a:pt x="16314674" y="362712"/>
                    <a:pt x="16001492" y="50800"/>
                    <a:pt x="15615031" y="50800"/>
                  </a:cubicBezTo>
                  <a:lnTo>
                    <a:pt x="750443" y="50800"/>
                  </a:lnTo>
                  <a:close/>
                </a:path>
              </a:pathLst>
            </a:custGeom>
            <a:solidFill>
              <a:srgbClr val="000000"/>
            </a:solidFill>
          </p:spPr>
        </p:sp>
      </p:grpSp>
      <p:sp>
        <p:nvSpPr>
          <p:cNvPr name="TextBox 25" id="25"/>
          <p:cNvSpPr txBox="true"/>
          <p:nvPr/>
        </p:nvSpPr>
        <p:spPr>
          <a:xfrm rot="0">
            <a:off x="1661217" y="4007813"/>
            <a:ext cx="11487079" cy="2476500"/>
          </a:xfrm>
          <a:prstGeom prst="rect">
            <a:avLst/>
          </a:prstGeom>
        </p:spPr>
        <p:txBody>
          <a:bodyPr anchor="t" rtlCol="false" tIns="0" lIns="0" bIns="0" rIns="0">
            <a:spAutoFit/>
          </a:bodyPr>
          <a:lstStyle/>
          <a:p>
            <a:pPr algn="ctr">
              <a:lnSpc>
                <a:spcPts val="9451"/>
              </a:lnSpc>
            </a:pPr>
            <a:r>
              <a:rPr lang="en-US" sz="7875">
                <a:solidFill>
                  <a:srgbClr val="FFFFFF"/>
                </a:solidFill>
                <a:latin typeface="Poppins Semi-Bold"/>
              </a:rPr>
              <a:t>Disaster Management System</a:t>
            </a:r>
          </a:p>
        </p:txBody>
      </p:sp>
      <p:sp>
        <p:nvSpPr>
          <p:cNvPr name="AutoShape 26" id="26"/>
          <p:cNvSpPr/>
          <p:nvPr/>
        </p:nvSpPr>
        <p:spPr>
          <a:xfrm>
            <a:off x="14175169" y="6934862"/>
            <a:ext cx="4131903" cy="19050"/>
          </a:xfrm>
          <a:prstGeom prst="line">
            <a:avLst/>
          </a:prstGeom>
          <a:ln cap="rnd" w="19050">
            <a:solidFill>
              <a:srgbClr val="000000"/>
            </a:solidFill>
            <a:prstDash val="solid"/>
            <a:headEnd type="none" len="sm" w="sm"/>
            <a:tailEnd type="none" len="sm" w="sm"/>
          </a:ln>
        </p:spPr>
      </p:sp>
      <p:grpSp>
        <p:nvGrpSpPr>
          <p:cNvPr name="Group 27" id="27"/>
          <p:cNvGrpSpPr/>
          <p:nvPr/>
        </p:nvGrpSpPr>
        <p:grpSpPr>
          <a:xfrm rot="0">
            <a:off x="10222983" y="6309768"/>
            <a:ext cx="3971232" cy="1288288"/>
            <a:chOff x="0" y="0"/>
            <a:chExt cx="5294976" cy="1717718"/>
          </a:xfrm>
        </p:grpSpPr>
        <p:sp>
          <p:nvSpPr>
            <p:cNvPr name="Freeform 28" id="28"/>
            <p:cNvSpPr/>
            <p:nvPr/>
          </p:nvSpPr>
          <p:spPr>
            <a:xfrm flipH="false" flipV="false" rot="0">
              <a:off x="25400" y="25400"/>
              <a:ext cx="5244211" cy="1667002"/>
            </a:xfrm>
            <a:custGeom>
              <a:avLst/>
              <a:gdLst/>
              <a:ahLst/>
              <a:cxnLst/>
              <a:rect r="r" b="b" t="t" l="l"/>
              <a:pathLst>
                <a:path h="1667002" w="5244211">
                  <a:moveTo>
                    <a:pt x="0" y="833501"/>
                  </a:moveTo>
                  <a:cubicBezTo>
                    <a:pt x="0" y="373126"/>
                    <a:pt x="380873" y="0"/>
                    <a:pt x="850646" y="0"/>
                  </a:cubicBezTo>
                  <a:lnTo>
                    <a:pt x="4393565" y="0"/>
                  </a:lnTo>
                  <a:cubicBezTo>
                    <a:pt x="4863338" y="0"/>
                    <a:pt x="5244211" y="373126"/>
                    <a:pt x="5244211" y="833501"/>
                  </a:cubicBezTo>
                  <a:cubicBezTo>
                    <a:pt x="5244211" y="1293876"/>
                    <a:pt x="4863338" y="1667002"/>
                    <a:pt x="4393565" y="1667002"/>
                  </a:cubicBezTo>
                  <a:lnTo>
                    <a:pt x="850646" y="1667002"/>
                  </a:lnTo>
                  <a:cubicBezTo>
                    <a:pt x="380873" y="1666875"/>
                    <a:pt x="0" y="1293749"/>
                    <a:pt x="0" y="833501"/>
                  </a:cubicBezTo>
                  <a:close/>
                </a:path>
              </a:pathLst>
            </a:custGeom>
            <a:solidFill>
              <a:srgbClr val="FFC700"/>
            </a:solidFill>
          </p:spPr>
        </p:sp>
        <p:sp>
          <p:nvSpPr>
            <p:cNvPr name="Freeform 29" id="29"/>
            <p:cNvSpPr/>
            <p:nvPr/>
          </p:nvSpPr>
          <p:spPr>
            <a:xfrm flipH="false" flipV="false" rot="0">
              <a:off x="0" y="0"/>
              <a:ext cx="5295011" cy="1717802"/>
            </a:xfrm>
            <a:custGeom>
              <a:avLst/>
              <a:gdLst/>
              <a:ahLst/>
              <a:cxnLst/>
              <a:rect r="r" b="b" t="t" l="l"/>
              <a:pathLst>
                <a:path h="1717802" w="5295011">
                  <a:moveTo>
                    <a:pt x="0" y="858901"/>
                  </a:moveTo>
                  <a:cubicBezTo>
                    <a:pt x="0" y="384048"/>
                    <a:pt x="392684" y="0"/>
                    <a:pt x="876046" y="0"/>
                  </a:cubicBezTo>
                  <a:lnTo>
                    <a:pt x="4418965" y="0"/>
                  </a:lnTo>
                  <a:lnTo>
                    <a:pt x="4418965" y="25400"/>
                  </a:lnTo>
                  <a:lnTo>
                    <a:pt x="4418965" y="0"/>
                  </a:lnTo>
                  <a:cubicBezTo>
                    <a:pt x="4902327" y="0"/>
                    <a:pt x="5295011" y="384048"/>
                    <a:pt x="5295011" y="858901"/>
                  </a:cubicBezTo>
                  <a:lnTo>
                    <a:pt x="5269611" y="858901"/>
                  </a:lnTo>
                  <a:lnTo>
                    <a:pt x="5295011" y="858901"/>
                  </a:lnTo>
                  <a:lnTo>
                    <a:pt x="5269611" y="858901"/>
                  </a:lnTo>
                  <a:lnTo>
                    <a:pt x="5295011" y="858901"/>
                  </a:lnTo>
                  <a:cubicBezTo>
                    <a:pt x="5295011" y="1333754"/>
                    <a:pt x="4902327" y="1717802"/>
                    <a:pt x="4418965" y="1717802"/>
                  </a:cubicBezTo>
                  <a:lnTo>
                    <a:pt x="4418965" y="1692402"/>
                  </a:lnTo>
                  <a:lnTo>
                    <a:pt x="4418965" y="1717802"/>
                  </a:lnTo>
                  <a:lnTo>
                    <a:pt x="876046" y="1717802"/>
                  </a:lnTo>
                  <a:lnTo>
                    <a:pt x="876046" y="1692402"/>
                  </a:lnTo>
                  <a:lnTo>
                    <a:pt x="876046" y="1717802"/>
                  </a:lnTo>
                  <a:cubicBezTo>
                    <a:pt x="392684" y="1717675"/>
                    <a:pt x="0" y="1333627"/>
                    <a:pt x="0" y="858901"/>
                  </a:cubicBezTo>
                  <a:lnTo>
                    <a:pt x="25400" y="858901"/>
                  </a:lnTo>
                  <a:lnTo>
                    <a:pt x="0" y="858901"/>
                  </a:lnTo>
                  <a:moveTo>
                    <a:pt x="50800" y="858901"/>
                  </a:moveTo>
                  <a:lnTo>
                    <a:pt x="25400" y="858901"/>
                  </a:lnTo>
                  <a:lnTo>
                    <a:pt x="50800" y="858901"/>
                  </a:lnTo>
                  <a:cubicBezTo>
                    <a:pt x="50800" y="1304671"/>
                    <a:pt x="419735" y="1667002"/>
                    <a:pt x="876046" y="1667002"/>
                  </a:cubicBezTo>
                  <a:lnTo>
                    <a:pt x="4418965" y="1667002"/>
                  </a:lnTo>
                  <a:cubicBezTo>
                    <a:pt x="4875149" y="1667002"/>
                    <a:pt x="5244211" y="1304798"/>
                    <a:pt x="5244211" y="858901"/>
                  </a:cubicBezTo>
                  <a:cubicBezTo>
                    <a:pt x="5244211" y="413004"/>
                    <a:pt x="4875149" y="50800"/>
                    <a:pt x="4418965" y="50800"/>
                  </a:cubicBezTo>
                  <a:lnTo>
                    <a:pt x="876046" y="50800"/>
                  </a:lnTo>
                  <a:lnTo>
                    <a:pt x="876046" y="25400"/>
                  </a:lnTo>
                  <a:lnTo>
                    <a:pt x="876046" y="50800"/>
                  </a:lnTo>
                  <a:cubicBezTo>
                    <a:pt x="419735" y="50800"/>
                    <a:pt x="50800" y="413004"/>
                    <a:pt x="50800" y="858901"/>
                  </a:cubicBezTo>
                  <a:close/>
                </a:path>
              </a:pathLst>
            </a:custGeom>
            <a:solidFill>
              <a:srgbClr val="000000"/>
            </a:solidFill>
          </p:spPr>
        </p:sp>
      </p:grpSp>
      <p:grpSp>
        <p:nvGrpSpPr>
          <p:cNvPr name="Group 30" id="30"/>
          <p:cNvGrpSpPr/>
          <p:nvPr/>
        </p:nvGrpSpPr>
        <p:grpSpPr>
          <a:xfrm rot="0">
            <a:off x="11004303" y="2516130"/>
            <a:ext cx="308090" cy="308089"/>
            <a:chOff x="0" y="0"/>
            <a:chExt cx="410786" cy="410786"/>
          </a:xfrm>
        </p:grpSpPr>
        <p:sp>
          <p:nvSpPr>
            <p:cNvPr name="Freeform 31" id="31"/>
            <p:cNvSpPr/>
            <p:nvPr/>
          </p:nvSpPr>
          <p:spPr>
            <a:xfrm flipH="false" flipV="false" rot="0">
              <a:off x="0" y="0"/>
              <a:ext cx="410845" cy="410845"/>
            </a:xfrm>
            <a:custGeom>
              <a:avLst/>
              <a:gdLst/>
              <a:ahLst/>
              <a:cxnLst/>
              <a:rect r="r" b="b" t="t" l="l"/>
              <a:pathLst>
                <a:path h="410845" w="410845">
                  <a:moveTo>
                    <a:pt x="0" y="205359"/>
                  </a:moveTo>
                  <a:cubicBezTo>
                    <a:pt x="0" y="91948"/>
                    <a:pt x="91948" y="0"/>
                    <a:pt x="205359" y="0"/>
                  </a:cubicBezTo>
                  <a:cubicBezTo>
                    <a:pt x="318770" y="0"/>
                    <a:pt x="410845" y="91948"/>
                    <a:pt x="410845" y="205359"/>
                  </a:cubicBezTo>
                  <a:cubicBezTo>
                    <a:pt x="410845" y="318770"/>
                    <a:pt x="318770" y="410845"/>
                    <a:pt x="205359" y="410845"/>
                  </a:cubicBezTo>
                  <a:cubicBezTo>
                    <a:pt x="91948" y="410845"/>
                    <a:pt x="0" y="318770"/>
                    <a:pt x="0" y="205359"/>
                  </a:cubicBezTo>
                  <a:close/>
                </a:path>
              </a:pathLst>
            </a:custGeom>
            <a:solidFill>
              <a:srgbClr val="000000"/>
            </a:solidFill>
          </p:spPr>
        </p:sp>
      </p:grpSp>
      <p:grpSp>
        <p:nvGrpSpPr>
          <p:cNvPr name="Group 32" id="32"/>
          <p:cNvGrpSpPr/>
          <p:nvPr/>
        </p:nvGrpSpPr>
        <p:grpSpPr>
          <a:xfrm rot="0">
            <a:off x="11430662" y="2516130"/>
            <a:ext cx="308090" cy="308089"/>
            <a:chOff x="0" y="0"/>
            <a:chExt cx="410786" cy="410786"/>
          </a:xfrm>
        </p:grpSpPr>
        <p:sp>
          <p:nvSpPr>
            <p:cNvPr name="Freeform 33" id="33"/>
            <p:cNvSpPr/>
            <p:nvPr/>
          </p:nvSpPr>
          <p:spPr>
            <a:xfrm flipH="false" flipV="false" rot="0">
              <a:off x="0" y="0"/>
              <a:ext cx="410845" cy="410845"/>
            </a:xfrm>
            <a:custGeom>
              <a:avLst/>
              <a:gdLst/>
              <a:ahLst/>
              <a:cxnLst/>
              <a:rect r="r" b="b" t="t" l="l"/>
              <a:pathLst>
                <a:path h="410845" w="410845">
                  <a:moveTo>
                    <a:pt x="0" y="205359"/>
                  </a:moveTo>
                  <a:cubicBezTo>
                    <a:pt x="0" y="91948"/>
                    <a:pt x="91948" y="0"/>
                    <a:pt x="205359" y="0"/>
                  </a:cubicBezTo>
                  <a:cubicBezTo>
                    <a:pt x="318770" y="0"/>
                    <a:pt x="410845" y="91948"/>
                    <a:pt x="410845" y="205359"/>
                  </a:cubicBezTo>
                  <a:cubicBezTo>
                    <a:pt x="410845" y="318770"/>
                    <a:pt x="318770" y="410845"/>
                    <a:pt x="205359" y="410845"/>
                  </a:cubicBezTo>
                  <a:cubicBezTo>
                    <a:pt x="91948" y="410845"/>
                    <a:pt x="0" y="318770"/>
                    <a:pt x="0" y="205359"/>
                  </a:cubicBezTo>
                  <a:close/>
                </a:path>
              </a:pathLst>
            </a:custGeom>
            <a:solidFill>
              <a:srgbClr val="000000"/>
            </a:solidFill>
          </p:spPr>
        </p:sp>
      </p:grpSp>
      <p:grpSp>
        <p:nvGrpSpPr>
          <p:cNvPr name="Group 34" id="34"/>
          <p:cNvGrpSpPr/>
          <p:nvPr/>
        </p:nvGrpSpPr>
        <p:grpSpPr>
          <a:xfrm rot="0">
            <a:off x="11857020" y="2516130"/>
            <a:ext cx="308090" cy="308089"/>
            <a:chOff x="0" y="0"/>
            <a:chExt cx="410786" cy="410786"/>
          </a:xfrm>
        </p:grpSpPr>
        <p:sp>
          <p:nvSpPr>
            <p:cNvPr name="Freeform 35" id="35"/>
            <p:cNvSpPr/>
            <p:nvPr/>
          </p:nvSpPr>
          <p:spPr>
            <a:xfrm flipH="false" flipV="false" rot="0">
              <a:off x="0" y="0"/>
              <a:ext cx="410845" cy="410845"/>
            </a:xfrm>
            <a:custGeom>
              <a:avLst/>
              <a:gdLst/>
              <a:ahLst/>
              <a:cxnLst/>
              <a:rect r="r" b="b" t="t" l="l"/>
              <a:pathLst>
                <a:path h="410845" w="410845">
                  <a:moveTo>
                    <a:pt x="0" y="205359"/>
                  </a:moveTo>
                  <a:cubicBezTo>
                    <a:pt x="0" y="91948"/>
                    <a:pt x="91948" y="0"/>
                    <a:pt x="205359" y="0"/>
                  </a:cubicBezTo>
                  <a:cubicBezTo>
                    <a:pt x="318770" y="0"/>
                    <a:pt x="410845" y="91948"/>
                    <a:pt x="410845" y="205359"/>
                  </a:cubicBezTo>
                  <a:cubicBezTo>
                    <a:pt x="410845" y="318770"/>
                    <a:pt x="318770" y="410845"/>
                    <a:pt x="205359" y="410845"/>
                  </a:cubicBezTo>
                  <a:cubicBezTo>
                    <a:pt x="91948" y="410845"/>
                    <a:pt x="0" y="318770"/>
                    <a:pt x="0" y="205359"/>
                  </a:cubicBezTo>
                  <a:close/>
                </a:path>
              </a:pathLst>
            </a:custGeom>
            <a:solidFill>
              <a:srgbClr val="000000"/>
            </a:solidFill>
          </p:spPr>
        </p:sp>
      </p:grpSp>
      <p:grpSp>
        <p:nvGrpSpPr>
          <p:cNvPr name="Group 36" id="36"/>
          <p:cNvGrpSpPr/>
          <p:nvPr/>
        </p:nvGrpSpPr>
        <p:grpSpPr>
          <a:xfrm rot="0">
            <a:off x="12283378" y="2516130"/>
            <a:ext cx="308090" cy="308089"/>
            <a:chOff x="0" y="0"/>
            <a:chExt cx="410786" cy="410786"/>
          </a:xfrm>
        </p:grpSpPr>
        <p:sp>
          <p:nvSpPr>
            <p:cNvPr name="Freeform 37" id="37"/>
            <p:cNvSpPr/>
            <p:nvPr/>
          </p:nvSpPr>
          <p:spPr>
            <a:xfrm flipH="false" flipV="false" rot="0">
              <a:off x="0" y="0"/>
              <a:ext cx="410845" cy="410845"/>
            </a:xfrm>
            <a:custGeom>
              <a:avLst/>
              <a:gdLst/>
              <a:ahLst/>
              <a:cxnLst/>
              <a:rect r="r" b="b" t="t" l="l"/>
              <a:pathLst>
                <a:path h="410845" w="410845">
                  <a:moveTo>
                    <a:pt x="0" y="205359"/>
                  </a:moveTo>
                  <a:cubicBezTo>
                    <a:pt x="0" y="91948"/>
                    <a:pt x="91948" y="0"/>
                    <a:pt x="205359" y="0"/>
                  </a:cubicBezTo>
                  <a:cubicBezTo>
                    <a:pt x="318770" y="0"/>
                    <a:pt x="410845" y="91948"/>
                    <a:pt x="410845" y="205359"/>
                  </a:cubicBezTo>
                  <a:cubicBezTo>
                    <a:pt x="410845" y="318770"/>
                    <a:pt x="318770" y="410845"/>
                    <a:pt x="205359" y="410845"/>
                  </a:cubicBezTo>
                  <a:cubicBezTo>
                    <a:pt x="91948" y="410845"/>
                    <a:pt x="0" y="318770"/>
                    <a:pt x="0" y="205359"/>
                  </a:cubicBezTo>
                  <a:close/>
                </a:path>
              </a:pathLst>
            </a:custGeom>
            <a:solidFill>
              <a:srgbClr val="000000"/>
            </a:solidFill>
          </p:spPr>
        </p:sp>
      </p:grpSp>
      <p:grpSp>
        <p:nvGrpSpPr>
          <p:cNvPr name="Group 38" id="38"/>
          <p:cNvGrpSpPr/>
          <p:nvPr/>
        </p:nvGrpSpPr>
        <p:grpSpPr>
          <a:xfrm rot="0">
            <a:off x="12709736" y="2516130"/>
            <a:ext cx="308090" cy="308089"/>
            <a:chOff x="0" y="0"/>
            <a:chExt cx="410786" cy="410786"/>
          </a:xfrm>
        </p:grpSpPr>
        <p:sp>
          <p:nvSpPr>
            <p:cNvPr name="Freeform 39" id="39"/>
            <p:cNvSpPr/>
            <p:nvPr/>
          </p:nvSpPr>
          <p:spPr>
            <a:xfrm flipH="false" flipV="false" rot="0">
              <a:off x="0" y="0"/>
              <a:ext cx="410845" cy="410845"/>
            </a:xfrm>
            <a:custGeom>
              <a:avLst/>
              <a:gdLst/>
              <a:ahLst/>
              <a:cxnLst/>
              <a:rect r="r" b="b" t="t" l="l"/>
              <a:pathLst>
                <a:path h="410845" w="410845">
                  <a:moveTo>
                    <a:pt x="0" y="205359"/>
                  </a:moveTo>
                  <a:cubicBezTo>
                    <a:pt x="0" y="91948"/>
                    <a:pt x="91948" y="0"/>
                    <a:pt x="205359" y="0"/>
                  </a:cubicBezTo>
                  <a:cubicBezTo>
                    <a:pt x="318770" y="0"/>
                    <a:pt x="410845" y="91948"/>
                    <a:pt x="410845" y="205359"/>
                  </a:cubicBezTo>
                  <a:cubicBezTo>
                    <a:pt x="410845" y="318770"/>
                    <a:pt x="318770" y="410845"/>
                    <a:pt x="205359" y="410845"/>
                  </a:cubicBezTo>
                  <a:cubicBezTo>
                    <a:pt x="91948" y="410845"/>
                    <a:pt x="0" y="318770"/>
                    <a:pt x="0" y="205359"/>
                  </a:cubicBezTo>
                  <a:close/>
                </a:path>
              </a:pathLst>
            </a:custGeom>
            <a:solidFill>
              <a:srgbClr val="000000"/>
            </a:solidFill>
          </p:spPr>
        </p:sp>
      </p:grpSp>
      <p:sp>
        <p:nvSpPr>
          <p:cNvPr name="Freeform 40" id="40"/>
          <p:cNvSpPr/>
          <p:nvPr/>
        </p:nvSpPr>
        <p:spPr>
          <a:xfrm flipH="false" flipV="false" rot="0">
            <a:off x="13017825" y="6550988"/>
            <a:ext cx="802312" cy="805847"/>
          </a:xfrm>
          <a:custGeom>
            <a:avLst/>
            <a:gdLst/>
            <a:ahLst/>
            <a:cxnLst/>
            <a:rect r="r" b="b" t="t" l="l"/>
            <a:pathLst>
              <a:path h="805847" w="802312">
                <a:moveTo>
                  <a:pt x="0" y="0"/>
                </a:moveTo>
                <a:lnTo>
                  <a:pt x="802313" y="0"/>
                </a:lnTo>
                <a:lnTo>
                  <a:pt x="802313" y="805846"/>
                </a:lnTo>
                <a:lnTo>
                  <a:pt x="0" y="8058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1" id="41"/>
          <p:cNvGrpSpPr/>
          <p:nvPr/>
        </p:nvGrpSpPr>
        <p:grpSpPr>
          <a:xfrm rot="0">
            <a:off x="0" y="10185543"/>
            <a:ext cx="18288000" cy="115598"/>
            <a:chOff x="0" y="0"/>
            <a:chExt cx="24384000" cy="154130"/>
          </a:xfrm>
        </p:grpSpPr>
        <p:sp>
          <p:nvSpPr>
            <p:cNvPr name="Freeform 42" id="42"/>
            <p:cNvSpPr/>
            <p:nvPr/>
          </p:nvSpPr>
          <p:spPr>
            <a:xfrm flipH="false" flipV="false" rot="0">
              <a:off x="0" y="0"/>
              <a:ext cx="24384000" cy="154178"/>
            </a:xfrm>
            <a:custGeom>
              <a:avLst/>
              <a:gdLst/>
              <a:ahLst/>
              <a:cxnLst/>
              <a:rect r="r" b="b" t="t" l="l"/>
              <a:pathLst>
                <a:path h="154178" w="24384000">
                  <a:moveTo>
                    <a:pt x="0" y="0"/>
                  </a:moveTo>
                  <a:lnTo>
                    <a:pt x="24384000" y="0"/>
                  </a:lnTo>
                  <a:lnTo>
                    <a:pt x="24384000" y="154178"/>
                  </a:lnTo>
                  <a:lnTo>
                    <a:pt x="0" y="154178"/>
                  </a:lnTo>
                  <a:close/>
                </a:path>
              </a:pathLst>
            </a:custGeom>
            <a:solidFill>
              <a:srgbClr val="000000"/>
            </a:solidFill>
          </p:spPr>
        </p:sp>
      </p:grpSp>
      <p:grpSp>
        <p:nvGrpSpPr>
          <p:cNvPr name="Group 43" id="43"/>
          <p:cNvGrpSpPr/>
          <p:nvPr/>
        </p:nvGrpSpPr>
        <p:grpSpPr>
          <a:xfrm rot="0">
            <a:off x="14548402" y="2009939"/>
            <a:ext cx="1255018" cy="1255018"/>
            <a:chOff x="0" y="0"/>
            <a:chExt cx="1673358" cy="1673358"/>
          </a:xfrm>
        </p:grpSpPr>
        <p:sp>
          <p:nvSpPr>
            <p:cNvPr name="Freeform 44" id="44"/>
            <p:cNvSpPr/>
            <p:nvPr/>
          </p:nvSpPr>
          <p:spPr>
            <a:xfrm flipH="false" flipV="false" rot="0">
              <a:off x="22225" y="22225"/>
              <a:ext cx="1628902" cy="1628902"/>
            </a:xfrm>
            <a:custGeom>
              <a:avLst/>
              <a:gdLst/>
              <a:ahLst/>
              <a:cxnLst/>
              <a:rect r="r" b="b" t="t" l="l"/>
              <a:pathLst>
                <a:path h="1628902" w="1628902">
                  <a:moveTo>
                    <a:pt x="0" y="814451"/>
                  </a:moveTo>
                  <a:cubicBezTo>
                    <a:pt x="0" y="364617"/>
                    <a:pt x="364617" y="0"/>
                    <a:pt x="814451" y="0"/>
                  </a:cubicBezTo>
                  <a:cubicBezTo>
                    <a:pt x="1264285" y="0"/>
                    <a:pt x="1628902" y="364617"/>
                    <a:pt x="1628902" y="814451"/>
                  </a:cubicBezTo>
                  <a:cubicBezTo>
                    <a:pt x="1628902" y="1264285"/>
                    <a:pt x="1264285" y="1628902"/>
                    <a:pt x="814451" y="1628902"/>
                  </a:cubicBezTo>
                  <a:cubicBezTo>
                    <a:pt x="364617" y="1628902"/>
                    <a:pt x="0" y="1264285"/>
                    <a:pt x="0" y="814451"/>
                  </a:cubicBezTo>
                  <a:close/>
                </a:path>
              </a:pathLst>
            </a:custGeom>
            <a:gradFill rotWithShape="true">
              <a:gsLst>
                <a:gs pos="0">
                  <a:srgbClr val="FC6645">
                    <a:alpha val="100000"/>
                  </a:srgbClr>
                </a:gs>
                <a:gs pos="100000">
                  <a:srgbClr val="A259FF">
                    <a:alpha val="100000"/>
                  </a:srgbClr>
                </a:gs>
              </a:gsLst>
              <a:lin ang="2700000"/>
            </a:gradFill>
          </p:spPr>
        </p:sp>
        <p:sp>
          <p:nvSpPr>
            <p:cNvPr name="Freeform 45" id="45"/>
            <p:cNvSpPr/>
            <p:nvPr/>
          </p:nvSpPr>
          <p:spPr>
            <a:xfrm flipH="false" flipV="false" rot="0">
              <a:off x="0" y="0"/>
              <a:ext cx="1673352" cy="1673352"/>
            </a:xfrm>
            <a:custGeom>
              <a:avLst/>
              <a:gdLst/>
              <a:ahLst/>
              <a:cxnLst/>
              <a:rect r="r" b="b" t="t" l="l"/>
              <a:pathLst>
                <a:path h="1673352" w="1673352">
                  <a:moveTo>
                    <a:pt x="0" y="836676"/>
                  </a:moveTo>
                  <a:cubicBezTo>
                    <a:pt x="0" y="374650"/>
                    <a:pt x="374650" y="0"/>
                    <a:pt x="836676" y="0"/>
                  </a:cubicBezTo>
                  <a:lnTo>
                    <a:pt x="836676" y="22225"/>
                  </a:lnTo>
                  <a:lnTo>
                    <a:pt x="836676" y="0"/>
                  </a:lnTo>
                  <a:cubicBezTo>
                    <a:pt x="1298702" y="0"/>
                    <a:pt x="1673352" y="374650"/>
                    <a:pt x="1673352" y="836676"/>
                  </a:cubicBezTo>
                  <a:lnTo>
                    <a:pt x="1651127" y="836676"/>
                  </a:lnTo>
                  <a:lnTo>
                    <a:pt x="1673352" y="836676"/>
                  </a:lnTo>
                  <a:cubicBezTo>
                    <a:pt x="1673352" y="1298702"/>
                    <a:pt x="1298702" y="1673352"/>
                    <a:pt x="836676" y="1673352"/>
                  </a:cubicBezTo>
                  <a:lnTo>
                    <a:pt x="836676" y="1651127"/>
                  </a:lnTo>
                  <a:lnTo>
                    <a:pt x="836676" y="1673352"/>
                  </a:lnTo>
                  <a:cubicBezTo>
                    <a:pt x="374650" y="1673352"/>
                    <a:pt x="0" y="1298702"/>
                    <a:pt x="0" y="836676"/>
                  </a:cubicBezTo>
                  <a:lnTo>
                    <a:pt x="22225" y="836676"/>
                  </a:lnTo>
                  <a:lnTo>
                    <a:pt x="41021" y="848487"/>
                  </a:lnTo>
                  <a:cubicBezTo>
                    <a:pt x="35814" y="856869"/>
                    <a:pt x="25527" y="860806"/>
                    <a:pt x="16002" y="858012"/>
                  </a:cubicBezTo>
                  <a:cubicBezTo>
                    <a:pt x="6477" y="855218"/>
                    <a:pt x="0" y="846582"/>
                    <a:pt x="0" y="836676"/>
                  </a:cubicBezTo>
                  <a:moveTo>
                    <a:pt x="44450" y="836676"/>
                  </a:moveTo>
                  <a:lnTo>
                    <a:pt x="22225" y="836676"/>
                  </a:lnTo>
                  <a:lnTo>
                    <a:pt x="3429" y="824865"/>
                  </a:lnTo>
                  <a:cubicBezTo>
                    <a:pt x="8636" y="816483"/>
                    <a:pt x="18923" y="812546"/>
                    <a:pt x="28448" y="815340"/>
                  </a:cubicBezTo>
                  <a:cubicBezTo>
                    <a:pt x="37973" y="818134"/>
                    <a:pt x="44577" y="826770"/>
                    <a:pt x="44577" y="836676"/>
                  </a:cubicBezTo>
                  <a:cubicBezTo>
                    <a:pt x="44577" y="1274191"/>
                    <a:pt x="399288" y="1628902"/>
                    <a:pt x="836803" y="1628902"/>
                  </a:cubicBezTo>
                  <a:cubicBezTo>
                    <a:pt x="1274318" y="1628902"/>
                    <a:pt x="1629029" y="1274191"/>
                    <a:pt x="1629029" y="836676"/>
                  </a:cubicBezTo>
                  <a:cubicBezTo>
                    <a:pt x="1629029" y="399161"/>
                    <a:pt x="1274191" y="44450"/>
                    <a:pt x="836676" y="44450"/>
                  </a:cubicBezTo>
                  <a:lnTo>
                    <a:pt x="836676" y="22225"/>
                  </a:lnTo>
                  <a:lnTo>
                    <a:pt x="836676" y="44450"/>
                  </a:lnTo>
                  <a:cubicBezTo>
                    <a:pt x="399161" y="44450"/>
                    <a:pt x="44450" y="399161"/>
                    <a:pt x="44450" y="836676"/>
                  </a:cubicBezTo>
                  <a:close/>
                </a:path>
              </a:pathLst>
            </a:custGeom>
            <a:solidFill>
              <a:srgbClr val="000000"/>
            </a:solidFill>
          </p:spPr>
        </p:sp>
      </p:grpSp>
      <p:grpSp>
        <p:nvGrpSpPr>
          <p:cNvPr name="Group 46" id="46"/>
          <p:cNvGrpSpPr/>
          <p:nvPr/>
        </p:nvGrpSpPr>
        <p:grpSpPr>
          <a:xfrm rot="0">
            <a:off x="3822156" y="8810926"/>
            <a:ext cx="698412" cy="698412"/>
            <a:chOff x="0" y="0"/>
            <a:chExt cx="931216" cy="931216"/>
          </a:xfrm>
        </p:grpSpPr>
        <p:sp>
          <p:nvSpPr>
            <p:cNvPr name="Freeform 47" id="47"/>
            <p:cNvSpPr/>
            <p:nvPr/>
          </p:nvSpPr>
          <p:spPr>
            <a:xfrm flipH="false" flipV="false" rot="0">
              <a:off x="25400" y="25400"/>
              <a:ext cx="880364" cy="880364"/>
            </a:xfrm>
            <a:custGeom>
              <a:avLst/>
              <a:gdLst/>
              <a:ahLst/>
              <a:cxnLst/>
              <a:rect r="r" b="b" t="t" l="l"/>
              <a:pathLst>
                <a:path h="880364" w="880364">
                  <a:moveTo>
                    <a:pt x="0" y="0"/>
                  </a:moveTo>
                  <a:lnTo>
                    <a:pt x="880364" y="0"/>
                  </a:lnTo>
                  <a:lnTo>
                    <a:pt x="880364" y="880364"/>
                  </a:lnTo>
                  <a:lnTo>
                    <a:pt x="0" y="880364"/>
                  </a:lnTo>
                  <a:close/>
                </a:path>
              </a:pathLst>
            </a:custGeom>
            <a:gradFill rotWithShape="true">
              <a:gsLst>
                <a:gs pos="0">
                  <a:srgbClr val="FC6645">
                    <a:alpha val="100000"/>
                  </a:srgbClr>
                </a:gs>
                <a:gs pos="100000">
                  <a:srgbClr val="A259FF">
                    <a:alpha val="100000"/>
                  </a:srgbClr>
                </a:gs>
              </a:gsLst>
              <a:lin ang="2700000"/>
            </a:gradFill>
          </p:spPr>
        </p:sp>
        <p:sp>
          <p:nvSpPr>
            <p:cNvPr name="Freeform 48" id="48"/>
            <p:cNvSpPr/>
            <p:nvPr/>
          </p:nvSpPr>
          <p:spPr>
            <a:xfrm flipH="false" flipV="false" rot="0">
              <a:off x="0" y="0"/>
              <a:ext cx="931164" cy="931164"/>
            </a:xfrm>
            <a:custGeom>
              <a:avLst/>
              <a:gdLst/>
              <a:ahLst/>
              <a:cxnLst/>
              <a:rect r="r" b="b" t="t" l="l"/>
              <a:pathLst>
                <a:path h="931164" w="931164">
                  <a:moveTo>
                    <a:pt x="25400" y="0"/>
                  </a:moveTo>
                  <a:lnTo>
                    <a:pt x="905764" y="0"/>
                  </a:lnTo>
                  <a:cubicBezTo>
                    <a:pt x="919734" y="0"/>
                    <a:pt x="931164" y="11430"/>
                    <a:pt x="931164" y="25400"/>
                  </a:cubicBezTo>
                  <a:lnTo>
                    <a:pt x="931164" y="905764"/>
                  </a:lnTo>
                  <a:cubicBezTo>
                    <a:pt x="931164" y="919734"/>
                    <a:pt x="919734" y="931164"/>
                    <a:pt x="905764" y="931164"/>
                  </a:cubicBezTo>
                  <a:lnTo>
                    <a:pt x="25400" y="931164"/>
                  </a:lnTo>
                  <a:cubicBezTo>
                    <a:pt x="11430" y="931164"/>
                    <a:pt x="0" y="919734"/>
                    <a:pt x="0" y="905764"/>
                  </a:cubicBezTo>
                  <a:lnTo>
                    <a:pt x="0" y="25400"/>
                  </a:lnTo>
                  <a:cubicBezTo>
                    <a:pt x="0" y="11430"/>
                    <a:pt x="11430" y="0"/>
                    <a:pt x="25400" y="0"/>
                  </a:cubicBezTo>
                  <a:moveTo>
                    <a:pt x="25400" y="50800"/>
                  </a:moveTo>
                  <a:lnTo>
                    <a:pt x="25400" y="25400"/>
                  </a:lnTo>
                  <a:lnTo>
                    <a:pt x="50800" y="25400"/>
                  </a:lnTo>
                  <a:lnTo>
                    <a:pt x="50800" y="905764"/>
                  </a:lnTo>
                  <a:lnTo>
                    <a:pt x="25400" y="905764"/>
                  </a:lnTo>
                  <a:lnTo>
                    <a:pt x="25400" y="880364"/>
                  </a:lnTo>
                  <a:lnTo>
                    <a:pt x="905764" y="880364"/>
                  </a:lnTo>
                  <a:lnTo>
                    <a:pt x="905764" y="905764"/>
                  </a:lnTo>
                  <a:lnTo>
                    <a:pt x="880364" y="905764"/>
                  </a:lnTo>
                  <a:lnTo>
                    <a:pt x="880364" y="25400"/>
                  </a:lnTo>
                  <a:lnTo>
                    <a:pt x="905764" y="25400"/>
                  </a:lnTo>
                  <a:lnTo>
                    <a:pt x="905764" y="50800"/>
                  </a:lnTo>
                  <a:lnTo>
                    <a:pt x="25400" y="50800"/>
                  </a:lnTo>
                  <a:close/>
                </a:path>
              </a:pathLst>
            </a:custGeom>
            <a:solidFill>
              <a:srgbClr val="000000"/>
            </a:solidFill>
          </p:spPr>
        </p:sp>
      </p:grpSp>
      <p:grpSp>
        <p:nvGrpSpPr>
          <p:cNvPr name="Group 49" id="49"/>
          <p:cNvGrpSpPr/>
          <p:nvPr/>
        </p:nvGrpSpPr>
        <p:grpSpPr>
          <a:xfrm rot="0">
            <a:off x="1928376" y="8311982"/>
            <a:ext cx="212495" cy="1873563"/>
            <a:chOff x="0" y="0"/>
            <a:chExt cx="283326" cy="2498084"/>
          </a:xfrm>
        </p:grpSpPr>
        <p:sp>
          <p:nvSpPr>
            <p:cNvPr name="Freeform 50" id="50"/>
            <p:cNvSpPr/>
            <p:nvPr/>
          </p:nvSpPr>
          <p:spPr>
            <a:xfrm flipH="false" flipV="false" rot="0">
              <a:off x="0" y="0"/>
              <a:ext cx="283337" cy="2498090"/>
            </a:xfrm>
            <a:custGeom>
              <a:avLst/>
              <a:gdLst/>
              <a:ahLst/>
              <a:cxnLst/>
              <a:rect r="r" b="b" t="t" l="l"/>
              <a:pathLst>
                <a:path h="2498090" w="283337">
                  <a:moveTo>
                    <a:pt x="0" y="0"/>
                  </a:moveTo>
                  <a:lnTo>
                    <a:pt x="283337" y="0"/>
                  </a:lnTo>
                  <a:lnTo>
                    <a:pt x="283337" y="2498090"/>
                  </a:lnTo>
                  <a:lnTo>
                    <a:pt x="0" y="2498090"/>
                  </a:lnTo>
                  <a:close/>
                </a:path>
              </a:pathLst>
            </a:custGeom>
            <a:solidFill>
              <a:srgbClr val="000000"/>
            </a:solidFill>
          </p:spPr>
        </p:sp>
      </p:grpSp>
      <p:sp>
        <p:nvSpPr>
          <p:cNvPr name="Freeform 51" id="51" descr="Cursor with solid fill"/>
          <p:cNvSpPr/>
          <p:nvPr/>
        </p:nvSpPr>
        <p:spPr>
          <a:xfrm flipH="false" flipV="false" rot="5840634">
            <a:off x="902839" y="4891925"/>
            <a:ext cx="915927" cy="915927"/>
          </a:xfrm>
          <a:custGeom>
            <a:avLst/>
            <a:gdLst/>
            <a:ahLst/>
            <a:cxnLst/>
            <a:rect r="r" b="b" t="t" l="l"/>
            <a:pathLst>
              <a:path h="915927" w="915927">
                <a:moveTo>
                  <a:pt x="0" y="0"/>
                </a:moveTo>
                <a:lnTo>
                  <a:pt x="915927" y="0"/>
                </a:lnTo>
                <a:lnTo>
                  <a:pt x="915927" y="915927"/>
                </a:lnTo>
                <a:lnTo>
                  <a:pt x="0" y="915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2" id="52"/>
          <p:cNvGrpSpPr/>
          <p:nvPr/>
        </p:nvGrpSpPr>
        <p:grpSpPr>
          <a:xfrm rot="0">
            <a:off x="1421677" y="382328"/>
            <a:ext cx="11169791" cy="1073269"/>
            <a:chOff x="0" y="0"/>
            <a:chExt cx="4049059" cy="389061"/>
          </a:xfrm>
        </p:grpSpPr>
        <p:sp>
          <p:nvSpPr>
            <p:cNvPr name="Freeform 53" id="53"/>
            <p:cNvSpPr/>
            <p:nvPr/>
          </p:nvSpPr>
          <p:spPr>
            <a:xfrm flipH="false" flipV="false" rot="0">
              <a:off x="0" y="0"/>
              <a:ext cx="4049059" cy="389061"/>
            </a:xfrm>
            <a:custGeom>
              <a:avLst/>
              <a:gdLst/>
              <a:ahLst/>
              <a:cxnLst/>
              <a:rect r="r" b="b" t="t" l="l"/>
              <a:pathLst>
                <a:path h="389061" w="4049059">
                  <a:moveTo>
                    <a:pt x="35349" y="0"/>
                  </a:moveTo>
                  <a:lnTo>
                    <a:pt x="4013710" y="0"/>
                  </a:lnTo>
                  <a:cubicBezTo>
                    <a:pt x="4023085" y="0"/>
                    <a:pt x="4032076" y="3724"/>
                    <a:pt x="4038706" y="10353"/>
                  </a:cubicBezTo>
                  <a:cubicBezTo>
                    <a:pt x="4045335" y="16983"/>
                    <a:pt x="4049059" y="25974"/>
                    <a:pt x="4049059" y="35349"/>
                  </a:cubicBezTo>
                  <a:lnTo>
                    <a:pt x="4049059" y="353712"/>
                  </a:lnTo>
                  <a:cubicBezTo>
                    <a:pt x="4049059" y="363087"/>
                    <a:pt x="4045335" y="372078"/>
                    <a:pt x="4038706" y="378707"/>
                  </a:cubicBezTo>
                  <a:cubicBezTo>
                    <a:pt x="4032076" y="385337"/>
                    <a:pt x="4023085" y="389061"/>
                    <a:pt x="4013710" y="389061"/>
                  </a:cubicBezTo>
                  <a:lnTo>
                    <a:pt x="35349" y="389061"/>
                  </a:lnTo>
                  <a:cubicBezTo>
                    <a:pt x="25974" y="389061"/>
                    <a:pt x="16983" y="385337"/>
                    <a:pt x="10353" y="378707"/>
                  </a:cubicBezTo>
                  <a:cubicBezTo>
                    <a:pt x="3724" y="372078"/>
                    <a:pt x="0" y="363087"/>
                    <a:pt x="0" y="353712"/>
                  </a:cubicBezTo>
                  <a:lnTo>
                    <a:pt x="0" y="35349"/>
                  </a:lnTo>
                  <a:cubicBezTo>
                    <a:pt x="0" y="25974"/>
                    <a:pt x="3724" y="16983"/>
                    <a:pt x="10353" y="10353"/>
                  </a:cubicBezTo>
                  <a:cubicBezTo>
                    <a:pt x="16983" y="3724"/>
                    <a:pt x="25974" y="0"/>
                    <a:pt x="35349" y="0"/>
                  </a:cubicBezTo>
                  <a:close/>
                </a:path>
              </a:pathLst>
            </a:custGeom>
            <a:solidFill>
              <a:srgbClr val="000000">
                <a:alpha val="0"/>
              </a:srgbClr>
            </a:solidFill>
            <a:ln w="95250" cap="rnd">
              <a:solidFill>
                <a:srgbClr val="000000"/>
              </a:solidFill>
              <a:prstDash val="solid"/>
              <a:round/>
            </a:ln>
          </p:spPr>
        </p:sp>
        <p:sp>
          <p:nvSpPr>
            <p:cNvPr name="TextBox 54" id="54"/>
            <p:cNvSpPr txBox="true"/>
            <p:nvPr/>
          </p:nvSpPr>
          <p:spPr>
            <a:xfrm>
              <a:off x="0" y="-38100"/>
              <a:ext cx="4049059" cy="427161"/>
            </a:xfrm>
            <a:prstGeom prst="rect">
              <a:avLst/>
            </a:prstGeom>
          </p:spPr>
          <p:txBody>
            <a:bodyPr anchor="ctr" rtlCol="false" tIns="50800" lIns="50800" bIns="50800" rIns="50800"/>
            <a:lstStyle/>
            <a:p>
              <a:pPr algn="ctr">
                <a:lnSpc>
                  <a:spcPts val="2659"/>
                </a:lnSpc>
              </a:pPr>
            </a:p>
          </p:txBody>
        </p:sp>
      </p:grpSp>
      <p:sp>
        <p:nvSpPr>
          <p:cNvPr name="TextBox 55" id="55"/>
          <p:cNvSpPr txBox="true"/>
          <p:nvPr/>
        </p:nvSpPr>
        <p:spPr>
          <a:xfrm rot="0">
            <a:off x="1715738" y="410988"/>
            <a:ext cx="10581669" cy="877543"/>
          </a:xfrm>
          <a:prstGeom prst="rect">
            <a:avLst/>
          </a:prstGeom>
        </p:spPr>
        <p:txBody>
          <a:bodyPr anchor="t" rtlCol="false" tIns="0" lIns="0" bIns="0" rIns="0">
            <a:spAutoFit/>
          </a:bodyPr>
          <a:lstStyle/>
          <a:p>
            <a:pPr algn="ctr">
              <a:lnSpc>
                <a:spcPts val="6756"/>
              </a:lnSpc>
              <a:spcBef>
                <a:spcPct val="0"/>
              </a:spcBef>
            </a:pPr>
            <a:r>
              <a:rPr lang="en-US" sz="4826">
                <a:solidFill>
                  <a:srgbClr val="000000"/>
                </a:solidFill>
                <a:latin typeface="Poppins Bold"/>
              </a:rPr>
              <a:t>Requirements Analysis</a:t>
            </a:r>
          </a:p>
        </p:txBody>
      </p:sp>
      <p:sp>
        <p:nvSpPr>
          <p:cNvPr name="TextBox 56" id="56"/>
          <p:cNvSpPr txBox="true"/>
          <p:nvPr/>
        </p:nvSpPr>
        <p:spPr>
          <a:xfrm rot="0">
            <a:off x="14096870" y="9004500"/>
            <a:ext cx="4095108" cy="803869"/>
          </a:xfrm>
          <a:prstGeom prst="rect">
            <a:avLst/>
          </a:prstGeom>
        </p:spPr>
        <p:txBody>
          <a:bodyPr anchor="t" rtlCol="false" tIns="0" lIns="0" bIns="0" rIns="0">
            <a:spAutoFit/>
          </a:bodyPr>
          <a:lstStyle/>
          <a:p>
            <a:pPr algn="ctr">
              <a:lnSpc>
                <a:spcPts val="5530"/>
              </a:lnSpc>
            </a:pPr>
            <a:r>
              <a:rPr lang="en-US" sz="5883">
                <a:solidFill>
                  <a:srgbClr val="000000"/>
                </a:solidFill>
                <a:latin typeface="Poppins Bold"/>
              </a:rPr>
              <a:t>GROUP 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sp>
        <p:nvSpPr>
          <p:cNvPr name="Freeform 2" id="2"/>
          <p:cNvSpPr/>
          <p:nvPr/>
        </p:nvSpPr>
        <p:spPr>
          <a:xfrm flipH="false" flipV="false" rot="0">
            <a:off x="1437236" y="1484278"/>
            <a:ext cx="9259965" cy="4240292"/>
          </a:xfrm>
          <a:custGeom>
            <a:avLst/>
            <a:gdLst/>
            <a:ahLst/>
            <a:cxnLst/>
            <a:rect r="r" b="b" t="t" l="l"/>
            <a:pathLst>
              <a:path h="4240292" w="9259965">
                <a:moveTo>
                  <a:pt x="0" y="0"/>
                </a:moveTo>
                <a:lnTo>
                  <a:pt x="9259965" y="0"/>
                </a:lnTo>
                <a:lnTo>
                  <a:pt x="9259965" y="4240293"/>
                </a:lnTo>
                <a:lnTo>
                  <a:pt x="0" y="42402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19086" y="6035140"/>
            <a:ext cx="9001113" cy="4121759"/>
          </a:xfrm>
          <a:custGeom>
            <a:avLst/>
            <a:gdLst/>
            <a:ahLst/>
            <a:cxnLst/>
            <a:rect r="r" b="b" t="t" l="l"/>
            <a:pathLst>
              <a:path h="4121759" w="9001113">
                <a:moveTo>
                  <a:pt x="0" y="0"/>
                </a:moveTo>
                <a:lnTo>
                  <a:pt x="9001113" y="0"/>
                </a:lnTo>
                <a:lnTo>
                  <a:pt x="9001113" y="4121760"/>
                </a:lnTo>
                <a:lnTo>
                  <a:pt x="0" y="41217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119643" y="2540432"/>
            <a:ext cx="4819177" cy="1287122"/>
          </a:xfrm>
          <a:custGeom>
            <a:avLst/>
            <a:gdLst/>
            <a:ahLst/>
            <a:cxnLst/>
            <a:rect r="r" b="b" t="t" l="l"/>
            <a:pathLst>
              <a:path h="1287122" w="4819177">
                <a:moveTo>
                  <a:pt x="0" y="0"/>
                </a:moveTo>
                <a:lnTo>
                  <a:pt x="4819177" y="0"/>
                </a:lnTo>
                <a:lnTo>
                  <a:pt x="4819177" y="1287122"/>
                </a:lnTo>
                <a:lnTo>
                  <a:pt x="0" y="1287122"/>
                </a:lnTo>
                <a:lnTo>
                  <a:pt x="0" y="0"/>
                </a:lnTo>
                <a:close/>
              </a:path>
            </a:pathLst>
          </a:custGeom>
          <a:blipFill>
            <a:blip r:embed="rId6">
              <a:alphaModFix amt="31000"/>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61812" y="335257"/>
            <a:ext cx="16164377" cy="815647"/>
          </a:xfrm>
          <a:prstGeom prst="rect">
            <a:avLst/>
          </a:prstGeom>
        </p:spPr>
        <p:txBody>
          <a:bodyPr anchor="t" rtlCol="false" tIns="0" lIns="0" bIns="0" rIns="0">
            <a:spAutoFit/>
          </a:bodyPr>
          <a:lstStyle/>
          <a:p>
            <a:pPr algn="ctr">
              <a:lnSpc>
                <a:spcPts val="5832"/>
              </a:lnSpc>
            </a:pPr>
            <a:r>
              <a:rPr lang="en-US" sz="5400">
                <a:solidFill>
                  <a:srgbClr val="000000"/>
                </a:solidFill>
                <a:latin typeface="Poppins Semi-Bold"/>
              </a:rPr>
              <a:t> SWOT Analysis</a:t>
            </a:r>
          </a:p>
        </p:txBody>
      </p:sp>
      <p:sp>
        <p:nvSpPr>
          <p:cNvPr name="TextBox 6" id="6"/>
          <p:cNvSpPr txBox="true"/>
          <p:nvPr/>
        </p:nvSpPr>
        <p:spPr>
          <a:xfrm rot="0">
            <a:off x="1625037" y="1585832"/>
            <a:ext cx="2658702" cy="828216"/>
          </a:xfrm>
          <a:prstGeom prst="rect">
            <a:avLst/>
          </a:prstGeom>
        </p:spPr>
        <p:txBody>
          <a:bodyPr anchor="t" rtlCol="false" tIns="0" lIns="0" bIns="0" rIns="0">
            <a:spAutoFit/>
          </a:bodyPr>
          <a:lstStyle/>
          <a:p>
            <a:pPr algn="ctr" marL="0" indent="0" lvl="0">
              <a:lnSpc>
                <a:spcPts val="3271"/>
              </a:lnSpc>
              <a:spcBef>
                <a:spcPct val="0"/>
              </a:spcBef>
            </a:pPr>
            <a:r>
              <a:rPr lang="en-US" sz="2516">
                <a:solidFill>
                  <a:srgbClr val="000000"/>
                </a:solidFill>
                <a:latin typeface="Poppins Bold"/>
              </a:rPr>
              <a:t> Technological Advancements</a:t>
            </a:r>
          </a:p>
        </p:txBody>
      </p:sp>
      <p:sp>
        <p:nvSpPr>
          <p:cNvPr name="TextBox 7" id="7"/>
          <p:cNvSpPr txBox="true"/>
          <p:nvPr/>
        </p:nvSpPr>
        <p:spPr>
          <a:xfrm rot="0">
            <a:off x="1625037" y="4723119"/>
            <a:ext cx="2658702" cy="980064"/>
          </a:xfrm>
          <a:prstGeom prst="rect">
            <a:avLst/>
          </a:prstGeom>
        </p:spPr>
        <p:txBody>
          <a:bodyPr anchor="t" rtlCol="false" tIns="0" lIns="0" bIns="0" rIns="0">
            <a:spAutoFit/>
          </a:bodyPr>
          <a:lstStyle/>
          <a:p>
            <a:pPr algn="ctr" marL="0" indent="0" lvl="0">
              <a:lnSpc>
                <a:spcPts val="3855"/>
              </a:lnSpc>
              <a:spcBef>
                <a:spcPct val="0"/>
              </a:spcBef>
            </a:pPr>
            <a:r>
              <a:rPr lang="en-US" sz="2965">
                <a:solidFill>
                  <a:srgbClr val="000000"/>
                </a:solidFill>
                <a:latin typeface="Poppins Bold"/>
              </a:rPr>
              <a:t> Stakeholder Support</a:t>
            </a:r>
          </a:p>
        </p:txBody>
      </p:sp>
      <p:sp>
        <p:nvSpPr>
          <p:cNvPr name="TextBox 8" id="8"/>
          <p:cNvSpPr txBox="true"/>
          <p:nvPr/>
        </p:nvSpPr>
        <p:spPr>
          <a:xfrm rot="0">
            <a:off x="1680774" y="3126843"/>
            <a:ext cx="2658702" cy="920606"/>
          </a:xfrm>
          <a:prstGeom prst="rect">
            <a:avLst/>
          </a:prstGeom>
        </p:spPr>
        <p:txBody>
          <a:bodyPr anchor="t" rtlCol="false" tIns="0" lIns="0" bIns="0" rIns="0">
            <a:spAutoFit/>
          </a:bodyPr>
          <a:lstStyle/>
          <a:p>
            <a:pPr algn="ctr" marL="0" indent="0" lvl="0">
              <a:lnSpc>
                <a:spcPts val="3563"/>
              </a:lnSpc>
              <a:spcBef>
                <a:spcPct val="0"/>
              </a:spcBef>
            </a:pPr>
            <a:r>
              <a:rPr lang="en-US" sz="2741">
                <a:solidFill>
                  <a:srgbClr val="000000"/>
                </a:solidFill>
                <a:latin typeface="Poppins Bold"/>
              </a:rPr>
              <a:t>Expertise and Experience</a:t>
            </a:r>
          </a:p>
        </p:txBody>
      </p:sp>
      <p:sp>
        <p:nvSpPr>
          <p:cNvPr name="TextBox 9" id="9"/>
          <p:cNvSpPr txBox="true"/>
          <p:nvPr/>
        </p:nvSpPr>
        <p:spPr>
          <a:xfrm rot="0">
            <a:off x="7790354" y="3117318"/>
            <a:ext cx="2658702" cy="971312"/>
          </a:xfrm>
          <a:prstGeom prst="rect">
            <a:avLst/>
          </a:prstGeom>
        </p:spPr>
        <p:txBody>
          <a:bodyPr anchor="t" rtlCol="false" tIns="0" lIns="0" bIns="0" rIns="0">
            <a:spAutoFit/>
          </a:bodyPr>
          <a:lstStyle/>
          <a:p>
            <a:pPr algn="ctr" marL="0" indent="0" lvl="0">
              <a:lnSpc>
                <a:spcPts val="3709"/>
              </a:lnSpc>
              <a:spcBef>
                <a:spcPct val="0"/>
              </a:spcBef>
            </a:pPr>
            <a:r>
              <a:rPr lang="en-US" sz="2853">
                <a:solidFill>
                  <a:srgbClr val="000000"/>
                </a:solidFill>
                <a:latin typeface="Poppins Bold"/>
              </a:rPr>
              <a:t>Complexity of Integration</a:t>
            </a:r>
          </a:p>
        </p:txBody>
      </p:sp>
      <p:sp>
        <p:nvSpPr>
          <p:cNvPr name="TextBox 10" id="10"/>
          <p:cNvSpPr txBox="true"/>
          <p:nvPr/>
        </p:nvSpPr>
        <p:spPr>
          <a:xfrm rot="0">
            <a:off x="7790354" y="4739400"/>
            <a:ext cx="2906847" cy="828216"/>
          </a:xfrm>
          <a:prstGeom prst="rect">
            <a:avLst/>
          </a:prstGeom>
        </p:spPr>
        <p:txBody>
          <a:bodyPr anchor="t" rtlCol="false" tIns="0" lIns="0" bIns="0" rIns="0">
            <a:spAutoFit/>
          </a:bodyPr>
          <a:lstStyle/>
          <a:p>
            <a:pPr algn="ctr" marL="0" indent="0" lvl="0">
              <a:lnSpc>
                <a:spcPts val="3271"/>
              </a:lnSpc>
              <a:spcBef>
                <a:spcPct val="0"/>
              </a:spcBef>
            </a:pPr>
            <a:r>
              <a:rPr lang="en-US" sz="2516">
                <a:solidFill>
                  <a:srgbClr val="000000"/>
                </a:solidFill>
                <a:latin typeface="Poppins Bold"/>
              </a:rPr>
              <a:t> Dependency on External Factors</a:t>
            </a:r>
          </a:p>
        </p:txBody>
      </p:sp>
      <p:sp>
        <p:nvSpPr>
          <p:cNvPr name="TextBox 11" id="11"/>
          <p:cNvSpPr txBox="true"/>
          <p:nvPr/>
        </p:nvSpPr>
        <p:spPr>
          <a:xfrm rot="0">
            <a:off x="5626341" y="3238695"/>
            <a:ext cx="877147" cy="677850"/>
          </a:xfrm>
          <a:prstGeom prst="rect">
            <a:avLst/>
          </a:prstGeom>
        </p:spPr>
        <p:txBody>
          <a:bodyPr anchor="t" rtlCol="false" tIns="0" lIns="0" bIns="0" rIns="0">
            <a:spAutoFit/>
          </a:bodyPr>
          <a:lstStyle/>
          <a:p>
            <a:pPr algn="ctr" marL="0" indent="0" lvl="0">
              <a:lnSpc>
                <a:spcPts val="5169"/>
              </a:lnSpc>
              <a:spcBef>
                <a:spcPct val="0"/>
              </a:spcBef>
            </a:pPr>
            <a:r>
              <a:rPr lang="en-US" sz="3976">
                <a:solidFill>
                  <a:srgbClr val="000000"/>
                </a:solidFill>
                <a:latin typeface="Poppins Bold"/>
              </a:rPr>
              <a:t>SW</a:t>
            </a:r>
          </a:p>
        </p:txBody>
      </p:sp>
      <p:sp>
        <p:nvSpPr>
          <p:cNvPr name="TextBox 12" id="12"/>
          <p:cNvSpPr txBox="true"/>
          <p:nvPr/>
        </p:nvSpPr>
        <p:spPr>
          <a:xfrm rot="0">
            <a:off x="7914426" y="1576307"/>
            <a:ext cx="2658702" cy="920606"/>
          </a:xfrm>
          <a:prstGeom prst="rect">
            <a:avLst/>
          </a:prstGeom>
        </p:spPr>
        <p:txBody>
          <a:bodyPr anchor="t" rtlCol="false" tIns="0" lIns="0" bIns="0" rIns="0">
            <a:spAutoFit/>
          </a:bodyPr>
          <a:lstStyle/>
          <a:p>
            <a:pPr algn="ctr" marL="0" indent="0" lvl="0">
              <a:lnSpc>
                <a:spcPts val="3563"/>
              </a:lnSpc>
              <a:spcBef>
                <a:spcPct val="0"/>
              </a:spcBef>
            </a:pPr>
            <a:r>
              <a:rPr lang="en-US" sz="2741">
                <a:solidFill>
                  <a:srgbClr val="000000"/>
                </a:solidFill>
                <a:latin typeface="Poppins Bold"/>
              </a:rPr>
              <a:t>Resource Constraints</a:t>
            </a:r>
          </a:p>
        </p:txBody>
      </p:sp>
      <p:sp>
        <p:nvSpPr>
          <p:cNvPr name="TextBox 13" id="13"/>
          <p:cNvSpPr txBox="true"/>
          <p:nvPr/>
        </p:nvSpPr>
        <p:spPr>
          <a:xfrm rot="0">
            <a:off x="7801638" y="6132524"/>
            <a:ext cx="2584381" cy="806395"/>
          </a:xfrm>
          <a:prstGeom prst="rect">
            <a:avLst/>
          </a:prstGeom>
        </p:spPr>
        <p:txBody>
          <a:bodyPr anchor="t" rtlCol="false" tIns="0" lIns="0" bIns="0" rIns="0">
            <a:spAutoFit/>
          </a:bodyPr>
          <a:lstStyle/>
          <a:p>
            <a:pPr algn="ctr" marL="0" indent="0" lvl="0">
              <a:lnSpc>
                <a:spcPts val="3180"/>
              </a:lnSpc>
              <a:spcBef>
                <a:spcPct val="0"/>
              </a:spcBef>
            </a:pPr>
            <a:r>
              <a:rPr lang="en-US" sz="2446">
                <a:solidFill>
                  <a:srgbClr val="000000"/>
                </a:solidFill>
                <a:latin typeface="Poppins Bold"/>
              </a:rPr>
              <a:t> Market Demand</a:t>
            </a:r>
          </a:p>
        </p:txBody>
      </p:sp>
      <p:sp>
        <p:nvSpPr>
          <p:cNvPr name="TextBox 14" id="14"/>
          <p:cNvSpPr txBox="true"/>
          <p:nvPr/>
        </p:nvSpPr>
        <p:spPr>
          <a:xfrm rot="0">
            <a:off x="7801638" y="9172586"/>
            <a:ext cx="2584381" cy="855951"/>
          </a:xfrm>
          <a:prstGeom prst="rect">
            <a:avLst/>
          </a:prstGeom>
        </p:spPr>
        <p:txBody>
          <a:bodyPr anchor="t" rtlCol="false" tIns="0" lIns="0" bIns="0" rIns="0">
            <a:spAutoFit/>
          </a:bodyPr>
          <a:lstStyle/>
          <a:p>
            <a:pPr algn="ctr" marL="0" indent="0" lvl="0">
              <a:lnSpc>
                <a:spcPts val="3322"/>
              </a:lnSpc>
              <a:spcBef>
                <a:spcPct val="0"/>
              </a:spcBef>
            </a:pPr>
            <a:r>
              <a:rPr lang="en-US" sz="2555">
                <a:solidFill>
                  <a:srgbClr val="000000"/>
                </a:solidFill>
                <a:latin typeface="Poppins Bold"/>
              </a:rPr>
              <a:t>Technological Advancements</a:t>
            </a:r>
          </a:p>
        </p:txBody>
      </p:sp>
      <p:sp>
        <p:nvSpPr>
          <p:cNvPr name="TextBox 15" id="15"/>
          <p:cNvSpPr txBox="true"/>
          <p:nvPr/>
        </p:nvSpPr>
        <p:spPr>
          <a:xfrm rot="0">
            <a:off x="7855817" y="7639716"/>
            <a:ext cx="2584381" cy="886944"/>
          </a:xfrm>
          <a:prstGeom prst="rect">
            <a:avLst/>
          </a:prstGeom>
        </p:spPr>
        <p:txBody>
          <a:bodyPr anchor="t" rtlCol="false" tIns="0" lIns="0" bIns="0" rIns="0">
            <a:spAutoFit/>
          </a:bodyPr>
          <a:lstStyle/>
          <a:p>
            <a:pPr algn="ctr" marL="0" indent="0" lvl="0">
              <a:lnSpc>
                <a:spcPts val="3463"/>
              </a:lnSpc>
              <a:spcBef>
                <a:spcPct val="0"/>
              </a:spcBef>
            </a:pPr>
            <a:r>
              <a:rPr lang="en-US" sz="2664">
                <a:solidFill>
                  <a:srgbClr val="000000"/>
                </a:solidFill>
                <a:latin typeface="Poppins Bold"/>
              </a:rPr>
              <a:t>Partnership Opportunities</a:t>
            </a:r>
          </a:p>
        </p:txBody>
      </p:sp>
      <p:sp>
        <p:nvSpPr>
          <p:cNvPr name="TextBox 16" id="16"/>
          <p:cNvSpPr txBox="true"/>
          <p:nvPr/>
        </p:nvSpPr>
        <p:spPr>
          <a:xfrm rot="0">
            <a:off x="13794610" y="7630191"/>
            <a:ext cx="2584381" cy="479211"/>
          </a:xfrm>
          <a:prstGeom prst="rect">
            <a:avLst/>
          </a:prstGeom>
        </p:spPr>
        <p:txBody>
          <a:bodyPr anchor="t" rtlCol="false" tIns="0" lIns="0" bIns="0" rIns="0">
            <a:spAutoFit/>
          </a:bodyPr>
          <a:lstStyle/>
          <a:p>
            <a:pPr algn="ctr" marL="0" indent="0" lvl="0">
              <a:lnSpc>
                <a:spcPts val="3605"/>
              </a:lnSpc>
              <a:spcBef>
                <a:spcPct val="0"/>
              </a:spcBef>
            </a:pPr>
            <a:r>
              <a:rPr lang="en-US" sz="2773">
                <a:solidFill>
                  <a:srgbClr val="000000"/>
                </a:solidFill>
                <a:latin typeface="Poppins Bold"/>
              </a:rPr>
              <a:t>Security Risks</a:t>
            </a:r>
          </a:p>
        </p:txBody>
      </p:sp>
      <p:sp>
        <p:nvSpPr>
          <p:cNvPr name="TextBox 17" id="17"/>
          <p:cNvSpPr txBox="true"/>
          <p:nvPr/>
        </p:nvSpPr>
        <p:spPr>
          <a:xfrm rot="0">
            <a:off x="13794610" y="9197937"/>
            <a:ext cx="2825589" cy="806395"/>
          </a:xfrm>
          <a:prstGeom prst="rect">
            <a:avLst/>
          </a:prstGeom>
        </p:spPr>
        <p:txBody>
          <a:bodyPr anchor="t" rtlCol="false" tIns="0" lIns="0" bIns="0" rIns="0">
            <a:spAutoFit/>
          </a:bodyPr>
          <a:lstStyle/>
          <a:p>
            <a:pPr algn="ctr" marL="0" indent="0" lvl="0">
              <a:lnSpc>
                <a:spcPts val="3180"/>
              </a:lnSpc>
              <a:spcBef>
                <a:spcPct val="0"/>
              </a:spcBef>
            </a:pPr>
            <a:r>
              <a:rPr lang="en-US" sz="2446">
                <a:solidFill>
                  <a:srgbClr val="000000"/>
                </a:solidFill>
                <a:latin typeface="Poppins Bold"/>
              </a:rPr>
              <a:t>Competitive Landscape</a:t>
            </a:r>
          </a:p>
        </p:txBody>
      </p:sp>
      <p:sp>
        <p:nvSpPr>
          <p:cNvPr name="TextBox 18" id="18"/>
          <p:cNvSpPr txBox="true"/>
          <p:nvPr/>
        </p:nvSpPr>
        <p:spPr>
          <a:xfrm rot="0">
            <a:off x="11691090" y="7738384"/>
            <a:ext cx="852628" cy="661032"/>
          </a:xfrm>
          <a:prstGeom prst="rect">
            <a:avLst/>
          </a:prstGeom>
        </p:spPr>
        <p:txBody>
          <a:bodyPr anchor="t" rtlCol="false" tIns="0" lIns="0" bIns="0" rIns="0">
            <a:spAutoFit/>
          </a:bodyPr>
          <a:lstStyle/>
          <a:p>
            <a:pPr algn="ctr" marL="0" indent="0" lvl="0">
              <a:lnSpc>
                <a:spcPts val="5024"/>
              </a:lnSpc>
              <a:spcBef>
                <a:spcPct val="0"/>
              </a:spcBef>
            </a:pPr>
            <a:r>
              <a:rPr lang="en-US" sz="3865">
                <a:solidFill>
                  <a:srgbClr val="000000"/>
                </a:solidFill>
                <a:latin typeface="Poppins Bold"/>
              </a:rPr>
              <a:t>OT</a:t>
            </a:r>
          </a:p>
        </p:txBody>
      </p:sp>
      <p:sp>
        <p:nvSpPr>
          <p:cNvPr name="TextBox 19" id="19"/>
          <p:cNvSpPr txBox="true"/>
          <p:nvPr/>
        </p:nvSpPr>
        <p:spPr>
          <a:xfrm rot="0">
            <a:off x="13915214" y="6132524"/>
            <a:ext cx="2584381" cy="886944"/>
          </a:xfrm>
          <a:prstGeom prst="rect">
            <a:avLst/>
          </a:prstGeom>
        </p:spPr>
        <p:txBody>
          <a:bodyPr anchor="t" rtlCol="false" tIns="0" lIns="0" bIns="0" rIns="0">
            <a:spAutoFit/>
          </a:bodyPr>
          <a:lstStyle/>
          <a:p>
            <a:pPr algn="ctr" marL="0" indent="0" lvl="0">
              <a:lnSpc>
                <a:spcPts val="3463"/>
              </a:lnSpc>
              <a:spcBef>
                <a:spcPct val="0"/>
              </a:spcBef>
            </a:pPr>
            <a:r>
              <a:rPr lang="en-US" sz="2664">
                <a:solidFill>
                  <a:srgbClr val="000000"/>
                </a:solidFill>
                <a:latin typeface="Poppins Bold"/>
              </a:rPr>
              <a:t>Regulatory Challenges</a:t>
            </a:r>
          </a:p>
        </p:txBody>
      </p:sp>
      <p:sp>
        <p:nvSpPr>
          <p:cNvPr name="Freeform 20" id="20"/>
          <p:cNvSpPr/>
          <p:nvPr/>
        </p:nvSpPr>
        <p:spPr>
          <a:xfrm flipH="false" flipV="false" rot="0">
            <a:off x="1028700" y="7877221"/>
            <a:ext cx="4819177" cy="1287122"/>
          </a:xfrm>
          <a:custGeom>
            <a:avLst/>
            <a:gdLst/>
            <a:ahLst/>
            <a:cxnLst/>
            <a:rect r="r" b="b" t="t" l="l"/>
            <a:pathLst>
              <a:path h="1287122" w="4819177">
                <a:moveTo>
                  <a:pt x="0" y="0"/>
                </a:moveTo>
                <a:lnTo>
                  <a:pt x="4819177" y="0"/>
                </a:lnTo>
                <a:lnTo>
                  <a:pt x="4819177" y="1287121"/>
                </a:lnTo>
                <a:lnTo>
                  <a:pt x="0" y="1287121"/>
                </a:lnTo>
                <a:lnTo>
                  <a:pt x="0" y="0"/>
                </a:lnTo>
                <a:close/>
              </a:path>
            </a:pathLst>
          </a:custGeom>
          <a:blipFill>
            <a:blip r:embed="rId6">
              <a:alphaModFix amt="31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grpSp>
        <p:nvGrpSpPr>
          <p:cNvPr name="Group 2" id="2"/>
          <p:cNvGrpSpPr/>
          <p:nvPr/>
        </p:nvGrpSpPr>
        <p:grpSpPr>
          <a:xfrm rot="9258659">
            <a:off x="16171522" y="-2445551"/>
            <a:ext cx="3553416" cy="3257151"/>
            <a:chOff x="0" y="0"/>
            <a:chExt cx="6034856" cy="5531702"/>
          </a:xfrm>
        </p:grpSpPr>
        <p:sp>
          <p:nvSpPr>
            <p:cNvPr name="Freeform 3" id="3"/>
            <p:cNvSpPr/>
            <p:nvPr/>
          </p:nvSpPr>
          <p:spPr>
            <a:xfrm flipH="false" flipV="false" rot="0">
              <a:off x="0" y="0"/>
              <a:ext cx="6034913" cy="5531612"/>
            </a:xfrm>
            <a:custGeom>
              <a:avLst/>
              <a:gdLst/>
              <a:ahLst/>
              <a:cxnLst/>
              <a:rect r="r" b="b" t="t" l="l"/>
              <a:pathLst>
                <a:path h="5531612" w="6034913">
                  <a:moveTo>
                    <a:pt x="1406271" y="0"/>
                  </a:moveTo>
                  <a:cubicBezTo>
                    <a:pt x="3962527" y="0"/>
                    <a:pt x="6034913" y="2072259"/>
                    <a:pt x="6034913" y="4628515"/>
                  </a:cubicBezTo>
                  <a:cubicBezTo>
                    <a:pt x="6034913" y="4788281"/>
                    <a:pt x="6026785" y="4946142"/>
                    <a:pt x="6011037" y="5101717"/>
                  </a:cubicBezTo>
                  <a:lnTo>
                    <a:pt x="5945378" y="5531612"/>
                  </a:lnTo>
                  <a:lnTo>
                    <a:pt x="0" y="5531612"/>
                  </a:lnTo>
                  <a:lnTo>
                    <a:pt x="0" y="219075"/>
                  </a:lnTo>
                  <a:lnTo>
                    <a:pt x="29972" y="208153"/>
                  </a:lnTo>
                  <a:cubicBezTo>
                    <a:pt x="464693" y="72898"/>
                    <a:pt x="926973" y="0"/>
                    <a:pt x="1406271" y="0"/>
                  </a:cubicBezTo>
                  <a:close/>
                </a:path>
              </a:pathLst>
            </a:custGeom>
            <a:solidFill>
              <a:srgbClr val="F14E1C"/>
            </a:solidFill>
          </p:spPr>
        </p:sp>
      </p:grpSp>
      <p:grpSp>
        <p:nvGrpSpPr>
          <p:cNvPr name="Group 4" id="4"/>
          <p:cNvGrpSpPr/>
          <p:nvPr/>
        </p:nvGrpSpPr>
        <p:grpSpPr>
          <a:xfrm rot="-5522142">
            <a:off x="15182671" y="8408528"/>
            <a:ext cx="3553416" cy="3257151"/>
            <a:chOff x="0" y="0"/>
            <a:chExt cx="6034856" cy="5531702"/>
          </a:xfrm>
        </p:grpSpPr>
        <p:sp>
          <p:nvSpPr>
            <p:cNvPr name="Freeform 5" id="5"/>
            <p:cNvSpPr/>
            <p:nvPr/>
          </p:nvSpPr>
          <p:spPr>
            <a:xfrm flipH="false" flipV="false" rot="0">
              <a:off x="0" y="0"/>
              <a:ext cx="6034913" cy="5531612"/>
            </a:xfrm>
            <a:custGeom>
              <a:avLst/>
              <a:gdLst/>
              <a:ahLst/>
              <a:cxnLst/>
              <a:rect r="r" b="b" t="t" l="l"/>
              <a:pathLst>
                <a:path h="5531612" w="6034913">
                  <a:moveTo>
                    <a:pt x="1406271" y="0"/>
                  </a:moveTo>
                  <a:cubicBezTo>
                    <a:pt x="3962527" y="0"/>
                    <a:pt x="6034913" y="2072259"/>
                    <a:pt x="6034913" y="4628515"/>
                  </a:cubicBezTo>
                  <a:cubicBezTo>
                    <a:pt x="6034913" y="4788281"/>
                    <a:pt x="6026785" y="4946142"/>
                    <a:pt x="6011037" y="5101717"/>
                  </a:cubicBezTo>
                  <a:lnTo>
                    <a:pt x="5945378" y="5531612"/>
                  </a:lnTo>
                  <a:lnTo>
                    <a:pt x="0" y="5531612"/>
                  </a:lnTo>
                  <a:lnTo>
                    <a:pt x="0" y="219075"/>
                  </a:lnTo>
                  <a:lnTo>
                    <a:pt x="29972" y="208153"/>
                  </a:lnTo>
                  <a:cubicBezTo>
                    <a:pt x="464693" y="72898"/>
                    <a:pt x="926973" y="0"/>
                    <a:pt x="1406271" y="0"/>
                  </a:cubicBezTo>
                  <a:close/>
                </a:path>
              </a:pathLst>
            </a:custGeom>
            <a:solidFill>
              <a:srgbClr val="FF66C4">
                <a:alpha val="63922"/>
              </a:srgbClr>
            </a:solidFill>
          </p:spPr>
        </p:sp>
      </p:grpSp>
      <p:grpSp>
        <p:nvGrpSpPr>
          <p:cNvPr name="Group 6" id="6"/>
          <p:cNvGrpSpPr/>
          <p:nvPr/>
        </p:nvGrpSpPr>
        <p:grpSpPr>
          <a:xfrm rot="0">
            <a:off x="16959379" y="7912734"/>
            <a:ext cx="1489951" cy="1495877"/>
            <a:chOff x="0" y="0"/>
            <a:chExt cx="2573394" cy="2583630"/>
          </a:xfrm>
        </p:grpSpPr>
        <p:sp>
          <p:nvSpPr>
            <p:cNvPr name="Freeform 7" id="7"/>
            <p:cNvSpPr/>
            <p:nvPr/>
          </p:nvSpPr>
          <p:spPr>
            <a:xfrm flipH="false" flipV="false" rot="0">
              <a:off x="204724" y="-29083"/>
              <a:ext cx="2475611" cy="2754503"/>
            </a:xfrm>
            <a:custGeom>
              <a:avLst/>
              <a:gdLst/>
              <a:ahLst/>
              <a:cxnLst/>
              <a:rect r="r" b="b" t="t" l="l"/>
              <a:pathLst>
                <a:path h="2754503" w="2475611">
                  <a:moveTo>
                    <a:pt x="1020191" y="30607"/>
                  </a:moveTo>
                  <a:lnTo>
                    <a:pt x="1020191" y="52832"/>
                  </a:lnTo>
                  <a:lnTo>
                    <a:pt x="1019048" y="30607"/>
                  </a:lnTo>
                  <a:cubicBezTo>
                    <a:pt x="1641348" y="0"/>
                    <a:pt x="2195957" y="421513"/>
                    <a:pt x="2335784" y="1030859"/>
                  </a:cubicBezTo>
                  <a:lnTo>
                    <a:pt x="2314067" y="1035812"/>
                  </a:lnTo>
                  <a:lnTo>
                    <a:pt x="2335784" y="1030859"/>
                  </a:lnTo>
                  <a:cubicBezTo>
                    <a:pt x="2475611" y="1640205"/>
                    <a:pt x="2160524" y="2262759"/>
                    <a:pt x="1587754" y="2508631"/>
                  </a:cubicBezTo>
                  <a:cubicBezTo>
                    <a:pt x="1014984" y="2754503"/>
                    <a:pt x="348869" y="2553081"/>
                    <a:pt x="6731" y="2030349"/>
                  </a:cubicBezTo>
                  <a:cubicBezTo>
                    <a:pt x="0" y="2020062"/>
                    <a:pt x="2921" y="2006346"/>
                    <a:pt x="13081" y="1999615"/>
                  </a:cubicBezTo>
                  <a:lnTo>
                    <a:pt x="1069721" y="1302258"/>
                  </a:lnTo>
                  <a:lnTo>
                    <a:pt x="1081913" y="1320800"/>
                  </a:lnTo>
                  <a:lnTo>
                    <a:pt x="1059688" y="1321943"/>
                  </a:lnTo>
                  <a:lnTo>
                    <a:pt x="997966" y="53848"/>
                  </a:lnTo>
                  <a:cubicBezTo>
                    <a:pt x="997712" y="47752"/>
                    <a:pt x="999871" y="41783"/>
                    <a:pt x="1004062" y="37465"/>
                  </a:cubicBezTo>
                  <a:cubicBezTo>
                    <a:pt x="1008253" y="33147"/>
                    <a:pt x="1014095" y="30607"/>
                    <a:pt x="1020191" y="30607"/>
                  </a:cubicBezTo>
                  <a:moveTo>
                    <a:pt x="1020191" y="75057"/>
                  </a:moveTo>
                  <a:lnTo>
                    <a:pt x="1020191" y="52832"/>
                  </a:lnTo>
                  <a:lnTo>
                    <a:pt x="1042416" y="51689"/>
                  </a:lnTo>
                  <a:lnTo>
                    <a:pt x="1104265" y="1319784"/>
                  </a:lnTo>
                  <a:cubicBezTo>
                    <a:pt x="1104646" y="1327658"/>
                    <a:pt x="1100836" y="1335151"/>
                    <a:pt x="1094359" y="1339469"/>
                  </a:cubicBezTo>
                  <a:lnTo>
                    <a:pt x="37719" y="2036826"/>
                  </a:lnTo>
                  <a:lnTo>
                    <a:pt x="25527" y="2018284"/>
                  </a:lnTo>
                  <a:lnTo>
                    <a:pt x="44069" y="2006092"/>
                  </a:lnTo>
                  <a:cubicBezTo>
                    <a:pt x="374523" y="2510790"/>
                    <a:pt x="1017397" y="2705227"/>
                    <a:pt x="1570355" y="2467864"/>
                  </a:cubicBezTo>
                  <a:lnTo>
                    <a:pt x="1579118" y="2488311"/>
                  </a:lnTo>
                  <a:lnTo>
                    <a:pt x="1570355" y="2467864"/>
                  </a:lnTo>
                  <a:cubicBezTo>
                    <a:pt x="2123313" y="2230501"/>
                    <a:pt x="2427605" y="1629410"/>
                    <a:pt x="2292604" y="1040892"/>
                  </a:cubicBezTo>
                  <a:cubicBezTo>
                    <a:pt x="2157603" y="452374"/>
                    <a:pt x="1621917" y="45466"/>
                    <a:pt x="1021334" y="75057"/>
                  </a:cubicBezTo>
                  <a:lnTo>
                    <a:pt x="1020191" y="75057"/>
                  </a:lnTo>
                  <a:close/>
                </a:path>
              </a:pathLst>
            </a:custGeom>
            <a:solidFill>
              <a:srgbClr val="000000"/>
            </a:solidFill>
          </p:spPr>
        </p:sp>
        <p:sp>
          <p:nvSpPr>
            <p:cNvPr name="Freeform 8" id="8"/>
            <p:cNvSpPr/>
            <p:nvPr/>
          </p:nvSpPr>
          <p:spPr>
            <a:xfrm flipH="false" flipV="false" rot="0">
              <a:off x="211455" y="-29083"/>
              <a:ext cx="2468880" cy="2754503"/>
            </a:xfrm>
            <a:custGeom>
              <a:avLst/>
              <a:gdLst/>
              <a:ahLst/>
              <a:cxnLst/>
              <a:rect r="r" b="b" t="t" l="l"/>
              <a:pathLst>
                <a:path h="2754503" w="2468880">
                  <a:moveTo>
                    <a:pt x="1013460" y="30607"/>
                  </a:moveTo>
                  <a:lnTo>
                    <a:pt x="1013460" y="52832"/>
                  </a:lnTo>
                  <a:lnTo>
                    <a:pt x="1012317" y="30607"/>
                  </a:lnTo>
                  <a:cubicBezTo>
                    <a:pt x="1634617" y="0"/>
                    <a:pt x="2189226" y="421513"/>
                    <a:pt x="2329053" y="1030859"/>
                  </a:cubicBezTo>
                  <a:lnTo>
                    <a:pt x="2307336" y="1035812"/>
                  </a:lnTo>
                  <a:lnTo>
                    <a:pt x="2329053" y="1030859"/>
                  </a:lnTo>
                  <a:cubicBezTo>
                    <a:pt x="2468880" y="1640205"/>
                    <a:pt x="2153793" y="2262759"/>
                    <a:pt x="1581023" y="2508631"/>
                  </a:cubicBezTo>
                  <a:cubicBezTo>
                    <a:pt x="1008253" y="2754503"/>
                    <a:pt x="342138" y="2553081"/>
                    <a:pt x="0" y="2030349"/>
                  </a:cubicBezTo>
                  <a:lnTo>
                    <a:pt x="37211" y="2005965"/>
                  </a:lnTo>
                  <a:cubicBezTo>
                    <a:pt x="367665" y="2510663"/>
                    <a:pt x="1010539" y="2705100"/>
                    <a:pt x="1563497" y="2467737"/>
                  </a:cubicBezTo>
                  <a:lnTo>
                    <a:pt x="1572260" y="2488184"/>
                  </a:lnTo>
                  <a:lnTo>
                    <a:pt x="1563497" y="2467737"/>
                  </a:lnTo>
                  <a:cubicBezTo>
                    <a:pt x="2116455" y="2230374"/>
                    <a:pt x="2420747" y="1629283"/>
                    <a:pt x="2285746" y="1040765"/>
                  </a:cubicBezTo>
                  <a:cubicBezTo>
                    <a:pt x="2150745" y="452247"/>
                    <a:pt x="1615186" y="45466"/>
                    <a:pt x="1014603" y="75057"/>
                  </a:cubicBezTo>
                  <a:lnTo>
                    <a:pt x="1013460" y="75057"/>
                  </a:lnTo>
                  <a:close/>
                </a:path>
              </a:pathLst>
            </a:custGeom>
            <a:solidFill>
              <a:srgbClr val="000000"/>
            </a:solidFill>
          </p:spPr>
        </p:sp>
      </p:grpSp>
      <p:grpSp>
        <p:nvGrpSpPr>
          <p:cNvPr name="Group 9" id="9"/>
          <p:cNvGrpSpPr/>
          <p:nvPr/>
        </p:nvGrpSpPr>
        <p:grpSpPr>
          <a:xfrm rot="0">
            <a:off x="16461978" y="8463917"/>
            <a:ext cx="994802" cy="994802"/>
            <a:chOff x="0" y="0"/>
            <a:chExt cx="267560" cy="267560"/>
          </a:xfrm>
        </p:grpSpPr>
        <p:sp>
          <p:nvSpPr>
            <p:cNvPr name="Freeform 10" id="10"/>
            <p:cNvSpPr/>
            <p:nvPr/>
          </p:nvSpPr>
          <p:spPr>
            <a:xfrm flipH="false" flipV="false" rot="0">
              <a:off x="19050" y="19050"/>
              <a:ext cx="229362" cy="229362"/>
            </a:xfrm>
            <a:custGeom>
              <a:avLst/>
              <a:gdLst/>
              <a:ahLst/>
              <a:cxnLst/>
              <a:rect r="r" b="b" t="t" l="l"/>
              <a:pathLst>
                <a:path h="229362" w="229362">
                  <a:moveTo>
                    <a:pt x="0" y="114681"/>
                  </a:moveTo>
                  <a:cubicBezTo>
                    <a:pt x="0" y="51308"/>
                    <a:pt x="51308" y="0"/>
                    <a:pt x="114681" y="0"/>
                  </a:cubicBezTo>
                  <a:cubicBezTo>
                    <a:pt x="178054" y="0"/>
                    <a:pt x="229362" y="51308"/>
                    <a:pt x="229362" y="114681"/>
                  </a:cubicBezTo>
                  <a:cubicBezTo>
                    <a:pt x="229362" y="178054"/>
                    <a:pt x="178054" y="229362"/>
                    <a:pt x="114681" y="229362"/>
                  </a:cubicBezTo>
                  <a:cubicBezTo>
                    <a:pt x="51308" y="229362"/>
                    <a:pt x="0" y="178054"/>
                    <a:pt x="0" y="114681"/>
                  </a:cubicBezTo>
                  <a:close/>
                </a:path>
              </a:pathLst>
            </a:custGeom>
            <a:solidFill>
              <a:srgbClr val="FFC700"/>
            </a:solidFill>
          </p:spPr>
        </p:sp>
        <p:sp>
          <p:nvSpPr>
            <p:cNvPr name="Freeform 11" id="11"/>
            <p:cNvSpPr/>
            <p:nvPr/>
          </p:nvSpPr>
          <p:spPr>
            <a:xfrm flipH="false" flipV="false" rot="0">
              <a:off x="0" y="0"/>
              <a:ext cx="267462" cy="267589"/>
            </a:xfrm>
            <a:custGeom>
              <a:avLst/>
              <a:gdLst/>
              <a:ahLst/>
              <a:cxnLst/>
              <a:rect r="r" b="b" t="t" l="l"/>
              <a:pathLst>
                <a:path h="267589" w="267462">
                  <a:moveTo>
                    <a:pt x="0" y="133731"/>
                  </a:moveTo>
                  <a:cubicBezTo>
                    <a:pt x="0" y="59944"/>
                    <a:pt x="59944" y="0"/>
                    <a:pt x="133731" y="0"/>
                  </a:cubicBezTo>
                  <a:lnTo>
                    <a:pt x="133731" y="19050"/>
                  </a:lnTo>
                  <a:lnTo>
                    <a:pt x="133731" y="0"/>
                  </a:lnTo>
                  <a:cubicBezTo>
                    <a:pt x="207645" y="0"/>
                    <a:pt x="267462" y="59944"/>
                    <a:pt x="267462" y="133731"/>
                  </a:cubicBezTo>
                  <a:lnTo>
                    <a:pt x="248412" y="133731"/>
                  </a:lnTo>
                  <a:lnTo>
                    <a:pt x="267462" y="133731"/>
                  </a:lnTo>
                  <a:cubicBezTo>
                    <a:pt x="267462" y="207645"/>
                    <a:pt x="207518" y="267462"/>
                    <a:pt x="133731" y="267462"/>
                  </a:cubicBezTo>
                  <a:lnTo>
                    <a:pt x="133731" y="248412"/>
                  </a:lnTo>
                  <a:lnTo>
                    <a:pt x="133731" y="267462"/>
                  </a:lnTo>
                  <a:cubicBezTo>
                    <a:pt x="59944" y="267589"/>
                    <a:pt x="0" y="207645"/>
                    <a:pt x="0" y="133731"/>
                  </a:cubicBezTo>
                  <a:lnTo>
                    <a:pt x="19050" y="133731"/>
                  </a:lnTo>
                  <a:lnTo>
                    <a:pt x="38100" y="133731"/>
                  </a:lnTo>
                  <a:lnTo>
                    <a:pt x="19050" y="133731"/>
                  </a:lnTo>
                  <a:lnTo>
                    <a:pt x="0" y="133731"/>
                  </a:lnTo>
                  <a:moveTo>
                    <a:pt x="38100" y="133731"/>
                  </a:moveTo>
                  <a:cubicBezTo>
                    <a:pt x="38100" y="144272"/>
                    <a:pt x="29591" y="152781"/>
                    <a:pt x="19050" y="152781"/>
                  </a:cubicBezTo>
                  <a:cubicBezTo>
                    <a:pt x="8509" y="152781"/>
                    <a:pt x="0" y="144272"/>
                    <a:pt x="0" y="133731"/>
                  </a:cubicBezTo>
                  <a:cubicBezTo>
                    <a:pt x="0" y="123190"/>
                    <a:pt x="8509" y="114681"/>
                    <a:pt x="19050" y="114681"/>
                  </a:cubicBezTo>
                  <a:cubicBezTo>
                    <a:pt x="29591" y="114681"/>
                    <a:pt x="38100" y="123317"/>
                    <a:pt x="38100" y="133731"/>
                  </a:cubicBezTo>
                  <a:cubicBezTo>
                    <a:pt x="38100" y="186563"/>
                    <a:pt x="80899" y="229362"/>
                    <a:pt x="133731" y="229362"/>
                  </a:cubicBezTo>
                  <a:cubicBezTo>
                    <a:pt x="186563" y="229362"/>
                    <a:pt x="229362" y="186563"/>
                    <a:pt x="229362" y="133731"/>
                  </a:cubicBezTo>
                  <a:cubicBezTo>
                    <a:pt x="229362" y="80899"/>
                    <a:pt x="186563" y="38100"/>
                    <a:pt x="133731" y="38100"/>
                  </a:cubicBezTo>
                  <a:lnTo>
                    <a:pt x="133731" y="19050"/>
                  </a:lnTo>
                  <a:lnTo>
                    <a:pt x="133731" y="38100"/>
                  </a:lnTo>
                  <a:cubicBezTo>
                    <a:pt x="80899" y="38100"/>
                    <a:pt x="38100" y="80899"/>
                    <a:pt x="38100" y="133731"/>
                  </a:cubicBezTo>
                  <a:close/>
                </a:path>
              </a:pathLst>
            </a:custGeom>
            <a:solidFill>
              <a:srgbClr val="000000"/>
            </a:solidFill>
          </p:spPr>
        </p:sp>
      </p:grpSp>
      <p:grpSp>
        <p:nvGrpSpPr>
          <p:cNvPr name="Group 12" id="12"/>
          <p:cNvGrpSpPr/>
          <p:nvPr/>
        </p:nvGrpSpPr>
        <p:grpSpPr>
          <a:xfrm rot="0">
            <a:off x="1028700" y="1581706"/>
            <a:ext cx="15438872" cy="6535771"/>
            <a:chOff x="0" y="0"/>
            <a:chExt cx="19175661" cy="8117674"/>
          </a:xfrm>
        </p:grpSpPr>
        <p:sp>
          <p:nvSpPr>
            <p:cNvPr name="Freeform 13" id="13"/>
            <p:cNvSpPr/>
            <p:nvPr/>
          </p:nvSpPr>
          <p:spPr>
            <a:xfrm flipH="false" flipV="false" rot="0">
              <a:off x="22583" y="28916"/>
              <a:ext cx="19130470" cy="8059827"/>
            </a:xfrm>
            <a:custGeom>
              <a:avLst/>
              <a:gdLst/>
              <a:ahLst/>
              <a:cxnLst/>
              <a:rect r="r" b="b" t="t" l="l"/>
              <a:pathLst>
                <a:path h="8059827" w="19130470">
                  <a:moveTo>
                    <a:pt x="0" y="664917"/>
                  </a:moveTo>
                  <a:cubicBezTo>
                    <a:pt x="0" y="297687"/>
                    <a:pt x="233619" y="0"/>
                    <a:pt x="521776" y="0"/>
                  </a:cubicBezTo>
                  <a:lnTo>
                    <a:pt x="18608694" y="0"/>
                  </a:lnTo>
                  <a:cubicBezTo>
                    <a:pt x="18896850" y="0"/>
                    <a:pt x="19130470" y="297687"/>
                    <a:pt x="19130470" y="664917"/>
                  </a:cubicBezTo>
                  <a:lnTo>
                    <a:pt x="19130470" y="7394910"/>
                  </a:lnTo>
                  <a:cubicBezTo>
                    <a:pt x="19130470" y="7762140"/>
                    <a:pt x="18896850" y="8059827"/>
                    <a:pt x="18608694" y="8059827"/>
                  </a:cubicBezTo>
                  <a:lnTo>
                    <a:pt x="521776" y="8059827"/>
                  </a:lnTo>
                  <a:cubicBezTo>
                    <a:pt x="233619" y="8059827"/>
                    <a:pt x="0" y="7762140"/>
                    <a:pt x="0" y="7394910"/>
                  </a:cubicBezTo>
                  <a:close/>
                </a:path>
              </a:pathLst>
            </a:custGeom>
            <a:solidFill>
              <a:srgbClr val="FFFFFF"/>
            </a:solidFill>
          </p:spPr>
        </p:sp>
        <p:sp>
          <p:nvSpPr>
            <p:cNvPr name="Freeform 14" id="14"/>
            <p:cNvSpPr/>
            <p:nvPr/>
          </p:nvSpPr>
          <p:spPr>
            <a:xfrm flipH="false" flipV="false" rot="0">
              <a:off x="0" y="0"/>
              <a:ext cx="19175634" cy="8117659"/>
            </a:xfrm>
            <a:custGeom>
              <a:avLst/>
              <a:gdLst/>
              <a:ahLst/>
              <a:cxnLst/>
              <a:rect r="r" b="b" t="t" l="l"/>
              <a:pathLst>
                <a:path h="8117659" w="19175634">
                  <a:moveTo>
                    <a:pt x="0" y="693833"/>
                  </a:moveTo>
                  <a:cubicBezTo>
                    <a:pt x="0" y="310555"/>
                    <a:pt x="243782" y="0"/>
                    <a:pt x="544359" y="0"/>
                  </a:cubicBezTo>
                  <a:lnTo>
                    <a:pt x="18631277" y="0"/>
                  </a:lnTo>
                  <a:lnTo>
                    <a:pt x="18631277" y="28916"/>
                  </a:lnTo>
                  <a:lnTo>
                    <a:pt x="18631277" y="0"/>
                  </a:lnTo>
                  <a:cubicBezTo>
                    <a:pt x="18931854" y="0"/>
                    <a:pt x="19175634" y="310555"/>
                    <a:pt x="19175634" y="693833"/>
                  </a:cubicBezTo>
                  <a:lnTo>
                    <a:pt x="19153053" y="693833"/>
                  </a:lnTo>
                  <a:lnTo>
                    <a:pt x="19175634" y="693833"/>
                  </a:lnTo>
                  <a:lnTo>
                    <a:pt x="19175634" y="7423826"/>
                  </a:lnTo>
                  <a:lnTo>
                    <a:pt x="19153053" y="7423826"/>
                  </a:lnTo>
                  <a:lnTo>
                    <a:pt x="19175634" y="7423826"/>
                  </a:lnTo>
                  <a:cubicBezTo>
                    <a:pt x="19175634" y="7807104"/>
                    <a:pt x="18931854" y="8117659"/>
                    <a:pt x="18631277" y="8117659"/>
                  </a:cubicBezTo>
                  <a:lnTo>
                    <a:pt x="18631277" y="8088743"/>
                  </a:lnTo>
                  <a:lnTo>
                    <a:pt x="18631277" y="8117659"/>
                  </a:lnTo>
                  <a:lnTo>
                    <a:pt x="544359" y="8117659"/>
                  </a:lnTo>
                  <a:lnTo>
                    <a:pt x="544359" y="8088743"/>
                  </a:lnTo>
                  <a:lnTo>
                    <a:pt x="544359" y="8117659"/>
                  </a:lnTo>
                  <a:cubicBezTo>
                    <a:pt x="243782" y="8117659"/>
                    <a:pt x="0" y="7807104"/>
                    <a:pt x="0" y="7423826"/>
                  </a:cubicBezTo>
                  <a:lnTo>
                    <a:pt x="0" y="693833"/>
                  </a:lnTo>
                  <a:lnTo>
                    <a:pt x="22583" y="693833"/>
                  </a:lnTo>
                  <a:lnTo>
                    <a:pt x="0" y="693833"/>
                  </a:lnTo>
                  <a:moveTo>
                    <a:pt x="45166" y="693833"/>
                  </a:moveTo>
                  <a:lnTo>
                    <a:pt x="45166" y="7423826"/>
                  </a:lnTo>
                  <a:lnTo>
                    <a:pt x="22583" y="7423826"/>
                  </a:lnTo>
                  <a:lnTo>
                    <a:pt x="45166" y="7423826"/>
                  </a:lnTo>
                  <a:cubicBezTo>
                    <a:pt x="45166" y="7775007"/>
                    <a:pt x="268623" y="8059827"/>
                    <a:pt x="544359" y="8059827"/>
                  </a:cubicBezTo>
                  <a:lnTo>
                    <a:pt x="18631277" y="8059827"/>
                  </a:lnTo>
                  <a:cubicBezTo>
                    <a:pt x="18907127" y="8059827"/>
                    <a:pt x="19130470" y="7775007"/>
                    <a:pt x="19130470" y="7423826"/>
                  </a:cubicBezTo>
                  <a:lnTo>
                    <a:pt x="19130470" y="693833"/>
                  </a:lnTo>
                  <a:cubicBezTo>
                    <a:pt x="19130470" y="342651"/>
                    <a:pt x="18907013" y="57831"/>
                    <a:pt x="18631277" y="57831"/>
                  </a:cubicBezTo>
                  <a:lnTo>
                    <a:pt x="544359" y="57831"/>
                  </a:lnTo>
                  <a:lnTo>
                    <a:pt x="544359" y="28916"/>
                  </a:lnTo>
                  <a:lnTo>
                    <a:pt x="544359" y="57831"/>
                  </a:lnTo>
                  <a:cubicBezTo>
                    <a:pt x="268623" y="57831"/>
                    <a:pt x="45166" y="342651"/>
                    <a:pt x="45166" y="693833"/>
                  </a:cubicBezTo>
                  <a:close/>
                </a:path>
              </a:pathLst>
            </a:custGeom>
            <a:solidFill>
              <a:srgbClr val="000000"/>
            </a:solidFill>
          </p:spPr>
        </p:sp>
      </p:grpSp>
      <p:grpSp>
        <p:nvGrpSpPr>
          <p:cNvPr name="Group 15" id="15"/>
          <p:cNvGrpSpPr/>
          <p:nvPr/>
        </p:nvGrpSpPr>
        <p:grpSpPr>
          <a:xfrm rot="-10800000">
            <a:off x="8330439" y="7961974"/>
            <a:ext cx="4761063" cy="311007"/>
            <a:chOff x="0" y="0"/>
            <a:chExt cx="5913420" cy="386282"/>
          </a:xfrm>
        </p:grpSpPr>
        <p:sp>
          <p:nvSpPr>
            <p:cNvPr name="Freeform 16" id="16"/>
            <p:cNvSpPr/>
            <p:nvPr/>
          </p:nvSpPr>
          <p:spPr>
            <a:xfrm flipH="false" flipV="false" rot="0">
              <a:off x="25400" y="25400"/>
              <a:ext cx="5862701" cy="335534"/>
            </a:xfrm>
            <a:custGeom>
              <a:avLst/>
              <a:gdLst/>
              <a:ahLst/>
              <a:cxnLst/>
              <a:rect r="r" b="b" t="t" l="l"/>
              <a:pathLst>
                <a:path h="335534" w="5862701">
                  <a:moveTo>
                    <a:pt x="0" y="167767"/>
                  </a:moveTo>
                  <a:cubicBezTo>
                    <a:pt x="0" y="260350"/>
                    <a:pt x="85725" y="335534"/>
                    <a:pt x="191516" y="335534"/>
                  </a:cubicBezTo>
                  <a:lnTo>
                    <a:pt x="5671185" y="335534"/>
                  </a:lnTo>
                  <a:cubicBezTo>
                    <a:pt x="5776976" y="335534"/>
                    <a:pt x="5862701" y="260477"/>
                    <a:pt x="5862701" y="167767"/>
                  </a:cubicBezTo>
                  <a:cubicBezTo>
                    <a:pt x="5862701" y="75057"/>
                    <a:pt x="5776849" y="0"/>
                    <a:pt x="5671185" y="0"/>
                  </a:cubicBezTo>
                  <a:lnTo>
                    <a:pt x="191516" y="0"/>
                  </a:lnTo>
                  <a:cubicBezTo>
                    <a:pt x="85725" y="0"/>
                    <a:pt x="0" y="75057"/>
                    <a:pt x="0" y="167767"/>
                  </a:cubicBezTo>
                  <a:close/>
                </a:path>
              </a:pathLst>
            </a:custGeom>
            <a:solidFill>
              <a:srgbClr val="FFC700"/>
            </a:solidFill>
          </p:spPr>
        </p:sp>
        <p:sp>
          <p:nvSpPr>
            <p:cNvPr name="Freeform 17" id="17"/>
            <p:cNvSpPr/>
            <p:nvPr/>
          </p:nvSpPr>
          <p:spPr>
            <a:xfrm flipH="false" flipV="false" rot="0">
              <a:off x="0" y="0"/>
              <a:ext cx="5913501" cy="386334"/>
            </a:xfrm>
            <a:custGeom>
              <a:avLst/>
              <a:gdLst/>
              <a:ahLst/>
              <a:cxnLst/>
              <a:rect r="r" b="b" t="t" l="l"/>
              <a:pathLst>
                <a:path h="386334" w="5913501">
                  <a:moveTo>
                    <a:pt x="50800" y="193167"/>
                  </a:moveTo>
                  <a:cubicBezTo>
                    <a:pt x="50800" y="268732"/>
                    <a:pt x="121920" y="335534"/>
                    <a:pt x="216916" y="335534"/>
                  </a:cubicBezTo>
                  <a:lnTo>
                    <a:pt x="216916" y="360934"/>
                  </a:lnTo>
                  <a:lnTo>
                    <a:pt x="216916" y="335534"/>
                  </a:lnTo>
                  <a:lnTo>
                    <a:pt x="5696585" y="335534"/>
                  </a:lnTo>
                  <a:cubicBezTo>
                    <a:pt x="5791581" y="335534"/>
                    <a:pt x="5862701" y="268732"/>
                    <a:pt x="5862701" y="193167"/>
                  </a:cubicBezTo>
                  <a:lnTo>
                    <a:pt x="5888101" y="193167"/>
                  </a:lnTo>
                  <a:lnTo>
                    <a:pt x="5862701" y="193167"/>
                  </a:lnTo>
                  <a:lnTo>
                    <a:pt x="5888101" y="193167"/>
                  </a:lnTo>
                  <a:lnTo>
                    <a:pt x="5862701" y="193167"/>
                  </a:lnTo>
                  <a:cubicBezTo>
                    <a:pt x="5862701" y="117602"/>
                    <a:pt x="5791581" y="50800"/>
                    <a:pt x="5696585" y="50800"/>
                  </a:cubicBezTo>
                  <a:lnTo>
                    <a:pt x="5696585" y="25400"/>
                  </a:lnTo>
                  <a:lnTo>
                    <a:pt x="5696585" y="50800"/>
                  </a:lnTo>
                  <a:lnTo>
                    <a:pt x="216916" y="50800"/>
                  </a:lnTo>
                  <a:lnTo>
                    <a:pt x="216916" y="25400"/>
                  </a:lnTo>
                  <a:lnTo>
                    <a:pt x="216916" y="50800"/>
                  </a:lnTo>
                  <a:cubicBezTo>
                    <a:pt x="121920" y="50800"/>
                    <a:pt x="50800" y="117602"/>
                    <a:pt x="50800" y="193167"/>
                  </a:cubicBezTo>
                  <a:lnTo>
                    <a:pt x="25400" y="193167"/>
                  </a:lnTo>
                  <a:lnTo>
                    <a:pt x="50800" y="193167"/>
                  </a:lnTo>
                  <a:lnTo>
                    <a:pt x="25400" y="193167"/>
                  </a:lnTo>
                  <a:lnTo>
                    <a:pt x="50800" y="193167"/>
                  </a:lnTo>
                  <a:moveTo>
                    <a:pt x="0" y="193167"/>
                  </a:moveTo>
                  <a:cubicBezTo>
                    <a:pt x="0" y="83439"/>
                    <a:pt x="100330" y="0"/>
                    <a:pt x="216916" y="0"/>
                  </a:cubicBezTo>
                  <a:lnTo>
                    <a:pt x="5696585" y="0"/>
                  </a:lnTo>
                  <a:cubicBezTo>
                    <a:pt x="5813044" y="0"/>
                    <a:pt x="5913501" y="83439"/>
                    <a:pt x="5913501" y="193167"/>
                  </a:cubicBezTo>
                  <a:cubicBezTo>
                    <a:pt x="5913501" y="302895"/>
                    <a:pt x="5813171" y="386334"/>
                    <a:pt x="5696585" y="386334"/>
                  </a:cubicBezTo>
                  <a:lnTo>
                    <a:pt x="5696585" y="360934"/>
                  </a:lnTo>
                  <a:lnTo>
                    <a:pt x="5696585" y="386334"/>
                  </a:lnTo>
                  <a:lnTo>
                    <a:pt x="216916" y="386334"/>
                  </a:lnTo>
                  <a:cubicBezTo>
                    <a:pt x="100330" y="386334"/>
                    <a:pt x="0" y="302895"/>
                    <a:pt x="0" y="193167"/>
                  </a:cubicBezTo>
                  <a:close/>
                </a:path>
              </a:pathLst>
            </a:custGeom>
            <a:solidFill>
              <a:srgbClr val="000000"/>
            </a:solidFill>
          </p:spPr>
        </p:sp>
      </p:grpSp>
      <p:sp>
        <p:nvSpPr>
          <p:cNvPr name="Freeform 18" id="18"/>
          <p:cNvSpPr/>
          <p:nvPr/>
        </p:nvSpPr>
        <p:spPr>
          <a:xfrm flipH="false" flipV="false" rot="0">
            <a:off x="15368393" y="1420810"/>
            <a:ext cx="1405101" cy="1411267"/>
          </a:xfrm>
          <a:custGeom>
            <a:avLst/>
            <a:gdLst/>
            <a:ahLst/>
            <a:cxnLst/>
            <a:rect r="r" b="b" t="t" l="l"/>
            <a:pathLst>
              <a:path h="1411267" w="1405101">
                <a:moveTo>
                  <a:pt x="0" y="0"/>
                </a:moveTo>
                <a:lnTo>
                  <a:pt x="1405102" y="0"/>
                </a:lnTo>
                <a:lnTo>
                  <a:pt x="1405102" y="1411267"/>
                </a:lnTo>
                <a:lnTo>
                  <a:pt x="0" y="1411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9" id="19"/>
          <p:cNvSpPr txBox="true"/>
          <p:nvPr/>
        </p:nvSpPr>
        <p:spPr>
          <a:xfrm rot="0">
            <a:off x="1727774" y="2234870"/>
            <a:ext cx="15729007" cy="5055051"/>
          </a:xfrm>
          <a:prstGeom prst="rect">
            <a:avLst/>
          </a:prstGeom>
        </p:spPr>
        <p:txBody>
          <a:bodyPr anchor="t" rtlCol="false" tIns="0" lIns="0" bIns="0" rIns="0">
            <a:spAutoFit/>
          </a:bodyPr>
          <a:lstStyle/>
          <a:p>
            <a:pPr algn="l">
              <a:lnSpc>
                <a:spcPts val="7864"/>
              </a:lnSpc>
            </a:pPr>
            <a:r>
              <a:rPr lang="en-US" sz="7282">
                <a:solidFill>
                  <a:srgbClr val="000000"/>
                </a:solidFill>
                <a:latin typeface="Poppins Bold"/>
              </a:rPr>
              <a:t>Refinement of Requirements</a:t>
            </a:r>
          </a:p>
          <a:p>
            <a:pPr algn="l">
              <a:lnSpc>
                <a:spcPts val="7864"/>
              </a:lnSpc>
            </a:pPr>
            <a:r>
              <a:rPr lang="en-US" sz="7282">
                <a:solidFill>
                  <a:srgbClr val="000000"/>
                </a:solidFill>
                <a:latin typeface="Poppins Bold"/>
              </a:rPr>
              <a:t>Stakeholder Engagement</a:t>
            </a:r>
          </a:p>
          <a:p>
            <a:pPr algn="l">
              <a:lnSpc>
                <a:spcPts val="7864"/>
              </a:lnSpc>
            </a:pPr>
            <a:r>
              <a:rPr lang="en-US" sz="7282">
                <a:solidFill>
                  <a:srgbClr val="000000"/>
                </a:solidFill>
                <a:latin typeface="Poppins Bold"/>
              </a:rPr>
              <a:t>Scope Management</a:t>
            </a:r>
          </a:p>
          <a:p>
            <a:pPr algn="l">
              <a:lnSpc>
                <a:spcPts val="7864"/>
              </a:lnSpc>
            </a:pPr>
            <a:r>
              <a:rPr lang="en-US" sz="7282">
                <a:solidFill>
                  <a:srgbClr val="000000"/>
                </a:solidFill>
                <a:latin typeface="Poppins Bold"/>
              </a:rPr>
              <a:t>Risk Mitigation</a:t>
            </a:r>
          </a:p>
          <a:p>
            <a:pPr algn="l">
              <a:lnSpc>
                <a:spcPts val="7864"/>
              </a:lnSpc>
            </a:pPr>
            <a:r>
              <a:rPr lang="en-US" sz="7282">
                <a:solidFill>
                  <a:srgbClr val="000000"/>
                </a:solidFill>
                <a:latin typeface="Poppins Bold"/>
              </a:rPr>
              <a:t>Technology Assessment</a:t>
            </a:r>
          </a:p>
        </p:txBody>
      </p:sp>
      <p:grpSp>
        <p:nvGrpSpPr>
          <p:cNvPr name="Group 20" id="20"/>
          <p:cNvGrpSpPr/>
          <p:nvPr/>
        </p:nvGrpSpPr>
        <p:grpSpPr>
          <a:xfrm rot="0">
            <a:off x="15599571" y="1655071"/>
            <a:ext cx="942747" cy="942747"/>
            <a:chOff x="0" y="0"/>
            <a:chExt cx="1782502" cy="1782502"/>
          </a:xfrm>
        </p:grpSpPr>
        <p:sp>
          <p:nvSpPr>
            <p:cNvPr name="Freeform 21" id="21"/>
            <p:cNvSpPr/>
            <p:nvPr/>
          </p:nvSpPr>
          <p:spPr>
            <a:xfrm flipH="false" flipV="false" rot="0">
              <a:off x="0" y="0"/>
              <a:ext cx="1782572" cy="1782572"/>
            </a:xfrm>
            <a:custGeom>
              <a:avLst/>
              <a:gdLst/>
              <a:ahLst/>
              <a:cxnLst/>
              <a:rect r="r" b="b" t="t" l="l"/>
              <a:pathLst>
                <a:path h="1782572" w="1782572">
                  <a:moveTo>
                    <a:pt x="0" y="891286"/>
                  </a:moveTo>
                  <a:cubicBezTo>
                    <a:pt x="0" y="399034"/>
                    <a:pt x="399034" y="0"/>
                    <a:pt x="891286" y="0"/>
                  </a:cubicBezTo>
                  <a:cubicBezTo>
                    <a:pt x="1383538" y="0"/>
                    <a:pt x="1782572" y="399034"/>
                    <a:pt x="1782572" y="891286"/>
                  </a:cubicBezTo>
                  <a:cubicBezTo>
                    <a:pt x="1782572" y="1383538"/>
                    <a:pt x="1383538" y="1782572"/>
                    <a:pt x="891286" y="1782572"/>
                  </a:cubicBezTo>
                  <a:cubicBezTo>
                    <a:pt x="399034" y="1782572"/>
                    <a:pt x="0" y="1383538"/>
                    <a:pt x="0" y="891286"/>
                  </a:cubicBezTo>
                  <a:close/>
                </a:path>
              </a:pathLst>
            </a:custGeom>
            <a:solidFill>
              <a:srgbClr val="F14E1C"/>
            </a:solidFill>
          </p:spPr>
        </p:sp>
      </p:grpSp>
      <p:sp>
        <p:nvSpPr>
          <p:cNvPr name="Freeform 22" id="22"/>
          <p:cNvSpPr/>
          <p:nvPr/>
        </p:nvSpPr>
        <p:spPr>
          <a:xfrm flipH="false" flipV="false" rot="0">
            <a:off x="15052511" y="1908797"/>
            <a:ext cx="432416" cy="360029"/>
          </a:xfrm>
          <a:custGeom>
            <a:avLst/>
            <a:gdLst/>
            <a:ahLst/>
            <a:cxnLst/>
            <a:rect r="r" b="b" t="t" l="l"/>
            <a:pathLst>
              <a:path h="360029" w="432416">
                <a:moveTo>
                  <a:pt x="0" y="0"/>
                </a:moveTo>
                <a:lnTo>
                  <a:pt x="432416" y="0"/>
                </a:lnTo>
                <a:lnTo>
                  <a:pt x="432416" y="360029"/>
                </a:lnTo>
                <a:lnTo>
                  <a:pt x="0" y="3600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3" id="23"/>
          <p:cNvSpPr txBox="true"/>
          <p:nvPr/>
        </p:nvSpPr>
        <p:spPr>
          <a:xfrm rot="0">
            <a:off x="746695" y="340770"/>
            <a:ext cx="14894472" cy="892016"/>
          </a:xfrm>
          <a:prstGeom prst="rect">
            <a:avLst/>
          </a:prstGeom>
        </p:spPr>
        <p:txBody>
          <a:bodyPr anchor="t" rtlCol="false" tIns="0" lIns="0" bIns="0" rIns="0">
            <a:spAutoFit/>
          </a:bodyPr>
          <a:lstStyle/>
          <a:p>
            <a:pPr algn="ctr" marL="0" indent="0" lvl="0">
              <a:lnSpc>
                <a:spcPts val="6239"/>
              </a:lnSpc>
              <a:spcBef>
                <a:spcPct val="0"/>
              </a:spcBef>
            </a:pPr>
            <a:r>
              <a:rPr lang="en-US" sz="6177">
                <a:solidFill>
                  <a:srgbClr val="000000"/>
                </a:solidFill>
                <a:latin typeface="Poppins Semi-Bold"/>
              </a:rPr>
              <a:t>Recommendations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grpSp>
        <p:nvGrpSpPr>
          <p:cNvPr name="Group 2" id="2"/>
          <p:cNvGrpSpPr/>
          <p:nvPr/>
        </p:nvGrpSpPr>
        <p:grpSpPr>
          <a:xfrm rot="9258659">
            <a:off x="16171522" y="-2445551"/>
            <a:ext cx="3553416" cy="3257151"/>
            <a:chOff x="0" y="0"/>
            <a:chExt cx="6034856" cy="5531702"/>
          </a:xfrm>
        </p:grpSpPr>
        <p:sp>
          <p:nvSpPr>
            <p:cNvPr name="Freeform 3" id="3"/>
            <p:cNvSpPr/>
            <p:nvPr/>
          </p:nvSpPr>
          <p:spPr>
            <a:xfrm flipH="false" flipV="false" rot="0">
              <a:off x="0" y="0"/>
              <a:ext cx="6034913" cy="5531612"/>
            </a:xfrm>
            <a:custGeom>
              <a:avLst/>
              <a:gdLst/>
              <a:ahLst/>
              <a:cxnLst/>
              <a:rect r="r" b="b" t="t" l="l"/>
              <a:pathLst>
                <a:path h="5531612" w="6034913">
                  <a:moveTo>
                    <a:pt x="1406271" y="0"/>
                  </a:moveTo>
                  <a:cubicBezTo>
                    <a:pt x="3962527" y="0"/>
                    <a:pt x="6034913" y="2072259"/>
                    <a:pt x="6034913" y="4628515"/>
                  </a:cubicBezTo>
                  <a:cubicBezTo>
                    <a:pt x="6034913" y="4788281"/>
                    <a:pt x="6026785" y="4946142"/>
                    <a:pt x="6011037" y="5101717"/>
                  </a:cubicBezTo>
                  <a:lnTo>
                    <a:pt x="5945378" y="5531612"/>
                  </a:lnTo>
                  <a:lnTo>
                    <a:pt x="0" y="5531612"/>
                  </a:lnTo>
                  <a:lnTo>
                    <a:pt x="0" y="219075"/>
                  </a:lnTo>
                  <a:lnTo>
                    <a:pt x="29972" y="208153"/>
                  </a:lnTo>
                  <a:cubicBezTo>
                    <a:pt x="464693" y="72898"/>
                    <a:pt x="926973" y="0"/>
                    <a:pt x="1406271" y="0"/>
                  </a:cubicBezTo>
                  <a:close/>
                </a:path>
              </a:pathLst>
            </a:custGeom>
            <a:solidFill>
              <a:srgbClr val="F14E1C"/>
            </a:solidFill>
          </p:spPr>
        </p:sp>
      </p:grpSp>
      <p:grpSp>
        <p:nvGrpSpPr>
          <p:cNvPr name="Group 4" id="4"/>
          <p:cNvGrpSpPr/>
          <p:nvPr/>
        </p:nvGrpSpPr>
        <p:grpSpPr>
          <a:xfrm rot="8819413">
            <a:off x="-176130" y="9291507"/>
            <a:ext cx="1489951" cy="1495877"/>
            <a:chOff x="0" y="0"/>
            <a:chExt cx="2573394" cy="2583630"/>
          </a:xfrm>
        </p:grpSpPr>
        <p:sp>
          <p:nvSpPr>
            <p:cNvPr name="Freeform 5" id="5"/>
            <p:cNvSpPr/>
            <p:nvPr/>
          </p:nvSpPr>
          <p:spPr>
            <a:xfrm flipH="false" flipV="false" rot="0">
              <a:off x="204724" y="-29083"/>
              <a:ext cx="2475611" cy="2754503"/>
            </a:xfrm>
            <a:custGeom>
              <a:avLst/>
              <a:gdLst/>
              <a:ahLst/>
              <a:cxnLst/>
              <a:rect r="r" b="b" t="t" l="l"/>
              <a:pathLst>
                <a:path h="2754503" w="2475611">
                  <a:moveTo>
                    <a:pt x="1020191" y="30607"/>
                  </a:moveTo>
                  <a:lnTo>
                    <a:pt x="1020191" y="52832"/>
                  </a:lnTo>
                  <a:lnTo>
                    <a:pt x="1019048" y="30607"/>
                  </a:lnTo>
                  <a:cubicBezTo>
                    <a:pt x="1641348" y="0"/>
                    <a:pt x="2195957" y="421513"/>
                    <a:pt x="2335784" y="1030859"/>
                  </a:cubicBezTo>
                  <a:lnTo>
                    <a:pt x="2314067" y="1035812"/>
                  </a:lnTo>
                  <a:lnTo>
                    <a:pt x="2335784" y="1030859"/>
                  </a:lnTo>
                  <a:cubicBezTo>
                    <a:pt x="2475611" y="1640205"/>
                    <a:pt x="2160524" y="2262759"/>
                    <a:pt x="1587754" y="2508631"/>
                  </a:cubicBezTo>
                  <a:cubicBezTo>
                    <a:pt x="1014984" y="2754503"/>
                    <a:pt x="348869" y="2553081"/>
                    <a:pt x="6731" y="2030349"/>
                  </a:cubicBezTo>
                  <a:cubicBezTo>
                    <a:pt x="0" y="2020062"/>
                    <a:pt x="2921" y="2006346"/>
                    <a:pt x="13081" y="1999615"/>
                  </a:cubicBezTo>
                  <a:lnTo>
                    <a:pt x="1069721" y="1302258"/>
                  </a:lnTo>
                  <a:lnTo>
                    <a:pt x="1081913" y="1320800"/>
                  </a:lnTo>
                  <a:lnTo>
                    <a:pt x="1059688" y="1321943"/>
                  </a:lnTo>
                  <a:lnTo>
                    <a:pt x="997966" y="53848"/>
                  </a:lnTo>
                  <a:cubicBezTo>
                    <a:pt x="997712" y="47752"/>
                    <a:pt x="999871" y="41783"/>
                    <a:pt x="1004062" y="37465"/>
                  </a:cubicBezTo>
                  <a:cubicBezTo>
                    <a:pt x="1008253" y="33147"/>
                    <a:pt x="1014095" y="30607"/>
                    <a:pt x="1020191" y="30607"/>
                  </a:cubicBezTo>
                  <a:moveTo>
                    <a:pt x="1020191" y="75057"/>
                  </a:moveTo>
                  <a:lnTo>
                    <a:pt x="1020191" y="52832"/>
                  </a:lnTo>
                  <a:lnTo>
                    <a:pt x="1042416" y="51689"/>
                  </a:lnTo>
                  <a:lnTo>
                    <a:pt x="1104265" y="1319784"/>
                  </a:lnTo>
                  <a:cubicBezTo>
                    <a:pt x="1104646" y="1327658"/>
                    <a:pt x="1100836" y="1335151"/>
                    <a:pt x="1094359" y="1339469"/>
                  </a:cubicBezTo>
                  <a:lnTo>
                    <a:pt x="37719" y="2036826"/>
                  </a:lnTo>
                  <a:lnTo>
                    <a:pt x="25527" y="2018284"/>
                  </a:lnTo>
                  <a:lnTo>
                    <a:pt x="44069" y="2006092"/>
                  </a:lnTo>
                  <a:cubicBezTo>
                    <a:pt x="374523" y="2510790"/>
                    <a:pt x="1017397" y="2705227"/>
                    <a:pt x="1570355" y="2467864"/>
                  </a:cubicBezTo>
                  <a:lnTo>
                    <a:pt x="1579118" y="2488311"/>
                  </a:lnTo>
                  <a:lnTo>
                    <a:pt x="1570355" y="2467864"/>
                  </a:lnTo>
                  <a:cubicBezTo>
                    <a:pt x="2123313" y="2230501"/>
                    <a:pt x="2427605" y="1629410"/>
                    <a:pt x="2292604" y="1040892"/>
                  </a:cubicBezTo>
                  <a:cubicBezTo>
                    <a:pt x="2157603" y="452374"/>
                    <a:pt x="1621917" y="45466"/>
                    <a:pt x="1021334" y="75057"/>
                  </a:cubicBezTo>
                  <a:lnTo>
                    <a:pt x="1020191" y="75057"/>
                  </a:lnTo>
                  <a:close/>
                </a:path>
              </a:pathLst>
            </a:custGeom>
            <a:solidFill>
              <a:srgbClr val="000000"/>
            </a:solidFill>
          </p:spPr>
        </p:sp>
        <p:sp>
          <p:nvSpPr>
            <p:cNvPr name="Freeform 6" id="6"/>
            <p:cNvSpPr/>
            <p:nvPr/>
          </p:nvSpPr>
          <p:spPr>
            <a:xfrm flipH="false" flipV="false" rot="0">
              <a:off x="211455" y="-29083"/>
              <a:ext cx="2468880" cy="2754503"/>
            </a:xfrm>
            <a:custGeom>
              <a:avLst/>
              <a:gdLst/>
              <a:ahLst/>
              <a:cxnLst/>
              <a:rect r="r" b="b" t="t" l="l"/>
              <a:pathLst>
                <a:path h="2754503" w="2468880">
                  <a:moveTo>
                    <a:pt x="1013460" y="30607"/>
                  </a:moveTo>
                  <a:lnTo>
                    <a:pt x="1013460" y="52832"/>
                  </a:lnTo>
                  <a:lnTo>
                    <a:pt x="1012317" y="30607"/>
                  </a:lnTo>
                  <a:cubicBezTo>
                    <a:pt x="1634617" y="0"/>
                    <a:pt x="2189226" y="421513"/>
                    <a:pt x="2329053" y="1030859"/>
                  </a:cubicBezTo>
                  <a:lnTo>
                    <a:pt x="2307336" y="1035812"/>
                  </a:lnTo>
                  <a:lnTo>
                    <a:pt x="2329053" y="1030859"/>
                  </a:lnTo>
                  <a:cubicBezTo>
                    <a:pt x="2468880" y="1640205"/>
                    <a:pt x="2153793" y="2262759"/>
                    <a:pt x="1581023" y="2508631"/>
                  </a:cubicBezTo>
                  <a:cubicBezTo>
                    <a:pt x="1008253" y="2754503"/>
                    <a:pt x="342138" y="2553081"/>
                    <a:pt x="0" y="2030349"/>
                  </a:cubicBezTo>
                  <a:lnTo>
                    <a:pt x="37211" y="2005965"/>
                  </a:lnTo>
                  <a:cubicBezTo>
                    <a:pt x="367665" y="2510663"/>
                    <a:pt x="1010539" y="2705100"/>
                    <a:pt x="1563497" y="2467737"/>
                  </a:cubicBezTo>
                  <a:lnTo>
                    <a:pt x="1572260" y="2488184"/>
                  </a:lnTo>
                  <a:lnTo>
                    <a:pt x="1563497" y="2467737"/>
                  </a:lnTo>
                  <a:cubicBezTo>
                    <a:pt x="2116455" y="2230374"/>
                    <a:pt x="2420747" y="1629283"/>
                    <a:pt x="2285746" y="1040765"/>
                  </a:cubicBezTo>
                  <a:cubicBezTo>
                    <a:pt x="2150745" y="452247"/>
                    <a:pt x="1615186" y="45466"/>
                    <a:pt x="1014603" y="75057"/>
                  </a:cubicBezTo>
                  <a:lnTo>
                    <a:pt x="1013460" y="75057"/>
                  </a:lnTo>
                  <a:close/>
                </a:path>
              </a:pathLst>
            </a:custGeom>
            <a:solidFill>
              <a:srgbClr val="000000"/>
            </a:solidFill>
          </p:spPr>
        </p:sp>
      </p:grpSp>
      <p:grpSp>
        <p:nvGrpSpPr>
          <p:cNvPr name="Group 7" id="7"/>
          <p:cNvGrpSpPr/>
          <p:nvPr/>
        </p:nvGrpSpPr>
        <p:grpSpPr>
          <a:xfrm rot="8819413">
            <a:off x="824284" y="9660104"/>
            <a:ext cx="501025" cy="501025"/>
            <a:chOff x="0" y="0"/>
            <a:chExt cx="267560" cy="267560"/>
          </a:xfrm>
        </p:grpSpPr>
        <p:sp>
          <p:nvSpPr>
            <p:cNvPr name="Freeform 8" id="8"/>
            <p:cNvSpPr/>
            <p:nvPr/>
          </p:nvSpPr>
          <p:spPr>
            <a:xfrm flipH="false" flipV="false" rot="0">
              <a:off x="19050" y="19050"/>
              <a:ext cx="229362" cy="229362"/>
            </a:xfrm>
            <a:custGeom>
              <a:avLst/>
              <a:gdLst/>
              <a:ahLst/>
              <a:cxnLst/>
              <a:rect r="r" b="b" t="t" l="l"/>
              <a:pathLst>
                <a:path h="229362" w="229362">
                  <a:moveTo>
                    <a:pt x="0" y="114681"/>
                  </a:moveTo>
                  <a:cubicBezTo>
                    <a:pt x="0" y="51308"/>
                    <a:pt x="51308" y="0"/>
                    <a:pt x="114681" y="0"/>
                  </a:cubicBezTo>
                  <a:cubicBezTo>
                    <a:pt x="178054" y="0"/>
                    <a:pt x="229362" y="51308"/>
                    <a:pt x="229362" y="114681"/>
                  </a:cubicBezTo>
                  <a:cubicBezTo>
                    <a:pt x="229362" y="178054"/>
                    <a:pt x="178054" y="229362"/>
                    <a:pt x="114681" y="229362"/>
                  </a:cubicBezTo>
                  <a:cubicBezTo>
                    <a:pt x="51308" y="229362"/>
                    <a:pt x="0" y="178054"/>
                    <a:pt x="0" y="114681"/>
                  </a:cubicBezTo>
                  <a:close/>
                </a:path>
              </a:pathLst>
            </a:custGeom>
            <a:solidFill>
              <a:srgbClr val="FFC700"/>
            </a:solidFill>
          </p:spPr>
        </p:sp>
        <p:sp>
          <p:nvSpPr>
            <p:cNvPr name="Freeform 9" id="9"/>
            <p:cNvSpPr/>
            <p:nvPr/>
          </p:nvSpPr>
          <p:spPr>
            <a:xfrm flipH="false" flipV="false" rot="0">
              <a:off x="0" y="0"/>
              <a:ext cx="267462" cy="267589"/>
            </a:xfrm>
            <a:custGeom>
              <a:avLst/>
              <a:gdLst/>
              <a:ahLst/>
              <a:cxnLst/>
              <a:rect r="r" b="b" t="t" l="l"/>
              <a:pathLst>
                <a:path h="267589" w="267462">
                  <a:moveTo>
                    <a:pt x="0" y="133731"/>
                  </a:moveTo>
                  <a:cubicBezTo>
                    <a:pt x="0" y="59944"/>
                    <a:pt x="59944" y="0"/>
                    <a:pt x="133731" y="0"/>
                  </a:cubicBezTo>
                  <a:lnTo>
                    <a:pt x="133731" y="19050"/>
                  </a:lnTo>
                  <a:lnTo>
                    <a:pt x="133731" y="0"/>
                  </a:lnTo>
                  <a:cubicBezTo>
                    <a:pt x="207645" y="0"/>
                    <a:pt x="267462" y="59944"/>
                    <a:pt x="267462" y="133731"/>
                  </a:cubicBezTo>
                  <a:lnTo>
                    <a:pt x="248412" y="133731"/>
                  </a:lnTo>
                  <a:lnTo>
                    <a:pt x="267462" y="133731"/>
                  </a:lnTo>
                  <a:cubicBezTo>
                    <a:pt x="267462" y="207645"/>
                    <a:pt x="207518" y="267462"/>
                    <a:pt x="133731" y="267462"/>
                  </a:cubicBezTo>
                  <a:lnTo>
                    <a:pt x="133731" y="248412"/>
                  </a:lnTo>
                  <a:lnTo>
                    <a:pt x="133731" y="267462"/>
                  </a:lnTo>
                  <a:cubicBezTo>
                    <a:pt x="59944" y="267589"/>
                    <a:pt x="0" y="207645"/>
                    <a:pt x="0" y="133731"/>
                  </a:cubicBezTo>
                  <a:lnTo>
                    <a:pt x="19050" y="133731"/>
                  </a:lnTo>
                  <a:lnTo>
                    <a:pt x="38100" y="133731"/>
                  </a:lnTo>
                  <a:lnTo>
                    <a:pt x="19050" y="133731"/>
                  </a:lnTo>
                  <a:lnTo>
                    <a:pt x="0" y="133731"/>
                  </a:lnTo>
                  <a:moveTo>
                    <a:pt x="38100" y="133731"/>
                  </a:moveTo>
                  <a:cubicBezTo>
                    <a:pt x="38100" y="144272"/>
                    <a:pt x="29591" y="152781"/>
                    <a:pt x="19050" y="152781"/>
                  </a:cubicBezTo>
                  <a:cubicBezTo>
                    <a:pt x="8509" y="152781"/>
                    <a:pt x="0" y="144272"/>
                    <a:pt x="0" y="133731"/>
                  </a:cubicBezTo>
                  <a:cubicBezTo>
                    <a:pt x="0" y="123190"/>
                    <a:pt x="8509" y="114681"/>
                    <a:pt x="19050" y="114681"/>
                  </a:cubicBezTo>
                  <a:cubicBezTo>
                    <a:pt x="29591" y="114681"/>
                    <a:pt x="38100" y="123317"/>
                    <a:pt x="38100" y="133731"/>
                  </a:cubicBezTo>
                  <a:cubicBezTo>
                    <a:pt x="38100" y="186563"/>
                    <a:pt x="80899" y="229362"/>
                    <a:pt x="133731" y="229362"/>
                  </a:cubicBezTo>
                  <a:cubicBezTo>
                    <a:pt x="186563" y="229362"/>
                    <a:pt x="229362" y="186563"/>
                    <a:pt x="229362" y="133731"/>
                  </a:cubicBezTo>
                  <a:cubicBezTo>
                    <a:pt x="229362" y="80899"/>
                    <a:pt x="186563" y="38100"/>
                    <a:pt x="133731" y="38100"/>
                  </a:cubicBezTo>
                  <a:lnTo>
                    <a:pt x="133731" y="19050"/>
                  </a:lnTo>
                  <a:lnTo>
                    <a:pt x="133731" y="38100"/>
                  </a:lnTo>
                  <a:cubicBezTo>
                    <a:pt x="80899" y="38100"/>
                    <a:pt x="38100" y="80899"/>
                    <a:pt x="38100" y="133731"/>
                  </a:cubicBezTo>
                  <a:close/>
                </a:path>
              </a:pathLst>
            </a:custGeom>
            <a:solidFill>
              <a:srgbClr val="000000"/>
            </a:solidFill>
          </p:spPr>
        </p:sp>
      </p:grpSp>
      <p:grpSp>
        <p:nvGrpSpPr>
          <p:cNvPr name="Group 10" id="10"/>
          <p:cNvGrpSpPr/>
          <p:nvPr/>
        </p:nvGrpSpPr>
        <p:grpSpPr>
          <a:xfrm rot="0">
            <a:off x="746695" y="1781687"/>
            <a:ext cx="16101574" cy="7317458"/>
            <a:chOff x="0" y="0"/>
            <a:chExt cx="22739268" cy="10333999"/>
          </a:xfrm>
        </p:grpSpPr>
        <p:sp>
          <p:nvSpPr>
            <p:cNvPr name="Freeform 11" id="11"/>
            <p:cNvSpPr/>
            <p:nvPr/>
          </p:nvSpPr>
          <p:spPr>
            <a:xfrm flipH="false" flipV="false" rot="0">
              <a:off x="26780" y="36810"/>
              <a:ext cx="22685679" cy="10260359"/>
            </a:xfrm>
            <a:custGeom>
              <a:avLst/>
              <a:gdLst/>
              <a:ahLst/>
              <a:cxnLst/>
              <a:rect r="r" b="b" t="t" l="l"/>
              <a:pathLst>
                <a:path h="10260359" w="22685679">
                  <a:moveTo>
                    <a:pt x="0" y="846457"/>
                  </a:moveTo>
                  <a:cubicBezTo>
                    <a:pt x="0" y="378964"/>
                    <a:pt x="277035" y="0"/>
                    <a:pt x="618743" y="0"/>
                  </a:cubicBezTo>
                  <a:lnTo>
                    <a:pt x="22066937" y="0"/>
                  </a:lnTo>
                  <a:cubicBezTo>
                    <a:pt x="22408644" y="0"/>
                    <a:pt x="22685679" y="378964"/>
                    <a:pt x="22685679" y="846457"/>
                  </a:cubicBezTo>
                  <a:lnTo>
                    <a:pt x="22685679" y="9413903"/>
                  </a:lnTo>
                  <a:cubicBezTo>
                    <a:pt x="22685679" y="9881396"/>
                    <a:pt x="22408644" y="10260359"/>
                    <a:pt x="22066937" y="10260359"/>
                  </a:cubicBezTo>
                  <a:lnTo>
                    <a:pt x="618743" y="10260359"/>
                  </a:lnTo>
                  <a:cubicBezTo>
                    <a:pt x="277035" y="10260359"/>
                    <a:pt x="0" y="9881396"/>
                    <a:pt x="0" y="9413903"/>
                  </a:cubicBezTo>
                  <a:close/>
                </a:path>
              </a:pathLst>
            </a:custGeom>
            <a:solidFill>
              <a:srgbClr val="FFFFFF"/>
            </a:solidFill>
          </p:spPr>
        </p:sp>
        <p:sp>
          <p:nvSpPr>
            <p:cNvPr name="Freeform 12" id="12"/>
            <p:cNvSpPr/>
            <p:nvPr/>
          </p:nvSpPr>
          <p:spPr>
            <a:xfrm flipH="false" flipV="false" rot="0">
              <a:off x="0" y="0"/>
              <a:ext cx="22739238" cy="10333979"/>
            </a:xfrm>
            <a:custGeom>
              <a:avLst/>
              <a:gdLst/>
              <a:ahLst/>
              <a:cxnLst/>
              <a:rect r="r" b="b" t="t" l="l"/>
              <a:pathLst>
                <a:path h="10333979" w="22739238">
                  <a:moveTo>
                    <a:pt x="0" y="883267"/>
                  </a:moveTo>
                  <a:cubicBezTo>
                    <a:pt x="0" y="395344"/>
                    <a:pt x="289086" y="0"/>
                    <a:pt x="645523" y="0"/>
                  </a:cubicBezTo>
                  <a:lnTo>
                    <a:pt x="22093717" y="0"/>
                  </a:lnTo>
                  <a:lnTo>
                    <a:pt x="22093717" y="36810"/>
                  </a:lnTo>
                  <a:lnTo>
                    <a:pt x="22093717" y="0"/>
                  </a:lnTo>
                  <a:cubicBezTo>
                    <a:pt x="22450152" y="0"/>
                    <a:pt x="22739238" y="395344"/>
                    <a:pt x="22739238" y="883267"/>
                  </a:cubicBezTo>
                  <a:lnTo>
                    <a:pt x="22712459" y="883267"/>
                  </a:lnTo>
                  <a:lnTo>
                    <a:pt x="22739238" y="883267"/>
                  </a:lnTo>
                  <a:lnTo>
                    <a:pt x="22739238" y="9450713"/>
                  </a:lnTo>
                  <a:lnTo>
                    <a:pt x="22712459" y="9450713"/>
                  </a:lnTo>
                  <a:lnTo>
                    <a:pt x="22739238" y="9450713"/>
                  </a:lnTo>
                  <a:cubicBezTo>
                    <a:pt x="22739238" y="9938635"/>
                    <a:pt x="22450152" y="10333979"/>
                    <a:pt x="22093717" y="10333979"/>
                  </a:cubicBezTo>
                  <a:lnTo>
                    <a:pt x="22093717" y="10297169"/>
                  </a:lnTo>
                  <a:lnTo>
                    <a:pt x="22093717" y="10333979"/>
                  </a:lnTo>
                  <a:lnTo>
                    <a:pt x="645523" y="10333979"/>
                  </a:lnTo>
                  <a:lnTo>
                    <a:pt x="645523" y="10297169"/>
                  </a:lnTo>
                  <a:lnTo>
                    <a:pt x="645523" y="10333979"/>
                  </a:lnTo>
                  <a:cubicBezTo>
                    <a:pt x="289086" y="10333979"/>
                    <a:pt x="0" y="9938635"/>
                    <a:pt x="0" y="9450713"/>
                  </a:cubicBezTo>
                  <a:lnTo>
                    <a:pt x="0" y="883267"/>
                  </a:lnTo>
                  <a:lnTo>
                    <a:pt x="26780" y="883267"/>
                  </a:lnTo>
                  <a:lnTo>
                    <a:pt x="0" y="883267"/>
                  </a:lnTo>
                  <a:moveTo>
                    <a:pt x="53559" y="883267"/>
                  </a:moveTo>
                  <a:lnTo>
                    <a:pt x="53559" y="9450713"/>
                  </a:lnTo>
                  <a:lnTo>
                    <a:pt x="26780" y="9450713"/>
                  </a:lnTo>
                  <a:lnTo>
                    <a:pt x="53559" y="9450713"/>
                  </a:lnTo>
                  <a:cubicBezTo>
                    <a:pt x="53559" y="9897776"/>
                    <a:pt x="318543" y="10260358"/>
                    <a:pt x="645523" y="10260358"/>
                  </a:cubicBezTo>
                  <a:lnTo>
                    <a:pt x="22093717" y="10260358"/>
                  </a:lnTo>
                  <a:cubicBezTo>
                    <a:pt x="22420830" y="10260358"/>
                    <a:pt x="22685679" y="9897776"/>
                    <a:pt x="22685679" y="9450713"/>
                  </a:cubicBezTo>
                  <a:lnTo>
                    <a:pt x="22685679" y="883267"/>
                  </a:lnTo>
                  <a:cubicBezTo>
                    <a:pt x="22685679" y="436204"/>
                    <a:pt x="22420695" y="73621"/>
                    <a:pt x="22093717" y="73621"/>
                  </a:cubicBezTo>
                  <a:lnTo>
                    <a:pt x="645523" y="73621"/>
                  </a:lnTo>
                  <a:lnTo>
                    <a:pt x="645523" y="36810"/>
                  </a:lnTo>
                  <a:lnTo>
                    <a:pt x="645523" y="73621"/>
                  </a:lnTo>
                  <a:cubicBezTo>
                    <a:pt x="318543" y="73621"/>
                    <a:pt x="53559" y="436204"/>
                    <a:pt x="53559" y="883267"/>
                  </a:cubicBezTo>
                  <a:close/>
                </a:path>
              </a:pathLst>
            </a:custGeom>
            <a:solidFill>
              <a:srgbClr val="000000"/>
            </a:solidFill>
          </p:spPr>
        </p:sp>
      </p:grpSp>
      <p:grpSp>
        <p:nvGrpSpPr>
          <p:cNvPr name="Group 13" id="13"/>
          <p:cNvGrpSpPr/>
          <p:nvPr/>
        </p:nvGrpSpPr>
        <p:grpSpPr>
          <a:xfrm rot="-10800000">
            <a:off x="6170261" y="8917297"/>
            <a:ext cx="4187266" cy="273525"/>
            <a:chOff x="0" y="0"/>
            <a:chExt cx="5913420" cy="386282"/>
          </a:xfrm>
        </p:grpSpPr>
        <p:sp>
          <p:nvSpPr>
            <p:cNvPr name="Freeform 14" id="14"/>
            <p:cNvSpPr/>
            <p:nvPr/>
          </p:nvSpPr>
          <p:spPr>
            <a:xfrm flipH="false" flipV="false" rot="0">
              <a:off x="25400" y="25400"/>
              <a:ext cx="5862701" cy="335534"/>
            </a:xfrm>
            <a:custGeom>
              <a:avLst/>
              <a:gdLst/>
              <a:ahLst/>
              <a:cxnLst/>
              <a:rect r="r" b="b" t="t" l="l"/>
              <a:pathLst>
                <a:path h="335534" w="5862701">
                  <a:moveTo>
                    <a:pt x="0" y="167767"/>
                  </a:moveTo>
                  <a:cubicBezTo>
                    <a:pt x="0" y="260350"/>
                    <a:pt x="85725" y="335534"/>
                    <a:pt x="191516" y="335534"/>
                  </a:cubicBezTo>
                  <a:lnTo>
                    <a:pt x="5671185" y="335534"/>
                  </a:lnTo>
                  <a:cubicBezTo>
                    <a:pt x="5776976" y="335534"/>
                    <a:pt x="5862701" y="260477"/>
                    <a:pt x="5862701" y="167767"/>
                  </a:cubicBezTo>
                  <a:cubicBezTo>
                    <a:pt x="5862701" y="75057"/>
                    <a:pt x="5776849" y="0"/>
                    <a:pt x="5671185" y="0"/>
                  </a:cubicBezTo>
                  <a:lnTo>
                    <a:pt x="191516" y="0"/>
                  </a:lnTo>
                  <a:cubicBezTo>
                    <a:pt x="85725" y="0"/>
                    <a:pt x="0" y="75057"/>
                    <a:pt x="0" y="167767"/>
                  </a:cubicBezTo>
                  <a:close/>
                </a:path>
              </a:pathLst>
            </a:custGeom>
            <a:solidFill>
              <a:srgbClr val="FFC700"/>
            </a:solidFill>
          </p:spPr>
        </p:sp>
        <p:sp>
          <p:nvSpPr>
            <p:cNvPr name="Freeform 15" id="15"/>
            <p:cNvSpPr/>
            <p:nvPr/>
          </p:nvSpPr>
          <p:spPr>
            <a:xfrm flipH="false" flipV="false" rot="0">
              <a:off x="0" y="0"/>
              <a:ext cx="5913501" cy="386334"/>
            </a:xfrm>
            <a:custGeom>
              <a:avLst/>
              <a:gdLst/>
              <a:ahLst/>
              <a:cxnLst/>
              <a:rect r="r" b="b" t="t" l="l"/>
              <a:pathLst>
                <a:path h="386334" w="5913501">
                  <a:moveTo>
                    <a:pt x="50800" y="193167"/>
                  </a:moveTo>
                  <a:cubicBezTo>
                    <a:pt x="50800" y="268732"/>
                    <a:pt x="121920" y="335534"/>
                    <a:pt x="216916" y="335534"/>
                  </a:cubicBezTo>
                  <a:lnTo>
                    <a:pt x="216916" y="360934"/>
                  </a:lnTo>
                  <a:lnTo>
                    <a:pt x="216916" y="335534"/>
                  </a:lnTo>
                  <a:lnTo>
                    <a:pt x="5696585" y="335534"/>
                  </a:lnTo>
                  <a:cubicBezTo>
                    <a:pt x="5791581" y="335534"/>
                    <a:pt x="5862701" y="268732"/>
                    <a:pt x="5862701" y="193167"/>
                  </a:cubicBezTo>
                  <a:lnTo>
                    <a:pt x="5888101" y="193167"/>
                  </a:lnTo>
                  <a:lnTo>
                    <a:pt x="5862701" y="193167"/>
                  </a:lnTo>
                  <a:lnTo>
                    <a:pt x="5888101" y="193167"/>
                  </a:lnTo>
                  <a:lnTo>
                    <a:pt x="5862701" y="193167"/>
                  </a:lnTo>
                  <a:cubicBezTo>
                    <a:pt x="5862701" y="117602"/>
                    <a:pt x="5791581" y="50800"/>
                    <a:pt x="5696585" y="50800"/>
                  </a:cubicBezTo>
                  <a:lnTo>
                    <a:pt x="5696585" y="25400"/>
                  </a:lnTo>
                  <a:lnTo>
                    <a:pt x="5696585" y="50800"/>
                  </a:lnTo>
                  <a:lnTo>
                    <a:pt x="216916" y="50800"/>
                  </a:lnTo>
                  <a:lnTo>
                    <a:pt x="216916" y="25400"/>
                  </a:lnTo>
                  <a:lnTo>
                    <a:pt x="216916" y="50800"/>
                  </a:lnTo>
                  <a:cubicBezTo>
                    <a:pt x="121920" y="50800"/>
                    <a:pt x="50800" y="117602"/>
                    <a:pt x="50800" y="193167"/>
                  </a:cubicBezTo>
                  <a:lnTo>
                    <a:pt x="25400" y="193167"/>
                  </a:lnTo>
                  <a:lnTo>
                    <a:pt x="50800" y="193167"/>
                  </a:lnTo>
                  <a:lnTo>
                    <a:pt x="25400" y="193167"/>
                  </a:lnTo>
                  <a:lnTo>
                    <a:pt x="50800" y="193167"/>
                  </a:lnTo>
                  <a:moveTo>
                    <a:pt x="0" y="193167"/>
                  </a:moveTo>
                  <a:cubicBezTo>
                    <a:pt x="0" y="83439"/>
                    <a:pt x="100330" y="0"/>
                    <a:pt x="216916" y="0"/>
                  </a:cubicBezTo>
                  <a:lnTo>
                    <a:pt x="5696585" y="0"/>
                  </a:lnTo>
                  <a:cubicBezTo>
                    <a:pt x="5813044" y="0"/>
                    <a:pt x="5913501" y="83439"/>
                    <a:pt x="5913501" y="193167"/>
                  </a:cubicBezTo>
                  <a:cubicBezTo>
                    <a:pt x="5913501" y="302895"/>
                    <a:pt x="5813171" y="386334"/>
                    <a:pt x="5696585" y="386334"/>
                  </a:cubicBezTo>
                  <a:lnTo>
                    <a:pt x="5696585" y="360934"/>
                  </a:lnTo>
                  <a:lnTo>
                    <a:pt x="5696585" y="386334"/>
                  </a:lnTo>
                  <a:lnTo>
                    <a:pt x="216916" y="386334"/>
                  </a:lnTo>
                  <a:cubicBezTo>
                    <a:pt x="100330" y="386334"/>
                    <a:pt x="0" y="302895"/>
                    <a:pt x="0" y="193167"/>
                  </a:cubicBezTo>
                  <a:close/>
                </a:path>
              </a:pathLst>
            </a:custGeom>
            <a:solidFill>
              <a:srgbClr val="000000"/>
            </a:solidFill>
          </p:spPr>
        </p:sp>
      </p:grpSp>
      <p:sp>
        <p:nvSpPr>
          <p:cNvPr name="Freeform 16" id="16"/>
          <p:cNvSpPr/>
          <p:nvPr/>
        </p:nvSpPr>
        <p:spPr>
          <a:xfrm flipH="false" flipV="false" rot="0">
            <a:off x="14991568" y="1019591"/>
            <a:ext cx="1235760" cy="1241183"/>
          </a:xfrm>
          <a:custGeom>
            <a:avLst/>
            <a:gdLst/>
            <a:ahLst/>
            <a:cxnLst/>
            <a:rect r="r" b="b" t="t" l="l"/>
            <a:pathLst>
              <a:path h="1241183" w="1235760">
                <a:moveTo>
                  <a:pt x="0" y="0"/>
                </a:moveTo>
                <a:lnTo>
                  <a:pt x="1235760" y="0"/>
                </a:lnTo>
                <a:lnTo>
                  <a:pt x="1235760" y="1241183"/>
                </a:lnTo>
                <a:lnTo>
                  <a:pt x="0" y="1241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15194884" y="1225619"/>
            <a:ext cx="829128" cy="829128"/>
            <a:chOff x="0" y="0"/>
            <a:chExt cx="1782502" cy="1782502"/>
          </a:xfrm>
        </p:grpSpPr>
        <p:sp>
          <p:nvSpPr>
            <p:cNvPr name="Freeform 18" id="18"/>
            <p:cNvSpPr/>
            <p:nvPr/>
          </p:nvSpPr>
          <p:spPr>
            <a:xfrm flipH="false" flipV="false" rot="0">
              <a:off x="0" y="0"/>
              <a:ext cx="1782572" cy="1782572"/>
            </a:xfrm>
            <a:custGeom>
              <a:avLst/>
              <a:gdLst/>
              <a:ahLst/>
              <a:cxnLst/>
              <a:rect r="r" b="b" t="t" l="l"/>
              <a:pathLst>
                <a:path h="1782572" w="1782572">
                  <a:moveTo>
                    <a:pt x="0" y="891286"/>
                  </a:moveTo>
                  <a:cubicBezTo>
                    <a:pt x="0" y="399034"/>
                    <a:pt x="399034" y="0"/>
                    <a:pt x="891286" y="0"/>
                  </a:cubicBezTo>
                  <a:cubicBezTo>
                    <a:pt x="1383538" y="0"/>
                    <a:pt x="1782572" y="399034"/>
                    <a:pt x="1782572" y="891286"/>
                  </a:cubicBezTo>
                  <a:cubicBezTo>
                    <a:pt x="1782572" y="1383538"/>
                    <a:pt x="1383538" y="1782572"/>
                    <a:pt x="891286" y="1782572"/>
                  </a:cubicBezTo>
                  <a:cubicBezTo>
                    <a:pt x="399034" y="1782572"/>
                    <a:pt x="0" y="1383538"/>
                    <a:pt x="0" y="891286"/>
                  </a:cubicBezTo>
                  <a:close/>
                </a:path>
              </a:pathLst>
            </a:custGeom>
            <a:solidFill>
              <a:srgbClr val="F14E1C"/>
            </a:solidFill>
          </p:spPr>
        </p:sp>
      </p:grpSp>
      <p:sp>
        <p:nvSpPr>
          <p:cNvPr name="Freeform 19" id="19"/>
          <p:cNvSpPr/>
          <p:nvPr/>
        </p:nvSpPr>
        <p:spPr>
          <a:xfrm flipH="false" flipV="false" rot="0">
            <a:off x="15408585" y="1472944"/>
            <a:ext cx="401727" cy="334477"/>
          </a:xfrm>
          <a:custGeom>
            <a:avLst/>
            <a:gdLst/>
            <a:ahLst/>
            <a:cxnLst/>
            <a:rect r="r" b="b" t="t" l="l"/>
            <a:pathLst>
              <a:path h="334477" w="401727">
                <a:moveTo>
                  <a:pt x="0" y="0"/>
                </a:moveTo>
                <a:lnTo>
                  <a:pt x="401726" y="0"/>
                </a:lnTo>
                <a:lnTo>
                  <a:pt x="401726" y="334477"/>
                </a:lnTo>
                <a:lnTo>
                  <a:pt x="0" y="334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0800000">
            <a:off x="16190209" y="9744649"/>
            <a:ext cx="1316120" cy="331936"/>
            <a:chOff x="0" y="0"/>
            <a:chExt cx="2235200" cy="563736"/>
          </a:xfrm>
        </p:grpSpPr>
        <p:sp>
          <p:nvSpPr>
            <p:cNvPr name="Freeform 21" id="21"/>
            <p:cNvSpPr/>
            <p:nvPr/>
          </p:nvSpPr>
          <p:spPr>
            <a:xfrm flipH="false" flipV="false" rot="0">
              <a:off x="25400" y="25400"/>
              <a:ext cx="2184400" cy="512826"/>
            </a:xfrm>
            <a:custGeom>
              <a:avLst/>
              <a:gdLst/>
              <a:ahLst/>
              <a:cxnLst/>
              <a:rect r="r" b="b" t="t" l="l"/>
              <a:pathLst>
                <a:path h="512826" w="2184400">
                  <a:moveTo>
                    <a:pt x="0" y="256413"/>
                  </a:moveTo>
                  <a:cubicBezTo>
                    <a:pt x="0" y="398018"/>
                    <a:pt x="123317" y="512826"/>
                    <a:pt x="275463" y="512826"/>
                  </a:cubicBezTo>
                  <a:lnTo>
                    <a:pt x="1908937" y="512826"/>
                  </a:lnTo>
                  <a:cubicBezTo>
                    <a:pt x="2061083" y="512826"/>
                    <a:pt x="2184400" y="398018"/>
                    <a:pt x="2184400" y="256413"/>
                  </a:cubicBezTo>
                  <a:cubicBezTo>
                    <a:pt x="2184400" y="114808"/>
                    <a:pt x="2061083" y="0"/>
                    <a:pt x="1908937" y="0"/>
                  </a:cubicBezTo>
                  <a:lnTo>
                    <a:pt x="275463" y="0"/>
                  </a:lnTo>
                  <a:cubicBezTo>
                    <a:pt x="123317" y="0"/>
                    <a:pt x="0" y="114808"/>
                    <a:pt x="0" y="256413"/>
                  </a:cubicBezTo>
                  <a:close/>
                </a:path>
              </a:pathLst>
            </a:custGeom>
            <a:solidFill>
              <a:srgbClr val="FF66C4"/>
            </a:solidFill>
          </p:spPr>
        </p:sp>
        <p:sp>
          <p:nvSpPr>
            <p:cNvPr name="Freeform 22" id="22"/>
            <p:cNvSpPr/>
            <p:nvPr/>
          </p:nvSpPr>
          <p:spPr>
            <a:xfrm flipH="false" flipV="false" rot="0">
              <a:off x="0" y="0"/>
              <a:ext cx="2235200" cy="563753"/>
            </a:xfrm>
            <a:custGeom>
              <a:avLst/>
              <a:gdLst/>
              <a:ahLst/>
              <a:cxnLst/>
              <a:rect r="r" b="b" t="t" l="l"/>
              <a:pathLst>
                <a:path h="563753" w="2235200">
                  <a:moveTo>
                    <a:pt x="50800" y="281813"/>
                  </a:moveTo>
                  <a:cubicBezTo>
                    <a:pt x="50800" y="407797"/>
                    <a:pt x="161036" y="512826"/>
                    <a:pt x="300863" y="512826"/>
                  </a:cubicBezTo>
                  <a:lnTo>
                    <a:pt x="300863" y="538226"/>
                  </a:lnTo>
                  <a:lnTo>
                    <a:pt x="300863" y="512826"/>
                  </a:lnTo>
                  <a:lnTo>
                    <a:pt x="1934337" y="512826"/>
                  </a:lnTo>
                  <a:cubicBezTo>
                    <a:pt x="2074164" y="512826"/>
                    <a:pt x="2184400" y="407670"/>
                    <a:pt x="2184400" y="281813"/>
                  </a:cubicBezTo>
                  <a:lnTo>
                    <a:pt x="2209800" y="281813"/>
                  </a:lnTo>
                  <a:lnTo>
                    <a:pt x="2184400" y="281813"/>
                  </a:lnTo>
                  <a:lnTo>
                    <a:pt x="2209800" y="281813"/>
                  </a:lnTo>
                  <a:lnTo>
                    <a:pt x="2184400" y="281813"/>
                  </a:lnTo>
                  <a:cubicBezTo>
                    <a:pt x="2184400" y="155956"/>
                    <a:pt x="2074164" y="50800"/>
                    <a:pt x="1934337" y="50800"/>
                  </a:cubicBezTo>
                  <a:lnTo>
                    <a:pt x="1934337" y="25400"/>
                  </a:lnTo>
                  <a:lnTo>
                    <a:pt x="1934337" y="50800"/>
                  </a:lnTo>
                  <a:lnTo>
                    <a:pt x="300863" y="50800"/>
                  </a:lnTo>
                  <a:lnTo>
                    <a:pt x="300863" y="25400"/>
                  </a:lnTo>
                  <a:lnTo>
                    <a:pt x="300863" y="50800"/>
                  </a:lnTo>
                  <a:cubicBezTo>
                    <a:pt x="161036" y="50800"/>
                    <a:pt x="50800" y="155956"/>
                    <a:pt x="50800" y="281813"/>
                  </a:cubicBezTo>
                  <a:lnTo>
                    <a:pt x="25400" y="281813"/>
                  </a:lnTo>
                  <a:lnTo>
                    <a:pt x="50800" y="281813"/>
                  </a:lnTo>
                  <a:lnTo>
                    <a:pt x="25400" y="281813"/>
                  </a:lnTo>
                  <a:lnTo>
                    <a:pt x="50800" y="281813"/>
                  </a:lnTo>
                  <a:moveTo>
                    <a:pt x="0" y="281813"/>
                  </a:moveTo>
                  <a:cubicBezTo>
                    <a:pt x="0" y="124460"/>
                    <a:pt x="136398" y="0"/>
                    <a:pt x="300863" y="0"/>
                  </a:cubicBezTo>
                  <a:lnTo>
                    <a:pt x="1934337" y="0"/>
                  </a:lnTo>
                  <a:cubicBezTo>
                    <a:pt x="2098802" y="0"/>
                    <a:pt x="2235200" y="124460"/>
                    <a:pt x="2235200" y="281813"/>
                  </a:cubicBezTo>
                  <a:cubicBezTo>
                    <a:pt x="2235200" y="439166"/>
                    <a:pt x="2098802" y="563626"/>
                    <a:pt x="1934337" y="563626"/>
                  </a:cubicBezTo>
                  <a:lnTo>
                    <a:pt x="1934337" y="538226"/>
                  </a:lnTo>
                  <a:lnTo>
                    <a:pt x="1934337" y="563626"/>
                  </a:lnTo>
                  <a:lnTo>
                    <a:pt x="300863" y="563626"/>
                  </a:lnTo>
                  <a:cubicBezTo>
                    <a:pt x="136398" y="563753"/>
                    <a:pt x="0" y="439166"/>
                    <a:pt x="0" y="281813"/>
                  </a:cubicBezTo>
                  <a:close/>
                </a:path>
              </a:pathLst>
            </a:custGeom>
            <a:solidFill>
              <a:srgbClr val="000000"/>
            </a:solidFill>
          </p:spPr>
        </p:sp>
      </p:grpSp>
      <p:sp>
        <p:nvSpPr>
          <p:cNvPr name="TextBox 23" id="23"/>
          <p:cNvSpPr txBox="true"/>
          <p:nvPr/>
        </p:nvSpPr>
        <p:spPr>
          <a:xfrm rot="0">
            <a:off x="1158200" y="3579071"/>
            <a:ext cx="15343306" cy="3648257"/>
          </a:xfrm>
          <a:prstGeom prst="rect">
            <a:avLst/>
          </a:prstGeom>
        </p:spPr>
        <p:txBody>
          <a:bodyPr anchor="t" rtlCol="false" tIns="0" lIns="0" bIns="0" rIns="0">
            <a:spAutoFit/>
          </a:bodyPr>
          <a:lstStyle/>
          <a:p>
            <a:pPr algn="ctr">
              <a:lnSpc>
                <a:spcPts val="4062"/>
              </a:lnSpc>
            </a:pPr>
            <a:r>
              <a:rPr lang="en-US" sz="3761">
                <a:solidFill>
                  <a:srgbClr val="16A637"/>
                </a:solidFill>
                <a:latin typeface="Poppins Bold"/>
              </a:rPr>
              <a:t>Conclusion</a:t>
            </a:r>
          </a:p>
          <a:p>
            <a:pPr algn="ctr">
              <a:lnSpc>
                <a:spcPts val="4062"/>
              </a:lnSpc>
            </a:pPr>
          </a:p>
          <a:p>
            <a:pPr algn="ctr">
              <a:lnSpc>
                <a:spcPts val="4062"/>
              </a:lnSpc>
            </a:pPr>
            <a:r>
              <a:rPr lang="en-US" sz="3761">
                <a:solidFill>
                  <a:srgbClr val="000000"/>
                </a:solidFill>
                <a:latin typeface="Poppins"/>
              </a:rPr>
              <a:t>The rigorous requirements analysis ensures that our Disaster Management System project is on the right track for success. By thoroughly understanding stakeholder needs and aligning them with project objectives, we minimize risks and ensure clarity in our approach.</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6AA4D5"/>
        </a:solidFill>
      </p:bgPr>
    </p:bg>
    <p:spTree>
      <p:nvGrpSpPr>
        <p:cNvPr id="1" name=""/>
        <p:cNvGrpSpPr/>
        <p:nvPr/>
      </p:nvGrpSpPr>
      <p:grpSpPr>
        <a:xfrm>
          <a:off x="0" y="0"/>
          <a:ext cx="0" cy="0"/>
          <a:chOff x="0" y="0"/>
          <a:chExt cx="0" cy="0"/>
        </a:xfrm>
      </p:grpSpPr>
      <p:grpSp>
        <p:nvGrpSpPr>
          <p:cNvPr name="Group 2" id="2"/>
          <p:cNvGrpSpPr/>
          <p:nvPr/>
        </p:nvGrpSpPr>
        <p:grpSpPr>
          <a:xfrm rot="0">
            <a:off x="714127" y="683475"/>
            <a:ext cx="16859746" cy="8920050"/>
            <a:chOff x="0" y="0"/>
            <a:chExt cx="4440427" cy="2349314"/>
          </a:xfrm>
        </p:grpSpPr>
        <p:sp>
          <p:nvSpPr>
            <p:cNvPr name="Freeform 3" id="3"/>
            <p:cNvSpPr/>
            <p:nvPr/>
          </p:nvSpPr>
          <p:spPr>
            <a:xfrm flipH="false" flipV="false" rot="0">
              <a:off x="0" y="0"/>
              <a:ext cx="4440427" cy="2349314"/>
            </a:xfrm>
            <a:custGeom>
              <a:avLst/>
              <a:gdLst/>
              <a:ahLst/>
              <a:cxnLst/>
              <a:rect r="r" b="b" t="t" l="l"/>
              <a:pathLst>
                <a:path h="2349314" w="4440427">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76200" cap="rnd">
              <a:solidFill>
                <a:srgbClr val="000000"/>
              </a:solidFill>
              <a:prstDash val="solid"/>
              <a:round/>
            </a:ln>
          </p:spPr>
        </p:sp>
        <p:sp>
          <p:nvSpPr>
            <p:cNvPr name="TextBox 4" id="4"/>
            <p:cNvSpPr txBox="true"/>
            <p:nvPr/>
          </p:nvSpPr>
          <p:spPr>
            <a:xfrm>
              <a:off x="0" y="-38100"/>
              <a:ext cx="4440427" cy="2387414"/>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163467" y="4626122"/>
            <a:ext cx="6395969" cy="1158582"/>
          </a:xfrm>
          <a:prstGeom prst="rect">
            <a:avLst/>
          </a:prstGeom>
        </p:spPr>
        <p:txBody>
          <a:bodyPr anchor="t" rtlCol="false" tIns="0" lIns="0" bIns="0" rIns="0">
            <a:spAutoFit/>
          </a:bodyPr>
          <a:lstStyle/>
          <a:p>
            <a:pPr algn="l">
              <a:lnSpc>
                <a:spcPts val="7934"/>
              </a:lnSpc>
            </a:pPr>
            <a:r>
              <a:rPr lang="en-US" sz="8440">
                <a:solidFill>
                  <a:srgbClr val="000000"/>
                </a:solidFill>
                <a:latin typeface="Poppins Bold"/>
              </a:rPr>
              <a:t>THANK YOU </a:t>
            </a:r>
          </a:p>
        </p:txBody>
      </p:sp>
      <p:sp>
        <p:nvSpPr>
          <p:cNvPr name="Freeform 6" id="6"/>
          <p:cNvSpPr/>
          <p:nvPr/>
        </p:nvSpPr>
        <p:spPr>
          <a:xfrm flipH="false" flipV="false" rot="0">
            <a:off x="1275495" y="1063912"/>
            <a:ext cx="7868505" cy="8159176"/>
          </a:xfrm>
          <a:custGeom>
            <a:avLst/>
            <a:gdLst/>
            <a:ahLst/>
            <a:cxnLst/>
            <a:rect r="r" b="b" t="t" l="l"/>
            <a:pathLst>
              <a:path h="8159176" w="7868505">
                <a:moveTo>
                  <a:pt x="0" y="0"/>
                </a:moveTo>
                <a:lnTo>
                  <a:pt x="7868505" y="0"/>
                </a:lnTo>
                <a:lnTo>
                  <a:pt x="7868505" y="8159176"/>
                </a:lnTo>
                <a:lnTo>
                  <a:pt x="0" y="81591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5400000">
            <a:off x="15839724" y="5951647"/>
            <a:ext cx="3380592" cy="221056"/>
            <a:chOff x="0" y="0"/>
            <a:chExt cx="4507456" cy="294741"/>
          </a:xfrm>
        </p:grpSpPr>
        <p:sp>
          <p:nvSpPr>
            <p:cNvPr name="Freeform 8" id="8"/>
            <p:cNvSpPr/>
            <p:nvPr/>
          </p:nvSpPr>
          <p:spPr>
            <a:xfrm flipH="false" flipV="false" rot="0">
              <a:off x="19361" y="19381"/>
              <a:ext cx="4468795" cy="256019"/>
            </a:xfrm>
            <a:custGeom>
              <a:avLst/>
              <a:gdLst/>
              <a:ahLst/>
              <a:cxnLst/>
              <a:rect r="r" b="b" t="t" l="l"/>
              <a:pathLst>
                <a:path h="256019" w="4468795">
                  <a:moveTo>
                    <a:pt x="0" y="128009"/>
                  </a:moveTo>
                  <a:cubicBezTo>
                    <a:pt x="0" y="198652"/>
                    <a:pt x="65343" y="256019"/>
                    <a:pt x="145981" y="256019"/>
                  </a:cubicBezTo>
                  <a:lnTo>
                    <a:pt x="4322814" y="256019"/>
                  </a:lnTo>
                  <a:cubicBezTo>
                    <a:pt x="4403452" y="256019"/>
                    <a:pt x="4468795" y="198749"/>
                    <a:pt x="4468795" y="128009"/>
                  </a:cubicBezTo>
                  <a:cubicBezTo>
                    <a:pt x="4468795" y="57270"/>
                    <a:pt x="4403355" y="0"/>
                    <a:pt x="4322814" y="0"/>
                  </a:cubicBezTo>
                  <a:lnTo>
                    <a:pt x="145981" y="0"/>
                  </a:lnTo>
                  <a:cubicBezTo>
                    <a:pt x="65343" y="0"/>
                    <a:pt x="0" y="57270"/>
                    <a:pt x="0" y="128009"/>
                  </a:cubicBezTo>
                  <a:close/>
                </a:path>
              </a:pathLst>
            </a:custGeom>
            <a:solidFill>
              <a:srgbClr val="F14E1C"/>
            </a:solidFill>
          </p:spPr>
        </p:sp>
        <p:sp>
          <p:nvSpPr>
            <p:cNvPr name="Freeform 9" id="9"/>
            <p:cNvSpPr/>
            <p:nvPr/>
          </p:nvSpPr>
          <p:spPr>
            <a:xfrm flipH="false" flipV="false" rot="0">
              <a:off x="0" y="0"/>
              <a:ext cx="4507536" cy="294793"/>
            </a:xfrm>
            <a:custGeom>
              <a:avLst/>
              <a:gdLst/>
              <a:ahLst/>
              <a:cxnLst/>
              <a:rect r="r" b="b" t="t" l="l"/>
              <a:pathLst>
                <a:path h="294793" w="4507536">
                  <a:moveTo>
                    <a:pt x="38722" y="147390"/>
                  </a:moveTo>
                  <a:cubicBezTo>
                    <a:pt x="38722" y="205048"/>
                    <a:pt x="92933" y="256019"/>
                    <a:pt x="165342" y="256019"/>
                  </a:cubicBezTo>
                  <a:lnTo>
                    <a:pt x="165342" y="275400"/>
                  </a:lnTo>
                  <a:lnTo>
                    <a:pt x="165342" y="256019"/>
                  </a:lnTo>
                  <a:lnTo>
                    <a:pt x="4342175" y="256019"/>
                  </a:lnTo>
                  <a:cubicBezTo>
                    <a:pt x="4414585" y="256019"/>
                    <a:pt x="4468795" y="205048"/>
                    <a:pt x="4468795" y="147390"/>
                  </a:cubicBezTo>
                  <a:lnTo>
                    <a:pt x="4488156" y="147390"/>
                  </a:lnTo>
                  <a:lnTo>
                    <a:pt x="4468795" y="147390"/>
                  </a:lnTo>
                  <a:lnTo>
                    <a:pt x="4488156" y="147390"/>
                  </a:lnTo>
                  <a:lnTo>
                    <a:pt x="4468795" y="147390"/>
                  </a:lnTo>
                  <a:cubicBezTo>
                    <a:pt x="4468795" y="89733"/>
                    <a:pt x="4414585" y="38761"/>
                    <a:pt x="4342175" y="38761"/>
                  </a:cubicBezTo>
                  <a:lnTo>
                    <a:pt x="4342175" y="19381"/>
                  </a:lnTo>
                  <a:lnTo>
                    <a:pt x="4342175" y="38761"/>
                  </a:lnTo>
                  <a:lnTo>
                    <a:pt x="165342" y="38761"/>
                  </a:lnTo>
                  <a:lnTo>
                    <a:pt x="165342" y="19381"/>
                  </a:lnTo>
                  <a:lnTo>
                    <a:pt x="165342" y="38761"/>
                  </a:lnTo>
                  <a:cubicBezTo>
                    <a:pt x="92933" y="38761"/>
                    <a:pt x="38722" y="89733"/>
                    <a:pt x="38722" y="147390"/>
                  </a:cubicBezTo>
                  <a:lnTo>
                    <a:pt x="19361" y="147390"/>
                  </a:lnTo>
                  <a:lnTo>
                    <a:pt x="38722" y="147390"/>
                  </a:lnTo>
                  <a:lnTo>
                    <a:pt x="19361" y="147390"/>
                  </a:lnTo>
                  <a:lnTo>
                    <a:pt x="38722" y="147390"/>
                  </a:lnTo>
                  <a:moveTo>
                    <a:pt x="0" y="147390"/>
                  </a:moveTo>
                  <a:cubicBezTo>
                    <a:pt x="0" y="63666"/>
                    <a:pt x="76476" y="0"/>
                    <a:pt x="165342" y="0"/>
                  </a:cubicBezTo>
                  <a:lnTo>
                    <a:pt x="4342175" y="0"/>
                  </a:lnTo>
                  <a:cubicBezTo>
                    <a:pt x="4430945" y="0"/>
                    <a:pt x="4507536" y="63666"/>
                    <a:pt x="4507536" y="147390"/>
                  </a:cubicBezTo>
                  <a:cubicBezTo>
                    <a:pt x="4507536" y="231115"/>
                    <a:pt x="4431042" y="294793"/>
                    <a:pt x="4342175" y="294793"/>
                  </a:cubicBezTo>
                  <a:lnTo>
                    <a:pt x="4342175" y="275400"/>
                  </a:lnTo>
                  <a:lnTo>
                    <a:pt x="4342175" y="294793"/>
                  </a:lnTo>
                  <a:lnTo>
                    <a:pt x="165342" y="294793"/>
                  </a:lnTo>
                  <a:cubicBezTo>
                    <a:pt x="76476" y="294793"/>
                    <a:pt x="0" y="231115"/>
                    <a:pt x="0" y="147390"/>
                  </a:cubicBezTo>
                  <a:close/>
                </a:path>
              </a:pathLst>
            </a:custGeom>
            <a:solidFill>
              <a:srgbClr val="000000"/>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grpSp>
        <p:nvGrpSpPr>
          <p:cNvPr name="Group 2" id="2"/>
          <p:cNvGrpSpPr/>
          <p:nvPr/>
        </p:nvGrpSpPr>
        <p:grpSpPr>
          <a:xfrm rot="0">
            <a:off x="0" y="10185543"/>
            <a:ext cx="18288000" cy="115598"/>
            <a:chOff x="0" y="0"/>
            <a:chExt cx="24384000" cy="154130"/>
          </a:xfrm>
        </p:grpSpPr>
        <p:sp>
          <p:nvSpPr>
            <p:cNvPr name="Freeform 3" id="3"/>
            <p:cNvSpPr/>
            <p:nvPr/>
          </p:nvSpPr>
          <p:spPr>
            <a:xfrm flipH="false" flipV="false" rot="0">
              <a:off x="0" y="0"/>
              <a:ext cx="24384000" cy="154178"/>
            </a:xfrm>
            <a:custGeom>
              <a:avLst/>
              <a:gdLst/>
              <a:ahLst/>
              <a:cxnLst/>
              <a:rect r="r" b="b" t="t" l="l"/>
              <a:pathLst>
                <a:path h="154178" w="24384000">
                  <a:moveTo>
                    <a:pt x="0" y="0"/>
                  </a:moveTo>
                  <a:lnTo>
                    <a:pt x="24384000" y="0"/>
                  </a:lnTo>
                  <a:lnTo>
                    <a:pt x="24384000" y="154178"/>
                  </a:lnTo>
                  <a:lnTo>
                    <a:pt x="0" y="154178"/>
                  </a:lnTo>
                  <a:close/>
                </a:path>
              </a:pathLst>
            </a:custGeom>
            <a:solidFill>
              <a:srgbClr val="000000"/>
            </a:solidFill>
          </p:spPr>
        </p:sp>
      </p:grpSp>
      <p:grpSp>
        <p:nvGrpSpPr>
          <p:cNvPr name="Group 4" id="4"/>
          <p:cNvGrpSpPr/>
          <p:nvPr/>
        </p:nvGrpSpPr>
        <p:grpSpPr>
          <a:xfrm rot="-5400000">
            <a:off x="13367826" y="1239424"/>
            <a:ext cx="6159598" cy="3680749"/>
            <a:chOff x="0" y="0"/>
            <a:chExt cx="8212798" cy="4907666"/>
          </a:xfrm>
        </p:grpSpPr>
        <p:sp>
          <p:nvSpPr>
            <p:cNvPr name="Freeform 5" id="5"/>
            <p:cNvSpPr/>
            <p:nvPr/>
          </p:nvSpPr>
          <p:spPr>
            <a:xfrm flipH="false" flipV="false" rot="0">
              <a:off x="0" y="0"/>
              <a:ext cx="8212836" cy="4907661"/>
            </a:xfrm>
            <a:custGeom>
              <a:avLst/>
              <a:gdLst/>
              <a:ahLst/>
              <a:cxnLst/>
              <a:rect r="r" b="b" t="t" l="l"/>
              <a:pathLst>
                <a:path h="4907661" w="8212836">
                  <a:moveTo>
                    <a:pt x="79375" y="4907661"/>
                  </a:moveTo>
                  <a:lnTo>
                    <a:pt x="8133334" y="4907661"/>
                  </a:lnTo>
                  <a:lnTo>
                    <a:pt x="8191500" y="4526280"/>
                  </a:lnTo>
                  <a:cubicBezTo>
                    <a:pt x="8205470" y="4388231"/>
                    <a:pt x="8212709" y="4248150"/>
                    <a:pt x="8212709" y="4106418"/>
                  </a:cubicBezTo>
                  <a:cubicBezTo>
                    <a:pt x="8212836" y="1838452"/>
                    <a:pt x="6374257" y="0"/>
                    <a:pt x="4106418" y="0"/>
                  </a:cubicBezTo>
                  <a:cubicBezTo>
                    <a:pt x="1838579" y="0"/>
                    <a:pt x="0" y="1838452"/>
                    <a:pt x="0" y="4106418"/>
                  </a:cubicBezTo>
                  <a:cubicBezTo>
                    <a:pt x="0" y="4248150"/>
                    <a:pt x="7239" y="4388231"/>
                    <a:pt x="21209" y="4526280"/>
                  </a:cubicBezTo>
                  <a:close/>
                </a:path>
              </a:pathLst>
            </a:custGeom>
            <a:gradFill rotWithShape="true">
              <a:gsLst>
                <a:gs pos="0">
                  <a:srgbClr val="FC6645">
                    <a:alpha val="25000"/>
                  </a:srgbClr>
                </a:gs>
                <a:gs pos="100000">
                  <a:srgbClr val="FF8B59">
                    <a:alpha val="50000"/>
                  </a:srgbClr>
                </a:gs>
              </a:gsLst>
              <a:lin ang="7251659"/>
            </a:gradFill>
          </p:spPr>
        </p:sp>
      </p:grpSp>
      <p:grpSp>
        <p:nvGrpSpPr>
          <p:cNvPr name="Group 6" id="6"/>
          <p:cNvGrpSpPr/>
          <p:nvPr/>
        </p:nvGrpSpPr>
        <p:grpSpPr>
          <a:xfrm rot="0">
            <a:off x="-178729" y="6591603"/>
            <a:ext cx="2224358" cy="3593940"/>
            <a:chOff x="0" y="0"/>
            <a:chExt cx="2965810" cy="4791920"/>
          </a:xfrm>
        </p:grpSpPr>
        <p:sp>
          <p:nvSpPr>
            <p:cNvPr name="Freeform 7" id="7"/>
            <p:cNvSpPr/>
            <p:nvPr/>
          </p:nvSpPr>
          <p:spPr>
            <a:xfrm flipH="false" flipV="false" rot="0">
              <a:off x="0" y="0"/>
              <a:ext cx="2965831" cy="4791964"/>
            </a:xfrm>
            <a:custGeom>
              <a:avLst/>
              <a:gdLst/>
              <a:ahLst/>
              <a:cxnLst/>
              <a:rect r="r" b="b" t="t" l="l"/>
              <a:pathLst>
                <a:path h="4791964" w="2965831">
                  <a:moveTo>
                    <a:pt x="569849" y="0"/>
                  </a:moveTo>
                  <a:cubicBezTo>
                    <a:pt x="1893062" y="0"/>
                    <a:pt x="2965831" y="1072769"/>
                    <a:pt x="2965831" y="2395982"/>
                  </a:cubicBezTo>
                  <a:cubicBezTo>
                    <a:pt x="2965831" y="3719195"/>
                    <a:pt x="1893062" y="4791964"/>
                    <a:pt x="569849" y="4791964"/>
                  </a:cubicBezTo>
                  <a:cubicBezTo>
                    <a:pt x="404495" y="4791964"/>
                    <a:pt x="242951" y="4775200"/>
                    <a:pt x="86995" y="4743323"/>
                  </a:cubicBezTo>
                  <a:lnTo>
                    <a:pt x="0" y="4716272"/>
                  </a:lnTo>
                  <a:lnTo>
                    <a:pt x="0" y="75692"/>
                  </a:lnTo>
                  <a:lnTo>
                    <a:pt x="86995" y="48641"/>
                  </a:lnTo>
                  <a:cubicBezTo>
                    <a:pt x="242951" y="16764"/>
                    <a:pt x="404495" y="0"/>
                    <a:pt x="569849" y="0"/>
                  </a:cubicBezTo>
                  <a:close/>
                </a:path>
              </a:pathLst>
            </a:custGeom>
            <a:solidFill>
              <a:srgbClr val="FFA500"/>
            </a:solidFill>
          </p:spPr>
        </p:sp>
      </p:grpSp>
      <p:grpSp>
        <p:nvGrpSpPr>
          <p:cNvPr name="Group 8" id="8"/>
          <p:cNvGrpSpPr/>
          <p:nvPr/>
        </p:nvGrpSpPr>
        <p:grpSpPr>
          <a:xfrm rot="0">
            <a:off x="13486068" y="9112527"/>
            <a:ext cx="1965438" cy="1174473"/>
            <a:chOff x="0" y="0"/>
            <a:chExt cx="2620584" cy="1565964"/>
          </a:xfrm>
        </p:grpSpPr>
        <p:sp>
          <p:nvSpPr>
            <p:cNvPr name="Freeform 9" id="9"/>
            <p:cNvSpPr/>
            <p:nvPr/>
          </p:nvSpPr>
          <p:spPr>
            <a:xfrm flipH="false" flipV="false" rot="0">
              <a:off x="0" y="0"/>
              <a:ext cx="2620645" cy="1565910"/>
            </a:xfrm>
            <a:custGeom>
              <a:avLst/>
              <a:gdLst/>
              <a:ahLst/>
              <a:cxnLst/>
              <a:rect r="r" b="b" t="t" l="l"/>
              <a:pathLst>
                <a:path h="1565910" w="2620645">
                  <a:moveTo>
                    <a:pt x="25400" y="1565910"/>
                  </a:moveTo>
                  <a:lnTo>
                    <a:pt x="2595245" y="1565910"/>
                  </a:lnTo>
                  <a:lnTo>
                    <a:pt x="2613787" y="1444244"/>
                  </a:lnTo>
                  <a:cubicBezTo>
                    <a:pt x="2618232" y="1400175"/>
                    <a:pt x="2620518" y="1355471"/>
                    <a:pt x="2620518" y="1310259"/>
                  </a:cubicBezTo>
                  <a:cubicBezTo>
                    <a:pt x="2620645" y="586613"/>
                    <a:pt x="2033905" y="0"/>
                    <a:pt x="1310259" y="0"/>
                  </a:cubicBezTo>
                  <a:cubicBezTo>
                    <a:pt x="586613" y="0"/>
                    <a:pt x="0" y="586613"/>
                    <a:pt x="0" y="1310259"/>
                  </a:cubicBezTo>
                  <a:cubicBezTo>
                    <a:pt x="0" y="1355471"/>
                    <a:pt x="2286" y="1400175"/>
                    <a:pt x="6731" y="1444244"/>
                  </a:cubicBezTo>
                  <a:close/>
                </a:path>
              </a:pathLst>
            </a:custGeom>
            <a:gradFill rotWithShape="true">
              <a:gsLst>
                <a:gs pos="0">
                  <a:srgbClr val="FC6645">
                    <a:alpha val="25000"/>
                  </a:srgbClr>
                </a:gs>
                <a:gs pos="100000">
                  <a:srgbClr val="FF6D59">
                    <a:alpha val="50000"/>
                  </a:srgbClr>
                </a:gs>
              </a:gsLst>
              <a:lin ang="2700000"/>
            </a:gradFill>
          </p:spPr>
        </p:sp>
      </p:grpSp>
      <p:sp>
        <p:nvSpPr>
          <p:cNvPr name="TextBox 10" id="10"/>
          <p:cNvSpPr txBox="true"/>
          <p:nvPr/>
        </p:nvSpPr>
        <p:spPr>
          <a:xfrm rot="0">
            <a:off x="17409069" y="9610724"/>
            <a:ext cx="439291" cy="247650"/>
          </a:xfrm>
          <a:prstGeom prst="rect">
            <a:avLst/>
          </a:prstGeom>
        </p:spPr>
        <p:txBody>
          <a:bodyPr anchor="t" rtlCol="false" tIns="0" lIns="0" bIns="0" rIns="0">
            <a:spAutoFit/>
          </a:bodyPr>
          <a:lstStyle/>
          <a:p>
            <a:pPr algn="ctr">
              <a:lnSpc>
                <a:spcPts val="1889"/>
              </a:lnSpc>
            </a:pPr>
            <a:r>
              <a:rPr lang="en-US" sz="1575">
                <a:solidFill>
                  <a:srgbClr val="FFFFFF"/>
                </a:solidFill>
                <a:latin typeface="Poppins"/>
              </a:rPr>
              <a:t>11</a:t>
            </a:r>
          </a:p>
        </p:txBody>
      </p:sp>
      <p:grpSp>
        <p:nvGrpSpPr>
          <p:cNvPr name="Group 11" id="11"/>
          <p:cNvGrpSpPr/>
          <p:nvPr/>
        </p:nvGrpSpPr>
        <p:grpSpPr>
          <a:xfrm rot="0">
            <a:off x="1028700" y="763926"/>
            <a:ext cx="16175853" cy="6568533"/>
            <a:chOff x="0" y="0"/>
            <a:chExt cx="21567804" cy="8758044"/>
          </a:xfrm>
        </p:grpSpPr>
        <p:grpSp>
          <p:nvGrpSpPr>
            <p:cNvPr name="Group 12" id="12"/>
            <p:cNvGrpSpPr/>
            <p:nvPr/>
          </p:nvGrpSpPr>
          <p:grpSpPr>
            <a:xfrm rot="0">
              <a:off x="0" y="1470702"/>
              <a:ext cx="21567804" cy="7130682"/>
              <a:chOff x="0" y="0"/>
              <a:chExt cx="21567804" cy="7130682"/>
            </a:xfrm>
          </p:grpSpPr>
          <p:sp>
            <p:nvSpPr>
              <p:cNvPr name="Freeform 13" id="13"/>
              <p:cNvSpPr/>
              <p:nvPr/>
            </p:nvSpPr>
            <p:spPr>
              <a:xfrm flipH="false" flipV="false" rot="0">
                <a:off x="25400" y="25400"/>
                <a:ext cx="21516975" cy="7079869"/>
              </a:xfrm>
              <a:custGeom>
                <a:avLst/>
                <a:gdLst/>
                <a:ahLst/>
                <a:cxnLst/>
                <a:rect r="r" b="b" t="t" l="l"/>
                <a:pathLst>
                  <a:path h="7079869" w="21516975">
                    <a:moveTo>
                      <a:pt x="0" y="584073"/>
                    </a:moveTo>
                    <a:cubicBezTo>
                      <a:pt x="0" y="261493"/>
                      <a:pt x="262763" y="0"/>
                      <a:pt x="586867" y="0"/>
                    </a:cubicBezTo>
                    <a:lnTo>
                      <a:pt x="20930108" y="0"/>
                    </a:lnTo>
                    <a:cubicBezTo>
                      <a:pt x="21254213" y="0"/>
                      <a:pt x="21516975" y="261493"/>
                      <a:pt x="21516975" y="584073"/>
                    </a:cubicBezTo>
                    <a:lnTo>
                      <a:pt x="21516975" y="6495796"/>
                    </a:lnTo>
                    <a:cubicBezTo>
                      <a:pt x="21516975" y="6818376"/>
                      <a:pt x="21254213" y="7079869"/>
                      <a:pt x="20930108" y="7079869"/>
                    </a:cubicBezTo>
                    <a:lnTo>
                      <a:pt x="586867" y="7079869"/>
                    </a:lnTo>
                    <a:cubicBezTo>
                      <a:pt x="262763" y="7079869"/>
                      <a:pt x="0" y="6818376"/>
                      <a:pt x="0" y="6495796"/>
                    </a:cubicBezTo>
                    <a:close/>
                  </a:path>
                </a:pathLst>
              </a:custGeom>
              <a:solidFill>
                <a:srgbClr val="FFFFFF"/>
              </a:solidFill>
            </p:spPr>
          </p:sp>
          <p:sp>
            <p:nvSpPr>
              <p:cNvPr name="Freeform 14" id="14"/>
              <p:cNvSpPr/>
              <p:nvPr/>
            </p:nvSpPr>
            <p:spPr>
              <a:xfrm flipH="false" flipV="false" rot="0">
                <a:off x="0" y="0"/>
                <a:ext cx="21567775" cy="7130669"/>
              </a:xfrm>
              <a:custGeom>
                <a:avLst/>
                <a:gdLst/>
                <a:ahLst/>
                <a:cxnLst/>
                <a:rect r="r" b="b" t="t" l="l"/>
                <a:pathLst>
                  <a:path h="7130669" w="21567775">
                    <a:moveTo>
                      <a:pt x="0" y="609473"/>
                    </a:moveTo>
                    <a:cubicBezTo>
                      <a:pt x="0" y="272796"/>
                      <a:pt x="274193" y="0"/>
                      <a:pt x="612267" y="0"/>
                    </a:cubicBezTo>
                    <a:lnTo>
                      <a:pt x="20955508" y="0"/>
                    </a:lnTo>
                    <a:lnTo>
                      <a:pt x="20955508" y="25400"/>
                    </a:lnTo>
                    <a:lnTo>
                      <a:pt x="20955508" y="0"/>
                    </a:lnTo>
                    <a:cubicBezTo>
                      <a:pt x="21293582" y="0"/>
                      <a:pt x="21567775" y="272796"/>
                      <a:pt x="21567775" y="609473"/>
                    </a:cubicBezTo>
                    <a:lnTo>
                      <a:pt x="21542375" y="609473"/>
                    </a:lnTo>
                    <a:lnTo>
                      <a:pt x="21567775" y="609473"/>
                    </a:lnTo>
                    <a:lnTo>
                      <a:pt x="21567775" y="6521196"/>
                    </a:lnTo>
                    <a:lnTo>
                      <a:pt x="21542375" y="6521196"/>
                    </a:lnTo>
                    <a:lnTo>
                      <a:pt x="21567775" y="6521196"/>
                    </a:lnTo>
                    <a:cubicBezTo>
                      <a:pt x="21567775" y="6857873"/>
                      <a:pt x="21293582" y="7130669"/>
                      <a:pt x="20955508" y="7130669"/>
                    </a:cubicBezTo>
                    <a:lnTo>
                      <a:pt x="20955508" y="7105269"/>
                    </a:lnTo>
                    <a:lnTo>
                      <a:pt x="20955508" y="7130669"/>
                    </a:lnTo>
                    <a:lnTo>
                      <a:pt x="612267" y="7130669"/>
                    </a:lnTo>
                    <a:lnTo>
                      <a:pt x="612267" y="7105269"/>
                    </a:lnTo>
                    <a:lnTo>
                      <a:pt x="612267" y="7130669"/>
                    </a:lnTo>
                    <a:cubicBezTo>
                      <a:pt x="274193" y="7130669"/>
                      <a:pt x="0" y="6857873"/>
                      <a:pt x="0" y="6521196"/>
                    </a:cubicBezTo>
                    <a:lnTo>
                      <a:pt x="0" y="609473"/>
                    </a:lnTo>
                    <a:lnTo>
                      <a:pt x="25400" y="609473"/>
                    </a:lnTo>
                    <a:lnTo>
                      <a:pt x="0" y="609473"/>
                    </a:lnTo>
                    <a:moveTo>
                      <a:pt x="50800" y="609473"/>
                    </a:moveTo>
                    <a:lnTo>
                      <a:pt x="50800" y="6521196"/>
                    </a:lnTo>
                    <a:lnTo>
                      <a:pt x="25400" y="6521196"/>
                    </a:lnTo>
                    <a:lnTo>
                      <a:pt x="50800" y="6521196"/>
                    </a:lnTo>
                    <a:cubicBezTo>
                      <a:pt x="50800" y="6829678"/>
                      <a:pt x="302133" y="7079869"/>
                      <a:pt x="612267" y="7079869"/>
                    </a:cubicBezTo>
                    <a:lnTo>
                      <a:pt x="20955508" y="7079869"/>
                    </a:lnTo>
                    <a:cubicBezTo>
                      <a:pt x="21265770" y="7079869"/>
                      <a:pt x="21516975" y="6829678"/>
                      <a:pt x="21516975" y="6521196"/>
                    </a:cubicBezTo>
                    <a:lnTo>
                      <a:pt x="21516975" y="609473"/>
                    </a:lnTo>
                    <a:cubicBezTo>
                      <a:pt x="21516975" y="300990"/>
                      <a:pt x="21265643" y="50800"/>
                      <a:pt x="20955508" y="50800"/>
                    </a:cubicBezTo>
                    <a:lnTo>
                      <a:pt x="612267" y="50800"/>
                    </a:lnTo>
                    <a:lnTo>
                      <a:pt x="612267" y="25400"/>
                    </a:lnTo>
                    <a:lnTo>
                      <a:pt x="612267" y="50800"/>
                    </a:lnTo>
                    <a:cubicBezTo>
                      <a:pt x="302133" y="50800"/>
                      <a:pt x="50800" y="300990"/>
                      <a:pt x="50800" y="609473"/>
                    </a:cubicBezTo>
                    <a:close/>
                  </a:path>
                </a:pathLst>
              </a:custGeom>
              <a:solidFill>
                <a:srgbClr val="000000"/>
              </a:solidFill>
            </p:spPr>
          </p:sp>
        </p:grpSp>
        <p:grpSp>
          <p:nvGrpSpPr>
            <p:cNvPr name="Group 15" id="15"/>
            <p:cNvGrpSpPr/>
            <p:nvPr/>
          </p:nvGrpSpPr>
          <p:grpSpPr>
            <a:xfrm rot="-10800000">
              <a:off x="6487906" y="8371762"/>
              <a:ext cx="5913420" cy="386282"/>
              <a:chOff x="0" y="0"/>
              <a:chExt cx="5913420" cy="386282"/>
            </a:xfrm>
          </p:grpSpPr>
          <p:sp>
            <p:nvSpPr>
              <p:cNvPr name="Freeform 16" id="16"/>
              <p:cNvSpPr/>
              <p:nvPr/>
            </p:nvSpPr>
            <p:spPr>
              <a:xfrm flipH="false" flipV="false" rot="0">
                <a:off x="25400" y="25400"/>
                <a:ext cx="5862701" cy="335534"/>
              </a:xfrm>
              <a:custGeom>
                <a:avLst/>
                <a:gdLst/>
                <a:ahLst/>
                <a:cxnLst/>
                <a:rect r="r" b="b" t="t" l="l"/>
                <a:pathLst>
                  <a:path h="335534" w="5862701">
                    <a:moveTo>
                      <a:pt x="0" y="167767"/>
                    </a:moveTo>
                    <a:cubicBezTo>
                      <a:pt x="0" y="260350"/>
                      <a:pt x="85725" y="335534"/>
                      <a:pt x="191516" y="335534"/>
                    </a:cubicBezTo>
                    <a:lnTo>
                      <a:pt x="5671185" y="335534"/>
                    </a:lnTo>
                    <a:cubicBezTo>
                      <a:pt x="5776976" y="335534"/>
                      <a:pt x="5862701" y="260477"/>
                      <a:pt x="5862701" y="167767"/>
                    </a:cubicBezTo>
                    <a:cubicBezTo>
                      <a:pt x="5862701" y="75057"/>
                      <a:pt x="5776849" y="0"/>
                      <a:pt x="5671185" y="0"/>
                    </a:cubicBezTo>
                    <a:lnTo>
                      <a:pt x="191516" y="0"/>
                    </a:lnTo>
                    <a:cubicBezTo>
                      <a:pt x="85725" y="0"/>
                      <a:pt x="0" y="75057"/>
                      <a:pt x="0" y="167767"/>
                    </a:cubicBezTo>
                    <a:close/>
                  </a:path>
                </a:pathLst>
              </a:custGeom>
              <a:solidFill>
                <a:srgbClr val="FFC700"/>
              </a:solidFill>
            </p:spPr>
          </p:sp>
          <p:sp>
            <p:nvSpPr>
              <p:cNvPr name="Freeform 17" id="17"/>
              <p:cNvSpPr/>
              <p:nvPr/>
            </p:nvSpPr>
            <p:spPr>
              <a:xfrm flipH="false" flipV="false" rot="0">
                <a:off x="0" y="0"/>
                <a:ext cx="5913501" cy="386334"/>
              </a:xfrm>
              <a:custGeom>
                <a:avLst/>
                <a:gdLst/>
                <a:ahLst/>
                <a:cxnLst/>
                <a:rect r="r" b="b" t="t" l="l"/>
                <a:pathLst>
                  <a:path h="386334" w="5913501">
                    <a:moveTo>
                      <a:pt x="50800" y="193167"/>
                    </a:moveTo>
                    <a:cubicBezTo>
                      <a:pt x="50800" y="268732"/>
                      <a:pt x="121920" y="335534"/>
                      <a:pt x="216916" y="335534"/>
                    </a:cubicBezTo>
                    <a:lnTo>
                      <a:pt x="216916" y="360934"/>
                    </a:lnTo>
                    <a:lnTo>
                      <a:pt x="216916" y="335534"/>
                    </a:lnTo>
                    <a:lnTo>
                      <a:pt x="5696585" y="335534"/>
                    </a:lnTo>
                    <a:cubicBezTo>
                      <a:pt x="5791581" y="335534"/>
                      <a:pt x="5862701" y="268732"/>
                      <a:pt x="5862701" y="193167"/>
                    </a:cubicBezTo>
                    <a:lnTo>
                      <a:pt x="5888101" y="193167"/>
                    </a:lnTo>
                    <a:lnTo>
                      <a:pt x="5862701" y="193167"/>
                    </a:lnTo>
                    <a:lnTo>
                      <a:pt x="5888101" y="193167"/>
                    </a:lnTo>
                    <a:lnTo>
                      <a:pt x="5862701" y="193167"/>
                    </a:lnTo>
                    <a:cubicBezTo>
                      <a:pt x="5862701" y="117602"/>
                      <a:pt x="5791581" y="50800"/>
                      <a:pt x="5696585" y="50800"/>
                    </a:cubicBezTo>
                    <a:lnTo>
                      <a:pt x="5696585" y="25400"/>
                    </a:lnTo>
                    <a:lnTo>
                      <a:pt x="5696585" y="50800"/>
                    </a:lnTo>
                    <a:lnTo>
                      <a:pt x="216916" y="50800"/>
                    </a:lnTo>
                    <a:lnTo>
                      <a:pt x="216916" y="25400"/>
                    </a:lnTo>
                    <a:lnTo>
                      <a:pt x="216916" y="50800"/>
                    </a:lnTo>
                    <a:cubicBezTo>
                      <a:pt x="121920" y="50800"/>
                      <a:pt x="50800" y="117602"/>
                      <a:pt x="50800" y="193167"/>
                    </a:cubicBezTo>
                    <a:lnTo>
                      <a:pt x="25400" y="193167"/>
                    </a:lnTo>
                    <a:lnTo>
                      <a:pt x="50800" y="193167"/>
                    </a:lnTo>
                    <a:lnTo>
                      <a:pt x="25400" y="193167"/>
                    </a:lnTo>
                    <a:lnTo>
                      <a:pt x="50800" y="193167"/>
                    </a:lnTo>
                    <a:moveTo>
                      <a:pt x="0" y="193167"/>
                    </a:moveTo>
                    <a:cubicBezTo>
                      <a:pt x="0" y="83439"/>
                      <a:pt x="100330" y="0"/>
                      <a:pt x="216916" y="0"/>
                    </a:cubicBezTo>
                    <a:lnTo>
                      <a:pt x="5696585" y="0"/>
                    </a:lnTo>
                    <a:cubicBezTo>
                      <a:pt x="5813044" y="0"/>
                      <a:pt x="5913501" y="83439"/>
                      <a:pt x="5913501" y="193167"/>
                    </a:cubicBezTo>
                    <a:cubicBezTo>
                      <a:pt x="5913501" y="302895"/>
                      <a:pt x="5813171" y="386334"/>
                      <a:pt x="5696585" y="386334"/>
                    </a:cubicBezTo>
                    <a:lnTo>
                      <a:pt x="5696585" y="360934"/>
                    </a:lnTo>
                    <a:lnTo>
                      <a:pt x="5696585" y="386334"/>
                    </a:lnTo>
                    <a:lnTo>
                      <a:pt x="216916" y="386334"/>
                    </a:lnTo>
                    <a:cubicBezTo>
                      <a:pt x="100330" y="386334"/>
                      <a:pt x="0" y="302895"/>
                      <a:pt x="0" y="193167"/>
                    </a:cubicBezTo>
                    <a:close/>
                  </a:path>
                </a:pathLst>
              </a:custGeom>
              <a:solidFill>
                <a:srgbClr val="000000"/>
              </a:solidFill>
            </p:spPr>
          </p:sp>
        </p:grpSp>
        <p:sp>
          <p:nvSpPr>
            <p:cNvPr name="Freeform 18" id="18"/>
            <p:cNvSpPr/>
            <p:nvPr/>
          </p:nvSpPr>
          <p:spPr>
            <a:xfrm flipH="false" flipV="false" rot="0">
              <a:off x="18522984" y="0"/>
              <a:ext cx="2656700" cy="2668358"/>
            </a:xfrm>
            <a:custGeom>
              <a:avLst/>
              <a:gdLst/>
              <a:ahLst/>
              <a:cxnLst/>
              <a:rect r="r" b="b" t="t" l="l"/>
              <a:pathLst>
                <a:path h="2668358" w="2656700">
                  <a:moveTo>
                    <a:pt x="0" y="0"/>
                  </a:moveTo>
                  <a:lnTo>
                    <a:pt x="2656700" y="0"/>
                  </a:lnTo>
                  <a:lnTo>
                    <a:pt x="2656700" y="2668358"/>
                  </a:lnTo>
                  <a:lnTo>
                    <a:pt x="0" y="26683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9" id="19"/>
            <p:cNvSpPr txBox="true"/>
            <p:nvPr/>
          </p:nvSpPr>
          <p:spPr>
            <a:xfrm rot="0">
              <a:off x="354313" y="2907650"/>
              <a:ext cx="20859178" cy="4469511"/>
            </a:xfrm>
            <a:prstGeom prst="rect">
              <a:avLst/>
            </a:prstGeom>
          </p:spPr>
          <p:txBody>
            <a:bodyPr anchor="t" rtlCol="false" tIns="0" lIns="0" bIns="0" rIns="0">
              <a:spAutoFit/>
            </a:bodyPr>
            <a:lstStyle/>
            <a:p>
              <a:pPr algn="ctr">
                <a:lnSpc>
                  <a:spcPts val="5184"/>
                </a:lnSpc>
              </a:pPr>
              <a:r>
                <a:rPr lang="en-US" sz="4800">
                  <a:solidFill>
                    <a:srgbClr val="000000"/>
                  </a:solidFill>
                  <a:latin typeface="Poppins Medium"/>
                </a:rPr>
                <a:t>The Requirements Analysis phase within the project seeks to capture, prioritize, and analyze requirements to ensure clarity, consistency, and feasibility, ultimately contributing to the system's effectiveness in disaster management.</a:t>
              </a:r>
            </a:p>
          </p:txBody>
        </p:sp>
        <p:grpSp>
          <p:nvGrpSpPr>
            <p:cNvPr name="Group 20" id="20"/>
            <p:cNvGrpSpPr/>
            <p:nvPr/>
          </p:nvGrpSpPr>
          <p:grpSpPr>
            <a:xfrm rot="0">
              <a:off x="18960084" y="442930"/>
              <a:ext cx="1782502" cy="1782502"/>
              <a:chOff x="0" y="0"/>
              <a:chExt cx="1782502" cy="1782502"/>
            </a:xfrm>
          </p:grpSpPr>
          <p:sp>
            <p:nvSpPr>
              <p:cNvPr name="Freeform 21" id="21"/>
              <p:cNvSpPr/>
              <p:nvPr/>
            </p:nvSpPr>
            <p:spPr>
              <a:xfrm flipH="false" flipV="false" rot="0">
                <a:off x="0" y="0"/>
                <a:ext cx="1782572" cy="1782572"/>
              </a:xfrm>
              <a:custGeom>
                <a:avLst/>
                <a:gdLst/>
                <a:ahLst/>
                <a:cxnLst/>
                <a:rect r="r" b="b" t="t" l="l"/>
                <a:pathLst>
                  <a:path h="1782572" w="1782572">
                    <a:moveTo>
                      <a:pt x="0" y="891286"/>
                    </a:moveTo>
                    <a:cubicBezTo>
                      <a:pt x="0" y="399034"/>
                      <a:pt x="399034" y="0"/>
                      <a:pt x="891286" y="0"/>
                    </a:cubicBezTo>
                    <a:cubicBezTo>
                      <a:pt x="1383538" y="0"/>
                      <a:pt x="1782572" y="399034"/>
                      <a:pt x="1782572" y="891286"/>
                    </a:cubicBezTo>
                    <a:cubicBezTo>
                      <a:pt x="1782572" y="1383538"/>
                      <a:pt x="1383538" y="1782572"/>
                      <a:pt x="891286" y="1782572"/>
                    </a:cubicBezTo>
                    <a:cubicBezTo>
                      <a:pt x="399034" y="1782572"/>
                      <a:pt x="0" y="1383538"/>
                      <a:pt x="0" y="891286"/>
                    </a:cubicBezTo>
                    <a:close/>
                  </a:path>
                </a:pathLst>
              </a:custGeom>
              <a:solidFill>
                <a:srgbClr val="F14E1C"/>
              </a:solidFill>
            </p:spPr>
          </p:sp>
        </p:grpSp>
        <p:sp>
          <p:nvSpPr>
            <p:cNvPr name="Freeform 22" id="22"/>
            <p:cNvSpPr/>
            <p:nvPr/>
          </p:nvSpPr>
          <p:spPr>
            <a:xfrm flipH="false" flipV="false" rot="0">
              <a:off x="19419508" y="974642"/>
              <a:ext cx="863652" cy="719076"/>
            </a:xfrm>
            <a:custGeom>
              <a:avLst/>
              <a:gdLst/>
              <a:ahLst/>
              <a:cxnLst/>
              <a:rect r="r" b="b" t="t" l="l"/>
              <a:pathLst>
                <a:path h="719076" w="863652">
                  <a:moveTo>
                    <a:pt x="0" y="0"/>
                  </a:moveTo>
                  <a:lnTo>
                    <a:pt x="863652" y="0"/>
                  </a:lnTo>
                  <a:lnTo>
                    <a:pt x="863652" y="719076"/>
                  </a:lnTo>
                  <a:lnTo>
                    <a:pt x="0" y="7190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23" id="23"/>
          <p:cNvSpPr txBox="true"/>
          <p:nvPr/>
        </p:nvSpPr>
        <p:spPr>
          <a:xfrm rot="0">
            <a:off x="779022" y="401841"/>
            <a:ext cx="7168322" cy="1145541"/>
          </a:xfrm>
          <a:prstGeom prst="rect">
            <a:avLst/>
          </a:prstGeom>
        </p:spPr>
        <p:txBody>
          <a:bodyPr anchor="t" rtlCol="false" tIns="0" lIns="0" bIns="0" rIns="0">
            <a:spAutoFit/>
          </a:bodyPr>
          <a:lstStyle/>
          <a:p>
            <a:pPr algn="l" marL="0" indent="0" lvl="0">
              <a:lnSpc>
                <a:spcPts val="8080"/>
              </a:lnSpc>
            </a:pPr>
            <a:r>
              <a:rPr lang="en-US" sz="8000">
                <a:solidFill>
                  <a:srgbClr val="000000"/>
                </a:solidFill>
                <a:latin typeface="Poppins Bold"/>
              </a:rPr>
              <a:t>Introduction:</a:t>
            </a:r>
          </a:p>
        </p:txBody>
      </p:sp>
      <p:grpSp>
        <p:nvGrpSpPr>
          <p:cNvPr name="Group 24" id="24"/>
          <p:cNvGrpSpPr/>
          <p:nvPr/>
        </p:nvGrpSpPr>
        <p:grpSpPr>
          <a:xfrm rot="0">
            <a:off x="-66675" y="7946538"/>
            <a:ext cx="18840760" cy="2340462"/>
            <a:chOff x="0" y="0"/>
            <a:chExt cx="4962175" cy="616418"/>
          </a:xfrm>
        </p:grpSpPr>
        <p:sp>
          <p:nvSpPr>
            <p:cNvPr name="Freeform 25" id="25"/>
            <p:cNvSpPr/>
            <p:nvPr/>
          </p:nvSpPr>
          <p:spPr>
            <a:xfrm flipH="false" flipV="false" rot="0">
              <a:off x="0" y="0"/>
              <a:ext cx="4962175" cy="616418"/>
            </a:xfrm>
            <a:custGeom>
              <a:avLst/>
              <a:gdLst/>
              <a:ahLst/>
              <a:cxnLst/>
              <a:rect r="r" b="b" t="t" l="l"/>
              <a:pathLst>
                <a:path h="616418" w="4962175">
                  <a:moveTo>
                    <a:pt x="0" y="0"/>
                  </a:moveTo>
                  <a:lnTo>
                    <a:pt x="4962175" y="0"/>
                  </a:lnTo>
                  <a:lnTo>
                    <a:pt x="4962175" y="616418"/>
                  </a:lnTo>
                  <a:lnTo>
                    <a:pt x="0" y="616418"/>
                  </a:lnTo>
                  <a:close/>
                </a:path>
              </a:pathLst>
            </a:custGeom>
            <a:solidFill>
              <a:srgbClr val="FFFFFF"/>
            </a:solidFill>
            <a:ln w="57150" cap="sq">
              <a:solidFill>
                <a:srgbClr val="000000"/>
              </a:solidFill>
              <a:prstDash val="solid"/>
              <a:miter/>
            </a:ln>
          </p:spPr>
        </p:sp>
        <p:sp>
          <p:nvSpPr>
            <p:cNvPr name="TextBox 26" id="26"/>
            <p:cNvSpPr txBox="true"/>
            <p:nvPr/>
          </p:nvSpPr>
          <p:spPr>
            <a:xfrm>
              <a:off x="0" y="-38100"/>
              <a:ext cx="4962175" cy="654518"/>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387451" y="8937816"/>
            <a:ext cx="5495372" cy="1083823"/>
            <a:chOff x="0" y="0"/>
            <a:chExt cx="1447341" cy="285451"/>
          </a:xfrm>
        </p:grpSpPr>
        <p:sp>
          <p:nvSpPr>
            <p:cNvPr name="Freeform 28" id="28"/>
            <p:cNvSpPr/>
            <p:nvPr/>
          </p:nvSpPr>
          <p:spPr>
            <a:xfrm flipH="false" flipV="false" rot="0">
              <a:off x="0" y="0"/>
              <a:ext cx="1447341" cy="285451"/>
            </a:xfrm>
            <a:custGeom>
              <a:avLst/>
              <a:gdLst/>
              <a:ahLst/>
              <a:cxnLst/>
              <a:rect r="r" b="b" t="t" l="l"/>
              <a:pathLst>
                <a:path h="285451" w="1447341">
                  <a:moveTo>
                    <a:pt x="47899" y="0"/>
                  </a:moveTo>
                  <a:lnTo>
                    <a:pt x="1399442" y="0"/>
                  </a:lnTo>
                  <a:cubicBezTo>
                    <a:pt x="1412145" y="0"/>
                    <a:pt x="1424329" y="5047"/>
                    <a:pt x="1433312" y="14029"/>
                  </a:cubicBezTo>
                  <a:cubicBezTo>
                    <a:pt x="1442294" y="23012"/>
                    <a:pt x="1447341" y="35196"/>
                    <a:pt x="1447341" y="47899"/>
                  </a:cubicBezTo>
                  <a:lnTo>
                    <a:pt x="1447341" y="237552"/>
                  </a:lnTo>
                  <a:cubicBezTo>
                    <a:pt x="1447341" y="250256"/>
                    <a:pt x="1442294" y="262439"/>
                    <a:pt x="1433312" y="271422"/>
                  </a:cubicBezTo>
                  <a:cubicBezTo>
                    <a:pt x="1424329" y="280405"/>
                    <a:pt x="1412145" y="285451"/>
                    <a:pt x="1399442" y="285451"/>
                  </a:cubicBezTo>
                  <a:lnTo>
                    <a:pt x="47899" y="285451"/>
                  </a:lnTo>
                  <a:cubicBezTo>
                    <a:pt x="35196" y="285451"/>
                    <a:pt x="23012" y="280405"/>
                    <a:pt x="14029" y="271422"/>
                  </a:cubicBezTo>
                  <a:cubicBezTo>
                    <a:pt x="5047" y="262439"/>
                    <a:pt x="0" y="250256"/>
                    <a:pt x="0" y="237552"/>
                  </a:cubicBezTo>
                  <a:lnTo>
                    <a:pt x="0" y="47899"/>
                  </a:lnTo>
                  <a:cubicBezTo>
                    <a:pt x="0" y="35196"/>
                    <a:pt x="5047" y="23012"/>
                    <a:pt x="14029" y="14029"/>
                  </a:cubicBezTo>
                  <a:cubicBezTo>
                    <a:pt x="23012" y="5047"/>
                    <a:pt x="35196" y="0"/>
                    <a:pt x="47899" y="0"/>
                  </a:cubicBezTo>
                  <a:close/>
                </a:path>
              </a:pathLst>
            </a:custGeom>
            <a:solidFill>
              <a:srgbClr val="CADDFF"/>
            </a:solidFill>
            <a:ln w="19050" cap="rnd">
              <a:solidFill>
                <a:srgbClr val="000000"/>
              </a:solidFill>
              <a:prstDash val="solid"/>
              <a:round/>
            </a:ln>
          </p:spPr>
        </p:sp>
        <p:sp>
          <p:nvSpPr>
            <p:cNvPr name="TextBox 29" id="29"/>
            <p:cNvSpPr txBox="true"/>
            <p:nvPr/>
          </p:nvSpPr>
          <p:spPr>
            <a:xfrm>
              <a:off x="0" y="-38100"/>
              <a:ext cx="1447341" cy="3235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30" id="30"/>
          <p:cNvSpPr txBox="true"/>
          <p:nvPr/>
        </p:nvSpPr>
        <p:spPr>
          <a:xfrm rot="0">
            <a:off x="617277" y="9323263"/>
            <a:ext cx="5035721" cy="351028"/>
          </a:xfrm>
          <a:prstGeom prst="rect">
            <a:avLst/>
          </a:prstGeom>
        </p:spPr>
        <p:txBody>
          <a:bodyPr anchor="t" rtlCol="false" tIns="0" lIns="0" bIns="0" rIns="0">
            <a:spAutoFit/>
          </a:bodyPr>
          <a:lstStyle/>
          <a:p>
            <a:pPr algn="ctr" marL="0" indent="0" lvl="0">
              <a:lnSpc>
                <a:spcPts val="2756"/>
              </a:lnSpc>
            </a:pPr>
            <a:r>
              <a:rPr lang="en-US" sz="2600">
                <a:solidFill>
                  <a:srgbClr val="000000"/>
                </a:solidFill>
                <a:latin typeface="Montserrat Classic"/>
              </a:rPr>
              <a:t>Foundation of Project Success</a:t>
            </a:r>
          </a:p>
        </p:txBody>
      </p:sp>
      <p:grpSp>
        <p:nvGrpSpPr>
          <p:cNvPr name="Group 31" id="31"/>
          <p:cNvGrpSpPr/>
          <p:nvPr/>
        </p:nvGrpSpPr>
        <p:grpSpPr>
          <a:xfrm rot="0">
            <a:off x="6505234" y="8937816"/>
            <a:ext cx="5614594" cy="1083823"/>
            <a:chOff x="0" y="0"/>
            <a:chExt cx="1478741" cy="285451"/>
          </a:xfrm>
        </p:grpSpPr>
        <p:sp>
          <p:nvSpPr>
            <p:cNvPr name="Freeform 32" id="32"/>
            <p:cNvSpPr/>
            <p:nvPr/>
          </p:nvSpPr>
          <p:spPr>
            <a:xfrm flipH="false" flipV="false" rot="0">
              <a:off x="0" y="0"/>
              <a:ext cx="1478741" cy="285451"/>
            </a:xfrm>
            <a:custGeom>
              <a:avLst/>
              <a:gdLst/>
              <a:ahLst/>
              <a:cxnLst/>
              <a:rect r="r" b="b" t="t" l="l"/>
              <a:pathLst>
                <a:path h="285451" w="1478741">
                  <a:moveTo>
                    <a:pt x="46882" y="0"/>
                  </a:moveTo>
                  <a:lnTo>
                    <a:pt x="1431859" y="0"/>
                  </a:lnTo>
                  <a:cubicBezTo>
                    <a:pt x="1444292" y="0"/>
                    <a:pt x="1456217" y="4939"/>
                    <a:pt x="1465009" y="13732"/>
                  </a:cubicBezTo>
                  <a:cubicBezTo>
                    <a:pt x="1473802" y="22524"/>
                    <a:pt x="1478741" y="34448"/>
                    <a:pt x="1478741" y="46882"/>
                  </a:cubicBezTo>
                  <a:lnTo>
                    <a:pt x="1478741" y="238569"/>
                  </a:lnTo>
                  <a:cubicBezTo>
                    <a:pt x="1478741" y="251003"/>
                    <a:pt x="1473802" y="262928"/>
                    <a:pt x="1465009" y="271720"/>
                  </a:cubicBezTo>
                  <a:cubicBezTo>
                    <a:pt x="1456217" y="280512"/>
                    <a:pt x="1444292" y="285451"/>
                    <a:pt x="1431859" y="285451"/>
                  </a:cubicBezTo>
                  <a:lnTo>
                    <a:pt x="46882" y="285451"/>
                  </a:lnTo>
                  <a:cubicBezTo>
                    <a:pt x="34448" y="285451"/>
                    <a:pt x="22524" y="280512"/>
                    <a:pt x="13732" y="271720"/>
                  </a:cubicBezTo>
                  <a:cubicBezTo>
                    <a:pt x="4939" y="262928"/>
                    <a:pt x="0" y="251003"/>
                    <a:pt x="0" y="238569"/>
                  </a:cubicBezTo>
                  <a:lnTo>
                    <a:pt x="0" y="46882"/>
                  </a:lnTo>
                  <a:cubicBezTo>
                    <a:pt x="0" y="34448"/>
                    <a:pt x="4939" y="22524"/>
                    <a:pt x="13732" y="13732"/>
                  </a:cubicBezTo>
                  <a:cubicBezTo>
                    <a:pt x="22524" y="4939"/>
                    <a:pt x="34448" y="0"/>
                    <a:pt x="46882" y="0"/>
                  </a:cubicBezTo>
                  <a:close/>
                </a:path>
              </a:pathLst>
            </a:custGeom>
            <a:solidFill>
              <a:srgbClr val="CADDFF"/>
            </a:solidFill>
            <a:ln w="19050" cap="rnd">
              <a:solidFill>
                <a:srgbClr val="000000"/>
              </a:solidFill>
              <a:prstDash val="solid"/>
              <a:round/>
            </a:ln>
          </p:spPr>
        </p:sp>
        <p:sp>
          <p:nvSpPr>
            <p:cNvPr name="TextBox 33" id="33"/>
            <p:cNvSpPr txBox="true"/>
            <p:nvPr/>
          </p:nvSpPr>
          <p:spPr>
            <a:xfrm>
              <a:off x="0" y="-38100"/>
              <a:ext cx="1478741" cy="3235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34" id="34"/>
          <p:cNvSpPr txBox="true"/>
          <p:nvPr/>
        </p:nvSpPr>
        <p:spPr>
          <a:xfrm rot="0">
            <a:off x="6925076" y="9151813"/>
            <a:ext cx="5002889" cy="693928"/>
          </a:xfrm>
          <a:prstGeom prst="rect">
            <a:avLst/>
          </a:prstGeom>
        </p:spPr>
        <p:txBody>
          <a:bodyPr anchor="t" rtlCol="false" tIns="0" lIns="0" bIns="0" rIns="0">
            <a:spAutoFit/>
          </a:bodyPr>
          <a:lstStyle/>
          <a:p>
            <a:pPr algn="ctr">
              <a:lnSpc>
                <a:spcPts val="2756"/>
              </a:lnSpc>
            </a:pPr>
            <a:r>
              <a:rPr lang="en-US" sz="2600">
                <a:solidFill>
                  <a:srgbClr val="000000"/>
                </a:solidFill>
                <a:latin typeface="Montserrat Classic"/>
              </a:rPr>
              <a:t>Ensures Alignment with Stakeholder Needs</a:t>
            </a:r>
          </a:p>
        </p:txBody>
      </p:sp>
      <p:grpSp>
        <p:nvGrpSpPr>
          <p:cNvPr name="Group 35" id="35"/>
          <p:cNvGrpSpPr/>
          <p:nvPr/>
        </p:nvGrpSpPr>
        <p:grpSpPr>
          <a:xfrm rot="0">
            <a:off x="12742238" y="8937816"/>
            <a:ext cx="5205992" cy="1083823"/>
            <a:chOff x="0" y="0"/>
            <a:chExt cx="1371125" cy="285451"/>
          </a:xfrm>
        </p:grpSpPr>
        <p:sp>
          <p:nvSpPr>
            <p:cNvPr name="Freeform 36" id="36"/>
            <p:cNvSpPr/>
            <p:nvPr/>
          </p:nvSpPr>
          <p:spPr>
            <a:xfrm flipH="false" flipV="false" rot="0">
              <a:off x="0" y="0"/>
              <a:ext cx="1371125" cy="285451"/>
            </a:xfrm>
            <a:custGeom>
              <a:avLst/>
              <a:gdLst/>
              <a:ahLst/>
              <a:cxnLst/>
              <a:rect r="r" b="b" t="t" l="l"/>
              <a:pathLst>
                <a:path h="285451" w="1371125">
                  <a:moveTo>
                    <a:pt x="50562" y="0"/>
                  </a:moveTo>
                  <a:lnTo>
                    <a:pt x="1320563" y="0"/>
                  </a:lnTo>
                  <a:cubicBezTo>
                    <a:pt x="1333973" y="0"/>
                    <a:pt x="1346834" y="5327"/>
                    <a:pt x="1356316" y="14809"/>
                  </a:cubicBezTo>
                  <a:cubicBezTo>
                    <a:pt x="1365798" y="24291"/>
                    <a:pt x="1371125" y="37152"/>
                    <a:pt x="1371125" y="50562"/>
                  </a:cubicBezTo>
                  <a:lnTo>
                    <a:pt x="1371125" y="234889"/>
                  </a:lnTo>
                  <a:cubicBezTo>
                    <a:pt x="1371125" y="262814"/>
                    <a:pt x="1348488" y="285451"/>
                    <a:pt x="1320563" y="285451"/>
                  </a:cubicBezTo>
                  <a:lnTo>
                    <a:pt x="50562" y="285451"/>
                  </a:lnTo>
                  <a:cubicBezTo>
                    <a:pt x="22637" y="285451"/>
                    <a:pt x="0" y="262814"/>
                    <a:pt x="0" y="234889"/>
                  </a:cubicBezTo>
                  <a:lnTo>
                    <a:pt x="0" y="50562"/>
                  </a:lnTo>
                  <a:cubicBezTo>
                    <a:pt x="0" y="22637"/>
                    <a:pt x="22637" y="0"/>
                    <a:pt x="50562" y="0"/>
                  </a:cubicBezTo>
                  <a:close/>
                </a:path>
              </a:pathLst>
            </a:custGeom>
            <a:solidFill>
              <a:srgbClr val="CADDFF"/>
            </a:solidFill>
            <a:ln w="19050" cap="rnd">
              <a:solidFill>
                <a:srgbClr val="000000"/>
              </a:solidFill>
              <a:prstDash val="solid"/>
              <a:round/>
            </a:ln>
          </p:spPr>
        </p:sp>
        <p:sp>
          <p:nvSpPr>
            <p:cNvPr name="TextBox 37" id="37"/>
            <p:cNvSpPr txBox="true"/>
            <p:nvPr/>
          </p:nvSpPr>
          <p:spPr>
            <a:xfrm>
              <a:off x="0" y="-38100"/>
              <a:ext cx="1371125" cy="3235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38" id="38"/>
          <p:cNvSpPr txBox="true"/>
          <p:nvPr/>
        </p:nvSpPr>
        <p:spPr>
          <a:xfrm rot="0">
            <a:off x="12971141" y="9323263"/>
            <a:ext cx="4748186" cy="351028"/>
          </a:xfrm>
          <a:prstGeom prst="rect">
            <a:avLst/>
          </a:prstGeom>
        </p:spPr>
        <p:txBody>
          <a:bodyPr anchor="t" rtlCol="false" tIns="0" lIns="0" bIns="0" rIns="0">
            <a:spAutoFit/>
          </a:bodyPr>
          <a:lstStyle/>
          <a:p>
            <a:pPr algn="ctr">
              <a:lnSpc>
                <a:spcPts val="2756"/>
              </a:lnSpc>
            </a:pPr>
            <a:r>
              <a:rPr lang="en-US" sz="2600">
                <a:solidFill>
                  <a:srgbClr val="000000"/>
                </a:solidFill>
                <a:latin typeface="Montserrat Classic"/>
              </a:rPr>
              <a:t>Minimizes Risks and Delays</a:t>
            </a:r>
          </a:p>
        </p:txBody>
      </p:sp>
      <p:sp>
        <p:nvSpPr>
          <p:cNvPr name="TextBox 39" id="39"/>
          <p:cNvSpPr txBox="true"/>
          <p:nvPr/>
        </p:nvSpPr>
        <p:spPr>
          <a:xfrm rot="0">
            <a:off x="275091" y="8190344"/>
            <a:ext cx="9312531" cy="515860"/>
          </a:xfrm>
          <a:prstGeom prst="rect">
            <a:avLst/>
          </a:prstGeom>
        </p:spPr>
        <p:txBody>
          <a:bodyPr anchor="t" rtlCol="false" tIns="0" lIns="0" bIns="0" rIns="0">
            <a:spAutoFit/>
          </a:bodyPr>
          <a:lstStyle/>
          <a:p>
            <a:pPr algn="ctr" marL="0" indent="0" lvl="0">
              <a:lnSpc>
                <a:spcPts val="3651"/>
              </a:lnSpc>
              <a:spcBef>
                <a:spcPct val="0"/>
              </a:spcBef>
            </a:pPr>
            <a:r>
              <a:rPr lang="en-US" sz="3615">
                <a:solidFill>
                  <a:srgbClr val="000000"/>
                </a:solidFill>
                <a:latin typeface="Poppins Bold"/>
              </a:rPr>
              <a:t>Importance of Requirements Analysis: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sp>
        <p:nvSpPr>
          <p:cNvPr name="TextBox 2" id="2"/>
          <p:cNvSpPr txBox="true"/>
          <p:nvPr/>
        </p:nvSpPr>
        <p:spPr>
          <a:xfrm rot="0">
            <a:off x="4070931" y="1095375"/>
            <a:ext cx="10146138" cy="1145466"/>
          </a:xfrm>
          <a:prstGeom prst="rect">
            <a:avLst/>
          </a:prstGeom>
        </p:spPr>
        <p:txBody>
          <a:bodyPr anchor="t" rtlCol="false" tIns="0" lIns="0" bIns="0" rIns="0">
            <a:spAutoFit/>
          </a:bodyPr>
          <a:lstStyle/>
          <a:p>
            <a:pPr algn="l" marL="0" indent="0" lvl="0">
              <a:lnSpc>
                <a:spcPts val="8080"/>
              </a:lnSpc>
            </a:pPr>
            <a:r>
              <a:rPr lang="en-US" sz="8000">
                <a:solidFill>
                  <a:srgbClr val="000000"/>
                </a:solidFill>
                <a:latin typeface="Poppins Bold"/>
              </a:rPr>
              <a:t>User Requirements</a:t>
            </a:r>
          </a:p>
        </p:txBody>
      </p:sp>
      <p:grpSp>
        <p:nvGrpSpPr>
          <p:cNvPr name="Group 3" id="3"/>
          <p:cNvGrpSpPr/>
          <p:nvPr/>
        </p:nvGrpSpPr>
        <p:grpSpPr>
          <a:xfrm rot="0">
            <a:off x="2863188" y="2650409"/>
            <a:ext cx="12561624" cy="3507299"/>
            <a:chOff x="0" y="0"/>
            <a:chExt cx="16748832" cy="4676399"/>
          </a:xfrm>
        </p:grpSpPr>
        <p:grpSp>
          <p:nvGrpSpPr>
            <p:cNvPr name="Group 4" id="4"/>
            <p:cNvGrpSpPr/>
            <p:nvPr/>
          </p:nvGrpSpPr>
          <p:grpSpPr>
            <a:xfrm rot="0">
              <a:off x="0" y="0"/>
              <a:ext cx="16601462" cy="4483258"/>
              <a:chOff x="0" y="0"/>
              <a:chExt cx="16601462" cy="4483258"/>
            </a:xfrm>
          </p:grpSpPr>
          <p:sp>
            <p:nvSpPr>
              <p:cNvPr name="Freeform 5" id="5"/>
              <p:cNvSpPr/>
              <p:nvPr/>
            </p:nvSpPr>
            <p:spPr>
              <a:xfrm flipH="false" flipV="false" rot="0">
                <a:off x="19551" y="15970"/>
                <a:ext cx="16562337" cy="4451310"/>
              </a:xfrm>
              <a:custGeom>
                <a:avLst/>
                <a:gdLst/>
                <a:ahLst/>
                <a:cxnLst/>
                <a:rect r="r" b="b" t="t" l="l"/>
                <a:pathLst>
                  <a:path h="4451310" w="16562337">
                    <a:moveTo>
                      <a:pt x="0" y="367223"/>
                    </a:moveTo>
                    <a:cubicBezTo>
                      <a:pt x="0" y="164408"/>
                      <a:pt x="202258" y="0"/>
                      <a:pt x="451731" y="0"/>
                    </a:cubicBezTo>
                    <a:lnTo>
                      <a:pt x="16110607" y="0"/>
                    </a:lnTo>
                    <a:cubicBezTo>
                      <a:pt x="16360080" y="0"/>
                      <a:pt x="16562338" y="164408"/>
                      <a:pt x="16562338" y="367223"/>
                    </a:cubicBezTo>
                    <a:lnTo>
                      <a:pt x="16562338" y="4084087"/>
                    </a:lnTo>
                    <a:cubicBezTo>
                      <a:pt x="16562338" y="4286902"/>
                      <a:pt x="16360080" y="4451310"/>
                      <a:pt x="16110607" y="4451310"/>
                    </a:cubicBezTo>
                    <a:lnTo>
                      <a:pt x="451731" y="4451310"/>
                    </a:lnTo>
                    <a:cubicBezTo>
                      <a:pt x="202258" y="4451310"/>
                      <a:pt x="0" y="4286902"/>
                      <a:pt x="0" y="4084087"/>
                    </a:cubicBezTo>
                    <a:close/>
                  </a:path>
                </a:pathLst>
              </a:custGeom>
              <a:solidFill>
                <a:srgbClr val="FFFFFF"/>
              </a:solidFill>
            </p:spPr>
          </p:sp>
          <p:sp>
            <p:nvSpPr>
              <p:cNvPr name="Freeform 6" id="6"/>
              <p:cNvSpPr/>
              <p:nvPr/>
            </p:nvSpPr>
            <p:spPr>
              <a:xfrm flipH="false" flipV="false" rot="0">
                <a:off x="0" y="0"/>
                <a:ext cx="16601439" cy="4483250"/>
              </a:xfrm>
              <a:custGeom>
                <a:avLst/>
                <a:gdLst/>
                <a:ahLst/>
                <a:cxnLst/>
                <a:rect r="r" b="b" t="t" l="l"/>
                <a:pathLst>
                  <a:path h="4483250" w="16601439">
                    <a:moveTo>
                      <a:pt x="0" y="383193"/>
                    </a:moveTo>
                    <a:cubicBezTo>
                      <a:pt x="0" y="171514"/>
                      <a:pt x="211056" y="0"/>
                      <a:pt x="471282" y="0"/>
                    </a:cubicBezTo>
                    <a:lnTo>
                      <a:pt x="16130158" y="0"/>
                    </a:lnTo>
                    <a:lnTo>
                      <a:pt x="16130158" y="15970"/>
                    </a:lnTo>
                    <a:lnTo>
                      <a:pt x="16130158" y="0"/>
                    </a:lnTo>
                    <a:cubicBezTo>
                      <a:pt x="16390384" y="0"/>
                      <a:pt x="16601439" y="171514"/>
                      <a:pt x="16601439" y="383193"/>
                    </a:cubicBezTo>
                    <a:lnTo>
                      <a:pt x="16581889" y="383193"/>
                    </a:lnTo>
                    <a:lnTo>
                      <a:pt x="16601439" y="383193"/>
                    </a:lnTo>
                    <a:lnTo>
                      <a:pt x="16601439" y="4100057"/>
                    </a:lnTo>
                    <a:lnTo>
                      <a:pt x="16581889" y="4100057"/>
                    </a:lnTo>
                    <a:lnTo>
                      <a:pt x="16601439" y="4100057"/>
                    </a:lnTo>
                    <a:cubicBezTo>
                      <a:pt x="16601439" y="4311735"/>
                      <a:pt x="16390384" y="4483250"/>
                      <a:pt x="16130158" y="4483250"/>
                    </a:cubicBezTo>
                    <a:lnTo>
                      <a:pt x="16130158" y="4467280"/>
                    </a:lnTo>
                    <a:lnTo>
                      <a:pt x="16130158" y="4483250"/>
                    </a:lnTo>
                    <a:lnTo>
                      <a:pt x="471282" y="4483250"/>
                    </a:lnTo>
                    <a:lnTo>
                      <a:pt x="471282" y="4467280"/>
                    </a:lnTo>
                    <a:lnTo>
                      <a:pt x="471282" y="4483250"/>
                    </a:lnTo>
                    <a:cubicBezTo>
                      <a:pt x="211056" y="4483250"/>
                      <a:pt x="0" y="4311735"/>
                      <a:pt x="0" y="4100057"/>
                    </a:cubicBezTo>
                    <a:lnTo>
                      <a:pt x="0" y="383193"/>
                    </a:lnTo>
                    <a:lnTo>
                      <a:pt x="19551" y="383193"/>
                    </a:lnTo>
                    <a:lnTo>
                      <a:pt x="0" y="383193"/>
                    </a:lnTo>
                    <a:moveTo>
                      <a:pt x="39102" y="383193"/>
                    </a:moveTo>
                    <a:lnTo>
                      <a:pt x="39102" y="4100057"/>
                    </a:lnTo>
                    <a:lnTo>
                      <a:pt x="19551" y="4100057"/>
                    </a:lnTo>
                    <a:lnTo>
                      <a:pt x="39102" y="4100057"/>
                    </a:lnTo>
                    <a:cubicBezTo>
                      <a:pt x="39102" y="4294009"/>
                      <a:pt x="232562" y="4451310"/>
                      <a:pt x="471282" y="4451310"/>
                    </a:cubicBezTo>
                    <a:lnTo>
                      <a:pt x="16130158" y="4451310"/>
                    </a:lnTo>
                    <a:cubicBezTo>
                      <a:pt x="16368976" y="4451310"/>
                      <a:pt x="16562336" y="4294009"/>
                      <a:pt x="16562336" y="4100057"/>
                    </a:cubicBezTo>
                    <a:lnTo>
                      <a:pt x="16562336" y="383193"/>
                    </a:lnTo>
                    <a:cubicBezTo>
                      <a:pt x="16562336" y="189241"/>
                      <a:pt x="16368878" y="31939"/>
                      <a:pt x="16130158" y="31939"/>
                    </a:cubicBezTo>
                    <a:lnTo>
                      <a:pt x="471282" y="31939"/>
                    </a:lnTo>
                    <a:lnTo>
                      <a:pt x="471282" y="15970"/>
                    </a:lnTo>
                    <a:lnTo>
                      <a:pt x="471282" y="31939"/>
                    </a:lnTo>
                    <a:cubicBezTo>
                      <a:pt x="232562" y="31939"/>
                      <a:pt x="39102" y="189241"/>
                      <a:pt x="39102" y="383193"/>
                    </a:cubicBezTo>
                    <a:close/>
                  </a:path>
                </a:pathLst>
              </a:custGeom>
              <a:solidFill>
                <a:srgbClr val="000000"/>
              </a:solidFill>
            </p:spPr>
          </p:sp>
        </p:grpSp>
        <p:sp>
          <p:nvSpPr>
            <p:cNvPr name="TextBox 7" id="7"/>
            <p:cNvSpPr txBox="true"/>
            <p:nvPr/>
          </p:nvSpPr>
          <p:spPr>
            <a:xfrm rot="0">
              <a:off x="541047" y="516400"/>
              <a:ext cx="12044911" cy="3143292"/>
            </a:xfrm>
            <a:prstGeom prst="rect">
              <a:avLst/>
            </a:prstGeom>
          </p:spPr>
          <p:txBody>
            <a:bodyPr anchor="t" rtlCol="false" tIns="0" lIns="0" bIns="0" rIns="0">
              <a:spAutoFit/>
            </a:bodyPr>
            <a:lstStyle/>
            <a:p>
              <a:pPr algn="l" marL="928360" indent="-464180" lvl="1">
                <a:lnSpc>
                  <a:spcPts val="6449"/>
                </a:lnSpc>
                <a:buFont typeface="Arial"/>
                <a:buChar char="•"/>
              </a:pPr>
              <a:r>
                <a:rPr lang="en-US" sz="4299">
                  <a:solidFill>
                    <a:srgbClr val="000000"/>
                  </a:solidFill>
                  <a:latin typeface="Montserrat Classic"/>
                </a:rPr>
                <a:t>User Needs and Expectations</a:t>
              </a:r>
            </a:p>
            <a:p>
              <a:pPr algn="l" marL="928360" indent="-464180" lvl="1">
                <a:lnSpc>
                  <a:spcPts val="6449"/>
                </a:lnSpc>
                <a:buFont typeface="Arial"/>
                <a:buChar char="•"/>
              </a:pPr>
              <a:r>
                <a:rPr lang="en-US" sz="4299">
                  <a:solidFill>
                    <a:srgbClr val="000000"/>
                  </a:solidFill>
                  <a:latin typeface="Montserrat Classic"/>
                </a:rPr>
                <a:t>Usability and Accessibility</a:t>
              </a:r>
            </a:p>
            <a:p>
              <a:pPr algn="l" marL="928360" indent="-464180" lvl="1">
                <a:lnSpc>
                  <a:spcPts val="6449"/>
                </a:lnSpc>
                <a:spcBef>
                  <a:spcPct val="0"/>
                </a:spcBef>
                <a:buFont typeface="Arial"/>
                <a:buChar char="•"/>
              </a:pPr>
              <a:r>
                <a:rPr lang="en-US" sz="4299">
                  <a:solidFill>
                    <a:srgbClr val="000000"/>
                  </a:solidFill>
                  <a:latin typeface="Montserrat Classic"/>
                </a:rPr>
                <a:t>Feedback from Stakeholders</a:t>
              </a:r>
            </a:p>
          </p:txBody>
        </p:sp>
        <p:grpSp>
          <p:nvGrpSpPr>
            <p:cNvPr name="Group 8" id="8"/>
            <p:cNvGrpSpPr/>
            <p:nvPr/>
          </p:nvGrpSpPr>
          <p:grpSpPr>
            <a:xfrm rot="-10800000">
              <a:off x="6672538" y="4290117"/>
              <a:ext cx="5913420" cy="386282"/>
              <a:chOff x="0" y="0"/>
              <a:chExt cx="5913420" cy="386282"/>
            </a:xfrm>
          </p:grpSpPr>
          <p:sp>
            <p:nvSpPr>
              <p:cNvPr name="Freeform 9" id="9"/>
              <p:cNvSpPr/>
              <p:nvPr/>
            </p:nvSpPr>
            <p:spPr>
              <a:xfrm flipH="false" flipV="false" rot="0">
                <a:off x="25400" y="25400"/>
                <a:ext cx="5862701" cy="335534"/>
              </a:xfrm>
              <a:custGeom>
                <a:avLst/>
                <a:gdLst/>
                <a:ahLst/>
                <a:cxnLst/>
                <a:rect r="r" b="b" t="t" l="l"/>
                <a:pathLst>
                  <a:path h="335534" w="5862701">
                    <a:moveTo>
                      <a:pt x="0" y="167767"/>
                    </a:moveTo>
                    <a:cubicBezTo>
                      <a:pt x="0" y="260350"/>
                      <a:pt x="85725" y="335534"/>
                      <a:pt x="191516" y="335534"/>
                    </a:cubicBezTo>
                    <a:lnTo>
                      <a:pt x="5671185" y="335534"/>
                    </a:lnTo>
                    <a:cubicBezTo>
                      <a:pt x="5776976" y="335534"/>
                      <a:pt x="5862701" y="260477"/>
                      <a:pt x="5862701" y="167767"/>
                    </a:cubicBezTo>
                    <a:cubicBezTo>
                      <a:pt x="5862701" y="75057"/>
                      <a:pt x="5776849" y="0"/>
                      <a:pt x="5671185" y="0"/>
                    </a:cubicBezTo>
                    <a:lnTo>
                      <a:pt x="191516" y="0"/>
                    </a:lnTo>
                    <a:cubicBezTo>
                      <a:pt x="85725" y="0"/>
                      <a:pt x="0" y="75057"/>
                      <a:pt x="0" y="167767"/>
                    </a:cubicBezTo>
                    <a:close/>
                  </a:path>
                </a:pathLst>
              </a:custGeom>
              <a:solidFill>
                <a:srgbClr val="FFC700"/>
              </a:solidFill>
            </p:spPr>
          </p:sp>
          <p:sp>
            <p:nvSpPr>
              <p:cNvPr name="Freeform 10" id="10"/>
              <p:cNvSpPr/>
              <p:nvPr/>
            </p:nvSpPr>
            <p:spPr>
              <a:xfrm flipH="false" flipV="false" rot="0">
                <a:off x="0" y="0"/>
                <a:ext cx="5913501" cy="386334"/>
              </a:xfrm>
              <a:custGeom>
                <a:avLst/>
                <a:gdLst/>
                <a:ahLst/>
                <a:cxnLst/>
                <a:rect r="r" b="b" t="t" l="l"/>
                <a:pathLst>
                  <a:path h="386334" w="5913501">
                    <a:moveTo>
                      <a:pt x="50800" y="193167"/>
                    </a:moveTo>
                    <a:cubicBezTo>
                      <a:pt x="50800" y="268732"/>
                      <a:pt x="121920" y="335534"/>
                      <a:pt x="216916" y="335534"/>
                    </a:cubicBezTo>
                    <a:lnTo>
                      <a:pt x="216916" y="360934"/>
                    </a:lnTo>
                    <a:lnTo>
                      <a:pt x="216916" y="335534"/>
                    </a:lnTo>
                    <a:lnTo>
                      <a:pt x="5696585" y="335534"/>
                    </a:lnTo>
                    <a:cubicBezTo>
                      <a:pt x="5791581" y="335534"/>
                      <a:pt x="5862701" y="268732"/>
                      <a:pt x="5862701" y="193167"/>
                    </a:cubicBezTo>
                    <a:lnTo>
                      <a:pt x="5888101" y="193167"/>
                    </a:lnTo>
                    <a:lnTo>
                      <a:pt x="5862701" y="193167"/>
                    </a:lnTo>
                    <a:lnTo>
                      <a:pt x="5888101" y="193167"/>
                    </a:lnTo>
                    <a:lnTo>
                      <a:pt x="5862701" y="193167"/>
                    </a:lnTo>
                    <a:cubicBezTo>
                      <a:pt x="5862701" y="117602"/>
                      <a:pt x="5791581" y="50800"/>
                      <a:pt x="5696585" y="50800"/>
                    </a:cubicBezTo>
                    <a:lnTo>
                      <a:pt x="5696585" y="25400"/>
                    </a:lnTo>
                    <a:lnTo>
                      <a:pt x="5696585" y="50800"/>
                    </a:lnTo>
                    <a:lnTo>
                      <a:pt x="216916" y="50800"/>
                    </a:lnTo>
                    <a:lnTo>
                      <a:pt x="216916" y="25400"/>
                    </a:lnTo>
                    <a:lnTo>
                      <a:pt x="216916" y="50800"/>
                    </a:lnTo>
                    <a:cubicBezTo>
                      <a:pt x="121920" y="50800"/>
                      <a:pt x="50800" y="117602"/>
                      <a:pt x="50800" y="193167"/>
                    </a:cubicBezTo>
                    <a:lnTo>
                      <a:pt x="25400" y="193167"/>
                    </a:lnTo>
                    <a:lnTo>
                      <a:pt x="50800" y="193167"/>
                    </a:lnTo>
                    <a:lnTo>
                      <a:pt x="25400" y="193167"/>
                    </a:lnTo>
                    <a:lnTo>
                      <a:pt x="50800" y="193167"/>
                    </a:lnTo>
                    <a:moveTo>
                      <a:pt x="0" y="193167"/>
                    </a:moveTo>
                    <a:cubicBezTo>
                      <a:pt x="0" y="83439"/>
                      <a:pt x="100330" y="0"/>
                      <a:pt x="216916" y="0"/>
                    </a:cubicBezTo>
                    <a:lnTo>
                      <a:pt x="5696585" y="0"/>
                    </a:lnTo>
                    <a:cubicBezTo>
                      <a:pt x="5813044" y="0"/>
                      <a:pt x="5913501" y="83439"/>
                      <a:pt x="5913501" y="193167"/>
                    </a:cubicBezTo>
                    <a:cubicBezTo>
                      <a:pt x="5913501" y="302895"/>
                      <a:pt x="5813171" y="386334"/>
                      <a:pt x="5696585" y="386334"/>
                    </a:cubicBezTo>
                    <a:lnTo>
                      <a:pt x="5696585" y="360934"/>
                    </a:lnTo>
                    <a:lnTo>
                      <a:pt x="5696585" y="386334"/>
                    </a:lnTo>
                    <a:lnTo>
                      <a:pt x="216916" y="386334"/>
                    </a:lnTo>
                    <a:cubicBezTo>
                      <a:pt x="100330" y="386334"/>
                      <a:pt x="0" y="302895"/>
                      <a:pt x="0" y="193167"/>
                    </a:cubicBezTo>
                    <a:close/>
                  </a:path>
                </a:pathLst>
              </a:custGeom>
              <a:solidFill>
                <a:srgbClr val="000000"/>
              </a:solidFill>
            </p:spPr>
          </p:sp>
        </p:grpSp>
        <p:grpSp>
          <p:nvGrpSpPr>
            <p:cNvPr name="Group 11" id="11"/>
            <p:cNvGrpSpPr/>
            <p:nvPr/>
          </p:nvGrpSpPr>
          <p:grpSpPr>
            <a:xfrm rot="5400000">
              <a:off x="15741717" y="2349167"/>
              <a:ext cx="1719490" cy="294741"/>
              <a:chOff x="0" y="0"/>
              <a:chExt cx="1719490" cy="294741"/>
            </a:xfrm>
          </p:grpSpPr>
          <p:sp>
            <p:nvSpPr>
              <p:cNvPr name="Freeform 12" id="12"/>
              <p:cNvSpPr/>
              <p:nvPr/>
            </p:nvSpPr>
            <p:spPr>
              <a:xfrm flipH="false" flipV="false" rot="0">
                <a:off x="7386" y="19381"/>
                <a:ext cx="1704742" cy="256019"/>
              </a:xfrm>
              <a:custGeom>
                <a:avLst/>
                <a:gdLst/>
                <a:ahLst/>
                <a:cxnLst/>
                <a:rect r="r" b="b" t="t" l="l"/>
                <a:pathLst>
                  <a:path h="256019" w="1704742">
                    <a:moveTo>
                      <a:pt x="0" y="128009"/>
                    </a:moveTo>
                    <a:cubicBezTo>
                      <a:pt x="0" y="198652"/>
                      <a:pt x="24927" y="256019"/>
                      <a:pt x="55688" y="256019"/>
                    </a:cubicBezTo>
                    <a:lnTo>
                      <a:pt x="1649053" y="256019"/>
                    </a:lnTo>
                    <a:cubicBezTo>
                      <a:pt x="1679814" y="256019"/>
                      <a:pt x="1704741" y="198749"/>
                      <a:pt x="1704741" y="128009"/>
                    </a:cubicBezTo>
                    <a:cubicBezTo>
                      <a:pt x="1704741" y="57270"/>
                      <a:pt x="1679777" y="0"/>
                      <a:pt x="1649053" y="0"/>
                    </a:cubicBezTo>
                    <a:lnTo>
                      <a:pt x="55688" y="0"/>
                    </a:lnTo>
                    <a:cubicBezTo>
                      <a:pt x="24927" y="0"/>
                      <a:pt x="0" y="57270"/>
                      <a:pt x="0" y="128009"/>
                    </a:cubicBezTo>
                    <a:close/>
                  </a:path>
                </a:pathLst>
              </a:custGeom>
              <a:solidFill>
                <a:srgbClr val="F14E1C"/>
              </a:solidFill>
            </p:spPr>
          </p:sp>
          <p:sp>
            <p:nvSpPr>
              <p:cNvPr name="Freeform 13" id="13"/>
              <p:cNvSpPr/>
              <p:nvPr/>
            </p:nvSpPr>
            <p:spPr>
              <a:xfrm flipH="false" flipV="false" rot="0">
                <a:off x="0" y="0"/>
                <a:ext cx="1719570" cy="294793"/>
              </a:xfrm>
              <a:custGeom>
                <a:avLst/>
                <a:gdLst/>
                <a:ahLst/>
                <a:cxnLst/>
                <a:rect r="r" b="b" t="t" l="l"/>
                <a:pathLst>
                  <a:path h="294793" w="1719570">
                    <a:moveTo>
                      <a:pt x="14771" y="147390"/>
                    </a:moveTo>
                    <a:cubicBezTo>
                      <a:pt x="14771" y="205048"/>
                      <a:pt x="35452" y="256019"/>
                      <a:pt x="63074" y="256019"/>
                    </a:cubicBezTo>
                    <a:lnTo>
                      <a:pt x="63074" y="275400"/>
                    </a:lnTo>
                    <a:lnTo>
                      <a:pt x="63074" y="256019"/>
                    </a:lnTo>
                    <a:lnTo>
                      <a:pt x="1656439" y="256019"/>
                    </a:lnTo>
                    <a:cubicBezTo>
                      <a:pt x="1684062" y="256019"/>
                      <a:pt x="1704741" y="205048"/>
                      <a:pt x="1704741" y="147390"/>
                    </a:cubicBezTo>
                    <a:lnTo>
                      <a:pt x="1712127" y="147390"/>
                    </a:lnTo>
                    <a:lnTo>
                      <a:pt x="1704741" y="147390"/>
                    </a:lnTo>
                    <a:lnTo>
                      <a:pt x="1712127" y="147390"/>
                    </a:lnTo>
                    <a:lnTo>
                      <a:pt x="1704741" y="147390"/>
                    </a:lnTo>
                    <a:cubicBezTo>
                      <a:pt x="1704741" y="89733"/>
                      <a:pt x="1684062" y="38761"/>
                      <a:pt x="1656439" y="38761"/>
                    </a:cubicBezTo>
                    <a:lnTo>
                      <a:pt x="1656439" y="19381"/>
                    </a:lnTo>
                    <a:lnTo>
                      <a:pt x="1656439" y="38761"/>
                    </a:lnTo>
                    <a:lnTo>
                      <a:pt x="63074" y="38761"/>
                    </a:lnTo>
                    <a:lnTo>
                      <a:pt x="63074" y="19381"/>
                    </a:lnTo>
                    <a:lnTo>
                      <a:pt x="63074" y="38761"/>
                    </a:lnTo>
                    <a:cubicBezTo>
                      <a:pt x="35452" y="38761"/>
                      <a:pt x="14771" y="89733"/>
                      <a:pt x="14771" y="147390"/>
                    </a:cubicBezTo>
                    <a:lnTo>
                      <a:pt x="7386" y="147390"/>
                    </a:lnTo>
                    <a:lnTo>
                      <a:pt x="14771" y="147390"/>
                    </a:lnTo>
                    <a:lnTo>
                      <a:pt x="7386" y="147390"/>
                    </a:lnTo>
                    <a:lnTo>
                      <a:pt x="14771" y="147390"/>
                    </a:lnTo>
                    <a:moveTo>
                      <a:pt x="0" y="147390"/>
                    </a:moveTo>
                    <a:cubicBezTo>
                      <a:pt x="0" y="63666"/>
                      <a:pt x="29174" y="0"/>
                      <a:pt x="63074" y="0"/>
                    </a:cubicBezTo>
                    <a:lnTo>
                      <a:pt x="1656439" y="0"/>
                    </a:lnTo>
                    <a:cubicBezTo>
                      <a:pt x="1690302" y="0"/>
                      <a:pt x="1719570" y="63666"/>
                      <a:pt x="1719570" y="147390"/>
                    </a:cubicBezTo>
                    <a:cubicBezTo>
                      <a:pt x="1719570" y="231115"/>
                      <a:pt x="1690339" y="294793"/>
                      <a:pt x="1656439" y="294793"/>
                    </a:cubicBezTo>
                    <a:lnTo>
                      <a:pt x="1656439" y="275400"/>
                    </a:lnTo>
                    <a:lnTo>
                      <a:pt x="1656439" y="294793"/>
                    </a:lnTo>
                    <a:lnTo>
                      <a:pt x="63074" y="294793"/>
                    </a:lnTo>
                    <a:cubicBezTo>
                      <a:pt x="29174" y="294793"/>
                      <a:pt x="0" y="231115"/>
                      <a:pt x="0" y="147390"/>
                    </a:cubicBezTo>
                    <a:close/>
                  </a:path>
                </a:pathLst>
              </a:custGeom>
              <a:solidFill>
                <a:srgbClr val="000000"/>
              </a:solidFill>
            </p:spPr>
          </p:sp>
        </p:grpSp>
      </p:grpSp>
      <p:grpSp>
        <p:nvGrpSpPr>
          <p:cNvPr name="Group 14" id="14"/>
          <p:cNvGrpSpPr/>
          <p:nvPr/>
        </p:nvGrpSpPr>
        <p:grpSpPr>
          <a:xfrm rot="0">
            <a:off x="655924" y="7812955"/>
            <a:ext cx="5130584" cy="2182830"/>
            <a:chOff x="0" y="0"/>
            <a:chExt cx="6840779" cy="2910440"/>
          </a:xfrm>
        </p:grpSpPr>
        <p:sp>
          <p:nvSpPr>
            <p:cNvPr name="Freeform 15" id="15"/>
            <p:cNvSpPr/>
            <p:nvPr/>
          </p:nvSpPr>
          <p:spPr>
            <a:xfrm flipH="false" flipV="false" rot="0">
              <a:off x="0" y="0"/>
              <a:ext cx="6840779" cy="2910440"/>
            </a:xfrm>
            <a:custGeom>
              <a:avLst/>
              <a:gdLst/>
              <a:ahLst/>
              <a:cxnLst/>
              <a:rect r="r" b="b" t="t" l="l"/>
              <a:pathLst>
                <a:path h="2910440" w="6840779">
                  <a:moveTo>
                    <a:pt x="0" y="0"/>
                  </a:moveTo>
                  <a:lnTo>
                    <a:pt x="6840779" y="0"/>
                  </a:lnTo>
                  <a:lnTo>
                    <a:pt x="6840779" y="2910440"/>
                  </a:lnTo>
                  <a:lnTo>
                    <a:pt x="0" y="2910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388898" y="873269"/>
              <a:ext cx="5910214" cy="1089055"/>
            </a:xfrm>
            <a:prstGeom prst="rect">
              <a:avLst/>
            </a:prstGeom>
          </p:spPr>
          <p:txBody>
            <a:bodyPr anchor="t" rtlCol="false" tIns="0" lIns="0" bIns="0" rIns="0">
              <a:spAutoFit/>
            </a:bodyPr>
            <a:lstStyle/>
            <a:p>
              <a:pPr algn="ctr">
                <a:lnSpc>
                  <a:spcPts val="3024"/>
                </a:lnSpc>
              </a:pPr>
              <a:r>
                <a:rPr lang="en-US" sz="2995">
                  <a:solidFill>
                    <a:srgbClr val="000000"/>
                  </a:solidFill>
                  <a:latin typeface="Poppins Semi-Bold"/>
                </a:rPr>
                <a:t>User Authentication and Access Control</a:t>
              </a:r>
            </a:p>
          </p:txBody>
        </p:sp>
      </p:grpSp>
      <p:sp>
        <p:nvSpPr>
          <p:cNvPr name="TextBox 17" id="17"/>
          <p:cNvSpPr txBox="true"/>
          <p:nvPr/>
        </p:nvSpPr>
        <p:spPr>
          <a:xfrm rot="0">
            <a:off x="4130815" y="6672058"/>
            <a:ext cx="10026369" cy="630610"/>
          </a:xfrm>
          <a:prstGeom prst="rect">
            <a:avLst/>
          </a:prstGeom>
        </p:spPr>
        <p:txBody>
          <a:bodyPr anchor="t" rtlCol="false" tIns="0" lIns="0" bIns="0" rIns="0">
            <a:spAutoFit/>
          </a:bodyPr>
          <a:lstStyle/>
          <a:p>
            <a:pPr algn="l">
              <a:lnSpc>
                <a:spcPts val="4470"/>
              </a:lnSpc>
            </a:pPr>
            <a:r>
              <a:rPr lang="en-US" sz="4426">
                <a:solidFill>
                  <a:srgbClr val="000000"/>
                </a:solidFill>
                <a:latin typeface="Poppins Bold"/>
              </a:rPr>
              <a:t>Prioritized User Requirements</a:t>
            </a:r>
          </a:p>
        </p:txBody>
      </p:sp>
      <p:grpSp>
        <p:nvGrpSpPr>
          <p:cNvPr name="Group 18" id="18"/>
          <p:cNvGrpSpPr/>
          <p:nvPr/>
        </p:nvGrpSpPr>
        <p:grpSpPr>
          <a:xfrm rot="0">
            <a:off x="6752370" y="7812955"/>
            <a:ext cx="5130584" cy="2182830"/>
            <a:chOff x="0" y="0"/>
            <a:chExt cx="6840779" cy="2910440"/>
          </a:xfrm>
        </p:grpSpPr>
        <p:sp>
          <p:nvSpPr>
            <p:cNvPr name="Freeform 19" id="19"/>
            <p:cNvSpPr/>
            <p:nvPr/>
          </p:nvSpPr>
          <p:spPr>
            <a:xfrm flipH="false" flipV="false" rot="0">
              <a:off x="0" y="0"/>
              <a:ext cx="6840779" cy="2910440"/>
            </a:xfrm>
            <a:custGeom>
              <a:avLst/>
              <a:gdLst/>
              <a:ahLst/>
              <a:cxnLst/>
              <a:rect r="r" b="b" t="t" l="l"/>
              <a:pathLst>
                <a:path h="2910440" w="6840779">
                  <a:moveTo>
                    <a:pt x="0" y="0"/>
                  </a:moveTo>
                  <a:lnTo>
                    <a:pt x="6840779" y="0"/>
                  </a:lnTo>
                  <a:lnTo>
                    <a:pt x="6840779" y="2910440"/>
                  </a:lnTo>
                  <a:lnTo>
                    <a:pt x="0" y="29104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388898" y="873269"/>
              <a:ext cx="5910214" cy="1089055"/>
            </a:xfrm>
            <a:prstGeom prst="rect">
              <a:avLst/>
            </a:prstGeom>
          </p:spPr>
          <p:txBody>
            <a:bodyPr anchor="t" rtlCol="false" tIns="0" lIns="0" bIns="0" rIns="0">
              <a:spAutoFit/>
            </a:bodyPr>
            <a:lstStyle/>
            <a:p>
              <a:pPr algn="ctr">
                <a:lnSpc>
                  <a:spcPts val="3024"/>
                </a:lnSpc>
              </a:pPr>
              <a:r>
                <a:rPr lang="en-US" sz="2995">
                  <a:solidFill>
                    <a:srgbClr val="000000"/>
                  </a:solidFill>
                  <a:latin typeface="Poppins Semi-Bold"/>
                </a:rPr>
                <a:t>User-friendly Interface and Accessibility</a:t>
              </a:r>
            </a:p>
          </p:txBody>
        </p:sp>
      </p:grpSp>
      <p:sp>
        <p:nvSpPr>
          <p:cNvPr name="Freeform 21" id="21"/>
          <p:cNvSpPr/>
          <p:nvPr/>
        </p:nvSpPr>
        <p:spPr>
          <a:xfrm flipH="false" flipV="false" rot="0">
            <a:off x="12848816" y="7812955"/>
            <a:ext cx="5130584" cy="2182830"/>
          </a:xfrm>
          <a:custGeom>
            <a:avLst/>
            <a:gdLst/>
            <a:ahLst/>
            <a:cxnLst/>
            <a:rect r="r" b="b" t="t" l="l"/>
            <a:pathLst>
              <a:path h="2182830" w="5130584">
                <a:moveTo>
                  <a:pt x="0" y="0"/>
                </a:moveTo>
                <a:lnTo>
                  <a:pt x="5130584" y="0"/>
                </a:lnTo>
                <a:lnTo>
                  <a:pt x="5130584" y="2182831"/>
                </a:lnTo>
                <a:lnTo>
                  <a:pt x="0" y="21828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2" id="22"/>
          <p:cNvSpPr txBox="true"/>
          <p:nvPr/>
        </p:nvSpPr>
        <p:spPr>
          <a:xfrm rot="0">
            <a:off x="13140490" y="8475051"/>
            <a:ext cx="4432661" cy="1192623"/>
          </a:xfrm>
          <a:prstGeom prst="rect">
            <a:avLst/>
          </a:prstGeom>
        </p:spPr>
        <p:txBody>
          <a:bodyPr anchor="t" rtlCol="false" tIns="0" lIns="0" bIns="0" rIns="0">
            <a:spAutoFit/>
          </a:bodyPr>
          <a:lstStyle/>
          <a:p>
            <a:pPr algn="ctr">
              <a:lnSpc>
                <a:spcPts val="3024"/>
              </a:lnSpc>
            </a:pPr>
            <a:r>
              <a:rPr lang="en-US" sz="2995">
                <a:solidFill>
                  <a:srgbClr val="000000"/>
                </a:solidFill>
                <a:latin typeface="Poppins Semi-Bold"/>
              </a:rPr>
              <a:t>Emergency Reporting and Incident Management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grpSp>
        <p:nvGrpSpPr>
          <p:cNvPr name="Group 2" id="2"/>
          <p:cNvGrpSpPr/>
          <p:nvPr/>
        </p:nvGrpSpPr>
        <p:grpSpPr>
          <a:xfrm rot="0">
            <a:off x="0" y="5870164"/>
            <a:ext cx="4526142" cy="4148776"/>
            <a:chOff x="0" y="0"/>
            <a:chExt cx="6034856" cy="5531702"/>
          </a:xfrm>
        </p:grpSpPr>
        <p:sp>
          <p:nvSpPr>
            <p:cNvPr name="Freeform 3" id="3"/>
            <p:cNvSpPr/>
            <p:nvPr/>
          </p:nvSpPr>
          <p:spPr>
            <a:xfrm flipH="false" flipV="false" rot="0">
              <a:off x="0" y="0"/>
              <a:ext cx="6034913" cy="5531612"/>
            </a:xfrm>
            <a:custGeom>
              <a:avLst/>
              <a:gdLst/>
              <a:ahLst/>
              <a:cxnLst/>
              <a:rect r="r" b="b" t="t" l="l"/>
              <a:pathLst>
                <a:path h="5531612" w="6034913">
                  <a:moveTo>
                    <a:pt x="1406271" y="0"/>
                  </a:moveTo>
                  <a:cubicBezTo>
                    <a:pt x="3962527" y="0"/>
                    <a:pt x="6034913" y="2072259"/>
                    <a:pt x="6034913" y="4628515"/>
                  </a:cubicBezTo>
                  <a:cubicBezTo>
                    <a:pt x="6034913" y="4788281"/>
                    <a:pt x="6026785" y="4946142"/>
                    <a:pt x="6011037" y="5101717"/>
                  </a:cubicBezTo>
                  <a:lnTo>
                    <a:pt x="5945378" y="5531612"/>
                  </a:lnTo>
                  <a:lnTo>
                    <a:pt x="0" y="5531612"/>
                  </a:lnTo>
                  <a:lnTo>
                    <a:pt x="0" y="219075"/>
                  </a:lnTo>
                  <a:lnTo>
                    <a:pt x="29972" y="208153"/>
                  </a:lnTo>
                  <a:cubicBezTo>
                    <a:pt x="464693" y="72898"/>
                    <a:pt x="926973" y="0"/>
                    <a:pt x="1406271" y="0"/>
                  </a:cubicBezTo>
                  <a:close/>
                </a:path>
              </a:pathLst>
            </a:custGeom>
            <a:gradFill rotWithShape="true">
              <a:gsLst>
                <a:gs pos="0">
                  <a:srgbClr val="FC6645">
                    <a:alpha val="11000"/>
                  </a:srgbClr>
                </a:gs>
                <a:gs pos="100000">
                  <a:srgbClr val="A259FF">
                    <a:alpha val="25000"/>
                  </a:srgbClr>
                </a:gs>
              </a:gsLst>
              <a:lin ang="2849450"/>
            </a:gradFill>
          </p:spPr>
        </p:sp>
      </p:grpSp>
      <p:grpSp>
        <p:nvGrpSpPr>
          <p:cNvPr name="Group 4" id="4"/>
          <p:cNvGrpSpPr/>
          <p:nvPr/>
        </p:nvGrpSpPr>
        <p:grpSpPr>
          <a:xfrm rot="9258659">
            <a:off x="15679479" y="-1730895"/>
            <a:ext cx="3553416" cy="3257151"/>
            <a:chOff x="0" y="0"/>
            <a:chExt cx="6034856" cy="5531702"/>
          </a:xfrm>
        </p:grpSpPr>
        <p:sp>
          <p:nvSpPr>
            <p:cNvPr name="Freeform 5" id="5"/>
            <p:cNvSpPr/>
            <p:nvPr/>
          </p:nvSpPr>
          <p:spPr>
            <a:xfrm flipH="false" flipV="false" rot="0">
              <a:off x="0" y="0"/>
              <a:ext cx="6034913" cy="5531612"/>
            </a:xfrm>
            <a:custGeom>
              <a:avLst/>
              <a:gdLst/>
              <a:ahLst/>
              <a:cxnLst/>
              <a:rect r="r" b="b" t="t" l="l"/>
              <a:pathLst>
                <a:path h="5531612" w="6034913">
                  <a:moveTo>
                    <a:pt x="1406271" y="0"/>
                  </a:moveTo>
                  <a:cubicBezTo>
                    <a:pt x="3962527" y="0"/>
                    <a:pt x="6034913" y="2072259"/>
                    <a:pt x="6034913" y="4628515"/>
                  </a:cubicBezTo>
                  <a:cubicBezTo>
                    <a:pt x="6034913" y="4788281"/>
                    <a:pt x="6026785" y="4946142"/>
                    <a:pt x="6011037" y="5101717"/>
                  </a:cubicBezTo>
                  <a:lnTo>
                    <a:pt x="5945378" y="5531612"/>
                  </a:lnTo>
                  <a:lnTo>
                    <a:pt x="0" y="5531612"/>
                  </a:lnTo>
                  <a:lnTo>
                    <a:pt x="0" y="219075"/>
                  </a:lnTo>
                  <a:lnTo>
                    <a:pt x="29972" y="208153"/>
                  </a:lnTo>
                  <a:cubicBezTo>
                    <a:pt x="464693" y="72898"/>
                    <a:pt x="926973" y="0"/>
                    <a:pt x="1406271" y="0"/>
                  </a:cubicBezTo>
                  <a:close/>
                </a:path>
              </a:pathLst>
            </a:custGeom>
            <a:solidFill>
              <a:srgbClr val="F14E1C"/>
            </a:solidFill>
          </p:spPr>
        </p:sp>
      </p:grpSp>
      <p:grpSp>
        <p:nvGrpSpPr>
          <p:cNvPr name="Group 6" id="6"/>
          <p:cNvGrpSpPr/>
          <p:nvPr/>
        </p:nvGrpSpPr>
        <p:grpSpPr>
          <a:xfrm rot="0">
            <a:off x="870227" y="2352781"/>
            <a:ext cx="16547546" cy="3300068"/>
            <a:chOff x="0" y="0"/>
            <a:chExt cx="22063395" cy="4400091"/>
          </a:xfrm>
        </p:grpSpPr>
        <p:grpSp>
          <p:nvGrpSpPr>
            <p:cNvPr name="Group 7" id="7"/>
            <p:cNvGrpSpPr/>
            <p:nvPr/>
          </p:nvGrpSpPr>
          <p:grpSpPr>
            <a:xfrm rot="0">
              <a:off x="0" y="0"/>
              <a:ext cx="5716583" cy="4400091"/>
              <a:chOff x="0" y="0"/>
              <a:chExt cx="6991816" cy="5381646"/>
            </a:xfrm>
          </p:grpSpPr>
          <p:sp>
            <p:nvSpPr>
              <p:cNvPr name="Freeform 8" id="8"/>
              <p:cNvSpPr/>
              <p:nvPr/>
            </p:nvSpPr>
            <p:spPr>
              <a:xfrm flipH="false" flipV="false" rot="0">
                <a:off x="25400" y="12114"/>
                <a:ext cx="6941058" cy="5357419"/>
              </a:xfrm>
              <a:custGeom>
                <a:avLst/>
                <a:gdLst/>
                <a:ahLst/>
                <a:cxnLst/>
                <a:rect r="r" b="b" t="t" l="l"/>
                <a:pathLst>
                  <a:path h="5357419" w="6941058">
                    <a:moveTo>
                      <a:pt x="0" y="273837"/>
                    </a:moveTo>
                    <a:cubicBezTo>
                      <a:pt x="0" y="122594"/>
                      <a:pt x="256413" y="0"/>
                      <a:pt x="572643" y="0"/>
                    </a:cubicBezTo>
                    <a:lnTo>
                      <a:pt x="6368415" y="0"/>
                    </a:lnTo>
                    <a:cubicBezTo>
                      <a:pt x="6684645" y="0"/>
                      <a:pt x="6941058" y="122594"/>
                      <a:pt x="6941058" y="273837"/>
                    </a:cubicBezTo>
                    <a:lnTo>
                      <a:pt x="6941058" y="5083582"/>
                    </a:lnTo>
                    <a:cubicBezTo>
                      <a:pt x="6941058" y="5234825"/>
                      <a:pt x="6684645" y="5357419"/>
                      <a:pt x="6368415" y="5357419"/>
                    </a:cubicBezTo>
                    <a:lnTo>
                      <a:pt x="572643" y="5357419"/>
                    </a:lnTo>
                    <a:cubicBezTo>
                      <a:pt x="256413" y="5357419"/>
                      <a:pt x="0" y="5234826"/>
                      <a:pt x="0" y="5083582"/>
                    </a:cubicBezTo>
                    <a:close/>
                  </a:path>
                </a:pathLst>
              </a:custGeom>
              <a:solidFill>
                <a:srgbClr val="FFFFFF"/>
              </a:solidFill>
            </p:spPr>
          </p:sp>
          <p:sp>
            <p:nvSpPr>
              <p:cNvPr name="Freeform 9" id="9"/>
              <p:cNvSpPr/>
              <p:nvPr/>
            </p:nvSpPr>
            <p:spPr>
              <a:xfrm flipH="false" flipV="false" rot="0">
                <a:off x="0" y="0"/>
                <a:ext cx="6991858" cy="5381649"/>
              </a:xfrm>
              <a:custGeom>
                <a:avLst/>
                <a:gdLst/>
                <a:ahLst/>
                <a:cxnLst/>
                <a:rect r="r" b="b" t="t" l="l"/>
                <a:pathLst>
                  <a:path h="5381649" w="6991858">
                    <a:moveTo>
                      <a:pt x="0" y="285951"/>
                    </a:moveTo>
                    <a:cubicBezTo>
                      <a:pt x="0" y="128045"/>
                      <a:pt x="267716" y="0"/>
                      <a:pt x="598043" y="0"/>
                    </a:cubicBezTo>
                    <a:lnTo>
                      <a:pt x="6393815" y="0"/>
                    </a:lnTo>
                    <a:lnTo>
                      <a:pt x="6393815" y="12114"/>
                    </a:lnTo>
                    <a:lnTo>
                      <a:pt x="6393815" y="0"/>
                    </a:lnTo>
                    <a:cubicBezTo>
                      <a:pt x="6724142" y="0"/>
                      <a:pt x="6991858" y="128045"/>
                      <a:pt x="6991858" y="285951"/>
                    </a:cubicBezTo>
                    <a:lnTo>
                      <a:pt x="6966458" y="285951"/>
                    </a:lnTo>
                    <a:lnTo>
                      <a:pt x="6991858" y="285951"/>
                    </a:lnTo>
                    <a:lnTo>
                      <a:pt x="6991858" y="5095696"/>
                    </a:lnTo>
                    <a:lnTo>
                      <a:pt x="6966458" y="5095696"/>
                    </a:lnTo>
                    <a:lnTo>
                      <a:pt x="6991858" y="5095696"/>
                    </a:lnTo>
                    <a:cubicBezTo>
                      <a:pt x="6991858" y="5253602"/>
                      <a:pt x="6724142" y="5381649"/>
                      <a:pt x="6393815" y="5381649"/>
                    </a:cubicBezTo>
                    <a:lnTo>
                      <a:pt x="6393815" y="5369533"/>
                    </a:lnTo>
                    <a:lnTo>
                      <a:pt x="6393815" y="5381649"/>
                    </a:lnTo>
                    <a:lnTo>
                      <a:pt x="598043" y="5381649"/>
                    </a:lnTo>
                    <a:lnTo>
                      <a:pt x="598043" y="5369533"/>
                    </a:lnTo>
                    <a:lnTo>
                      <a:pt x="598043" y="5381649"/>
                    </a:lnTo>
                    <a:cubicBezTo>
                      <a:pt x="267716" y="5381649"/>
                      <a:pt x="0" y="5253602"/>
                      <a:pt x="0" y="5095696"/>
                    </a:cubicBezTo>
                    <a:lnTo>
                      <a:pt x="0" y="285951"/>
                    </a:lnTo>
                    <a:lnTo>
                      <a:pt x="25400" y="285951"/>
                    </a:lnTo>
                    <a:lnTo>
                      <a:pt x="0" y="285951"/>
                    </a:lnTo>
                    <a:moveTo>
                      <a:pt x="50800" y="285951"/>
                    </a:moveTo>
                    <a:lnTo>
                      <a:pt x="50800" y="5095696"/>
                    </a:lnTo>
                    <a:lnTo>
                      <a:pt x="25400" y="5095696"/>
                    </a:lnTo>
                    <a:lnTo>
                      <a:pt x="50800" y="5095696"/>
                    </a:lnTo>
                    <a:cubicBezTo>
                      <a:pt x="50800" y="5240277"/>
                      <a:pt x="295910" y="5357420"/>
                      <a:pt x="598043" y="5357420"/>
                    </a:cubicBezTo>
                    <a:lnTo>
                      <a:pt x="6393815" y="5357420"/>
                    </a:lnTo>
                    <a:cubicBezTo>
                      <a:pt x="6695948" y="5357420"/>
                      <a:pt x="6941058" y="5240277"/>
                      <a:pt x="6941058" y="5095696"/>
                    </a:cubicBezTo>
                    <a:lnTo>
                      <a:pt x="6941058" y="285951"/>
                    </a:lnTo>
                    <a:cubicBezTo>
                      <a:pt x="6941058" y="141370"/>
                      <a:pt x="6695948" y="24228"/>
                      <a:pt x="6393815" y="24228"/>
                    </a:cubicBezTo>
                    <a:lnTo>
                      <a:pt x="598043" y="24228"/>
                    </a:lnTo>
                    <a:lnTo>
                      <a:pt x="598043" y="12114"/>
                    </a:lnTo>
                    <a:lnTo>
                      <a:pt x="598043" y="24228"/>
                    </a:lnTo>
                    <a:cubicBezTo>
                      <a:pt x="295910" y="24228"/>
                      <a:pt x="50800" y="141370"/>
                      <a:pt x="50800" y="285951"/>
                    </a:cubicBezTo>
                    <a:close/>
                  </a:path>
                </a:pathLst>
              </a:custGeom>
              <a:solidFill>
                <a:srgbClr val="000000"/>
              </a:solidFill>
            </p:spPr>
          </p:sp>
        </p:grpSp>
        <p:sp>
          <p:nvSpPr>
            <p:cNvPr name="TextBox 10" id="10"/>
            <p:cNvSpPr txBox="true"/>
            <p:nvPr/>
          </p:nvSpPr>
          <p:spPr>
            <a:xfrm rot="0">
              <a:off x="308377" y="1735370"/>
              <a:ext cx="5243598" cy="1527076"/>
            </a:xfrm>
            <a:prstGeom prst="rect">
              <a:avLst/>
            </a:prstGeom>
          </p:spPr>
          <p:txBody>
            <a:bodyPr anchor="t" rtlCol="false" tIns="0" lIns="0" bIns="0" rIns="0">
              <a:spAutoFit/>
            </a:bodyPr>
            <a:lstStyle/>
            <a:p>
              <a:pPr algn="ctr" marL="0" indent="0" lvl="0">
                <a:lnSpc>
                  <a:spcPts val="4365"/>
                </a:lnSpc>
                <a:spcBef>
                  <a:spcPct val="0"/>
                </a:spcBef>
              </a:pPr>
              <a:r>
                <a:rPr lang="en-US" sz="4042">
                  <a:solidFill>
                    <a:srgbClr val="000000"/>
                  </a:solidFill>
                  <a:latin typeface="Poppins Medium"/>
                </a:rPr>
                <a:t>Technical Feasibility</a:t>
              </a:r>
            </a:p>
          </p:txBody>
        </p:sp>
        <p:grpSp>
          <p:nvGrpSpPr>
            <p:cNvPr name="Group 11" id="11"/>
            <p:cNvGrpSpPr/>
            <p:nvPr/>
          </p:nvGrpSpPr>
          <p:grpSpPr>
            <a:xfrm rot="0">
              <a:off x="20767" y="20767"/>
              <a:ext cx="5675048" cy="835883"/>
              <a:chOff x="0" y="0"/>
              <a:chExt cx="6941016" cy="1022348"/>
            </a:xfrm>
          </p:grpSpPr>
          <p:sp>
            <p:nvSpPr>
              <p:cNvPr name="Freeform 12" id="12"/>
              <p:cNvSpPr/>
              <p:nvPr/>
            </p:nvSpPr>
            <p:spPr>
              <a:xfrm flipH="false" flipV="false" rot="0">
                <a:off x="0" y="0"/>
                <a:ext cx="6941058" cy="1022350"/>
              </a:xfrm>
              <a:custGeom>
                <a:avLst/>
                <a:gdLst/>
                <a:ahLst/>
                <a:cxnLst/>
                <a:rect r="r" b="b" t="t" l="l"/>
                <a:pathLst>
                  <a:path h="1022350" w="6941058">
                    <a:moveTo>
                      <a:pt x="511175" y="0"/>
                    </a:moveTo>
                    <a:lnTo>
                      <a:pt x="6429883" y="0"/>
                    </a:lnTo>
                    <a:cubicBezTo>
                      <a:pt x="6712204" y="0"/>
                      <a:pt x="6941058" y="228854"/>
                      <a:pt x="6941058" y="511175"/>
                    </a:cubicBezTo>
                    <a:lnTo>
                      <a:pt x="6941058" y="1022350"/>
                    </a:lnTo>
                    <a:lnTo>
                      <a:pt x="0" y="1022350"/>
                    </a:lnTo>
                    <a:lnTo>
                      <a:pt x="0" y="511175"/>
                    </a:lnTo>
                    <a:cubicBezTo>
                      <a:pt x="0" y="228854"/>
                      <a:pt x="228854" y="0"/>
                      <a:pt x="511175" y="0"/>
                    </a:cubicBezTo>
                    <a:close/>
                  </a:path>
                </a:pathLst>
              </a:custGeom>
              <a:solidFill>
                <a:srgbClr val="FFA500"/>
              </a:solidFill>
            </p:spPr>
          </p:sp>
        </p:grpSp>
        <p:sp>
          <p:nvSpPr>
            <p:cNvPr name="AutoShape 13" id="13"/>
            <p:cNvSpPr/>
            <p:nvPr/>
          </p:nvSpPr>
          <p:spPr>
            <a:xfrm>
              <a:off x="191622" y="465930"/>
              <a:ext cx="604262" cy="41535"/>
            </a:xfrm>
            <a:prstGeom prst="line">
              <a:avLst/>
            </a:prstGeom>
            <a:ln cap="rnd" w="26452">
              <a:solidFill>
                <a:srgbClr val="FFFFFF"/>
              </a:solidFill>
              <a:prstDash val="solid"/>
              <a:headEnd type="none" len="sm" w="sm"/>
              <a:tailEnd type="none" len="sm" w="sm"/>
            </a:ln>
          </p:spPr>
        </p:sp>
        <p:sp>
          <p:nvSpPr>
            <p:cNvPr name="AutoShape 14" id="14"/>
            <p:cNvSpPr/>
            <p:nvPr/>
          </p:nvSpPr>
          <p:spPr>
            <a:xfrm>
              <a:off x="191622" y="417941"/>
              <a:ext cx="604262" cy="41535"/>
            </a:xfrm>
            <a:prstGeom prst="line">
              <a:avLst/>
            </a:prstGeom>
            <a:ln cap="rnd" w="26452">
              <a:solidFill>
                <a:srgbClr val="FFFFFF"/>
              </a:solidFill>
              <a:prstDash val="solid"/>
              <a:headEnd type="none" len="sm" w="sm"/>
              <a:tailEnd type="none" len="sm" w="sm"/>
            </a:ln>
          </p:spPr>
        </p:sp>
        <p:sp>
          <p:nvSpPr>
            <p:cNvPr name="AutoShape 15" id="15"/>
            <p:cNvSpPr/>
            <p:nvPr/>
          </p:nvSpPr>
          <p:spPr>
            <a:xfrm>
              <a:off x="191622" y="594799"/>
              <a:ext cx="604262" cy="41535"/>
            </a:xfrm>
            <a:prstGeom prst="line">
              <a:avLst/>
            </a:prstGeom>
            <a:ln cap="rnd" w="26452">
              <a:solidFill>
                <a:srgbClr val="FFFFFF"/>
              </a:solidFill>
              <a:prstDash val="solid"/>
              <a:headEnd type="none" len="sm" w="sm"/>
              <a:tailEnd type="none" len="sm" w="sm"/>
            </a:ln>
          </p:spPr>
        </p:sp>
        <p:sp>
          <p:nvSpPr>
            <p:cNvPr name="AutoShape 16" id="16"/>
            <p:cNvSpPr/>
            <p:nvPr/>
          </p:nvSpPr>
          <p:spPr>
            <a:xfrm>
              <a:off x="4885621" y="241086"/>
              <a:ext cx="445074" cy="395248"/>
            </a:xfrm>
            <a:prstGeom prst="line">
              <a:avLst/>
            </a:prstGeom>
            <a:ln cap="rnd" w="26452">
              <a:solidFill>
                <a:srgbClr val="FFFFFF"/>
              </a:solidFill>
              <a:prstDash val="solid"/>
              <a:headEnd type="none" len="sm" w="sm"/>
              <a:tailEnd type="none" len="sm" w="sm"/>
            </a:ln>
          </p:spPr>
        </p:sp>
        <p:sp>
          <p:nvSpPr>
            <p:cNvPr name="AutoShape 17" id="17"/>
            <p:cNvSpPr/>
            <p:nvPr/>
          </p:nvSpPr>
          <p:spPr>
            <a:xfrm flipH="true">
              <a:off x="4885621" y="241086"/>
              <a:ext cx="445074" cy="395248"/>
            </a:xfrm>
            <a:prstGeom prst="line">
              <a:avLst/>
            </a:prstGeom>
            <a:ln cap="rnd" w="26452">
              <a:solidFill>
                <a:srgbClr val="FFFFFF"/>
              </a:solidFill>
              <a:prstDash val="solid"/>
              <a:headEnd type="none" len="sm" w="sm"/>
              <a:tailEnd type="none" len="sm" w="sm"/>
            </a:ln>
          </p:spPr>
        </p:sp>
        <p:sp>
          <p:nvSpPr>
            <p:cNvPr name="Freeform 18" id="18"/>
            <p:cNvSpPr/>
            <p:nvPr/>
          </p:nvSpPr>
          <p:spPr>
            <a:xfrm flipH="false" flipV="false" rot="0">
              <a:off x="4230958" y="239993"/>
              <a:ext cx="451499" cy="397432"/>
            </a:xfrm>
            <a:custGeom>
              <a:avLst/>
              <a:gdLst/>
              <a:ahLst/>
              <a:cxnLst/>
              <a:rect r="r" b="b" t="t" l="l"/>
              <a:pathLst>
                <a:path h="397432" w="451499">
                  <a:moveTo>
                    <a:pt x="0" y="0"/>
                  </a:moveTo>
                  <a:lnTo>
                    <a:pt x="451499" y="0"/>
                  </a:lnTo>
                  <a:lnTo>
                    <a:pt x="451499" y="397432"/>
                  </a:lnTo>
                  <a:lnTo>
                    <a:pt x="0" y="3974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9" id="19"/>
            <p:cNvSpPr/>
            <p:nvPr/>
          </p:nvSpPr>
          <p:spPr>
            <a:xfrm>
              <a:off x="3423533" y="417941"/>
              <a:ext cx="604262" cy="41535"/>
            </a:xfrm>
            <a:prstGeom prst="line">
              <a:avLst/>
            </a:prstGeom>
            <a:ln cap="rnd" w="26452">
              <a:solidFill>
                <a:srgbClr val="FFFFFF"/>
              </a:solidFill>
              <a:prstDash val="solid"/>
              <a:headEnd type="none" len="sm" w="sm"/>
              <a:tailEnd type="none" len="sm" w="sm"/>
            </a:ln>
          </p:spPr>
        </p:sp>
        <p:grpSp>
          <p:nvGrpSpPr>
            <p:cNvPr name="Group 20" id="20"/>
            <p:cNvGrpSpPr/>
            <p:nvPr/>
          </p:nvGrpSpPr>
          <p:grpSpPr>
            <a:xfrm rot="-10800000">
              <a:off x="308377" y="3731871"/>
              <a:ext cx="1827523" cy="460917"/>
              <a:chOff x="0" y="0"/>
              <a:chExt cx="2235200" cy="563736"/>
            </a:xfrm>
          </p:grpSpPr>
          <p:sp>
            <p:nvSpPr>
              <p:cNvPr name="Freeform 21" id="21"/>
              <p:cNvSpPr/>
              <p:nvPr/>
            </p:nvSpPr>
            <p:spPr>
              <a:xfrm flipH="false" flipV="false" rot="0">
                <a:off x="25400" y="25400"/>
                <a:ext cx="2184400" cy="512826"/>
              </a:xfrm>
              <a:custGeom>
                <a:avLst/>
                <a:gdLst/>
                <a:ahLst/>
                <a:cxnLst/>
                <a:rect r="r" b="b" t="t" l="l"/>
                <a:pathLst>
                  <a:path h="512826" w="2184400">
                    <a:moveTo>
                      <a:pt x="0" y="256413"/>
                    </a:moveTo>
                    <a:cubicBezTo>
                      <a:pt x="0" y="398018"/>
                      <a:pt x="123317" y="512826"/>
                      <a:pt x="275463" y="512826"/>
                    </a:cubicBezTo>
                    <a:lnTo>
                      <a:pt x="1908937" y="512826"/>
                    </a:lnTo>
                    <a:cubicBezTo>
                      <a:pt x="2061083" y="512826"/>
                      <a:pt x="2184400" y="398018"/>
                      <a:pt x="2184400" y="256413"/>
                    </a:cubicBezTo>
                    <a:cubicBezTo>
                      <a:pt x="2184400" y="114808"/>
                      <a:pt x="2061083" y="0"/>
                      <a:pt x="1908937" y="0"/>
                    </a:cubicBezTo>
                    <a:lnTo>
                      <a:pt x="275463" y="0"/>
                    </a:lnTo>
                    <a:cubicBezTo>
                      <a:pt x="123317" y="0"/>
                      <a:pt x="0" y="114808"/>
                      <a:pt x="0" y="256413"/>
                    </a:cubicBezTo>
                    <a:close/>
                  </a:path>
                </a:pathLst>
              </a:custGeom>
              <a:solidFill>
                <a:srgbClr val="FFA500"/>
              </a:solidFill>
            </p:spPr>
          </p:sp>
          <p:sp>
            <p:nvSpPr>
              <p:cNvPr name="Freeform 22" id="22"/>
              <p:cNvSpPr/>
              <p:nvPr/>
            </p:nvSpPr>
            <p:spPr>
              <a:xfrm flipH="false" flipV="false" rot="0">
                <a:off x="0" y="0"/>
                <a:ext cx="2235200" cy="563753"/>
              </a:xfrm>
              <a:custGeom>
                <a:avLst/>
                <a:gdLst/>
                <a:ahLst/>
                <a:cxnLst/>
                <a:rect r="r" b="b" t="t" l="l"/>
                <a:pathLst>
                  <a:path h="563753" w="2235200">
                    <a:moveTo>
                      <a:pt x="50800" y="281813"/>
                    </a:moveTo>
                    <a:cubicBezTo>
                      <a:pt x="50800" y="407797"/>
                      <a:pt x="161036" y="512826"/>
                      <a:pt x="300863" y="512826"/>
                    </a:cubicBezTo>
                    <a:lnTo>
                      <a:pt x="300863" y="538226"/>
                    </a:lnTo>
                    <a:lnTo>
                      <a:pt x="300863" y="512826"/>
                    </a:lnTo>
                    <a:lnTo>
                      <a:pt x="1934337" y="512826"/>
                    </a:lnTo>
                    <a:cubicBezTo>
                      <a:pt x="2074164" y="512826"/>
                      <a:pt x="2184400" y="407670"/>
                      <a:pt x="2184400" y="281813"/>
                    </a:cubicBezTo>
                    <a:lnTo>
                      <a:pt x="2209800" y="281813"/>
                    </a:lnTo>
                    <a:lnTo>
                      <a:pt x="2184400" y="281813"/>
                    </a:lnTo>
                    <a:lnTo>
                      <a:pt x="2209800" y="281813"/>
                    </a:lnTo>
                    <a:lnTo>
                      <a:pt x="2184400" y="281813"/>
                    </a:lnTo>
                    <a:cubicBezTo>
                      <a:pt x="2184400" y="155956"/>
                      <a:pt x="2074164" y="50800"/>
                      <a:pt x="1934337" y="50800"/>
                    </a:cubicBezTo>
                    <a:lnTo>
                      <a:pt x="1934337" y="25400"/>
                    </a:lnTo>
                    <a:lnTo>
                      <a:pt x="1934337" y="50800"/>
                    </a:lnTo>
                    <a:lnTo>
                      <a:pt x="300863" y="50800"/>
                    </a:lnTo>
                    <a:lnTo>
                      <a:pt x="300863" y="25400"/>
                    </a:lnTo>
                    <a:lnTo>
                      <a:pt x="300863" y="50800"/>
                    </a:lnTo>
                    <a:cubicBezTo>
                      <a:pt x="161036" y="50800"/>
                      <a:pt x="50800" y="155956"/>
                      <a:pt x="50800" y="281813"/>
                    </a:cubicBezTo>
                    <a:lnTo>
                      <a:pt x="25400" y="281813"/>
                    </a:lnTo>
                    <a:lnTo>
                      <a:pt x="50800" y="281813"/>
                    </a:lnTo>
                    <a:lnTo>
                      <a:pt x="25400" y="281813"/>
                    </a:lnTo>
                    <a:lnTo>
                      <a:pt x="50800" y="281813"/>
                    </a:lnTo>
                    <a:moveTo>
                      <a:pt x="0" y="281813"/>
                    </a:moveTo>
                    <a:cubicBezTo>
                      <a:pt x="0" y="124460"/>
                      <a:pt x="136398" y="0"/>
                      <a:pt x="300863" y="0"/>
                    </a:cubicBezTo>
                    <a:lnTo>
                      <a:pt x="1934337" y="0"/>
                    </a:lnTo>
                    <a:cubicBezTo>
                      <a:pt x="2098802" y="0"/>
                      <a:pt x="2235200" y="124460"/>
                      <a:pt x="2235200" y="281813"/>
                    </a:cubicBezTo>
                    <a:cubicBezTo>
                      <a:pt x="2235200" y="439166"/>
                      <a:pt x="2098802" y="563626"/>
                      <a:pt x="1934337" y="563626"/>
                    </a:cubicBezTo>
                    <a:lnTo>
                      <a:pt x="1934337" y="538226"/>
                    </a:lnTo>
                    <a:lnTo>
                      <a:pt x="1934337" y="563626"/>
                    </a:lnTo>
                    <a:lnTo>
                      <a:pt x="300863" y="563626"/>
                    </a:lnTo>
                    <a:cubicBezTo>
                      <a:pt x="136398" y="563753"/>
                      <a:pt x="0" y="439166"/>
                      <a:pt x="0" y="281813"/>
                    </a:cubicBezTo>
                    <a:close/>
                  </a:path>
                </a:pathLst>
              </a:custGeom>
              <a:solidFill>
                <a:srgbClr val="000000"/>
              </a:solidFill>
            </p:spPr>
          </p:sp>
        </p:grpSp>
        <p:grpSp>
          <p:nvGrpSpPr>
            <p:cNvPr name="Group 23" id="23"/>
            <p:cNvGrpSpPr/>
            <p:nvPr/>
          </p:nvGrpSpPr>
          <p:grpSpPr>
            <a:xfrm rot="0">
              <a:off x="4776241" y="3868367"/>
              <a:ext cx="218760" cy="218760"/>
              <a:chOff x="0" y="0"/>
              <a:chExt cx="267560" cy="267560"/>
            </a:xfrm>
          </p:grpSpPr>
          <p:sp>
            <p:nvSpPr>
              <p:cNvPr name="Freeform 24" id="24"/>
              <p:cNvSpPr/>
              <p:nvPr/>
            </p:nvSpPr>
            <p:spPr>
              <a:xfrm flipH="false" flipV="false" rot="0">
                <a:off x="19050" y="19050"/>
                <a:ext cx="229362" cy="229362"/>
              </a:xfrm>
              <a:custGeom>
                <a:avLst/>
                <a:gdLst/>
                <a:ahLst/>
                <a:cxnLst/>
                <a:rect r="r" b="b" t="t" l="l"/>
                <a:pathLst>
                  <a:path h="229362" w="229362">
                    <a:moveTo>
                      <a:pt x="0" y="114681"/>
                    </a:moveTo>
                    <a:cubicBezTo>
                      <a:pt x="0" y="51308"/>
                      <a:pt x="51308" y="0"/>
                      <a:pt x="114681" y="0"/>
                    </a:cubicBezTo>
                    <a:cubicBezTo>
                      <a:pt x="178054" y="0"/>
                      <a:pt x="229362" y="51308"/>
                      <a:pt x="229362" y="114681"/>
                    </a:cubicBezTo>
                    <a:cubicBezTo>
                      <a:pt x="229362" y="178054"/>
                      <a:pt x="178054" y="229362"/>
                      <a:pt x="114681" y="229362"/>
                    </a:cubicBezTo>
                    <a:cubicBezTo>
                      <a:pt x="51308" y="229362"/>
                      <a:pt x="0" y="178054"/>
                      <a:pt x="0" y="114681"/>
                    </a:cubicBezTo>
                    <a:close/>
                  </a:path>
                </a:pathLst>
              </a:custGeom>
              <a:solidFill>
                <a:srgbClr val="FFC700"/>
              </a:solidFill>
            </p:spPr>
          </p:sp>
          <p:sp>
            <p:nvSpPr>
              <p:cNvPr name="Freeform 25" id="25"/>
              <p:cNvSpPr/>
              <p:nvPr/>
            </p:nvSpPr>
            <p:spPr>
              <a:xfrm flipH="false" flipV="false" rot="0">
                <a:off x="0" y="0"/>
                <a:ext cx="267462" cy="267589"/>
              </a:xfrm>
              <a:custGeom>
                <a:avLst/>
                <a:gdLst/>
                <a:ahLst/>
                <a:cxnLst/>
                <a:rect r="r" b="b" t="t" l="l"/>
                <a:pathLst>
                  <a:path h="267589" w="267462">
                    <a:moveTo>
                      <a:pt x="0" y="133731"/>
                    </a:moveTo>
                    <a:cubicBezTo>
                      <a:pt x="0" y="59944"/>
                      <a:pt x="59944" y="0"/>
                      <a:pt x="133731" y="0"/>
                    </a:cubicBezTo>
                    <a:lnTo>
                      <a:pt x="133731" y="19050"/>
                    </a:lnTo>
                    <a:lnTo>
                      <a:pt x="133731" y="0"/>
                    </a:lnTo>
                    <a:cubicBezTo>
                      <a:pt x="207645" y="0"/>
                      <a:pt x="267462" y="59944"/>
                      <a:pt x="267462" y="133731"/>
                    </a:cubicBezTo>
                    <a:lnTo>
                      <a:pt x="248412" y="133731"/>
                    </a:lnTo>
                    <a:lnTo>
                      <a:pt x="267462" y="133731"/>
                    </a:lnTo>
                    <a:cubicBezTo>
                      <a:pt x="267462" y="207645"/>
                      <a:pt x="207518" y="267462"/>
                      <a:pt x="133731" y="267462"/>
                    </a:cubicBezTo>
                    <a:lnTo>
                      <a:pt x="133731" y="248412"/>
                    </a:lnTo>
                    <a:lnTo>
                      <a:pt x="133731" y="267462"/>
                    </a:lnTo>
                    <a:cubicBezTo>
                      <a:pt x="59944" y="267589"/>
                      <a:pt x="0" y="207645"/>
                      <a:pt x="0" y="133731"/>
                    </a:cubicBezTo>
                    <a:lnTo>
                      <a:pt x="19050" y="133731"/>
                    </a:lnTo>
                    <a:lnTo>
                      <a:pt x="38100" y="133731"/>
                    </a:lnTo>
                    <a:lnTo>
                      <a:pt x="19050" y="133731"/>
                    </a:lnTo>
                    <a:lnTo>
                      <a:pt x="0" y="133731"/>
                    </a:lnTo>
                    <a:moveTo>
                      <a:pt x="38100" y="133731"/>
                    </a:moveTo>
                    <a:cubicBezTo>
                      <a:pt x="38100" y="144272"/>
                      <a:pt x="29591" y="152781"/>
                      <a:pt x="19050" y="152781"/>
                    </a:cubicBezTo>
                    <a:cubicBezTo>
                      <a:pt x="8509" y="152781"/>
                      <a:pt x="0" y="144272"/>
                      <a:pt x="0" y="133731"/>
                    </a:cubicBezTo>
                    <a:cubicBezTo>
                      <a:pt x="0" y="123190"/>
                      <a:pt x="8509" y="114681"/>
                      <a:pt x="19050" y="114681"/>
                    </a:cubicBezTo>
                    <a:cubicBezTo>
                      <a:pt x="29591" y="114681"/>
                      <a:pt x="38100" y="123317"/>
                      <a:pt x="38100" y="133731"/>
                    </a:cubicBezTo>
                    <a:cubicBezTo>
                      <a:pt x="38100" y="186563"/>
                      <a:pt x="80899" y="229362"/>
                      <a:pt x="133731" y="229362"/>
                    </a:cubicBezTo>
                    <a:cubicBezTo>
                      <a:pt x="186563" y="229362"/>
                      <a:pt x="229362" y="186563"/>
                      <a:pt x="229362" y="133731"/>
                    </a:cubicBezTo>
                    <a:cubicBezTo>
                      <a:pt x="229362" y="80899"/>
                      <a:pt x="186563" y="38100"/>
                      <a:pt x="133731" y="38100"/>
                    </a:cubicBezTo>
                    <a:lnTo>
                      <a:pt x="133731" y="19050"/>
                    </a:lnTo>
                    <a:lnTo>
                      <a:pt x="133731" y="38100"/>
                    </a:lnTo>
                    <a:cubicBezTo>
                      <a:pt x="80899" y="38100"/>
                      <a:pt x="38100" y="80899"/>
                      <a:pt x="38100" y="133731"/>
                    </a:cubicBezTo>
                    <a:close/>
                  </a:path>
                </a:pathLst>
              </a:custGeom>
              <a:solidFill>
                <a:srgbClr val="000000"/>
              </a:solidFill>
            </p:spPr>
          </p:sp>
        </p:grpSp>
        <p:grpSp>
          <p:nvGrpSpPr>
            <p:cNvPr name="Group 26" id="26"/>
            <p:cNvGrpSpPr/>
            <p:nvPr/>
          </p:nvGrpSpPr>
          <p:grpSpPr>
            <a:xfrm rot="0">
              <a:off x="8131069" y="0"/>
              <a:ext cx="5716583" cy="4400091"/>
              <a:chOff x="0" y="0"/>
              <a:chExt cx="6991816" cy="5381646"/>
            </a:xfrm>
          </p:grpSpPr>
          <p:sp>
            <p:nvSpPr>
              <p:cNvPr name="Freeform 27" id="27"/>
              <p:cNvSpPr/>
              <p:nvPr/>
            </p:nvSpPr>
            <p:spPr>
              <a:xfrm flipH="false" flipV="false" rot="0">
                <a:off x="25400" y="12114"/>
                <a:ext cx="6941058" cy="5357419"/>
              </a:xfrm>
              <a:custGeom>
                <a:avLst/>
                <a:gdLst/>
                <a:ahLst/>
                <a:cxnLst/>
                <a:rect r="r" b="b" t="t" l="l"/>
                <a:pathLst>
                  <a:path h="5357419" w="6941058">
                    <a:moveTo>
                      <a:pt x="0" y="273837"/>
                    </a:moveTo>
                    <a:cubicBezTo>
                      <a:pt x="0" y="122594"/>
                      <a:pt x="256413" y="0"/>
                      <a:pt x="572643" y="0"/>
                    </a:cubicBezTo>
                    <a:lnTo>
                      <a:pt x="6368415" y="0"/>
                    </a:lnTo>
                    <a:cubicBezTo>
                      <a:pt x="6684645" y="0"/>
                      <a:pt x="6941058" y="122594"/>
                      <a:pt x="6941058" y="273837"/>
                    </a:cubicBezTo>
                    <a:lnTo>
                      <a:pt x="6941058" y="5083582"/>
                    </a:lnTo>
                    <a:cubicBezTo>
                      <a:pt x="6941058" y="5234825"/>
                      <a:pt x="6684645" y="5357419"/>
                      <a:pt x="6368415" y="5357419"/>
                    </a:cubicBezTo>
                    <a:lnTo>
                      <a:pt x="572643" y="5357419"/>
                    </a:lnTo>
                    <a:cubicBezTo>
                      <a:pt x="256413" y="5357419"/>
                      <a:pt x="0" y="5234826"/>
                      <a:pt x="0" y="5083582"/>
                    </a:cubicBezTo>
                    <a:close/>
                  </a:path>
                </a:pathLst>
              </a:custGeom>
              <a:solidFill>
                <a:srgbClr val="FFFFFF"/>
              </a:solidFill>
            </p:spPr>
          </p:sp>
          <p:sp>
            <p:nvSpPr>
              <p:cNvPr name="Freeform 28" id="28"/>
              <p:cNvSpPr/>
              <p:nvPr/>
            </p:nvSpPr>
            <p:spPr>
              <a:xfrm flipH="false" flipV="false" rot="0">
                <a:off x="0" y="0"/>
                <a:ext cx="6991858" cy="5381649"/>
              </a:xfrm>
              <a:custGeom>
                <a:avLst/>
                <a:gdLst/>
                <a:ahLst/>
                <a:cxnLst/>
                <a:rect r="r" b="b" t="t" l="l"/>
                <a:pathLst>
                  <a:path h="5381649" w="6991858">
                    <a:moveTo>
                      <a:pt x="0" y="285951"/>
                    </a:moveTo>
                    <a:cubicBezTo>
                      <a:pt x="0" y="128045"/>
                      <a:pt x="267716" y="0"/>
                      <a:pt x="598043" y="0"/>
                    </a:cubicBezTo>
                    <a:lnTo>
                      <a:pt x="6393815" y="0"/>
                    </a:lnTo>
                    <a:lnTo>
                      <a:pt x="6393815" y="12114"/>
                    </a:lnTo>
                    <a:lnTo>
                      <a:pt x="6393815" y="0"/>
                    </a:lnTo>
                    <a:cubicBezTo>
                      <a:pt x="6724142" y="0"/>
                      <a:pt x="6991858" y="128045"/>
                      <a:pt x="6991858" y="285951"/>
                    </a:cubicBezTo>
                    <a:lnTo>
                      <a:pt x="6966458" y="285951"/>
                    </a:lnTo>
                    <a:lnTo>
                      <a:pt x="6991858" y="285951"/>
                    </a:lnTo>
                    <a:lnTo>
                      <a:pt x="6991858" y="5095696"/>
                    </a:lnTo>
                    <a:lnTo>
                      <a:pt x="6966458" y="5095696"/>
                    </a:lnTo>
                    <a:lnTo>
                      <a:pt x="6991858" y="5095696"/>
                    </a:lnTo>
                    <a:cubicBezTo>
                      <a:pt x="6991858" y="5253602"/>
                      <a:pt x="6724142" y="5381649"/>
                      <a:pt x="6393815" y="5381649"/>
                    </a:cubicBezTo>
                    <a:lnTo>
                      <a:pt x="6393815" y="5369533"/>
                    </a:lnTo>
                    <a:lnTo>
                      <a:pt x="6393815" y="5381649"/>
                    </a:lnTo>
                    <a:lnTo>
                      <a:pt x="598043" y="5381649"/>
                    </a:lnTo>
                    <a:lnTo>
                      <a:pt x="598043" y="5369533"/>
                    </a:lnTo>
                    <a:lnTo>
                      <a:pt x="598043" y="5381649"/>
                    </a:lnTo>
                    <a:cubicBezTo>
                      <a:pt x="267716" y="5381649"/>
                      <a:pt x="0" y="5253602"/>
                      <a:pt x="0" y="5095696"/>
                    </a:cubicBezTo>
                    <a:lnTo>
                      <a:pt x="0" y="285951"/>
                    </a:lnTo>
                    <a:lnTo>
                      <a:pt x="25400" y="285951"/>
                    </a:lnTo>
                    <a:lnTo>
                      <a:pt x="0" y="285951"/>
                    </a:lnTo>
                    <a:moveTo>
                      <a:pt x="50800" y="285951"/>
                    </a:moveTo>
                    <a:lnTo>
                      <a:pt x="50800" y="5095696"/>
                    </a:lnTo>
                    <a:lnTo>
                      <a:pt x="25400" y="5095696"/>
                    </a:lnTo>
                    <a:lnTo>
                      <a:pt x="50800" y="5095696"/>
                    </a:lnTo>
                    <a:cubicBezTo>
                      <a:pt x="50800" y="5240277"/>
                      <a:pt x="295910" y="5357420"/>
                      <a:pt x="598043" y="5357420"/>
                    </a:cubicBezTo>
                    <a:lnTo>
                      <a:pt x="6393815" y="5357420"/>
                    </a:lnTo>
                    <a:cubicBezTo>
                      <a:pt x="6695948" y="5357420"/>
                      <a:pt x="6941058" y="5240277"/>
                      <a:pt x="6941058" y="5095696"/>
                    </a:cubicBezTo>
                    <a:lnTo>
                      <a:pt x="6941058" y="285951"/>
                    </a:lnTo>
                    <a:cubicBezTo>
                      <a:pt x="6941058" y="141370"/>
                      <a:pt x="6695948" y="24228"/>
                      <a:pt x="6393815" y="24228"/>
                    </a:cubicBezTo>
                    <a:lnTo>
                      <a:pt x="598043" y="24228"/>
                    </a:lnTo>
                    <a:lnTo>
                      <a:pt x="598043" y="12114"/>
                    </a:lnTo>
                    <a:lnTo>
                      <a:pt x="598043" y="24228"/>
                    </a:lnTo>
                    <a:cubicBezTo>
                      <a:pt x="295910" y="24228"/>
                      <a:pt x="50800" y="141370"/>
                      <a:pt x="50800" y="285951"/>
                    </a:cubicBezTo>
                    <a:close/>
                  </a:path>
                </a:pathLst>
              </a:custGeom>
              <a:solidFill>
                <a:srgbClr val="000000"/>
              </a:solidFill>
            </p:spPr>
          </p:sp>
        </p:grpSp>
        <p:sp>
          <p:nvSpPr>
            <p:cNvPr name="TextBox 29" id="29"/>
            <p:cNvSpPr txBox="true"/>
            <p:nvPr/>
          </p:nvSpPr>
          <p:spPr>
            <a:xfrm rot="0">
              <a:off x="8572803" y="1371756"/>
              <a:ext cx="4836942" cy="2254306"/>
            </a:xfrm>
            <a:prstGeom prst="rect">
              <a:avLst/>
            </a:prstGeom>
          </p:spPr>
          <p:txBody>
            <a:bodyPr anchor="t" rtlCol="false" tIns="0" lIns="0" bIns="0" rIns="0">
              <a:spAutoFit/>
            </a:bodyPr>
            <a:lstStyle/>
            <a:p>
              <a:pPr algn="ctr" marL="0" indent="0" lvl="0">
                <a:lnSpc>
                  <a:spcPts val="4365"/>
                </a:lnSpc>
                <a:spcBef>
                  <a:spcPct val="0"/>
                </a:spcBef>
              </a:pPr>
              <a:r>
                <a:rPr lang="en-US" sz="4042">
                  <a:solidFill>
                    <a:srgbClr val="000000"/>
                  </a:solidFill>
                  <a:latin typeface="Poppins Medium"/>
                </a:rPr>
                <a:t>Scalability and Performance</a:t>
              </a:r>
            </a:p>
          </p:txBody>
        </p:sp>
        <p:grpSp>
          <p:nvGrpSpPr>
            <p:cNvPr name="Group 30" id="30"/>
            <p:cNvGrpSpPr/>
            <p:nvPr/>
          </p:nvGrpSpPr>
          <p:grpSpPr>
            <a:xfrm rot="0">
              <a:off x="8151836" y="20767"/>
              <a:ext cx="5675048" cy="835883"/>
              <a:chOff x="0" y="0"/>
              <a:chExt cx="6941016" cy="1022348"/>
            </a:xfrm>
          </p:grpSpPr>
          <p:sp>
            <p:nvSpPr>
              <p:cNvPr name="Freeform 31" id="31"/>
              <p:cNvSpPr/>
              <p:nvPr/>
            </p:nvSpPr>
            <p:spPr>
              <a:xfrm flipH="false" flipV="false" rot="0">
                <a:off x="0" y="0"/>
                <a:ext cx="6941058" cy="1022350"/>
              </a:xfrm>
              <a:custGeom>
                <a:avLst/>
                <a:gdLst/>
                <a:ahLst/>
                <a:cxnLst/>
                <a:rect r="r" b="b" t="t" l="l"/>
                <a:pathLst>
                  <a:path h="1022350" w="6941058">
                    <a:moveTo>
                      <a:pt x="511175" y="0"/>
                    </a:moveTo>
                    <a:lnTo>
                      <a:pt x="6429883" y="0"/>
                    </a:lnTo>
                    <a:cubicBezTo>
                      <a:pt x="6712204" y="0"/>
                      <a:pt x="6941058" y="228854"/>
                      <a:pt x="6941058" y="511175"/>
                    </a:cubicBezTo>
                    <a:lnTo>
                      <a:pt x="6941058" y="1022350"/>
                    </a:lnTo>
                    <a:lnTo>
                      <a:pt x="0" y="1022350"/>
                    </a:lnTo>
                    <a:lnTo>
                      <a:pt x="0" y="511175"/>
                    </a:lnTo>
                    <a:cubicBezTo>
                      <a:pt x="0" y="228854"/>
                      <a:pt x="228854" y="0"/>
                      <a:pt x="511175" y="0"/>
                    </a:cubicBezTo>
                    <a:close/>
                  </a:path>
                </a:pathLst>
              </a:custGeom>
              <a:solidFill>
                <a:srgbClr val="000000"/>
              </a:solidFill>
            </p:spPr>
          </p:sp>
        </p:grpSp>
        <p:sp>
          <p:nvSpPr>
            <p:cNvPr name="AutoShape 32" id="32"/>
            <p:cNvSpPr/>
            <p:nvPr/>
          </p:nvSpPr>
          <p:spPr>
            <a:xfrm>
              <a:off x="8322690" y="465930"/>
              <a:ext cx="604262" cy="41535"/>
            </a:xfrm>
            <a:prstGeom prst="line">
              <a:avLst/>
            </a:prstGeom>
            <a:ln cap="rnd" w="26452">
              <a:solidFill>
                <a:srgbClr val="FFFFFF"/>
              </a:solidFill>
              <a:prstDash val="solid"/>
              <a:headEnd type="none" len="sm" w="sm"/>
              <a:tailEnd type="none" len="sm" w="sm"/>
            </a:ln>
          </p:spPr>
        </p:sp>
        <p:sp>
          <p:nvSpPr>
            <p:cNvPr name="AutoShape 33" id="33"/>
            <p:cNvSpPr/>
            <p:nvPr/>
          </p:nvSpPr>
          <p:spPr>
            <a:xfrm>
              <a:off x="8322690" y="417941"/>
              <a:ext cx="604262" cy="41535"/>
            </a:xfrm>
            <a:prstGeom prst="line">
              <a:avLst/>
            </a:prstGeom>
            <a:ln cap="rnd" w="26452">
              <a:solidFill>
                <a:srgbClr val="FFFFFF"/>
              </a:solidFill>
              <a:prstDash val="solid"/>
              <a:headEnd type="none" len="sm" w="sm"/>
              <a:tailEnd type="none" len="sm" w="sm"/>
            </a:ln>
          </p:spPr>
        </p:sp>
        <p:sp>
          <p:nvSpPr>
            <p:cNvPr name="AutoShape 34" id="34"/>
            <p:cNvSpPr/>
            <p:nvPr/>
          </p:nvSpPr>
          <p:spPr>
            <a:xfrm>
              <a:off x="8322690" y="594799"/>
              <a:ext cx="604262" cy="41535"/>
            </a:xfrm>
            <a:prstGeom prst="line">
              <a:avLst/>
            </a:prstGeom>
            <a:ln cap="rnd" w="26452">
              <a:solidFill>
                <a:srgbClr val="FFFFFF"/>
              </a:solidFill>
              <a:prstDash val="solid"/>
              <a:headEnd type="none" len="sm" w="sm"/>
              <a:tailEnd type="none" len="sm" w="sm"/>
            </a:ln>
          </p:spPr>
        </p:sp>
        <p:sp>
          <p:nvSpPr>
            <p:cNvPr name="AutoShape 35" id="35"/>
            <p:cNvSpPr/>
            <p:nvPr/>
          </p:nvSpPr>
          <p:spPr>
            <a:xfrm>
              <a:off x="13016689" y="241086"/>
              <a:ext cx="445074" cy="395248"/>
            </a:xfrm>
            <a:prstGeom prst="line">
              <a:avLst/>
            </a:prstGeom>
            <a:ln cap="rnd" w="26452">
              <a:solidFill>
                <a:srgbClr val="FFFFFF"/>
              </a:solidFill>
              <a:prstDash val="solid"/>
              <a:headEnd type="none" len="sm" w="sm"/>
              <a:tailEnd type="none" len="sm" w="sm"/>
            </a:ln>
          </p:spPr>
        </p:sp>
        <p:sp>
          <p:nvSpPr>
            <p:cNvPr name="AutoShape 36" id="36"/>
            <p:cNvSpPr/>
            <p:nvPr/>
          </p:nvSpPr>
          <p:spPr>
            <a:xfrm flipH="true">
              <a:off x="13016689" y="241086"/>
              <a:ext cx="445074" cy="395248"/>
            </a:xfrm>
            <a:prstGeom prst="line">
              <a:avLst/>
            </a:prstGeom>
            <a:ln cap="rnd" w="26452">
              <a:solidFill>
                <a:srgbClr val="FFFFFF"/>
              </a:solidFill>
              <a:prstDash val="solid"/>
              <a:headEnd type="none" len="sm" w="sm"/>
              <a:tailEnd type="none" len="sm" w="sm"/>
            </a:ln>
          </p:spPr>
        </p:sp>
        <p:sp>
          <p:nvSpPr>
            <p:cNvPr name="Freeform 37" id="37"/>
            <p:cNvSpPr/>
            <p:nvPr/>
          </p:nvSpPr>
          <p:spPr>
            <a:xfrm flipH="false" flipV="false" rot="0">
              <a:off x="12362027" y="239993"/>
              <a:ext cx="451499" cy="397432"/>
            </a:xfrm>
            <a:custGeom>
              <a:avLst/>
              <a:gdLst/>
              <a:ahLst/>
              <a:cxnLst/>
              <a:rect r="r" b="b" t="t" l="l"/>
              <a:pathLst>
                <a:path h="397432" w="451499">
                  <a:moveTo>
                    <a:pt x="0" y="0"/>
                  </a:moveTo>
                  <a:lnTo>
                    <a:pt x="451499" y="0"/>
                  </a:lnTo>
                  <a:lnTo>
                    <a:pt x="451499" y="397432"/>
                  </a:lnTo>
                  <a:lnTo>
                    <a:pt x="0" y="3974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8" id="38"/>
            <p:cNvSpPr/>
            <p:nvPr/>
          </p:nvSpPr>
          <p:spPr>
            <a:xfrm>
              <a:off x="11554602" y="417941"/>
              <a:ext cx="604262" cy="41535"/>
            </a:xfrm>
            <a:prstGeom prst="line">
              <a:avLst/>
            </a:prstGeom>
            <a:ln cap="rnd" w="26452">
              <a:solidFill>
                <a:srgbClr val="FFFFFF"/>
              </a:solidFill>
              <a:prstDash val="solid"/>
              <a:headEnd type="none" len="sm" w="sm"/>
              <a:tailEnd type="none" len="sm" w="sm"/>
            </a:ln>
          </p:spPr>
        </p:sp>
        <p:grpSp>
          <p:nvGrpSpPr>
            <p:cNvPr name="Group 39" id="39"/>
            <p:cNvGrpSpPr/>
            <p:nvPr/>
          </p:nvGrpSpPr>
          <p:grpSpPr>
            <a:xfrm rot="-10800000">
              <a:off x="8439446" y="3731871"/>
              <a:ext cx="1827523" cy="460917"/>
              <a:chOff x="0" y="0"/>
              <a:chExt cx="2235200" cy="563736"/>
            </a:xfrm>
          </p:grpSpPr>
          <p:sp>
            <p:nvSpPr>
              <p:cNvPr name="Freeform 40" id="40"/>
              <p:cNvSpPr/>
              <p:nvPr/>
            </p:nvSpPr>
            <p:spPr>
              <a:xfrm flipH="false" flipV="false" rot="0">
                <a:off x="25400" y="25400"/>
                <a:ext cx="2184400" cy="512826"/>
              </a:xfrm>
              <a:custGeom>
                <a:avLst/>
                <a:gdLst/>
                <a:ahLst/>
                <a:cxnLst/>
                <a:rect r="r" b="b" t="t" l="l"/>
                <a:pathLst>
                  <a:path h="512826" w="2184400">
                    <a:moveTo>
                      <a:pt x="0" y="256413"/>
                    </a:moveTo>
                    <a:cubicBezTo>
                      <a:pt x="0" y="398018"/>
                      <a:pt x="123317" y="512826"/>
                      <a:pt x="275463" y="512826"/>
                    </a:cubicBezTo>
                    <a:lnTo>
                      <a:pt x="1908937" y="512826"/>
                    </a:lnTo>
                    <a:cubicBezTo>
                      <a:pt x="2061083" y="512826"/>
                      <a:pt x="2184400" y="398018"/>
                      <a:pt x="2184400" y="256413"/>
                    </a:cubicBezTo>
                    <a:cubicBezTo>
                      <a:pt x="2184400" y="114808"/>
                      <a:pt x="2061083" y="0"/>
                      <a:pt x="1908937" y="0"/>
                    </a:cubicBezTo>
                    <a:lnTo>
                      <a:pt x="275463" y="0"/>
                    </a:lnTo>
                    <a:cubicBezTo>
                      <a:pt x="123317" y="0"/>
                      <a:pt x="0" y="114808"/>
                      <a:pt x="0" y="256413"/>
                    </a:cubicBezTo>
                    <a:close/>
                  </a:path>
                </a:pathLst>
              </a:custGeom>
              <a:solidFill>
                <a:srgbClr val="000000"/>
              </a:solidFill>
            </p:spPr>
          </p:sp>
          <p:sp>
            <p:nvSpPr>
              <p:cNvPr name="Freeform 41" id="41"/>
              <p:cNvSpPr/>
              <p:nvPr/>
            </p:nvSpPr>
            <p:spPr>
              <a:xfrm flipH="false" flipV="false" rot="0">
                <a:off x="0" y="0"/>
                <a:ext cx="2235200" cy="563753"/>
              </a:xfrm>
              <a:custGeom>
                <a:avLst/>
                <a:gdLst/>
                <a:ahLst/>
                <a:cxnLst/>
                <a:rect r="r" b="b" t="t" l="l"/>
                <a:pathLst>
                  <a:path h="563753" w="2235200">
                    <a:moveTo>
                      <a:pt x="50800" y="281813"/>
                    </a:moveTo>
                    <a:cubicBezTo>
                      <a:pt x="50800" y="407797"/>
                      <a:pt x="161036" y="512826"/>
                      <a:pt x="300863" y="512826"/>
                    </a:cubicBezTo>
                    <a:lnTo>
                      <a:pt x="300863" y="538226"/>
                    </a:lnTo>
                    <a:lnTo>
                      <a:pt x="300863" y="512826"/>
                    </a:lnTo>
                    <a:lnTo>
                      <a:pt x="1934337" y="512826"/>
                    </a:lnTo>
                    <a:cubicBezTo>
                      <a:pt x="2074164" y="512826"/>
                      <a:pt x="2184400" y="407670"/>
                      <a:pt x="2184400" y="281813"/>
                    </a:cubicBezTo>
                    <a:lnTo>
                      <a:pt x="2209800" y="281813"/>
                    </a:lnTo>
                    <a:lnTo>
                      <a:pt x="2184400" y="281813"/>
                    </a:lnTo>
                    <a:lnTo>
                      <a:pt x="2209800" y="281813"/>
                    </a:lnTo>
                    <a:lnTo>
                      <a:pt x="2184400" y="281813"/>
                    </a:lnTo>
                    <a:cubicBezTo>
                      <a:pt x="2184400" y="155956"/>
                      <a:pt x="2074164" y="50800"/>
                      <a:pt x="1934337" y="50800"/>
                    </a:cubicBezTo>
                    <a:lnTo>
                      <a:pt x="1934337" y="25400"/>
                    </a:lnTo>
                    <a:lnTo>
                      <a:pt x="1934337" y="50800"/>
                    </a:lnTo>
                    <a:lnTo>
                      <a:pt x="300863" y="50800"/>
                    </a:lnTo>
                    <a:lnTo>
                      <a:pt x="300863" y="25400"/>
                    </a:lnTo>
                    <a:lnTo>
                      <a:pt x="300863" y="50800"/>
                    </a:lnTo>
                    <a:cubicBezTo>
                      <a:pt x="161036" y="50800"/>
                      <a:pt x="50800" y="155956"/>
                      <a:pt x="50800" y="281813"/>
                    </a:cubicBezTo>
                    <a:lnTo>
                      <a:pt x="25400" y="281813"/>
                    </a:lnTo>
                    <a:lnTo>
                      <a:pt x="50800" y="281813"/>
                    </a:lnTo>
                    <a:lnTo>
                      <a:pt x="25400" y="281813"/>
                    </a:lnTo>
                    <a:lnTo>
                      <a:pt x="50800" y="281813"/>
                    </a:lnTo>
                    <a:moveTo>
                      <a:pt x="0" y="281813"/>
                    </a:moveTo>
                    <a:cubicBezTo>
                      <a:pt x="0" y="124460"/>
                      <a:pt x="136398" y="0"/>
                      <a:pt x="300863" y="0"/>
                    </a:cubicBezTo>
                    <a:lnTo>
                      <a:pt x="1934337" y="0"/>
                    </a:lnTo>
                    <a:cubicBezTo>
                      <a:pt x="2098802" y="0"/>
                      <a:pt x="2235200" y="124460"/>
                      <a:pt x="2235200" y="281813"/>
                    </a:cubicBezTo>
                    <a:cubicBezTo>
                      <a:pt x="2235200" y="439166"/>
                      <a:pt x="2098802" y="563626"/>
                      <a:pt x="1934337" y="563626"/>
                    </a:cubicBezTo>
                    <a:lnTo>
                      <a:pt x="1934337" y="538226"/>
                    </a:lnTo>
                    <a:lnTo>
                      <a:pt x="1934337" y="563626"/>
                    </a:lnTo>
                    <a:lnTo>
                      <a:pt x="300863" y="563626"/>
                    </a:lnTo>
                    <a:cubicBezTo>
                      <a:pt x="136398" y="563753"/>
                      <a:pt x="0" y="439166"/>
                      <a:pt x="0" y="281813"/>
                    </a:cubicBezTo>
                    <a:close/>
                  </a:path>
                </a:pathLst>
              </a:custGeom>
              <a:solidFill>
                <a:srgbClr val="000000"/>
              </a:solidFill>
            </p:spPr>
          </p:sp>
        </p:grpSp>
        <p:grpSp>
          <p:nvGrpSpPr>
            <p:cNvPr name="Group 42" id="42"/>
            <p:cNvGrpSpPr/>
            <p:nvPr/>
          </p:nvGrpSpPr>
          <p:grpSpPr>
            <a:xfrm rot="0">
              <a:off x="12907309" y="3868367"/>
              <a:ext cx="218760" cy="218760"/>
              <a:chOff x="0" y="0"/>
              <a:chExt cx="267560" cy="267560"/>
            </a:xfrm>
          </p:grpSpPr>
          <p:sp>
            <p:nvSpPr>
              <p:cNvPr name="Freeform 43" id="43"/>
              <p:cNvSpPr/>
              <p:nvPr/>
            </p:nvSpPr>
            <p:spPr>
              <a:xfrm flipH="false" flipV="false" rot="0">
                <a:off x="19050" y="19050"/>
                <a:ext cx="229362" cy="229362"/>
              </a:xfrm>
              <a:custGeom>
                <a:avLst/>
                <a:gdLst/>
                <a:ahLst/>
                <a:cxnLst/>
                <a:rect r="r" b="b" t="t" l="l"/>
                <a:pathLst>
                  <a:path h="229362" w="229362">
                    <a:moveTo>
                      <a:pt x="0" y="114681"/>
                    </a:moveTo>
                    <a:cubicBezTo>
                      <a:pt x="0" y="51308"/>
                      <a:pt x="51308" y="0"/>
                      <a:pt x="114681" y="0"/>
                    </a:cubicBezTo>
                    <a:cubicBezTo>
                      <a:pt x="178054" y="0"/>
                      <a:pt x="229362" y="51308"/>
                      <a:pt x="229362" y="114681"/>
                    </a:cubicBezTo>
                    <a:cubicBezTo>
                      <a:pt x="229362" y="178054"/>
                      <a:pt x="178054" y="229362"/>
                      <a:pt x="114681" y="229362"/>
                    </a:cubicBezTo>
                    <a:cubicBezTo>
                      <a:pt x="51308" y="229362"/>
                      <a:pt x="0" y="178054"/>
                      <a:pt x="0" y="114681"/>
                    </a:cubicBezTo>
                    <a:close/>
                  </a:path>
                </a:pathLst>
              </a:custGeom>
              <a:solidFill>
                <a:srgbClr val="FFC700"/>
              </a:solidFill>
            </p:spPr>
          </p:sp>
          <p:sp>
            <p:nvSpPr>
              <p:cNvPr name="Freeform 44" id="44"/>
              <p:cNvSpPr/>
              <p:nvPr/>
            </p:nvSpPr>
            <p:spPr>
              <a:xfrm flipH="false" flipV="false" rot="0">
                <a:off x="0" y="0"/>
                <a:ext cx="267462" cy="267589"/>
              </a:xfrm>
              <a:custGeom>
                <a:avLst/>
                <a:gdLst/>
                <a:ahLst/>
                <a:cxnLst/>
                <a:rect r="r" b="b" t="t" l="l"/>
                <a:pathLst>
                  <a:path h="267589" w="267462">
                    <a:moveTo>
                      <a:pt x="0" y="133731"/>
                    </a:moveTo>
                    <a:cubicBezTo>
                      <a:pt x="0" y="59944"/>
                      <a:pt x="59944" y="0"/>
                      <a:pt x="133731" y="0"/>
                    </a:cubicBezTo>
                    <a:lnTo>
                      <a:pt x="133731" y="19050"/>
                    </a:lnTo>
                    <a:lnTo>
                      <a:pt x="133731" y="0"/>
                    </a:lnTo>
                    <a:cubicBezTo>
                      <a:pt x="207645" y="0"/>
                      <a:pt x="267462" y="59944"/>
                      <a:pt x="267462" y="133731"/>
                    </a:cubicBezTo>
                    <a:lnTo>
                      <a:pt x="248412" y="133731"/>
                    </a:lnTo>
                    <a:lnTo>
                      <a:pt x="267462" y="133731"/>
                    </a:lnTo>
                    <a:cubicBezTo>
                      <a:pt x="267462" y="207645"/>
                      <a:pt x="207518" y="267462"/>
                      <a:pt x="133731" y="267462"/>
                    </a:cubicBezTo>
                    <a:lnTo>
                      <a:pt x="133731" y="248412"/>
                    </a:lnTo>
                    <a:lnTo>
                      <a:pt x="133731" y="267462"/>
                    </a:lnTo>
                    <a:cubicBezTo>
                      <a:pt x="59944" y="267589"/>
                      <a:pt x="0" y="207645"/>
                      <a:pt x="0" y="133731"/>
                    </a:cubicBezTo>
                    <a:lnTo>
                      <a:pt x="19050" y="133731"/>
                    </a:lnTo>
                    <a:lnTo>
                      <a:pt x="38100" y="133731"/>
                    </a:lnTo>
                    <a:lnTo>
                      <a:pt x="19050" y="133731"/>
                    </a:lnTo>
                    <a:lnTo>
                      <a:pt x="0" y="133731"/>
                    </a:lnTo>
                    <a:moveTo>
                      <a:pt x="38100" y="133731"/>
                    </a:moveTo>
                    <a:cubicBezTo>
                      <a:pt x="38100" y="144272"/>
                      <a:pt x="29591" y="152781"/>
                      <a:pt x="19050" y="152781"/>
                    </a:cubicBezTo>
                    <a:cubicBezTo>
                      <a:pt x="8509" y="152781"/>
                      <a:pt x="0" y="144272"/>
                      <a:pt x="0" y="133731"/>
                    </a:cubicBezTo>
                    <a:cubicBezTo>
                      <a:pt x="0" y="123190"/>
                      <a:pt x="8509" y="114681"/>
                      <a:pt x="19050" y="114681"/>
                    </a:cubicBezTo>
                    <a:cubicBezTo>
                      <a:pt x="29591" y="114681"/>
                      <a:pt x="38100" y="123317"/>
                      <a:pt x="38100" y="133731"/>
                    </a:cubicBezTo>
                    <a:cubicBezTo>
                      <a:pt x="38100" y="186563"/>
                      <a:pt x="80899" y="229362"/>
                      <a:pt x="133731" y="229362"/>
                    </a:cubicBezTo>
                    <a:cubicBezTo>
                      <a:pt x="186563" y="229362"/>
                      <a:pt x="229362" y="186563"/>
                      <a:pt x="229362" y="133731"/>
                    </a:cubicBezTo>
                    <a:cubicBezTo>
                      <a:pt x="229362" y="80899"/>
                      <a:pt x="186563" y="38100"/>
                      <a:pt x="133731" y="38100"/>
                    </a:cubicBezTo>
                    <a:lnTo>
                      <a:pt x="133731" y="19050"/>
                    </a:lnTo>
                    <a:lnTo>
                      <a:pt x="133731" y="38100"/>
                    </a:lnTo>
                    <a:cubicBezTo>
                      <a:pt x="80899" y="38100"/>
                      <a:pt x="38100" y="80899"/>
                      <a:pt x="38100" y="133731"/>
                    </a:cubicBezTo>
                    <a:close/>
                  </a:path>
                </a:pathLst>
              </a:custGeom>
              <a:solidFill>
                <a:srgbClr val="000000"/>
              </a:solidFill>
            </p:spPr>
          </p:sp>
        </p:grpSp>
        <p:grpSp>
          <p:nvGrpSpPr>
            <p:cNvPr name="Group 45" id="45"/>
            <p:cNvGrpSpPr/>
            <p:nvPr/>
          </p:nvGrpSpPr>
          <p:grpSpPr>
            <a:xfrm rot="0">
              <a:off x="16346583" y="0"/>
              <a:ext cx="5716583" cy="4400091"/>
              <a:chOff x="0" y="0"/>
              <a:chExt cx="6991816" cy="5381646"/>
            </a:xfrm>
          </p:grpSpPr>
          <p:sp>
            <p:nvSpPr>
              <p:cNvPr name="Freeform 46" id="46"/>
              <p:cNvSpPr/>
              <p:nvPr/>
            </p:nvSpPr>
            <p:spPr>
              <a:xfrm flipH="false" flipV="false" rot="0">
                <a:off x="25400" y="12114"/>
                <a:ext cx="6941058" cy="5357419"/>
              </a:xfrm>
              <a:custGeom>
                <a:avLst/>
                <a:gdLst/>
                <a:ahLst/>
                <a:cxnLst/>
                <a:rect r="r" b="b" t="t" l="l"/>
                <a:pathLst>
                  <a:path h="5357419" w="6941058">
                    <a:moveTo>
                      <a:pt x="0" y="273837"/>
                    </a:moveTo>
                    <a:cubicBezTo>
                      <a:pt x="0" y="122594"/>
                      <a:pt x="256413" y="0"/>
                      <a:pt x="572643" y="0"/>
                    </a:cubicBezTo>
                    <a:lnTo>
                      <a:pt x="6368415" y="0"/>
                    </a:lnTo>
                    <a:cubicBezTo>
                      <a:pt x="6684645" y="0"/>
                      <a:pt x="6941058" y="122594"/>
                      <a:pt x="6941058" y="273837"/>
                    </a:cubicBezTo>
                    <a:lnTo>
                      <a:pt x="6941058" y="5083582"/>
                    </a:lnTo>
                    <a:cubicBezTo>
                      <a:pt x="6941058" y="5234825"/>
                      <a:pt x="6684645" y="5357419"/>
                      <a:pt x="6368415" y="5357419"/>
                    </a:cubicBezTo>
                    <a:lnTo>
                      <a:pt x="572643" y="5357419"/>
                    </a:lnTo>
                    <a:cubicBezTo>
                      <a:pt x="256413" y="5357419"/>
                      <a:pt x="0" y="5234826"/>
                      <a:pt x="0" y="5083582"/>
                    </a:cubicBezTo>
                    <a:close/>
                  </a:path>
                </a:pathLst>
              </a:custGeom>
              <a:solidFill>
                <a:srgbClr val="FFFFFF"/>
              </a:solidFill>
            </p:spPr>
          </p:sp>
          <p:sp>
            <p:nvSpPr>
              <p:cNvPr name="Freeform 47" id="47"/>
              <p:cNvSpPr/>
              <p:nvPr/>
            </p:nvSpPr>
            <p:spPr>
              <a:xfrm flipH="false" flipV="false" rot="0">
                <a:off x="0" y="0"/>
                <a:ext cx="6991858" cy="5381649"/>
              </a:xfrm>
              <a:custGeom>
                <a:avLst/>
                <a:gdLst/>
                <a:ahLst/>
                <a:cxnLst/>
                <a:rect r="r" b="b" t="t" l="l"/>
                <a:pathLst>
                  <a:path h="5381649" w="6991858">
                    <a:moveTo>
                      <a:pt x="0" y="285951"/>
                    </a:moveTo>
                    <a:cubicBezTo>
                      <a:pt x="0" y="128045"/>
                      <a:pt x="267716" y="0"/>
                      <a:pt x="598043" y="0"/>
                    </a:cubicBezTo>
                    <a:lnTo>
                      <a:pt x="6393815" y="0"/>
                    </a:lnTo>
                    <a:lnTo>
                      <a:pt x="6393815" y="12114"/>
                    </a:lnTo>
                    <a:lnTo>
                      <a:pt x="6393815" y="0"/>
                    </a:lnTo>
                    <a:cubicBezTo>
                      <a:pt x="6724142" y="0"/>
                      <a:pt x="6991858" y="128045"/>
                      <a:pt x="6991858" y="285951"/>
                    </a:cubicBezTo>
                    <a:lnTo>
                      <a:pt x="6966458" y="285951"/>
                    </a:lnTo>
                    <a:lnTo>
                      <a:pt x="6991858" y="285951"/>
                    </a:lnTo>
                    <a:lnTo>
                      <a:pt x="6991858" y="5095696"/>
                    </a:lnTo>
                    <a:lnTo>
                      <a:pt x="6966458" y="5095696"/>
                    </a:lnTo>
                    <a:lnTo>
                      <a:pt x="6991858" y="5095696"/>
                    </a:lnTo>
                    <a:cubicBezTo>
                      <a:pt x="6991858" y="5253602"/>
                      <a:pt x="6724142" y="5381649"/>
                      <a:pt x="6393815" y="5381649"/>
                    </a:cubicBezTo>
                    <a:lnTo>
                      <a:pt x="6393815" y="5369533"/>
                    </a:lnTo>
                    <a:lnTo>
                      <a:pt x="6393815" y="5381649"/>
                    </a:lnTo>
                    <a:lnTo>
                      <a:pt x="598043" y="5381649"/>
                    </a:lnTo>
                    <a:lnTo>
                      <a:pt x="598043" y="5369533"/>
                    </a:lnTo>
                    <a:lnTo>
                      <a:pt x="598043" y="5381649"/>
                    </a:lnTo>
                    <a:cubicBezTo>
                      <a:pt x="267716" y="5381649"/>
                      <a:pt x="0" y="5253602"/>
                      <a:pt x="0" y="5095696"/>
                    </a:cubicBezTo>
                    <a:lnTo>
                      <a:pt x="0" y="285951"/>
                    </a:lnTo>
                    <a:lnTo>
                      <a:pt x="25400" y="285951"/>
                    </a:lnTo>
                    <a:lnTo>
                      <a:pt x="0" y="285951"/>
                    </a:lnTo>
                    <a:moveTo>
                      <a:pt x="50800" y="285951"/>
                    </a:moveTo>
                    <a:lnTo>
                      <a:pt x="50800" y="5095696"/>
                    </a:lnTo>
                    <a:lnTo>
                      <a:pt x="25400" y="5095696"/>
                    </a:lnTo>
                    <a:lnTo>
                      <a:pt x="50800" y="5095696"/>
                    </a:lnTo>
                    <a:cubicBezTo>
                      <a:pt x="50800" y="5240277"/>
                      <a:pt x="295910" y="5357420"/>
                      <a:pt x="598043" y="5357420"/>
                    </a:cubicBezTo>
                    <a:lnTo>
                      <a:pt x="6393815" y="5357420"/>
                    </a:lnTo>
                    <a:cubicBezTo>
                      <a:pt x="6695948" y="5357420"/>
                      <a:pt x="6941058" y="5240277"/>
                      <a:pt x="6941058" y="5095696"/>
                    </a:cubicBezTo>
                    <a:lnTo>
                      <a:pt x="6941058" y="285951"/>
                    </a:lnTo>
                    <a:cubicBezTo>
                      <a:pt x="6941058" y="141370"/>
                      <a:pt x="6695948" y="24228"/>
                      <a:pt x="6393815" y="24228"/>
                    </a:cubicBezTo>
                    <a:lnTo>
                      <a:pt x="598043" y="24228"/>
                    </a:lnTo>
                    <a:lnTo>
                      <a:pt x="598043" y="12114"/>
                    </a:lnTo>
                    <a:lnTo>
                      <a:pt x="598043" y="24228"/>
                    </a:lnTo>
                    <a:cubicBezTo>
                      <a:pt x="295910" y="24228"/>
                      <a:pt x="50800" y="141370"/>
                      <a:pt x="50800" y="285951"/>
                    </a:cubicBezTo>
                    <a:close/>
                  </a:path>
                </a:pathLst>
              </a:custGeom>
              <a:solidFill>
                <a:srgbClr val="000000"/>
              </a:solidFill>
            </p:spPr>
          </p:sp>
        </p:grpSp>
        <p:sp>
          <p:nvSpPr>
            <p:cNvPr name="TextBox 48" id="48"/>
            <p:cNvSpPr txBox="true"/>
            <p:nvPr/>
          </p:nvSpPr>
          <p:spPr>
            <a:xfrm rot="0">
              <a:off x="16346354" y="1403790"/>
              <a:ext cx="5717040" cy="2180712"/>
            </a:xfrm>
            <a:prstGeom prst="rect">
              <a:avLst/>
            </a:prstGeom>
          </p:spPr>
          <p:txBody>
            <a:bodyPr anchor="t" rtlCol="false" tIns="0" lIns="0" bIns="0" rIns="0">
              <a:spAutoFit/>
            </a:bodyPr>
            <a:lstStyle/>
            <a:p>
              <a:pPr algn="ctr">
                <a:lnSpc>
                  <a:spcPts val="4205"/>
                </a:lnSpc>
              </a:pPr>
              <a:r>
                <a:rPr lang="en-US" sz="3893">
                  <a:solidFill>
                    <a:srgbClr val="000000"/>
                  </a:solidFill>
                  <a:latin typeface="Poppins Medium"/>
                </a:rPr>
                <a:t>Integration </a:t>
              </a:r>
            </a:p>
            <a:p>
              <a:pPr algn="ctr" marL="0" indent="0" lvl="0">
                <a:lnSpc>
                  <a:spcPts val="4205"/>
                </a:lnSpc>
                <a:spcBef>
                  <a:spcPct val="0"/>
                </a:spcBef>
              </a:pPr>
              <a:r>
                <a:rPr lang="en-US" sz="3893">
                  <a:solidFill>
                    <a:srgbClr val="000000"/>
                  </a:solidFill>
                  <a:latin typeface="Poppins Medium"/>
                </a:rPr>
                <a:t>and Interoperability</a:t>
              </a:r>
            </a:p>
          </p:txBody>
        </p:sp>
        <p:grpSp>
          <p:nvGrpSpPr>
            <p:cNvPr name="Group 49" id="49"/>
            <p:cNvGrpSpPr/>
            <p:nvPr/>
          </p:nvGrpSpPr>
          <p:grpSpPr>
            <a:xfrm rot="0">
              <a:off x="16388347" y="20767"/>
              <a:ext cx="5675048" cy="835883"/>
              <a:chOff x="0" y="0"/>
              <a:chExt cx="6941016" cy="1022348"/>
            </a:xfrm>
          </p:grpSpPr>
          <p:sp>
            <p:nvSpPr>
              <p:cNvPr name="Freeform 50" id="50"/>
              <p:cNvSpPr/>
              <p:nvPr/>
            </p:nvSpPr>
            <p:spPr>
              <a:xfrm flipH="false" flipV="false" rot="0">
                <a:off x="0" y="0"/>
                <a:ext cx="6941058" cy="1022350"/>
              </a:xfrm>
              <a:custGeom>
                <a:avLst/>
                <a:gdLst/>
                <a:ahLst/>
                <a:cxnLst/>
                <a:rect r="r" b="b" t="t" l="l"/>
                <a:pathLst>
                  <a:path h="1022350" w="6941058">
                    <a:moveTo>
                      <a:pt x="511175" y="0"/>
                    </a:moveTo>
                    <a:lnTo>
                      <a:pt x="6429883" y="0"/>
                    </a:lnTo>
                    <a:cubicBezTo>
                      <a:pt x="6712204" y="0"/>
                      <a:pt x="6941058" y="228854"/>
                      <a:pt x="6941058" y="511175"/>
                    </a:cubicBezTo>
                    <a:lnTo>
                      <a:pt x="6941058" y="1022350"/>
                    </a:lnTo>
                    <a:lnTo>
                      <a:pt x="0" y="1022350"/>
                    </a:lnTo>
                    <a:lnTo>
                      <a:pt x="0" y="511175"/>
                    </a:lnTo>
                    <a:cubicBezTo>
                      <a:pt x="0" y="228854"/>
                      <a:pt x="228854" y="0"/>
                      <a:pt x="511175" y="0"/>
                    </a:cubicBezTo>
                    <a:close/>
                  </a:path>
                </a:pathLst>
              </a:custGeom>
              <a:solidFill>
                <a:srgbClr val="FF66C4"/>
              </a:solidFill>
            </p:spPr>
          </p:sp>
        </p:grpSp>
        <p:sp>
          <p:nvSpPr>
            <p:cNvPr name="AutoShape 51" id="51"/>
            <p:cNvSpPr/>
            <p:nvPr/>
          </p:nvSpPr>
          <p:spPr>
            <a:xfrm>
              <a:off x="16453759" y="465930"/>
              <a:ext cx="604262" cy="41535"/>
            </a:xfrm>
            <a:prstGeom prst="line">
              <a:avLst/>
            </a:prstGeom>
            <a:ln cap="rnd" w="26452">
              <a:solidFill>
                <a:srgbClr val="FFFFFF"/>
              </a:solidFill>
              <a:prstDash val="solid"/>
              <a:headEnd type="none" len="sm" w="sm"/>
              <a:tailEnd type="none" len="sm" w="sm"/>
            </a:ln>
          </p:spPr>
        </p:sp>
        <p:sp>
          <p:nvSpPr>
            <p:cNvPr name="AutoShape 52" id="52"/>
            <p:cNvSpPr/>
            <p:nvPr/>
          </p:nvSpPr>
          <p:spPr>
            <a:xfrm>
              <a:off x="16453759" y="417941"/>
              <a:ext cx="604262" cy="41535"/>
            </a:xfrm>
            <a:prstGeom prst="line">
              <a:avLst/>
            </a:prstGeom>
            <a:ln cap="rnd" w="26452">
              <a:solidFill>
                <a:srgbClr val="FFFFFF"/>
              </a:solidFill>
              <a:prstDash val="solid"/>
              <a:headEnd type="none" len="sm" w="sm"/>
              <a:tailEnd type="none" len="sm" w="sm"/>
            </a:ln>
          </p:spPr>
        </p:sp>
        <p:sp>
          <p:nvSpPr>
            <p:cNvPr name="AutoShape 53" id="53"/>
            <p:cNvSpPr/>
            <p:nvPr/>
          </p:nvSpPr>
          <p:spPr>
            <a:xfrm>
              <a:off x="16453759" y="594799"/>
              <a:ext cx="604262" cy="41535"/>
            </a:xfrm>
            <a:prstGeom prst="line">
              <a:avLst/>
            </a:prstGeom>
            <a:ln cap="rnd" w="26452">
              <a:solidFill>
                <a:srgbClr val="FFFFFF"/>
              </a:solidFill>
              <a:prstDash val="solid"/>
              <a:headEnd type="none" len="sm" w="sm"/>
              <a:tailEnd type="none" len="sm" w="sm"/>
            </a:ln>
          </p:spPr>
        </p:sp>
        <p:sp>
          <p:nvSpPr>
            <p:cNvPr name="AutoShape 54" id="54"/>
            <p:cNvSpPr/>
            <p:nvPr/>
          </p:nvSpPr>
          <p:spPr>
            <a:xfrm>
              <a:off x="21147758" y="241086"/>
              <a:ext cx="445074" cy="395248"/>
            </a:xfrm>
            <a:prstGeom prst="line">
              <a:avLst/>
            </a:prstGeom>
            <a:ln cap="rnd" w="26452">
              <a:solidFill>
                <a:srgbClr val="FFFFFF"/>
              </a:solidFill>
              <a:prstDash val="solid"/>
              <a:headEnd type="none" len="sm" w="sm"/>
              <a:tailEnd type="none" len="sm" w="sm"/>
            </a:ln>
          </p:spPr>
        </p:sp>
        <p:sp>
          <p:nvSpPr>
            <p:cNvPr name="AutoShape 55" id="55"/>
            <p:cNvSpPr/>
            <p:nvPr/>
          </p:nvSpPr>
          <p:spPr>
            <a:xfrm flipH="true">
              <a:off x="21147758" y="241086"/>
              <a:ext cx="445074" cy="395248"/>
            </a:xfrm>
            <a:prstGeom prst="line">
              <a:avLst/>
            </a:prstGeom>
            <a:ln cap="rnd" w="26452">
              <a:solidFill>
                <a:srgbClr val="FFFFFF"/>
              </a:solidFill>
              <a:prstDash val="solid"/>
              <a:headEnd type="none" len="sm" w="sm"/>
              <a:tailEnd type="none" len="sm" w="sm"/>
            </a:ln>
          </p:spPr>
        </p:sp>
        <p:sp>
          <p:nvSpPr>
            <p:cNvPr name="Freeform 56" id="56"/>
            <p:cNvSpPr/>
            <p:nvPr/>
          </p:nvSpPr>
          <p:spPr>
            <a:xfrm flipH="false" flipV="false" rot="0">
              <a:off x="20493096" y="239993"/>
              <a:ext cx="451499" cy="397432"/>
            </a:xfrm>
            <a:custGeom>
              <a:avLst/>
              <a:gdLst/>
              <a:ahLst/>
              <a:cxnLst/>
              <a:rect r="r" b="b" t="t" l="l"/>
              <a:pathLst>
                <a:path h="397432" w="451499">
                  <a:moveTo>
                    <a:pt x="0" y="0"/>
                  </a:moveTo>
                  <a:lnTo>
                    <a:pt x="451499" y="0"/>
                  </a:lnTo>
                  <a:lnTo>
                    <a:pt x="451499" y="397432"/>
                  </a:lnTo>
                  <a:lnTo>
                    <a:pt x="0" y="3974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7" id="57"/>
            <p:cNvSpPr/>
            <p:nvPr/>
          </p:nvSpPr>
          <p:spPr>
            <a:xfrm>
              <a:off x="19685671" y="417941"/>
              <a:ext cx="604262" cy="41535"/>
            </a:xfrm>
            <a:prstGeom prst="line">
              <a:avLst/>
            </a:prstGeom>
            <a:ln cap="rnd" w="26452">
              <a:solidFill>
                <a:srgbClr val="FFFFFF"/>
              </a:solidFill>
              <a:prstDash val="solid"/>
              <a:headEnd type="none" len="sm" w="sm"/>
              <a:tailEnd type="none" len="sm" w="sm"/>
            </a:ln>
          </p:spPr>
        </p:sp>
        <p:grpSp>
          <p:nvGrpSpPr>
            <p:cNvPr name="Group 58" id="58"/>
            <p:cNvGrpSpPr/>
            <p:nvPr/>
          </p:nvGrpSpPr>
          <p:grpSpPr>
            <a:xfrm rot="-10800000">
              <a:off x="16570515" y="3731871"/>
              <a:ext cx="1827523" cy="460917"/>
              <a:chOff x="0" y="0"/>
              <a:chExt cx="2235200" cy="563736"/>
            </a:xfrm>
          </p:grpSpPr>
          <p:sp>
            <p:nvSpPr>
              <p:cNvPr name="Freeform 59" id="59"/>
              <p:cNvSpPr/>
              <p:nvPr/>
            </p:nvSpPr>
            <p:spPr>
              <a:xfrm flipH="false" flipV="false" rot="0">
                <a:off x="25400" y="25400"/>
                <a:ext cx="2184400" cy="512826"/>
              </a:xfrm>
              <a:custGeom>
                <a:avLst/>
                <a:gdLst/>
                <a:ahLst/>
                <a:cxnLst/>
                <a:rect r="r" b="b" t="t" l="l"/>
                <a:pathLst>
                  <a:path h="512826" w="2184400">
                    <a:moveTo>
                      <a:pt x="0" y="256413"/>
                    </a:moveTo>
                    <a:cubicBezTo>
                      <a:pt x="0" y="398018"/>
                      <a:pt x="123317" y="512826"/>
                      <a:pt x="275463" y="512826"/>
                    </a:cubicBezTo>
                    <a:lnTo>
                      <a:pt x="1908937" y="512826"/>
                    </a:lnTo>
                    <a:cubicBezTo>
                      <a:pt x="2061083" y="512826"/>
                      <a:pt x="2184400" y="398018"/>
                      <a:pt x="2184400" y="256413"/>
                    </a:cubicBezTo>
                    <a:cubicBezTo>
                      <a:pt x="2184400" y="114808"/>
                      <a:pt x="2061083" y="0"/>
                      <a:pt x="1908937" y="0"/>
                    </a:cubicBezTo>
                    <a:lnTo>
                      <a:pt x="275463" y="0"/>
                    </a:lnTo>
                    <a:cubicBezTo>
                      <a:pt x="123317" y="0"/>
                      <a:pt x="0" y="114808"/>
                      <a:pt x="0" y="256413"/>
                    </a:cubicBezTo>
                    <a:close/>
                  </a:path>
                </a:pathLst>
              </a:custGeom>
              <a:solidFill>
                <a:srgbClr val="FF66C4"/>
              </a:solidFill>
            </p:spPr>
          </p:sp>
          <p:sp>
            <p:nvSpPr>
              <p:cNvPr name="Freeform 60" id="60"/>
              <p:cNvSpPr/>
              <p:nvPr/>
            </p:nvSpPr>
            <p:spPr>
              <a:xfrm flipH="false" flipV="false" rot="0">
                <a:off x="0" y="0"/>
                <a:ext cx="2235200" cy="563753"/>
              </a:xfrm>
              <a:custGeom>
                <a:avLst/>
                <a:gdLst/>
                <a:ahLst/>
                <a:cxnLst/>
                <a:rect r="r" b="b" t="t" l="l"/>
                <a:pathLst>
                  <a:path h="563753" w="2235200">
                    <a:moveTo>
                      <a:pt x="50800" y="281813"/>
                    </a:moveTo>
                    <a:cubicBezTo>
                      <a:pt x="50800" y="407797"/>
                      <a:pt x="161036" y="512826"/>
                      <a:pt x="300863" y="512826"/>
                    </a:cubicBezTo>
                    <a:lnTo>
                      <a:pt x="300863" y="538226"/>
                    </a:lnTo>
                    <a:lnTo>
                      <a:pt x="300863" y="512826"/>
                    </a:lnTo>
                    <a:lnTo>
                      <a:pt x="1934337" y="512826"/>
                    </a:lnTo>
                    <a:cubicBezTo>
                      <a:pt x="2074164" y="512826"/>
                      <a:pt x="2184400" y="407670"/>
                      <a:pt x="2184400" y="281813"/>
                    </a:cubicBezTo>
                    <a:lnTo>
                      <a:pt x="2209800" y="281813"/>
                    </a:lnTo>
                    <a:lnTo>
                      <a:pt x="2184400" y="281813"/>
                    </a:lnTo>
                    <a:lnTo>
                      <a:pt x="2209800" y="281813"/>
                    </a:lnTo>
                    <a:lnTo>
                      <a:pt x="2184400" y="281813"/>
                    </a:lnTo>
                    <a:cubicBezTo>
                      <a:pt x="2184400" y="155956"/>
                      <a:pt x="2074164" y="50800"/>
                      <a:pt x="1934337" y="50800"/>
                    </a:cubicBezTo>
                    <a:lnTo>
                      <a:pt x="1934337" y="25400"/>
                    </a:lnTo>
                    <a:lnTo>
                      <a:pt x="1934337" y="50800"/>
                    </a:lnTo>
                    <a:lnTo>
                      <a:pt x="300863" y="50800"/>
                    </a:lnTo>
                    <a:lnTo>
                      <a:pt x="300863" y="25400"/>
                    </a:lnTo>
                    <a:lnTo>
                      <a:pt x="300863" y="50800"/>
                    </a:lnTo>
                    <a:cubicBezTo>
                      <a:pt x="161036" y="50800"/>
                      <a:pt x="50800" y="155956"/>
                      <a:pt x="50800" y="281813"/>
                    </a:cubicBezTo>
                    <a:lnTo>
                      <a:pt x="25400" y="281813"/>
                    </a:lnTo>
                    <a:lnTo>
                      <a:pt x="50800" y="281813"/>
                    </a:lnTo>
                    <a:lnTo>
                      <a:pt x="25400" y="281813"/>
                    </a:lnTo>
                    <a:lnTo>
                      <a:pt x="50800" y="281813"/>
                    </a:lnTo>
                    <a:moveTo>
                      <a:pt x="0" y="281813"/>
                    </a:moveTo>
                    <a:cubicBezTo>
                      <a:pt x="0" y="124460"/>
                      <a:pt x="136398" y="0"/>
                      <a:pt x="300863" y="0"/>
                    </a:cubicBezTo>
                    <a:lnTo>
                      <a:pt x="1934337" y="0"/>
                    </a:lnTo>
                    <a:cubicBezTo>
                      <a:pt x="2098802" y="0"/>
                      <a:pt x="2235200" y="124460"/>
                      <a:pt x="2235200" y="281813"/>
                    </a:cubicBezTo>
                    <a:cubicBezTo>
                      <a:pt x="2235200" y="439166"/>
                      <a:pt x="2098802" y="563626"/>
                      <a:pt x="1934337" y="563626"/>
                    </a:cubicBezTo>
                    <a:lnTo>
                      <a:pt x="1934337" y="538226"/>
                    </a:lnTo>
                    <a:lnTo>
                      <a:pt x="1934337" y="563626"/>
                    </a:lnTo>
                    <a:lnTo>
                      <a:pt x="300863" y="563626"/>
                    </a:lnTo>
                    <a:cubicBezTo>
                      <a:pt x="136398" y="563753"/>
                      <a:pt x="0" y="439166"/>
                      <a:pt x="0" y="281813"/>
                    </a:cubicBezTo>
                    <a:close/>
                  </a:path>
                </a:pathLst>
              </a:custGeom>
              <a:solidFill>
                <a:srgbClr val="000000"/>
              </a:solidFill>
            </p:spPr>
          </p:sp>
        </p:grpSp>
        <p:grpSp>
          <p:nvGrpSpPr>
            <p:cNvPr name="Group 61" id="61"/>
            <p:cNvGrpSpPr/>
            <p:nvPr/>
          </p:nvGrpSpPr>
          <p:grpSpPr>
            <a:xfrm rot="0">
              <a:off x="21038378" y="3868367"/>
              <a:ext cx="218760" cy="218760"/>
              <a:chOff x="0" y="0"/>
              <a:chExt cx="267560" cy="267560"/>
            </a:xfrm>
          </p:grpSpPr>
          <p:sp>
            <p:nvSpPr>
              <p:cNvPr name="Freeform 62" id="62"/>
              <p:cNvSpPr/>
              <p:nvPr/>
            </p:nvSpPr>
            <p:spPr>
              <a:xfrm flipH="false" flipV="false" rot="0">
                <a:off x="19050" y="19050"/>
                <a:ext cx="229362" cy="229362"/>
              </a:xfrm>
              <a:custGeom>
                <a:avLst/>
                <a:gdLst/>
                <a:ahLst/>
                <a:cxnLst/>
                <a:rect r="r" b="b" t="t" l="l"/>
                <a:pathLst>
                  <a:path h="229362" w="229362">
                    <a:moveTo>
                      <a:pt x="0" y="114681"/>
                    </a:moveTo>
                    <a:cubicBezTo>
                      <a:pt x="0" y="51308"/>
                      <a:pt x="51308" y="0"/>
                      <a:pt x="114681" y="0"/>
                    </a:cubicBezTo>
                    <a:cubicBezTo>
                      <a:pt x="178054" y="0"/>
                      <a:pt x="229362" y="51308"/>
                      <a:pt x="229362" y="114681"/>
                    </a:cubicBezTo>
                    <a:cubicBezTo>
                      <a:pt x="229362" y="178054"/>
                      <a:pt x="178054" y="229362"/>
                      <a:pt x="114681" y="229362"/>
                    </a:cubicBezTo>
                    <a:cubicBezTo>
                      <a:pt x="51308" y="229362"/>
                      <a:pt x="0" y="178054"/>
                      <a:pt x="0" y="114681"/>
                    </a:cubicBezTo>
                    <a:close/>
                  </a:path>
                </a:pathLst>
              </a:custGeom>
              <a:solidFill>
                <a:srgbClr val="FFC700"/>
              </a:solidFill>
            </p:spPr>
          </p:sp>
          <p:sp>
            <p:nvSpPr>
              <p:cNvPr name="Freeform 63" id="63"/>
              <p:cNvSpPr/>
              <p:nvPr/>
            </p:nvSpPr>
            <p:spPr>
              <a:xfrm flipH="false" flipV="false" rot="0">
                <a:off x="0" y="0"/>
                <a:ext cx="267462" cy="267589"/>
              </a:xfrm>
              <a:custGeom>
                <a:avLst/>
                <a:gdLst/>
                <a:ahLst/>
                <a:cxnLst/>
                <a:rect r="r" b="b" t="t" l="l"/>
                <a:pathLst>
                  <a:path h="267589" w="267462">
                    <a:moveTo>
                      <a:pt x="0" y="133731"/>
                    </a:moveTo>
                    <a:cubicBezTo>
                      <a:pt x="0" y="59944"/>
                      <a:pt x="59944" y="0"/>
                      <a:pt x="133731" y="0"/>
                    </a:cubicBezTo>
                    <a:lnTo>
                      <a:pt x="133731" y="19050"/>
                    </a:lnTo>
                    <a:lnTo>
                      <a:pt x="133731" y="0"/>
                    </a:lnTo>
                    <a:cubicBezTo>
                      <a:pt x="207645" y="0"/>
                      <a:pt x="267462" y="59944"/>
                      <a:pt x="267462" y="133731"/>
                    </a:cubicBezTo>
                    <a:lnTo>
                      <a:pt x="248412" y="133731"/>
                    </a:lnTo>
                    <a:lnTo>
                      <a:pt x="267462" y="133731"/>
                    </a:lnTo>
                    <a:cubicBezTo>
                      <a:pt x="267462" y="207645"/>
                      <a:pt x="207518" y="267462"/>
                      <a:pt x="133731" y="267462"/>
                    </a:cubicBezTo>
                    <a:lnTo>
                      <a:pt x="133731" y="248412"/>
                    </a:lnTo>
                    <a:lnTo>
                      <a:pt x="133731" y="267462"/>
                    </a:lnTo>
                    <a:cubicBezTo>
                      <a:pt x="59944" y="267589"/>
                      <a:pt x="0" y="207645"/>
                      <a:pt x="0" y="133731"/>
                    </a:cubicBezTo>
                    <a:lnTo>
                      <a:pt x="19050" y="133731"/>
                    </a:lnTo>
                    <a:lnTo>
                      <a:pt x="38100" y="133731"/>
                    </a:lnTo>
                    <a:lnTo>
                      <a:pt x="19050" y="133731"/>
                    </a:lnTo>
                    <a:lnTo>
                      <a:pt x="0" y="133731"/>
                    </a:lnTo>
                    <a:moveTo>
                      <a:pt x="38100" y="133731"/>
                    </a:moveTo>
                    <a:cubicBezTo>
                      <a:pt x="38100" y="144272"/>
                      <a:pt x="29591" y="152781"/>
                      <a:pt x="19050" y="152781"/>
                    </a:cubicBezTo>
                    <a:cubicBezTo>
                      <a:pt x="8509" y="152781"/>
                      <a:pt x="0" y="144272"/>
                      <a:pt x="0" y="133731"/>
                    </a:cubicBezTo>
                    <a:cubicBezTo>
                      <a:pt x="0" y="123190"/>
                      <a:pt x="8509" y="114681"/>
                      <a:pt x="19050" y="114681"/>
                    </a:cubicBezTo>
                    <a:cubicBezTo>
                      <a:pt x="29591" y="114681"/>
                      <a:pt x="38100" y="123317"/>
                      <a:pt x="38100" y="133731"/>
                    </a:cubicBezTo>
                    <a:cubicBezTo>
                      <a:pt x="38100" y="186563"/>
                      <a:pt x="80899" y="229362"/>
                      <a:pt x="133731" y="229362"/>
                    </a:cubicBezTo>
                    <a:cubicBezTo>
                      <a:pt x="186563" y="229362"/>
                      <a:pt x="229362" y="186563"/>
                      <a:pt x="229362" y="133731"/>
                    </a:cubicBezTo>
                    <a:cubicBezTo>
                      <a:pt x="229362" y="80899"/>
                      <a:pt x="186563" y="38100"/>
                      <a:pt x="133731" y="38100"/>
                    </a:cubicBezTo>
                    <a:lnTo>
                      <a:pt x="133731" y="19050"/>
                    </a:lnTo>
                    <a:lnTo>
                      <a:pt x="133731" y="38100"/>
                    </a:lnTo>
                    <a:cubicBezTo>
                      <a:pt x="80899" y="38100"/>
                      <a:pt x="38100" y="80899"/>
                      <a:pt x="38100" y="133731"/>
                    </a:cubicBezTo>
                    <a:close/>
                  </a:path>
                </a:pathLst>
              </a:custGeom>
              <a:solidFill>
                <a:srgbClr val="000000"/>
              </a:solidFill>
            </p:spPr>
          </p:sp>
        </p:grpSp>
      </p:grpSp>
      <p:sp>
        <p:nvSpPr>
          <p:cNvPr name="Freeform 64" id="64" descr="Cursor with solid fill"/>
          <p:cNvSpPr/>
          <p:nvPr/>
        </p:nvSpPr>
        <p:spPr>
          <a:xfrm flipH="false" flipV="false" rot="5400000">
            <a:off x="734466" y="5143500"/>
            <a:ext cx="895038" cy="895038"/>
          </a:xfrm>
          <a:custGeom>
            <a:avLst/>
            <a:gdLst/>
            <a:ahLst/>
            <a:cxnLst/>
            <a:rect r="r" b="b" t="t" l="l"/>
            <a:pathLst>
              <a:path h="895038" w="895038">
                <a:moveTo>
                  <a:pt x="0" y="0"/>
                </a:moveTo>
                <a:lnTo>
                  <a:pt x="895038" y="0"/>
                </a:lnTo>
                <a:lnTo>
                  <a:pt x="895038" y="895038"/>
                </a:lnTo>
                <a:lnTo>
                  <a:pt x="0" y="8950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5" id="65"/>
          <p:cNvSpPr txBox="true"/>
          <p:nvPr/>
        </p:nvSpPr>
        <p:spPr>
          <a:xfrm rot="0">
            <a:off x="4039757" y="386860"/>
            <a:ext cx="10208486" cy="891942"/>
          </a:xfrm>
          <a:prstGeom prst="rect">
            <a:avLst/>
          </a:prstGeom>
        </p:spPr>
        <p:txBody>
          <a:bodyPr anchor="t" rtlCol="false" tIns="0" lIns="0" bIns="0" rIns="0">
            <a:spAutoFit/>
          </a:bodyPr>
          <a:lstStyle/>
          <a:p>
            <a:pPr algn="ctr" marL="0" indent="0" lvl="0">
              <a:lnSpc>
                <a:spcPts val="6239"/>
              </a:lnSpc>
              <a:spcBef>
                <a:spcPct val="0"/>
              </a:spcBef>
            </a:pPr>
            <a:r>
              <a:rPr lang="en-US" sz="6177">
                <a:solidFill>
                  <a:srgbClr val="000000"/>
                </a:solidFill>
                <a:latin typeface="Poppins Semi-Bold"/>
              </a:rPr>
              <a:t>System Requirements</a:t>
            </a:r>
          </a:p>
        </p:txBody>
      </p:sp>
      <p:grpSp>
        <p:nvGrpSpPr>
          <p:cNvPr name="Group 66" id="66"/>
          <p:cNvGrpSpPr/>
          <p:nvPr/>
        </p:nvGrpSpPr>
        <p:grpSpPr>
          <a:xfrm rot="0">
            <a:off x="-472624" y="7242692"/>
            <a:ext cx="19313384" cy="3208692"/>
            <a:chOff x="0" y="0"/>
            <a:chExt cx="5086653" cy="845088"/>
          </a:xfrm>
        </p:grpSpPr>
        <p:sp>
          <p:nvSpPr>
            <p:cNvPr name="Freeform 67" id="67"/>
            <p:cNvSpPr/>
            <p:nvPr/>
          </p:nvSpPr>
          <p:spPr>
            <a:xfrm flipH="false" flipV="false" rot="0">
              <a:off x="0" y="0"/>
              <a:ext cx="5086653" cy="845088"/>
            </a:xfrm>
            <a:custGeom>
              <a:avLst/>
              <a:gdLst/>
              <a:ahLst/>
              <a:cxnLst/>
              <a:rect r="r" b="b" t="t" l="l"/>
              <a:pathLst>
                <a:path h="845088" w="5086653">
                  <a:moveTo>
                    <a:pt x="0" y="0"/>
                  </a:moveTo>
                  <a:lnTo>
                    <a:pt x="5086653" y="0"/>
                  </a:lnTo>
                  <a:lnTo>
                    <a:pt x="5086653" y="845088"/>
                  </a:lnTo>
                  <a:lnTo>
                    <a:pt x="0" y="845088"/>
                  </a:lnTo>
                  <a:close/>
                </a:path>
              </a:pathLst>
            </a:custGeom>
            <a:solidFill>
              <a:srgbClr val="FFFFFF"/>
            </a:solidFill>
            <a:ln w="57150" cap="sq">
              <a:solidFill>
                <a:srgbClr val="000000"/>
              </a:solidFill>
              <a:prstDash val="solid"/>
              <a:miter/>
            </a:ln>
          </p:spPr>
        </p:sp>
        <p:sp>
          <p:nvSpPr>
            <p:cNvPr name="TextBox 68" id="68"/>
            <p:cNvSpPr txBox="true"/>
            <p:nvPr/>
          </p:nvSpPr>
          <p:spPr>
            <a:xfrm>
              <a:off x="0" y="-38100"/>
              <a:ext cx="5086653" cy="883188"/>
            </a:xfrm>
            <a:prstGeom prst="rect">
              <a:avLst/>
            </a:prstGeom>
          </p:spPr>
          <p:txBody>
            <a:bodyPr anchor="ctr" rtlCol="false" tIns="50800" lIns="50800" bIns="50800" rIns="50800"/>
            <a:lstStyle/>
            <a:p>
              <a:pPr algn="ctr">
                <a:lnSpc>
                  <a:spcPts val="2659"/>
                </a:lnSpc>
              </a:pPr>
            </a:p>
          </p:txBody>
        </p:sp>
      </p:grpSp>
      <p:grpSp>
        <p:nvGrpSpPr>
          <p:cNvPr name="Group 69" id="69"/>
          <p:cNvGrpSpPr/>
          <p:nvPr/>
        </p:nvGrpSpPr>
        <p:grpSpPr>
          <a:xfrm rot="0">
            <a:off x="598110" y="8737147"/>
            <a:ext cx="8460431" cy="1042306"/>
            <a:chOff x="0" y="0"/>
            <a:chExt cx="11280575" cy="1389742"/>
          </a:xfrm>
        </p:grpSpPr>
        <p:sp>
          <p:nvSpPr>
            <p:cNvPr name="Freeform 70" id="70"/>
            <p:cNvSpPr/>
            <p:nvPr/>
          </p:nvSpPr>
          <p:spPr>
            <a:xfrm flipH="false" flipV="false" rot="0">
              <a:off x="45339" y="37348"/>
              <a:ext cx="11189875" cy="1315036"/>
            </a:xfrm>
            <a:custGeom>
              <a:avLst/>
              <a:gdLst/>
              <a:ahLst/>
              <a:cxnLst/>
              <a:rect r="r" b="b" t="t" l="l"/>
              <a:pathLst>
                <a:path h="1315036" w="11189875">
                  <a:moveTo>
                    <a:pt x="0" y="657518"/>
                  </a:moveTo>
                  <a:cubicBezTo>
                    <a:pt x="0" y="294306"/>
                    <a:pt x="374726" y="0"/>
                    <a:pt x="836730" y="0"/>
                  </a:cubicBezTo>
                  <a:lnTo>
                    <a:pt x="10353144" y="0"/>
                  </a:lnTo>
                  <a:cubicBezTo>
                    <a:pt x="10815375" y="0"/>
                    <a:pt x="11189874" y="294306"/>
                    <a:pt x="11189874" y="657518"/>
                  </a:cubicBezTo>
                  <a:cubicBezTo>
                    <a:pt x="11189874" y="1020731"/>
                    <a:pt x="10815375" y="1315036"/>
                    <a:pt x="10353144" y="1315036"/>
                  </a:cubicBezTo>
                  <a:lnTo>
                    <a:pt x="836730" y="1315036"/>
                  </a:lnTo>
                  <a:cubicBezTo>
                    <a:pt x="374726" y="1315036"/>
                    <a:pt x="0" y="1020731"/>
                    <a:pt x="0" y="657518"/>
                  </a:cubicBezTo>
                  <a:close/>
                </a:path>
              </a:pathLst>
            </a:custGeom>
            <a:solidFill>
              <a:srgbClr val="6AA4D5"/>
            </a:solidFill>
          </p:spPr>
        </p:sp>
        <p:sp>
          <p:nvSpPr>
            <p:cNvPr name="Freeform 71" id="71"/>
            <p:cNvSpPr/>
            <p:nvPr/>
          </p:nvSpPr>
          <p:spPr>
            <a:xfrm flipH="false" flipV="false" rot="0">
              <a:off x="0" y="0"/>
              <a:ext cx="11280553" cy="1389733"/>
            </a:xfrm>
            <a:custGeom>
              <a:avLst/>
              <a:gdLst/>
              <a:ahLst/>
              <a:cxnLst/>
              <a:rect r="r" b="b" t="t" l="l"/>
              <a:pathLst>
                <a:path h="1389733" w="11280553">
                  <a:moveTo>
                    <a:pt x="0" y="694866"/>
                  </a:moveTo>
                  <a:cubicBezTo>
                    <a:pt x="0" y="309431"/>
                    <a:pt x="396942" y="0"/>
                    <a:pt x="882069" y="0"/>
                  </a:cubicBezTo>
                  <a:lnTo>
                    <a:pt x="10398483" y="0"/>
                  </a:lnTo>
                  <a:lnTo>
                    <a:pt x="10398483" y="37348"/>
                  </a:lnTo>
                  <a:lnTo>
                    <a:pt x="10398483" y="0"/>
                  </a:lnTo>
                  <a:cubicBezTo>
                    <a:pt x="10883610" y="0"/>
                    <a:pt x="11280553" y="309431"/>
                    <a:pt x="11280553" y="694866"/>
                  </a:cubicBezTo>
                  <a:lnTo>
                    <a:pt x="11235213" y="694866"/>
                  </a:lnTo>
                  <a:lnTo>
                    <a:pt x="11280553" y="694866"/>
                  </a:lnTo>
                  <a:lnTo>
                    <a:pt x="11235213" y="694866"/>
                  </a:lnTo>
                  <a:lnTo>
                    <a:pt x="11280553" y="694866"/>
                  </a:lnTo>
                  <a:cubicBezTo>
                    <a:pt x="11280553" y="1080302"/>
                    <a:pt x="10883610" y="1389733"/>
                    <a:pt x="10398483" y="1389733"/>
                  </a:cubicBezTo>
                  <a:lnTo>
                    <a:pt x="10398483" y="1352384"/>
                  </a:lnTo>
                  <a:lnTo>
                    <a:pt x="10398483" y="1389733"/>
                  </a:lnTo>
                  <a:lnTo>
                    <a:pt x="882069" y="1389733"/>
                  </a:lnTo>
                  <a:lnTo>
                    <a:pt x="882069" y="1352384"/>
                  </a:lnTo>
                  <a:lnTo>
                    <a:pt x="882069" y="1389733"/>
                  </a:lnTo>
                  <a:cubicBezTo>
                    <a:pt x="396942" y="1389733"/>
                    <a:pt x="0" y="1080302"/>
                    <a:pt x="0" y="694866"/>
                  </a:cubicBezTo>
                  <a:moveTo>
                    <a:pt x="90678" y="694866"/>
                  </a:moveTo>
                  <a:lnTo>
                    <a:pt x="45339" y="694866"/>
                  </a:lnTo>
                  <a:lnTo>
                    <a:pt x="90678" y="694866"/>
                  </a:lnTo>
                  <a:cubicBezTo>
                    <a:pt x="90678" y="1035670"/>
                    <a:pt x="442961" y="1315036"/>
                    <a:pt x="882069" y="1315036"/>
                  </a:cubicBezTo>
                  <a:lnTo>
                    <a:pt x="10398483" y="1315036"/>
                  </a:lnTo>
                  <a:cubicBezTo>
                    <a:pt x="10837591" y="1315036"/>
                    <a:pt x="11189874" y="1035670"/>
                    <a:pt x="11189874" y="694866"/>
                  </a:cubicBezTo>
                  <a:cubicBezTo>
                    <a:pt x="11189874" y="354063"/>
                    <a:pt x="10837591" y="74697"/>
                    <a:pt x="10398483" y="74697"/>
                  </a:cubicBezTo>
                  <a:lnTo>
                    <a:pt x="882069" y="74697"/>
                  </a:lnTo>
                  <a:lnTo>
                    <a:pt x="882069" y="37348"/>
                  </a:lnTo>
                  <a:lnTo>
                    <a:pt x="882069" y="74697"/>
                  </a:lnTo>
                  <a:cubicBezTo>
                    <a:pt x="442961" y="74697"/>
                    <a:pt x="90678" y="354063"/>
                    <a:pt x="90678" y="694866"/>
                  </a:cubicBezTo>
                  <a:close/>
                </a:path>
              </a:pathLst>
            </a:custGeom>
            <a:solidFill>
              <a:srgbClr val="000000"/>
            </a:solidFill>
          </p:spPr>
        </p:sp>
        <p:sp>
          <p:nvSpPr>
            <p:cNvPr name="TextBox 72" id="72"/>
            <p:cNvSpPr txBox="true"/>
            <p:nvPr/>
          </p:nvSpPr>
          <p:spPr>
            <a:xfrm>
              <a:off x="0" y="-28575"/>
              <a:ext cx="11280575" cy="1418317"/>
            </a:xfrm>
            <a:prstGeom prst="rect">
              <a:avLst/>
            </a:prstGeom>
          </p:spPr>
          <p:txBody>
            <a:bodyPr anchor="ctr" rtlCol="false" tIns="50800" lIns="50800" bIns="50800" rIns="50800"/>
            <a:lstStyle/>
            <a:p>
              <a:pPr algn="ctr">
                <a:lnSpc>
                  <a:spcPts val="3240"/>
                </a:lnSpc>
              </a:pPr>
              <a:r>
                <a:rPr lang="en-US" sz="2700">
                  <a:solidFill>
                    <a:srgbClr val="000000"/>
                  </a:solidFill>
                  <a:latin typeface="Poppins Bold"/>
                </a:rPr>
                <a:t>Scalability and Performance Optimization</a:t>
              </a:r>
            </a:p>
          </p:txBody>
        </p:sp>
      </p:grpSp>
      <p:grpSp>
        <p:nvGrpSpPr>
          <p:cNvPr name="Group 73" id="73"/>
          <p:cNvGrpSpPr/>
          <p:nvPr/>
        </p:nvGrpSpPr>
        <p:grpSpPr>
          <a:xfrm rot="0">
            <a:off x="9555452" y="8737147"/>
            <a:ext cx="8460431" cy="1042306"/>
            <a:chOff x="0" y="0"/>
            <a:chExt cx="11280575" cy="1389742"/>
          </a:xfrm>
        </p:grpSpPr>
        <p:sp>
          <p:nvSpPr>
            <p:cNvPr name="Freeform 74" id="74"/>
            <p:cNvSpPr/>
            <p:nvPr/>
          </p:nvSpPr>
          <p:spPr>
            <a:xfrm flipH="false" flipV="false" rot="0">
              <a:off x="45339" y="37348"/>
              <a:ext cx="11189875" cy="1315036"/>
            </a:xfrm>
            <a:custGeom>
              <a:avLst/>
              <a:gdLst/>
              <a:ahLst/>
              <a:cxnLst/>
              <a:rect r="r" b="b" t="t" l="l"/>
              <a:pathLst>
                <a:path h="1315036" w="11189875">
                  <a:moveTo>
                    <a:pt x="0" y="657518"/>
                  </a:moveTo>
                  <a:cubicBezTo>
                    <a:pt x="0" y="294306"/>
                    <a:pt x="374726" y="0"/>
                    <a:pt x="836730" y="0"/>
                  </a:cubicBezTo>
                  <a:lnTo>
                    <a:pt x="10353144" y="0"/>
                  </a:lnTo>
                  <a:cubicBezTo>
                    <a:pt x="10815375" y="0"/>
                    <a:pt x="11189874" y="294306"/>
                    <a:pt x="11189874" y="657518"/>
                  </a:cubicBezTo>
                  <a:cubicBezTo>
                    <a:pt x="11189874" y="1020731"/>
                    <a:pt x="10815375" y="1315036"/>
                    <a:pt x="10353144" y="1315036"/>
                  </a:cubicBezTo>
                  <a:lnTo>
                    <a:pt x="836730" y="1315036"/>
                  </a:lnTo>
                  <a:cubicBezTo>
                    <a:pt x="374726" y="1315036"/>
                    <a:pt x="0" y="1020731"/>
                    <a:pt x="0" y="657518"/>
                  </a:cubicBezTo>
                  <a:close/>
                </a:path>
              </a:pathLst>
            </a:custGeom>
            <a:solidFill>
              <a:srgbClr val="6AA4D5"/>
            </a:solidFill>
          </p:spPr>
        </p:sp>
        <p:sp>
          <p:nvSpPr>
            <p:cNvPr name="Freeform 75" id="75"/>
            <p:cNvSpPr/>
            <p:nvPr/>
          </p:nvSpPr>
          <p:spPr>
            <a:xfrm flipH="false" flipV="false" rot="0">
              <a:off x="0" y="0"/>
              <a:ext cx="11280553" cy="1389733"/>
            </a:xfrm>
            <a:custGeom>
              <a:avLst/>
              <a:gdLst/>
              <a:ahLst/>
              <a:cxnLst/>
              <a:rect r="r" b="b" t="t" l="l"/>
              <a:pathLst>
                <a:path h="1389733" w="11280553">
                  <a:moveTo>
                    <a:pt x="0" y="694866"/>
                  </a:moveTo>
                  <a:cubicBezTo>
                    <a:pt x="0" y="309431"/>
                    <a:pt x="396942" y="0"/>
                    <a:pt x="882069" y="0"/>
                  </a:cubicBezTo>
                  <a:lnTo>
                    <a:pt x="10398483" y="0"/>
                  </a:lnTo>
                  <a:lnTo>
                    <a:pt x="10398483" y="37348"/>
                  </a:lnTo>
                  <a:lnTo>
                    <a:pt x="10398483" y="0"/>
                  </a:lnTo>
                  <a:cubicBezTo>
                    <a:pt x="10883610" y="0"/>
                    <a:pt x="11280553" y="309431"/>
                    <a:pt x="11280553" y="694866"/>
                  </a:cubicBezTo>
                  <a:lnTo>
                    <a:pt x="11235213" y="694866"/>
                  </a:lnTo>
                  <a:lnTo>
                    <a:pt x="11280553" y="694866"/>
                  </a:lnTo>
                  <a:lnTo>
                    <a:pt x="11235213" y="694866"/>
                  </a:lnTo>
                  <a:lnTo>
                    <a:pt x="11280553" y="694866"/>
                  </a:lnTo>
                  <a:cubicBezTo>
                    <a:pt x="11280553" y="1080302"/>
                    <a:pt x="10883610" y="1389733"/>
                    <a:pt x="10398483" y="1389733"/>
                  </a:cubicBezTo>
                  <a:lnTo>
                    <a:pt x="10398483" y="1352384"/>
                  </a:lnTo>
                  <a:lnTo>
                    <a:pt x="10398483" y="1389733"/>
                  </a:lnTo>
                  <a:lnTo>
                    <a:pt x="882069" y="1389733"/>
                  </a:lnTo>
                  <a:lnTo>
                    <a:pt x="882069" y="1352384"/>
                  </a:lnTo>
                  <a:lnTo>
                    <a:pt x="882069" y="1389733"/>
                  </a:lnTo>
                  <a:cubicBezTo>
                    <a:pt x="396942" y="1389733"/>
                    <a:pt x="0" y="1080302"/>
                    <a:pt x="0" y="694866"/>
                  </a:cubicBezTo>
                  <a:moveTo>
                    <a:pt x="90678" y="694866"/>
                  </a:moveTo>
                  <a:lnTo>
                    <a:pt x="45339" y="694866"/>
                  </a:lnTo>
                  <a:lnTo>
                    <a:pt x="90678" y="694866"/>
                  </a:lnTo>
                  <a:cubicBezTo>
                    <a:pt x="90678" y="1035670"/>
                    <a:pt x="442961" y="1315036"/>
                    <a:pt x="882069" y="1315036"/>
                  </a:cubicBezTo>
                  <a:lnTo>
                    <a:pt x="10398483" y="1315036"/>
                  </a:lnTo>
                  <a:cubicBezTo>
                    <a:pt x="10837591" y="1315036"/>
                    <a:pt x="11189874" y="1035670"/>
                    <a:pt x="11189874" y="694866"/>
                  </a:cubicBezTo>
                  <a:cubicBezTo>
                    <a:pt x="11189874" y="354063"/>
                    <a:pt x="10837591" y="74697"/>
                    <a:pt x="10398483" y="74697"/>
                  </a:cubicBezTo>
                  <a:lnTo>
                    <a:pt x="882069" y="74697"/>
                  </a:lnTo>
                  <a:lnTo>
                    <a:pt x="882069" y="37348"/>
                  </a:lnTo>
                  <a:lnTo>
                    <a:pt x="882069" y="74697"/>
                  </a:lnTo>
                  <a:cubicBezTo>
                    <a:pt x="442961" y="74697"/>
                    <a:pt x="90678" y="354063"/>
                    <a:pt x="90678" y="694866"/>
                  </a:cubicBezTo>
                  <a:close/>
                </a:path>
              </a:pathLst>
            </a:custGeom>
            <a:solidFill>
              <a:srgbClr val="000000"/>
            </a:solidFill>
          </p:spPr>
        </p:sp>
        <p:sp>
          <p:nvSpPr>
            <p:cNvPr name="TextBox 76" id="76"/>
            <p:cNvSpPr txBox="true"/>
            <p:nvPr/>
          </p:nvSpPr>
          <p:spPr>
            <a:xfrm>
              <a:off x="0" y="-28575"/>
              <a:ext cx="11280575" cy="1418317"/>
            </a:xfrm>
            <a:prstGeom prst="rect">
              <a:avLst/>
            </a:prstGeom>
          </p:spPr>
          <p:txBody>
            <a:bodyPr anchor="ctr" rtlCol="false" tIns="50800" lIns="50800" bIns="50800" rIns="50800"/>
            <a:lstStyle/>
            <a:p>
              <a:pPr algn="ctr">
                <a:lnSpc>
                  <a:spcPts val="3240"/>
                </a:lnSpc>
              </a:pPr>
              <a:r>
                <a:rPr lang="en-US" sz="2700">
                  <a:solidFill>
                    <a:srgbClr val="000000"/>
                  </a:solidFill>
                  <a:latin typeface="Poppins Bold"/>
                </a:rPr>
                <a:t>Integration with External Systems</a:t>
              </a:r>
            </a:p>
          </p:txBody>
        </p:sp>
      </p:grpSp>
      <p:sp>
        <p:nvSpPr>
          <p:cNvPr name="TextBox 77" id="77"/>
          <p:cNvSpPr txBox="true"/>
          <p:nvPr/>
        </p:nvSpPr>
        <p:spPr>
          <a:xfrm rot="0">
            <a:off x="598110" y="7646510"/>
            <a:ext cx="9850437" cy="643711"/>
          </a:xfrm>
          <a:prstGeom prst="rect">
            <a:avLst/>
          </a:prstGeom>
        </p:spPr>
        <p:txBody>
          <a:bodyPr anchor="t" rtlCol="false" tIns="0" lIns="0" bIns="0" rIns="0">
            <a:spAutoFit/>
          </a:bodyPr>
          <a:lstStyle/>
          <a:p>
            <a:pPr algn="l" marL="0" indent="0" lvl="0">
              <a:lnSpc>
                <a:spcPts val="4623"/>
              </a:lnSpc>
              <a:spcBef>
                <a:spcPct val="0"/>
              </a:spcBef>
            </a:pPr>
            <a:r>
              <a:rPr lang="en-US" sz="4577">
                <a:solidFill>
                  <a:srgbClr val="000000"/>
                </a:solidFill>
                <a:latin typeface="Poppins Semi-Bold"/>
              </a:rPr>
              <a:t>Prioritized System Requirements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sp>
        <p:nvSpPr>
          <p:cNvPr name="Freeform 2" id="2"/>
          <p:cNvSpPr/>
          <p:nvPr/>
        </p:nvSpPr>
        <p:spPr>
          <a:xfrm flipH="false" flipV="false" rot="0">
            <a:off x="697930" y="3440638"/>
            <a:ext cx="5130584" cy="2182830"/>
          </a:xfrm>
          <a:custGeom>
            <a:avLst/>
            <a:gdLst/>
            <a:ahLst/>
            <a:cxnLst/>
            <a:rect r="r" b="b" t="t" l="l"/>
            <a:pathLst>
              <a:path h="2182830" w="5130584">
                <a:moveTo>
                  <a:pt x="0" y="0"/>
                </a:moveTo>
                <a:lnTo>
                  <a:pt x="5130584" y="0"/>
                </a:lnTo>
                <a:lnTo>
                  <a:pt x="5130584" y="2182830"/>
                </a:lnTo>
                <a:lnTo>
                  <a:pt x="0" y="21828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196763"/>
            <a:ext cx="4432661" cy="426671"/>
          </a:xfrm>
          <a:prstGeom prst="rect">
            <a:avLst/>
          </a:prstGeom>
        </p:spPr>
        <p:txBody>
          <a:bodyPr anchor="t" rtlCol="false" tIns="0" lIns="0" bIns="0" rIns="0">
            <a:spAutoFit/>
          </a:bodyPr>
          <a:lstStyle/>
          <a:p>
            <a:pPr algn="ctr">
              <a:lnSpc>
                <a:spcPts val="3024"/>
              </a:lnSpc>
            </a:pPr>
            <a:r>
              <a:rPr lang="en-US" sz="2995">
                <a:solidFill>
                  <a:srgbClr val="000000"/>
                </a:solidFill>
                <a:latin typeface="Poppins Semi-Bold"/>
              </a:rPr>
              <a:t>User Reach</a:t>
            </a:r>
          </a:p>
        </p:txBody>
      </p:sp>
      <p:sp>
        <p:nvSpPr>
          <p:cNvPr name="TextBox 4" id="4"/>
          <p:cNvSpPr txBox="true"/>
          <p:nvPr/>
        </p:nvSpPr>
        <p:spPr>
          <a:xfrm rot="0">
            <a:off x="4073691" y="679968"/>
            <a:ext cx="9095443" cy="745089"/>
          </a:xfrm>
          <a:prstGeom prst="rect">
            <a:avLst/>
          </a:prstGeom>
        </p:spPr>
        <p:txBody>
          <a:bodyPr anchor="t" rtlCol="false" tIns="0" lIns="0" bIns="0" rIns="0">
            <a:spAutoFit/>
          </a:bodyPr>
          <a:lstStyle/>
          <a:p>
            <a:pPr algn="l">
              <a:lnSpc>
                <a:spcPts val="5278"/>
              </a:lnSpc>
            </a:pPr>
            <a:r>
              <a:rPr lang="en-US" sz="5226">
                <a:solidFill>
                  <a:srgbClr val="000000"/>
                </a:solidFill>
                <a:latin typeface="Poppins Bold"/>
              </a:rPr>
              <a:t>Platform Requirements</a:t>
            </a:r>
          </a:p>
        </p:txBody>
      </p:sp>
      <p:sp>
        <p:nvSpPr>
          <p:cNvPr name="Freeform 5" id="5"/>
          <p:cNvSpPr/>
          <p:nvPr/>
        </p:nvSpPr>
        <p:spPr>
          <a:xfrm flipH="false" flipV="false" rot="0">
            <a:off x="6933414" y="3456796"/>
            <a:ext cx="5130584" cy="2182830"/>
          </a:xfrm>
          <a:custGeom>
            <a:avLst/>
            <a:gdLst/>
            <a:ahLst/>
            <a:cxnLst/>
            <a:rect r="r" b="b" t="t" l="l"/>
            <a:pathLst>
              <a:path h="2182830" w="5130584">
                <a:moveTo>
                  <a:pt x="0" y="0"/>
                </a:moveTo>
                <a:lnTo>
                  <a:pt x="5130584" y="0"/>
                </a:lnTo>
                <a:lnTo>
                  <a:pt x="5130584" y="2182831"/>
                </a:lnTo>
                <a:lnTo>
                  <a:pt x="0" y="21828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072688" y="3966492"/>
            <a:ext cx="4432661" cy="809647"/>
          </a:xfrm>
          <a:prstGeom prst="rect">
            <a:avLst/>
          </a:prstGeom>
        </p:spPr>
        <p:txBody>
          <a:bodyPr anchor="t" rtlCol="false" tIns="0" lIns="0" bIns="0" rIns="0">
            <a:spAutoFit/>
          </a:bodyPr>
          <a:lstStyle/>
          <a:p>
            <a:pPr algn="ctr">
              <a:lnSpc>
                <a:spcPts val="3024"/>
              </a:lnSpc>
            </a:pPr>
            <a:r>
              <a:rPr lang="en-US" sz="2995">
                <a:solidFill>
                  <a:srgbClr val="000000"/>
                </a:solidFill>
                <a:latin typeface="Poppins Semi-Bold"/>
              </a:rPr>
              <a:t>Functionality and Features</a:t>
            </a:r>
          </a:p>
        </p:txBody>
      </p:sp>
      <p:sp>
        <p:nvSpPr>
          <p:cNvPr name="Freeform 7" id="7"/>
          <p:cNvSpPr/>
          <p:nvPr/>
        </p:nvSpPr>
        <p:spPr>
          <a:xfrm flipH="false" flipV="false" rot="0">
            <a:off x="12877460" y="3304396"/>
            <a:ext cx="5130584" cy="2182830"/>
          </a:xfrm>
          <a:custGeom>
            <a:avLst/>
            <a:gdLst/>
            <a:ahLst/>
            <a:cxnLst/>
            <a:rect r="r" b="b" t="t" l="l"/>
            <a:pathLst>
              <a:path h="2182830" w="5130584">
                <a:moveTo>
                  <a:pt x="0" y="0"/>
                </a:moveTo>
                <a:lnTo>
                  <a:pt x="5130584" y="0"/>
                </a:lnTo>
                <a:lnTo>
                  <a:pt x="5130584" y="2182831"/>
                </a:lnTo>
                <a:lnTo>
                  <a:pt x="0" y="21828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3169134" y="3966492"/>
            <a:ext cx="4432661" cy="809647"/>
          </a:xfrm>
          <a:prstGeom prst="rect">
            <a:avLst/>
          </a:prstGeom>
        </p:spPr>
        <p:txBody>
          <a:bodyPr anchor="t" rtlCol="false" tIns="0" lIns="0" bIns="0" rIns="0">
            <a:spAutoFit/>
          </a:bodyPr>
          <a:lstStyle/>
          <a:p>
            <a:pPr algn="ctr">
              <a:lnSpc>
                <a:spcPts val="3024"/>
              </a:lnSpc>
            </a:pPr>
            <a:r>
              <a:rPr lang="en-US" sz="2995">
                <a:solidFill>
                  <a:srgbClr val="000000"/>
                </a:solidFill>
                <a:latin typeface="Poppins Semi-Bold"/>
              </a:rPr>
              <a:t>Accessibility and Usability</a:t>
            </a:r>
          </a:p>
        </p:txBody>
      </p:sp>
      <p:sp>
        <p:nvSpPr>
          <p:cNvPr name="TextBox 9" id="9"/>
          <p:cNvSpPr txBox="true"/>
          <p:nvPr/>
        </p:nvSpPr>
        <p:spPr>
          <a:xfrm rot="0">
            <a:off x="684568" y="2181320"/>
            <a:ext cx="10514246" cy="559435"/>
          </a:xfrm>
          <a:prstGeom prst="rect">
            <a:avLst/>
          </a:prstGeom>
        </p:spPr>
        <p:txBody>
          <a:bodyPr anchor="t" rtlCol="false" tIns="0" lIns="0" bIns="0" rIns="0">
            <a:spAutoFit/>
          </a:bodyPr>
          <a:lstStyle/>
          <a:p>
            <a:pPr algn="l">
              <a:lnSpc>
                <a:spcPts val="4339"/>
              </a:lnSpc>
              <a:spcBef>
                <a:spcPct val="0"/>
              </a:spcBef>
            </a:pPr>
            <a:r>
              <a:rPr lang="en-US" sz="3099">
                <a:solidFill>
                  <a:srgbClr val="000000"/>
                </a:solidFill>
                <a:latin typeface="Poppins Bold"/>
              </a:rPr>
              <a:t>Criteria for Evaluating Platform Requirements</a:t>
            </a:r>
          </a:p>
        </p:txBody>
      </p:sp>
      <p:grpSp>
        <p:nvGrpSpPr>
          <p:cNvPr name="Group 10" id="10"/>
          <p:cNvGrpSpPr/>
          <p:nvPr/>
        </p:nvGrpSpPr>
        <p:grpSpPr>
          <a:xfrm rot="0">
            <a:off x="-472624" y="7242692"/>
            <a:ext cx="19313384" cy="3208692"/>
            <a:chOff x="0" y="0"/>
            <a:chExt cx="5086653" cy="845088"/>
          </a:xfrm>
        </p:grpSpPr>
        <p:sp>
          <p:nvSpPr>
            <p:cNvPr name="Freeform 11" id="11"/>
            <p:cNvSpPr/>
            <p:nvPr/>
          </p:nvSpPr>
          <p:spPr>
            <a:xfrm flipH="false" flipV="false" rot="0">
              <a:off x="0" y="0"/>
              <a:ext cx="5086653" cy="845088"/>
            </a:xfrm>
            <a:custGeom>
              <a:avLst/>
              <a:gdLst/>
              <a:ahLst/>
              <a:cxnLst/>
              <a:rect r="r" b="b" t="t" l="l"/>
              <a:pathLst>
                <a:path h="845088" w="5086653">
                  <a:moveTo>
                    <a:pt x="0" y="0"/>
                  </a:moveTo>
                  <a:lnTo>
                    <a:pt x="5086653" y="0"/>
                  </a:lnTo>
                  <a:lnTo>
                    <a:pt x="5086653" y="845088"/>
                  </a:lnTo>
                  <a:lnTo>
                    <a:pt x="0" y="845088"/>
                  </a:lnTo>
                  <a:close/>
                </a:path>
              </a:pathLst>
            </a:custGeom>
            <a:solidFill>
              <a:srgbClr val="FFFFFF"/>
            </a:solidFill>
            <a:ln w="57150" cap="sq">
              <a:solidFill>
                <a:srgbClr val="000000"/>
              </a:solidFill>
              <a:prstDash val="solid"/>
              <a:miter/>
            </a:ln>
          </p:spPr>
        </p:sp>
        <p:sp>
          <p:nvSpPr>
            <p:cNvPr name="TextBox 12" id="12"/>
            <p:cNvSpPr txBox="true"/>
            <p:nvPr/>
          </p:nvSpPr>
          <p:spPr>
            <a:xfrm>
              <a:off x="0" y="-38100"/>
              <a:ext cx="5086653" cy="883188"/>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3123542" y="8794165"/>
            <a:ext cx="12040917" cy="1042306"/>
            <a:chOff x="0" y="0"/>
            <a:chExt cx="16054556" cy="1389742"/>
          </a:xfrm>
        </p:grpSpPr>
        <p:sp>
          <p:nvSpPr>
            <p:cNvPr name="Freeform 14" id="14"/>
            <p:cNvSpPr/>
            <p:nvPr/>
          </p:nvSpPr>
          <p:spPr>
            <a:xfrm flipH="false" flipV="false" rot="0">
              <a:off x="64527" y="37348"/>
              <a:ext cx="15925470" cy="1315036"/>
            </a:xfrm>
            <a:custGeom>
              <a:avLst/>
              <a:gdLst/>
              <a:ahLst/>
              <a:cxnLst/>
              <a:rect r="r" b="b" t="t" l="l"/>
              <a:pathLst>
                <a:path h="1315036" w="15925470">
                  <a:moveTo>
                    <a:pt x="0" y="657518"/>
                  </a:moveTo>
                  <a:cubicBezTo>
                    <a:pt x="0" y="294306"/>
                    <a:pt x="533311" y="0"/>
                    <a:pt x="1190837" y="0"/>
                  </a:cubicBezTo>
                  <a:lnTo>
                    <a:pt x="14734633" y="0"/>
                  </a:lnTo>
                  <a:cubicBezTo>
                    <a:pt x="15392481" y="0"/>
                    <a:pt x="15925469" y="294306"/>
                    <a:pt x="15925469" y="657518"/>
                  </a:cubicBezTo>
                  <a:cubicBezTo>
                    <a:pt x="15925469" y="1020731"/>
                    <a:pt x="15392480" y="1315036"/>
                    <a:pt x="14734633" y="1315036"/>
                  </a:cubicBezTo>
                  <a:lnTo>
                    <a:pt x="1190837" y="1315036"/>
                  </a:lnTo>
                  <a:cubicBezTo>
                    <a:pt x="533311" y="1315036"/>
                    <a:pt x="0" y="1020731"/>
                    <a:pt x="0" y="657518"/>
                  </a:cubicBezTo>
                  <a:close/>
                </a:path>
              </a:pathLst>
            </a:custGeom>
            <a:solidFill>
              <a:srgbClr val="6AA4D5"/>
            </a:solidFill>
          </p:spPr>
        </p:sp>
        <p:sp>
          <p:nvSpPr>
            <p:cNvPr name="Freeform 15" id="15"/>
            <p:cNvSpPr/>
            <p:nvPr/>
          </p:nvSpPr>
          <p:spPr>
            <a:xfrm flipH="false" flipV="false" rot="0">
              <a:off x="0" y="0"/>
              <a:ext cx="16054522" cy="1389733"/>
            </a:xfrm>
            <a:custGeom>
              <a:avLst/>
              <a:gdLst/>
              <a:ahLst/>
              <a:cxnLst/>
              <a:rect r="r" b="b" t="t" l="l"/>
              <a:pathLst>
                <a:path h="1389733" w="16054522">
                  <a:moveTo>
                    <a:pt x="0" y="694866"/>
                  </a:moveTo>
                  <a:cubicBezTo>
                    <a:pt x="0" y="309431"/>
                    <a:pt x="564930" y="0"/>
                    <a:pt x="1255364" y="0"/>
                  </a:cubicBezTo>
                  <a:lnTo>
                    <a:pt x="14799160" y="0"/>
                  </a:lnTo>
                  <a:lnTo>
                    <a:pt x="14799160" y="37348"/>
                  </a:lnTo>
                  <a:lnTo>
                    <a:pt x="14799160" y="0"/>
                  </a:lnTo>
                  <a:cubicBezTo>
                    <a:pt x="15489593" y="0"/>
                    <a:pt x="16054522" y="309431"/>
                    <a:pt x="16054522" y="694866"/>
                  </a:cubicBezTo>
                  <a:lnTo>
                    <a:pt x="15989996" y="694866"/>
                  </a:lnTo>
                  <a:lnTo>
                    <a:pt x="16054522" y="694866"/>
                  </a:lnTo>
                  <a:lnTo>
                    <a:pt x="15989996" y="694866"/>
                  </a:lnTo>
                  <a:lnTo>
                    <a:pt x="16054522" y="694866"/>
                  </a:lnTo>
                  <a:cubicBezTo>
                    <a:pt x="16054522" y="1080302"/>
                    <a:pt x="15489593" y="1389733"/>
                    <a:pt x="14799160" y="1389733"/>
                  </a:cubicBezTo>
                  <a:lnTo>
                    <a:pt x="14799160" y="1352384"/>
                  </a:lnTo>
                  <a:lnTo>
                    <a:pt x="14799160" y="1389733"/>
                  </a:lnTo>
                  <a:lnTo>
                    <a:pt x="1255364" y="1389733"/>
                  </a:lnTo>
                  <a:lnTo>
                    <a:pt x="1255364" y="1352384"/>
                  </a:lnTo>
                  <a:lnTo>
                    <a:pt x="1255364" y="1389733"/>
                  </a:lnTo>
                  <a:cubicBezTo>
                    <a:pt x="564930" y="1389733"/>
                    <a:pt x="0" y="1080302"/>
                    <a:pt x="0" y="694866"/>
                  </a:cubicBezTo>
                  <a:moveTo>
                    <a:pt x="129053" y="694866"/>
                  </a:moveTo>
                  <a:lnTo>
                    <a:pt x="64527" y="694866"/>
                  </a:lnTo>
                  <a:lnTo>
                    <a:pt x="129053" y="694866"/>
                  </a:lnTo>
                  <a:cubicBezTo>
                    <a:pt x="129053" y="1035670"/>
                    <a:pt x="630424" y="1315036"/>
                    <a:pt x="1255364" y="1315036"/>
                  </a:cubicBezTo>
                  <a:lnTo>
                    <a:pt x="14799160" y="1315036"/>
                  </a:lnTo>
                  <a:cubicBezTo>
                    <a:pt x="15424099" y="1315036"/>
                    <a:pt x="15925470" y="1035670"/>
                    <a:pt x="15925470" y="694866"/>
                  </a:cubicBezTo>
                  <a:cubicBezTo>
                    <a:pt x="15925470" y="354063"/>
                    <a:pt x="15424099" y="74697"/>
                    <a:pt x="14799160" y="74697"/>
                  </a:cubicBezTo>
                  <a:lnTo>
                    <a:pt x="1255364" y="74697"/>
                  </a:lnTo>
                  <a:lnTo>
                    <a:pt x="1255364" y="37348"/>
                  </a:lnTo>
                  <a:lnTo>
                    <a:pt x="1255364" y="74697"/>
                  </a:lnTo>
                  <a:cubicBezTo>
                    <a:pt x="630424" y="74697"/>
                    <a:pt x="129053" y="354063"/>
                    <a:pt x="129053" y="694866"/>
                  </a:cubicBezTo>
                  <a:close/>
                </a:path>
              </a:pathLst>
            </a:custGeom>
            <a:solidFill>
              <a:srgbClr val="000000"/>
            </a:solidFill>
          </p:spPr>
        </p:sp>
        <p:sp>
          <p:nvSpPr>
            <p:cNvPr name="TextBox 16" id="16"/>
            <p:cNvSpPr txBox="true"/>
            <p:nvPr/>
          </p:nvSpPr>
          <p:spPr>
            <a:xfrm>
              <a:off x="0" y="-28575"/>
              <a:ext cx="16054556" cy="1418317"/>
            </a:xfrm>
            <a:prstGeom prst="rect">
              <a:avLst/>
            </a:prstGeom>
          </p:spPr>
          <p:txBody>
            <a:bodyPr anchor="ctr" rtlCol="false" tIns="50800" lIns="50800" bIns="50800" rIns="50800"/>
            <a:lstStyle/>
            <a:p>
              <a:pPr algn="ctr">
                <a:lnSpc>
                  <a:spcPts val="3959"/>
                </a:lnSpc>
              </a:pPr>
              <a:r>
                <a:rPr lang="en-US" sz="3299">
                  <a:solidFill>
                    <a:srgbClr val="000000"/>
                  </a:solidFill>
                  <a:latin typeface="Poppins Bold"/>
                </a:rPr>
                <a:t>Mobile Applications on Android and iOS Platforms</a:t>
              </a:r>
            </a:p>
          </p:txBody>
        </p:sp>
      </p:grpSp>
      <p:sp>
        <p:nvSpPr>
          <p:cNvPr name="TextBox 17" id="17"/>
          <p:cNvSpPr txBox="true"/>
          <p:nvPr/>
        </p:nvSpPr>
        <p:spPr>
          <a:xfrm rot="0">
            <a:off x="598110" y="7646510"/>
            <a:ext cx="10600704" cy="643859"/>
          </a:xfrm>
          <a:prstGeom prst="rect">
            <a:avLst/>
          </a:prstGeom>
        </p:spPr>
        <p:txBody>
          <a:bodyPr anchor="t" rtlCol="false" tIns="0" lIns="0" bIns="0" rIns="0">
            <a:spAutoFit/>
          </a:bodyPr>
          <a:lstStyle/>
          <a:p>
            <a:pPr algn="l" marL="0" indent="0" lvl="0">
              <a:lnSpc>
                <a:spcPts val="4623"/>
              </a:lnSpc>
              <a:spcBef>
                <a:spcPct val="0"/>
              </a:spcBef>
            </a:pPr>
            <a:r>
              <a:rPr lang="en-US" sz="4577">
                <a:solidFill>
                  <a:srgbClr val="000000"/>
                </a:solidFill>
                <a:latin typeface="Poppins Semi-Bold"/>
              </a:rPr>
              <a:t>Prioritized platform Requirements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ADDFF"/>
        </a:solidFill>
      </p:bgPr>
    </p:bg>
    <p:spTree>
      <p:nvGrpSpPr>
        <p:cNvPr id="1" name=""/>
        <p:cNvGrpSpPr/>
        <p:nvPr/>
      </p:nvGrpSpPr>
      <p:grpSpPr>
        <a:xfrm>
          <a:off x="0" y="0"/>
          <a:ext cx="0" cy="0"/>
          <a:chOff x="0" y="0"/>
          <a:chExt cx="0" cy="0"/>
        </a:xfrm>
      </p:grpSpPr>
      <p:sp>
        <p:nvSpPr>
          <p:cNvPr name="TextBox 2" id="2"/>
          <p:cNvSpPr txBox="true"/>
          <p:nvPr/>
        </p:nvSpPr>
        <p:spPr>
          <a:xfrm rot="0">
            <a:off x="3725610" y="389790"/>
            <a:ext cx="10836781" cy="815647"/>
          </a:xfrm>
          <a:prstGeom prst="rect">
            <a:avLst/>
          </a:prstGeom>
        </p:spPr>
        <p:txBody>
          <a:bodyPr anchor="t" rtlCol="false" tIns="0" lIns="0" bIns="0" rIns="0">
            <a:spAutoFit/>
          </a:bodyPr>
          <a:lstStyle/>
          <a:p>
            <a:pPr algn="l">
              <a:lnSpc>
                <a:spcPts val="5832"/>
              </a:lnSpc>
            </a:pPr>
            <a:r>
              <a:rPr lang="en-US" sz="5400">
                <a:solidFill>
                  <a:srgbClr val="000000"/>
                </a:solidFill>
                <a:latin typeface="Poppins Semi-Bold"/>
              </a:rPr>
              <a:t>Offline and Online Capabilities</a:t>
            </a:r>
          </a:p>
        </p:txBody>
      </p:sp>
      <p:grpSp>
        <p:nvGrpSpPr>
          <p:cNvPr name="Group 3" id="3"/>
          <p:cNvGrpSpPr/>
          <p:nvPr/>
        </p:nvGrpSpPr>
        <p:grpSpPr>
          <a:xfrm rot="0">
            <a:off x="7546815" y="3726528"/>
            <a:ext cx="705840" cy="696075"/>
            <a:chOff x="0" y="0"/>
            <a:chExt cx="941120" cy="928100"/>
          </a:xfrm>
        </p:grpSpPr>
        <p:sp>
          <p:nvSpPr>
            <p:cNvPr name="Freeform 4" id="4"/>
            <p:cNvSpPr/>
            <p:nvPr/>
          </p:nvSpPr>
          <p:spPr>
            <a:xfrm flipH="false" flipV="false" rot="0">
              <a:off x="0" y="0"/>
              <a:ext cx="941070" cy="928243"/>
            </a:xfrm>
            <a:custGeom>
              <a:avLst/>
              <a:gdLst/>
              <a:ahLst/>
              <a:cxnLst/>
              <a:rect r="r" b="b" t="t" l="l"/>
              <a:pathLst>
                <a:path h="928243" w="941070">
                  <a:moveTo>
                    <a:pt x="872490" y="928116"/>
                  </a:moveTo>
                  <a:cubicBezTo>
                    <a:pt x="857250" y="928116"/>
                    <a:pt x="842010" y="924306"/>
                    <a:pt x="830580" y="912876"/>
                  </a:cubicBezTo>
                  <a:cubicBezTo>
                    <a:pt x="26670" y="110363"/>
                    <a:pt x="26670" y="110363"/>
                    <a:pt x="26670" y="110363"/>
                  </a:cubicBezTo>
                  <a:cubicBezTo>
                    <a:pt x="0" y="83693"/>
                    <a:pt x="0" y="45593"/>
                    <a:pt x="26670" y="22860"/>
                  </a:cubicBezTo>
                  <a:cubicBezTo>
                    <a:pt x="49530" y="0"/>
                    <a:pt x="87630" y="0"/>
                    <a:pt x="110490" y="22860"/>
                  </a:cubicBezTo>
                  <a:cubicBezTo>
                    <a:pt x="918210" y="825500"/>
                    <a:pt x="918210" y="825500"/>
                    <a:pt x="918210" y="825500"/>
                  </a:cubicBezTo>
                  <a:cubicBezTo>
                    <a:pt x="941070" y="848360"/>
                    <a:pt x="941070" y="886333"/>
                    <a:pt x="918210" y="913003"/>
                  </a:cubicBezTo>
                  <a:cubicBezTo>
                    <a:pt x="902970" y="924433"/>
                    <a:pt x="887730" y="928243"/>
                    <a:pt x="872490" y="928243"/>
                  </a:cubicBezTo>
                  <a:close/>
                </a:path>
              </a:pathLst>
            </a:custGeom>
            <a:solidFill>
              <a:srgbClr val="000000"/>
            </a:solidFill>
          </p:spPr>
        </p:sp>
      </p:grpSp>
      <p:grpSp>
        <p:nvGrpSpPr>
          <p:cNvPr name="Group 5" id="5"/>
          <p:cNvGrpSpPr/>
          <p:nvPr/>
        </p:nvGrpSpPr>
        <p:grpSpPr>
          <a:xfrm rot="0">
            <a:off x="7552395" y="3729318"/>
            <a:ext cx="400347" cy="398952"/>
            <a:chOff x="0" y="0"/>
            <a:chExt cx="533796" cy="531936"/>
          </a:xfrm>
        </p:grpSpPr>
        <p:sp>
          <p:nvSpPr>
            <p:cNvPr name="Freeform 6" id="6"/>
            <p:cNvSpPr/>
            <p:nvPr/>
          </p:nvSpPr>
          <p:spPr>
            <a:xfrm flipH="false" flipV="false" rot="0">
              <a:off x="0" y="0"/>
              <a:ext cx="533781" cy="532003"/>
            </a:xfrm>
            <a:custGeom>
              <a:avLst/>
              <a:gdLst/>
              <a:ahLst/>
              <a:cxnLst/>
              <a:rect r="r" b="b" t="t" l="l"/>
              <a:pathLst>
                <a:path h="532003" w="533781">
                  <a:moveTo>
                    <a:pt x="60960" y="531876"/>
                  </a:moveTo>
                  <a:cubicBezTo>
                    <a:pt x="26670" y="531876"/>
                    <a:pt x="0" y="505333"/>
                    <a:pt x="0" y="471170"/>
                  </a:cubicBezTo>
                  <a:cubicBezTo>
                    <a:pt x="0" y="60833"/>
                    <a:pt x="0" y="60833"/>
                    <a:pt x="0" y="60833"/>
                  </a:cubicBezTo>
                  <a:cubicBezTo>
                    <a:pt x="0" y="26543"/>
                    <a:pt x="26670" y="0"/>
                    <a:pt x="60960" y="0"/>
                  </a:cubicBezTo>
                  <a:cubicBezTo>
                    <a:pt x="472821" y="0"/>
                    <a:pt x="472821" y="0"/>
                    <a:pt x="472821" y="0"/>
                  </a:cubicBezTo>
                  <a:cubicBezTo>
                    <a:pt x="507111" y="0"/>
                    <a:pt x="533781" y="26543"/>
                    <a:pt x="533781" y="60833"/>
                  </a:cubicBezTo>
                  <a:cubicBezTo>
                    <a:pt x="533781" y="95123"/>
                    <a:pt x="507111" y="121666"/>
                    <a:pt x="472821" y="121666"/>
                  </a:cubicBezTo>
                  <a:cubicBezTo>
                    <a:pt x="122047" y="121666"/>
                    <a:pt x="122047" y="121666"/>
                    <a:pt x="122047" y="121666"/>
                  </a:cubicBezTo>
                  <a:cubicBezTo>
                    <a:pt x="122047" y="471170"/>
                    <a:pt x="122047" y="471170"/>
                    <a:pt x="122047" y="471170"/>
                  </a:cubicBezTo>
                  <a:cubicBezTo>
                    <a:pt x="122047" y="505333"/>
                    <a:pt x="95377" y="532003"/>
                    <a:pt x="61087" y="532003"/>
                  </a:cubicBezTo>
                  <a:close/>
                </a:path>
              </a:pathLst>
            </a:custGeom>
            <a:solidFill>
              <a:srgbClr val="7C7C7C"/>
            </a:solidFill>
          </p:spPr>
        </p:sp>
      </p:grpSp>
      <p:sp>
        <p:nvSpPr>
          <p:cNvPr name="Freeform 7" id="7"/>
          <p:cNvSpPr/>
          <p:nvPr/>
        </p:nvSpPr>
        <p:spPr>
          <a:xfrm flipH="false" flipV="false" rot="0">
            <a:off x="8301479" y="3808828"/>
            <a:ext cx="2390926" cy="616563"/>
          </a:xfrm>
          <a:custGeom>
            <a:avLst/>
            <a:gdLst/>
            <a:ahLst/>
            <a:cxnLst/>
            <a:rect r="r" b="b" t="t" l="l"/>
            <a:pathLst>
              <a:path h="616563" w="2390926">
                <a:moveTo>
                  <a:pt x="0" y="0"/>
                </a:moveTo>
                <a:lnTo>
                  <a:pt x="2390926" y="0"/>
                </a:lnTo>
                <a:lnTo>
                  <a:pt x="2390926" y="616563"/>
                </a:lnTo>
                <a:lnTo>
                  <a:pt x="0" y="6165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593363" y="3726528"/>
            <a:ext cx="705840" cy="698865"/>
            <a:chOff x="0" y="0"/>
            <a:chExt cx="941120" cy="931820"/>
          </a:xfrm>
        </p:grpSpPr>
        <p:sp>
          <p:nvSpPr>
            <p:cNvPr name="Freeform 9" id="9"/>
            <p:cNvSpPr/>
            <p:nvPr/>
          </p:nvSpPr>
          <p:spPr>
            <a:xfrm flipH="false" flipV="false" rot="0">
              <a:off x="0" y="0"/>
              <a:ext cx="941070" cy="931799"/>
            </a:xfrm>
            <a:custGeom>
              <a:avLst/>
              <a:gdLst/>
              <a:ahLst/>
              <a:cxnLst/>
              <a:rect r="r" b="b" t="t" l="l"/>
              <a:pathLst>
                <a:path h="931799" w="941070">
                  <a:moveTo>
                    <a:pt x="68580" y="931799"/>
                  </a:moveTo>
                  <a:cubicBezTo>
                    <a:pt x="53340" y="931799"/>
                    <a:pt x="38100" y="927989"/>
                    <a:pt x="22860" y="912749"/>
                  </a:cubicBezTo>
                  <a:cubicBezTo>
                    <a:pt x="0" y="889889"/>
                    <a:pt x="0" y="851916"/>
                    <a:pt x="22860" y="829056"/>
                  </a:cubicBezTo>
                  <a:cubicBezTo>
                    <a:pt x="830580" y="26670"/>
                    <a:pt x="830580" y="26670"/>
                    <a:pt x="830580" y="26670"/>
                  </a:cubicBezTo>
                  <a:cubicBezTo>
                    <a:pt x="853440" y="0"/>
                    <a:pt x="891540" y="0"/>
                    <a:pt x="914400" y="26670"/>
                  </a:cubicBezTo>
                  <a:cubicBezTo>
                    <a:pt x="941070" y="49530"/>
                    <a:pt x="941070" y="87503"/>
                    <a:pt x="914400" y="110363"/>
                  </a:cubicBezTo>
                  <a:cubicBezTo>
                    <a:pt x="110490" y="912749"/>
                    <a:pt x="110490" y="912749"/>
                    <a:pt x="110490" y="912749"/>
                  </a:cubicBezTo>
                  <a:cubicBezTo>
                    <a:pt x="99060" y="927989"/>
                    <a:pt x="83820" y="931799"/>
                    <a:pt x="68580" y="931799"/>
                  </a:cubicBezTo>
                  <a:close/>
                </a:path>
              </a:pathLst>
            </a:custGeom>
            <a:solidFill>
              <a:srgbClr val="000000"/>
            </a:solidFill>
          </p:spPr>
        </p:sp>
      </p:grpSp>
      <p:grpSp>
        <p:nvGrpSpPr>
          <p:cNvPr name="Group 10" id="10"/>
          <p:cNvGrpSpPr/>
          <p:nvPr/>
        </p:nvGrpSpPr>
        <p:grpSpPr>
          <a:xfrm rot="0">
            <a:off x="10893276" y="3732108"/>
            <a:ext cx="400347" cy="398952"/>
            <a:chOff x="0" y="0"/>
            <a:chExt cx="533796" cy="531936"/>
          </a:xfrm>
        </p:grpSpPr>
        <p:sp>
          <p:nvSpPr>
            <p:cNvPr name="Freeform 11" id="11"/>
            <p:cNvSpPr/>
            <p:nvPr/>
          </p:nvSpPr>
          <p:spPr>
            <a:xfrm flipH="false" flipV="false" rot="0">
              <a:off x="0" y="0"/>
              <a:ext cx="533781" cy="532003"/>
            </a:xfrm>
            <a:custGeom>
              <a:avLst/>
              <a:gdLst/>
              <a:ahLst/>
              <a:cxnLst/>
              <a:rect r="r" b="b" t="t" l="l"/>
              <a:pathLst>
                <a:path h="532003" w="533781">
                  <a:moveTo>
                    <a:pt x="472821" y="531876"/>
                  </a:moveTo>
                  <a:cubicBezTo>
                    <a:pt x="438531" y="531876"/>
                    <a:pt x="411861" y="505333"/>
                    <a:pt x="411861" y="471043"/>
                  </a:cubicBezTo>
                  <a:cubicBezTo>
                    <a:pt x="411861" y="121539"/>
                    <a:pt x="411861" y="121539"/>
                    <a:pt x="411861" y="121539"/>
                  </a:cubicBezTo>
                  <a:cubicBezTo>
                    <a:pt x="61087" y="121539"/>
                    <a:pt x="61087" y="121539"/>
                    <a:pt x="61087" y="121539"/>
                  </a:cubicBezTo>
                  <a:cubicBezTo>
                    <a:pt x="26670" y="121539"/>
                    <a:pt x="0" y="94996"/>
                    <a:pt x="0" y="60833"/>
                  </a:cubicBezTo>
                  <a:cubicBezTo>
                    <a:pt x="0" y="26670"/>
                    <a:pt x="26670" y="0"/>
                    <a:pt x="60960" y="0"/>
                  </a:cubicBezTo>
                  <a:cubicBezTo>
                    <a:pt x="472821" y="0"/>
                    <a:pt x="472821" y="0"/>
                    <a:pt x="472821" y="0"/>
                  </a:cubicBezTo>
                  <a:cubicBezTo>
                    <a:pt x="507111" y="0"/>
                    <a:pt x="533781" y="26543"/>
                    <a:pt x="533781" y="60833"/>
                  </a:cubicBezTo>
                  <a:cubicBezTo>
                    <a:pt x="533781" y="471170"/>
                    <a:pt x="533781" y="471170"/>
                    <a:pt x="533781" y="471170"/>
                  </a:cubicBezTo>
                  <a:cubicBezTo>
                    <a:pt x="533781" y="505333"/>
                    <a:pt x="507111" y="532003"/>
                    <a:pt x="472821" y="532003"/>
                  </a:cubicBezTo>
                  <a:close/>
                </a:path>
              </a:pathLst>
            </a:custGeom>
            <a:solidFill>
              <a:srgbClr val="FF6A13"/>
            </a:solidFill>
          </p:spPr>
        </p:sp>
      </p:grpSp>
      <p:grpSp>
        <p:nvGrpSpPr>
          <p:cNvPr name="Group 12" id="12"/>
          <p:cNvGrpSpPr/>
          <p:nvPr/>
        </p:nvGrpSpPr>
        <p:grpSpPr>
          <a:xfrm rot="0">
            <a:off x="10673457" y="3142253"/>
            <a:ext cx="1126628" cy="1126627"/>
            <a:chOff x="0" y="0"/>
            <a:chExt cx="1502170" cy="1502170"/>
          </a:xfrm>
        </p:grpSpPr>
        <p:sp>
          <p:nvSpPr>
            <p:cNvPr name="Freeform 13" id="13"/>
            <p:cNvSpPr/>
            <p:nvPr/>
          </p:nvSpPr>
          <p:spPr>
            <a:xfrm flipH="false" flipV="false" rot="0">
              <a:off x="53975" y="53975"/>
              <a:ext cx="1394206" cy="1394206"/>
            </a:xfrm>
            <a:custGeom>
              <a:avLst/>
              <a:gdLst/>
              <a:ahLst/>
              <a:cxnLst/>
              <a:rect r="r" b="b" t="t" l="l"/>
              <a:pathLst>
                <a:path h="1394206" w="1394206">
                  <a:moveTo>
                    <a:pt x="0" y="697103"/>
                  </a:moveTo>
                  <a:cubicBezTo>
                    <a:pt x="0" y="312039"/>
                    <a:pt x="312166" y="0"/>
                    <a:pt x="697103" y="0"/>
                  </a:cubicBezTo>
                  <a:cubicBezTo>
                    <a:pt x="1082040" y="0"/>
                    <a:pt x="1394206" y="312166"/>
                    <a:pt x="1394206" y="697103"/>
                  </a:cubicBezTo>
                  <a:cubicBezTo>
                    <a:pt x="1394206" y="1082040"/>
                    <a:pt x="1082040" y="1394206"/>
                    <a:pt x="697103" y="1394206"/>
                  </a:cubicBezTo>
                  <a:cubicBezTo>
                    <a:pt x="312166" y="1394206"/>
                    <a:pt x="0" y="1082167"/>
                    <a:pt x="0" y="697103"/>
                  </a:cubicBezTo>
                  <a:close/>
                </a:path>
              </a:pathLst>
            </a:custGeom>
            <a:solidFill>
              <a:srgbClr val="FF6A13"/>
            </a:solidFill>
          </p:spPr>
        </p:sp>
        <p:sp>
          <p:nvSpPr>
            <p:cNvPr name="Freeform 14" id="14"/>
            <p:cNvSpPr/>
            <p:nvPr/>
          </p:nvSpPr>
          <p:spPr>
            <a:xfrm flipH="false" flipV="false" rot="0">
              <a:off x="0" y="0"/>
              <a:ext cx="1502156" cy="1502156"/>
            </a:xfrm>
            <a:custGeom>
              <a:avLst/>
              <a:gdLst/>
              <a:ahLst/>
              <a:cxnLst/>
              <a:rect r="r" b="b" t="t" l="l"/>
              <a:pathLst>
                <a:path h="1502156" w="1502156">
                  <a:moveTo>
                    <a:pt x="0" y="751078"/>
                  </a:moveTo>
                  <a:cubicBezTo>
                    <a:pt x="0" y="336296"/>
                    <a:pt x="336296" y="0"/>
                    <a:pt x="751078" y="0"/>
                  </a:cubicBezTo>
                  <a:lnTo>
                    <a:pt x="751078" y="53975"/>
                  </a:lnTo>
                  <a:lnTo>
                    <a:pt x="751078" y="0"/>
                  </a:lnTo>
                  <a:cubicBezTo>
                    <a:pt x="1165860" y="0"/>
                    <a:pt x="1502156" y="336296"/>
                    <a:pt x="1502156" y="751078"/>
                  </a:cubicBezTo>
                  <a:lnTo>
                    <a:pt x="1448181" y="751078"/>
                  </a:lnTo>
                  <a:lnTo>
                    <a:pt x="1502156" y="751078"/>
                  </a:lnTo>
                  <a:cubicBezTo>
                    <a:pt x="1502156" y="1165860"/>
                    <a:pt x="1165860" y="1502156"/>
                    <a:pt x="751078" y="1502156"/>
                  </a:cubicBezTo>
                  <a:lnTo>
                    <a:pt x="751078" y="1448181"/>
                  </a:lnTo>
                  <a:lnTo>
                    <a:pt x="751078" y="1502156"/>
                  </a:lnTo>
                  <a:cubicBezTo>
                    <a:pt x="336296" y="1502156"/>
                    <a:pt x="0" y="1165860"/>
                    <a:pt x="0" y="751078"/>
                  </a:cubicBezTo>
                  <a:lnTo>
                    <a:pt x="53975" y="751078"/>
                  </a:lnTo>
                  <a:lnTo>
                    <a:pt x="107950" y="751078"/>
                  </a:lnTo>
                  <a:lnTo>
                    <a:pt x="53975" y="751078"/>
                  </a:lnTo>
                  <a:lnTo>
                    <a:pt x="0" y="751078"/>
                  </a:lnTo>
                  <a:moveTo>
                    <a:pt x="107950" y="751078"/>
                  </a:moveTo>
                  <a:cubicBezTo>
                    <a:pt x="107950" y="780923"/>
                    <a:pt x="83820" y="805053"/>
                    <a:pt x="53975" y="805053"/>
                  </a:cubicBezTo>
                  <a:cubicBezTo>
                    <a:pt x="24130" y="805053"/>
                    <a:pt x="0" y="780923"/>
                    <a:pt x="0" y="751078"/>
                  </a:cubicBezTo>
                  <a:cubicBezTo>
                    <a:pt x="0" y="721233"/>
                    <a:pt x="24130" y="697103"/>
                    <a:pt x="53975" y="697103"/>
                  </a:cubicBezTo>
                  <a:cubicBezTo>
                    <a:pt x="83820" y="697103"/>
                    <a:pt x="107950" y="721233"/>
                    <a:pt x="107950" y="751078"/>
                  </a:cubicBezTo>
                  <a:cubicBezTo>
                    <a:pt x="107950" y="1106297"/>
                    <a:pt x="395859" y="1394206"/>
                    <a:pt x="751078" y="1394206"/>
                  </a:cubicBezTo>
                  <a:cubicBezTo>
                    <a:pt x="1106297" y="1394206"/>
                    <a:pt x="1394206" y="1106297"/>
                    <a:pt x="1394206" y="751078"/>
                  </a:cubicBezTo>
                  <a:cubicBezTo>
                    <a:pt x="1394206" y="395859"/>
                    <a:pt x="1106297" y="107950"/>
                    <a:pt x="751078" y="107950"/>
                  </a:cubicBezTo>
                  <a:lnTo>
                    <a:pt x="751078" y="53975"/>
                  </a:lnTo>
                  <a:lnTo>
                    <a:pt x="751078" y="107950"/>
                  </a:lnTo>
                  <a:cubicBezTo>
                    <a:pt x="395859" y="107950"/>
                    <a:pt x="107950" y="395859"/>
                    <a:pt x="107950" y="751078"/>
                  </a:cubicBezTo>
                  <a:close/>
                </a:path>
              </a:pathLst>
            </a:custGeom>
            <a:solidFill>
              <a:srgbClr val="000000"/>
            </a:solidFill>
          </p:spPr>
        </p:sp>
      </p:grpSp>
      <p:grpSp>
        <p:nvGrpSpPr>
          <p:cNvPr name="Group 15" id="15"/>
          <p:cNvGrpSpPr/>
          <p:nvPr/>
        </p:nvGrpSpPr>
        <p:grpSpPr>
          <a:xfrm rot="0">
            <a:off x="7016534" y="3144634"/>
            <a:ext cx="1121865" cy="1121865"/>
            <a:chOff x="0" y="0"/>
            <a:chExt cx="1495820" cy="1495820"/>
          </a:xfrm>
        </p:grpSpPr>
        <p:sp>
          <p:nvSpPr>
            <p:cNvPr name="Freeform 16" id="16"/>
            <p:cNvSpPr/>
            <p:nvPr/>
          </p:nvSpPr>
          <p:spPr>
            <a:xfrm flipH="false" flipV="false" rot="0">
              <a:off x="50800" y="50800"/>
              <a:ext cx="1394206" cy="1394206"/>
            </a:xfrm>
            <a:custGeom>
              <a:avLst/>
              <a:gdLst/>
              <a:ahLst/>
              <a:cxnLst/>
              <a:rect r="r" b="b" t="t" l="l"/>
              <a:pathLst>
                <a:path h="1394206" w="1394206">
                  <a:moveTo>
                    <a:pt x="0" y="697103"/>
                  </a:moveTo>
                  <a:cubicBezTo>
                    <a:pt x="0" y="312166"/>
                    <a:pt x="312166" y="0"/>
                    <a:pt x="697103" y="0"/>
                  </a:cubicBezTo>
                  <a:cubicBezTo>
                    <a:pt x="1082040" y="0"/>
                    <a:pt x="1394206" y="312166"/>
                    <a:pt x="1394206" y="697103"/>
                  </a:cubicBezTo>
                  <a:cubicBezTo>
                    <a:pt x="1394206" y="1082040"/>
                    <a:pt x="1082040" y="1394206"/>
                    <a:pt x="697103" y="1394206"/>
                  </a:cubicBezTo>
                  <a:cubicBezTo>
                    <a:pt x="312166" y="1394206"/>
                    <a:pt x="0" y="1082167"/>
                    <a:pt x="0" y="697103"/>
                  </a:cubicBezTo>
                  <a:close/>
                </a:path>
              </a:pathLst>
            </a:custGeom>
            <a:solidFill>
              <a:srgbClr val="FFD505"/>
            </a:solidFill>
          </p:spPr>
        </p:sp>
        <p:sp>
          <p:nvSpPr>
            <p:cNvPr name="Freeform 17" id="17"/>
            <p:cNvSpPr/>
            <p:nvPr/>
          </p:nvSpPr>
          <p:spPr>
            <a:xfrm flipH="false" flipV="false" rot="0">
              <a:off x="0" y="0"/>
              <a:ext cx="1495806" cy="1495806"/>
            </a:xfrm>
            <a:custGeom>
              <a:avLst/>
              <a:gdLst/>
              <a:ahLst/>
              <a:cxnLst/>
              <a:rect r="r" b="b" t="t" l="l"/>
              <a:pathLst>
                <a:path h="1495806" w="1495806">
                  <a:moveTo>
                    <a:pt x="0" y="747903"/>
                  </a:moveTo>
                  <a:cubicBezTo>
                    <a:pt x="0" y="334899"/>
                    <a:pt x="334899" y="0"/>
                    <a:pt x="747903" y="0"/>
                  </a:cubicBezTo>
                  <a:lnTo>
                    <a:pt x="747903" y="50800"/>
                  </a:lnTo>
                  <a:lnTo>
                    <a:pt x="747903" y="0"/>
                  </a:lnTo>
                  <a:cubicBezTo>
                    <a:pt x="1160907" y="0"/>
                    <a:pt x="1495806" y="334899"/>
                    <a:pt x="1495806" y="747903"/>
                  </a:cubicBezTo>
                  <a:lnTo>
                    <a:pt x="1445006" y="747903"/>
                  </a:lnTo>
                  <a:lnTo>
                    <a:pt x="1495806" y="747903"/>
                  </a:lnTo>
                  <a:cubicBezTo>
                    <a:pt x="1495806" y="1160907"/>
                    <a:pt x="1160907" y="1495806"/>
                    <a:pt x="747903" y="1495806"/>
                  </a:cubicBezTo>
                  <a:lnTo>
                    <a:pt x="747903" y="1445006"/>
                  </a:lnTo>
                  <a:lnTo>
                    <a:pt x="747903" y="1495806"/>
                  </a:lnTo>
                  <a:cubicBezTo>
                    <a:pt x="334899" y="1495806"/>
                    <a:pt x="0" y="1160907"/>
                    <a:pt x="0" y="747903"/>
                  </a:cubicBezTo>
                  <a:lnTo>
                    <a:pt x="50800" y="747903"/>
                  </a:lnTo>
                  <a:lnTo>
                    <a:pt x="101600" y="747903"/>
                  </a:lnTo>
                  <a:lnTo>
                    <a:pt x="50800" y="747903"/>
                  </a:lnTo>
                  <a:lnTo>
                    <a:pt x="0" y="747903"/>
                  </a:lnTo>
                  <a:moveTo>
                    <a:pt x="101600" y="747903"/>
                  </a:moveTo>
                  <a:cubicBezTo>
                    <a:pt x="101600" y="775970"/>
                    <a:pt x="78867" y="798703"/>
                    <a:pt x="50800" y="798703"/>
                  </a:cubicBezTo>
                  <a:cubicBezTo>
                    <a:pt x="22733" y="798703"/>
                    <a:pt x="0" y="775970"/>
                    <a:pt x="0" y="747903"/>
                  </a:cubicBezTo>
                  <a:cubicBezTo>
                    <a:pt x="0" y="719836"/>
                    <a:pt x="22733" y="697103"/>
                    <a:pt x="50800" y="697103"/>
                  </a:cubicBezTo>
                  <a:cubicBezTo>
                    <a:pt x="78867" y="697103"/>
                    <a:pt x="101600" y="719836"/>
                    <a:pt x="101600" y="747903"/>
                  </a:cubicBezTo>
                  <a:cubicBezTo>
                    <a:pt x="101600" y="1104900"/>
                    <a:pt x="390906" y="1394206"/>
                    <a:pt x="747903" y="1394206"/>
                  </a:cubicBezTo>
                  <a:cubicBezTo>
                    <a:pt x="1104900" y="1394206"/>
                    <a:pt x="1394206" y="1104900"/>
                    <a:pt x="1394206" y="747903"/>
                  </a:cubicBezTo>
                  <a:cubicBezTo>
                    <a:pt x="1394206" y="390906"/>
                    <a:pt x="1104900" y="101600"/>
                    <a:pt x="747903" y="101600"/>
                  </a:cubicBezTo>
                  <a:lnTo>
                    <a:pt x="747903" y="50800"/>
                  </a:lnTo>
                  <a:lnTo>
                    <a:pt x="747903" y="101600"/>
                  </a:lnTo>
                  <a:cubicBezTo>
                    <a:pt x="390906" y="101600"/>
                    <a:pt x="101600" y="390906"/>
                    <a:pt x="101600" y="747903"/>
                  </a:cubicBezTo>
                  <a:close/>
                </a:path>
              </a:pathLst>
            </a:custGeom>
            <a:solidFill>
              <a:srgbClr val="000000"/>
            </a:solidFill>
          </p:spPr>
        </p:sp>
      </p:grpSp>
      <p:grpSp>
        <p:nvGrpSpPr>
          <p:cNvPr name="Group 18" id="18"/>
          <p:cNvGrpSpPr/>
          <p:nvPr/>
        </p:nvGrpSpPr>
        <p:grpSpPr>
          <a:xfrm rot="0">
            <a:off x="1336935" y="2732089"/>
            <a:ext cx="5183725" cy="1156342"/>
            <a:chOff x="0" y="0"/>
            <a:chExt cx="6911634" cy="1541790"/>
          </a:xfrm>
        </p:grpSpPr>
        <p:sp>
          <p:nvSpPr>
            <p:cNvPr name="Freeform 19" id="19"/>
            <p:cNvSpPr/>
            <p:nvPr/>
          </p:nvSpPr>
          <p:spPr>
            <a:xfrm flipH="false" flipV="false" rot="0">
              <a:off x="27779" y="41435"/>
              <a:ext cx="6856061" cy="1458911"/>
            </a:xfrm>
            <a:custGeom>
              <a:avLst/>
              <a:gdLst/>
              <a:ahLst/>
              <a:cxnLst/>
              <a:rect r="r" b="b" t="t" l="l"/>
              <a:pathLst>
                <a:path h="1458911" w="6856061">
                  <a:moveTo>
                    <a:pt x="0" y="729455"/>
                  </a:moveTo>
                  <a:cubicBezTo>
                    <a:pt x="0" y="326504"/>
                    <a:pt x="229596" y="0"/>
                    <a:pt x="512667" y="0"/>
                  </a:cubicBezTo>
                  <a:lnTo>
                    <a:pt x="6343395" y="0"/>
                  </a:lnTo>
                  <a:cubicBezTo>
                    <a:pt x="6626605" y="0"/>
                    <a:pt x="6856061" y="326504"/>
                    <a:pt x="6856061" y="729455"/>
                  </a:cubicBezTo>
                  <a:cubicBezTo>
                    <a:pt x="6856061" y="1132406"/>
                    <a:pt x="6626604" y="1458910"/>
                    <a:pt x="6343395" y="1458910"/>
                  </a:cubicBezTo>
                  <a:lnTo>
                    <a:pt x="512667" y="1458910"/>
                  </a:lnTo>
                  <a:cubicBezTo>
                    <a:pt x="229596" y="1458910"/>
                    <a:pt x="0" y="1132406"/>
                    <a:pt x="0" y="729455"/>
                  </a:cubicBezTo>
                  <a:close/>
                </a:path>
              </a:pathLst>
            </a:custGeom>
            <a:solidFill>
              <a:srgbClr val="FFD505"/>
            </a:solidFill>
          </p:spPr>
        </p:sp>
        <p:sp>
          <p:nvSpPr>
            <p:cNvPr name="Freeform 20" id="20"/>
            <p:cNvSpPr/>
            <p:nvPr/>
          </p:nvSpPr>
          <p:spPr>
            <a:xfrm flipH="false" flipV="false" rot="0">
              <a:off x="0" y="0"/>
              <a:ext cx="6911619" cy="1541780"/>
            </a:xfrm>
            <a:custGeom>
              <a:avLst/>
              <a:gdLst/>
              <a:ahLst/>
              <a:cxnLst/>
              <a:rect r="r" b="b" t="t" l="l"/>
              <a:pathLst>
                <a:path h="1541780" w="6911619">
                  <a:moveTo>
                    <a:pt x="0" y="770890"/>
                  </a:moveTo>
                  <a:cubicBezTo>
                    <a:pt x="0" y="343285"/>
                    <a:pt x="243207" y="0"/>
                    <a:pt x="540446" y="0"/>
                  </a:cubicBezTo>
                  <a:lnTo>
                    <a:pt x="6371174" y="0"/>
                  </a:lnTo>
                  <a:lnTo>
                    <a:pt x="6371174" y="41435"/>
                  </a:lnTo>
                  <a:lnTo>
                    <a:pt x="6371174" y="0"/>
                  </a:lnTo>
                  <a:cubicBezTo>
                    <a:pt x="6668412" y="0"/>
                    <a:pt x="6911619" y="343285"/>
                    <a:pt x="6911619" y="770890"/>
                  </a:cubicBezTo>
                  <a:lnTo>
                    <a:pt x="6883840" y="770890"/>
                  </a:lnTo>
                  <a:lnTo>
                    <a:pt x="6911619" y="770890"/>
                  </a:lnTo>
                  <a:lnTo>
                    <a:pt x="6883840" y="770890"/>
                  </a:lnTo>
                  <a:lnTo>
                    <a:pt x="6911619" y="770890"/>
                  </a:lnTo>
                  <a:cubicBezTo>
                    <a:pt x="6911619" y="1198494"/>
                    <a:pt x="6668412" y="1541780"/>
                    <a:pt x="6371174" y="1541780"/>
                  </a:cubicBezTo>
                  <a:lnTo>
                    <a:pt x="6371174" y="1500345"/>
                  </a:lnTo>
                  <a:lnTo>
                    <a:pt x="6371174" y="1541780"/>
                  </a:lnTo>
                  <a:lnTo>
                    <a:pt x="540446" y="1541780"/>
                  </a:lnTo>
                  <a:lnTo>
                    <a:pt x="540446" y="1500345"/>
                  </a:lnTo>
                  <a:lnTo>
                    <a:pt x="540446" y="1541780"/>
                  </a:lnTo>
                  <a:cubicBezTo>
                    <a:pt x="243207" y="1541780"/>
                    <a:pt x="0" y="1198494"/>
                    <a:pt x="0" y="770890"/>
                  </a:cubicBezTo>
                  <a:moveTo>
                    <a:pt x="55559" y="770890"/>
                  </a:moveTo>
                  <a:lnTo>
                    <a:pt x="27779" y="770890"/>
                  </a:lnTo>
                  <a:lnTo>
                    <a:pt x="55559" y="770890"/>
                  </a:lnTo>
                  <a:cubicBezTo>
                    <a:pt x="55559" y="1148980"/>
                    <a:pt x="271403" y="1458911"/>
                    <a:pt x="540446" y="1458911"/>
                  </a:cubicBezTo>
                  <a:lnTo>
                    <a:pt x="6371174" y="1458911"/>
                  </a:lnTo>
                  <a:cubicBezTo>
                    <a:pt x="6640216" y="1458911"/>
                    <a:pt x="6856061" y="1148980"/>
                    <a:pt x="6856061" y="770890"/>
                  </a:cubicBezTo>
                  <a:cubicBezTo>
                    <a:pt x="6856061" y="392800"/>
                    <a:pt x="6640216" y="82869"/>
                    <a:pt x="6371174" y="82869"/>
                  </a:cubicBezTo>
                  <a:lnTo>
                    <a:pt x="540446" y="82869"/>
                  </a:lnTo>
                  <a:lnTo>
                    <a:pt x="540446" y="41435"/>
                  </a:lnTo>
                  <a:lnTo>
                    <a:pt x="540446" y="82869"/>
                  </a:lnTo>
                  <a:cubicBezTo>
                    <a:pt x="271403" y="82869"/>
                    <a:pt x="55559" y="392800"/>
                    <a:pt x="55559" y="770890"/>
                  </a:cubicBezTo>
                  <a:close/>
                </a:path>
              </a:pathLst>
            </a:custGeom>
            <a:solidFill>
              <a:srgbClr val="000000"/>
            </a:solidFill>
          </p:spPr>
        </p:sp>
        <p:sp>
          <p:nvSpPr>
            <p:cNvPr name="TextBox 21" id="21"/>
            <p:cNvSpPr txBox="true"/>
            <p:nvPr/>
          </p:nvSpPr>
          <p:spPr>
            <a:xfrm>
              <a:off x="0" y="-28575"/>
              <a:ext cx="6911634" cy="1570365"/>
            </a:xfrm>
            <a:prstGeom prst="rect">
              <a:avLst/>
            </a:prstGeom>
          </p:spPr>
          <p:txBody>
            <a:bodyPr anchor="ctr" rtlCol="false" tIns="50800" lIns="50800" bIns="50800" rIns="50800"/>
            <a:lstStyle/>
            <a:p>
              <a:pPr algn="ctr">
                <a:lnSpc>
                  <a:spcPts val="3240"/>
                </a:lnSpc>
              </a:pPr>
              <a:r>
                <a:rPr lang="en-US" sz="2700">
                  <a:solidFill>
                    <a:srgbClr val="000000"/>
                  </a:solidFill>
                  <a:latin typeface="Poppins Bold"/>
                </a:rPr>
                <a:t>Accessibility in Emergency Situations</a:t>
              </a:r>
            </a:p>
          </p:txBody>
        </p:sp>
      </p:grpSp>
      <p:grpSp>
        <p:nvGrpSpPr>
          <p:cNvPr name="Group 22" id="22"/>
          <p:cNvGrpSpPr/>
          <p:nvPr/>
        </p:nvGrpSpPr>
        <p:grpSpPr>
          <a:xfrm rot="0">
            <a:off x="12295958" y="2732089"/>
            <a:ext cx="5699315" cy="1156342"/>
            <a:chOff x="0" y="0"/>
            <a:chExt cx="7599087" cy="1541790"/>
          </a:xfrm>
        </p:grpSpPr>
        <p:sp>
          <p:nvSpPr>
            <p:cNvPr name="Freeform 23" id="23"/>
            <p:cNvSpPr/>
            <p:nvPr/>
          </p:nvSpPr>
          <p:spPr>
            <a:xfrm flipH="false" flipV="false" rot="0">
              <a:off x="30542" y="41435"/>
              <a:ext cx="7537986" cy="1458911"/>
            </a:xfrm>
            <a:custGeom>
              <a:avLst/>
              <a:gdLst/>
              <a:ahLst/>
              <a:cxnLst/>
              <a:rect r="r" b="b" t="t" l="l"/>
              <a:pathLst>
                <a:path h="1458911" w="7537986">
                  <a:moveTo>
                    <a:pt x="0" y="729455"/>
                  </a:moveTo>
                  <a:cubicBezTo>
                    <a:pt x="0" y="326504"/>
                    <a:pt x="252432" y="0"/>
                    <a:pt x="563658" y="0"/>
                  </a:cubicBezTo>
                  <a:lnTo>
                    <a:pt x="6974330" y="0"/>
                  </a:lnTo>
                  <a:cubicBezTo>
                    <a:pt x="7285708" y="0"/>
                    <a:pt x="7537987" y="326504"/>
                    <a:pt x="7537987" y="729455"/>
                  </a:cubicBezTo>
                  <a:cubicBezTo>
                    <a:pt x="7537987" y="1132406"/>
                    <a:pt x="7285708" y="1458910"/>
                    <a:pt x="6974330" y="1458910"/>
                  </a:cubicBezTo>
                  <a:lnTo>
                    <a:pt x="563658" y="1458910"/>
                  </a:lnTo>
                  <a:cubicBezTo>
                    <a:pt x="252432" y="1458910"/>
                    <a:pt x="0" y="1132406"/>
                    <a:pt x="0" y="729455"/>
                  </a:cubicBezTo>
                  <a:close/>
                </a:path>
              </a:pathLst>
            </a:custGeom>
            <a:solidFill>
              <a:srgbClr val="FF6A13"/>
            </a:solidFill>
          </p:spPr>
        </p:sp>
        <p:sp>
          <p:nvSpPr>
            <p:cNvPr name="Freeform 24" id="24"/>
            <p:cNvSpPr/>
            <p:nvPr/>
          </p:nvSpPr>
          <p:spPr>
            <a:xfrm flipH="false" flipV="false" rot="0">
              <a:off x="0" y="0"/>
              <a:ext cx="7599071" cy="1541780"/>
            </a:xfrm>
            <a:custGeom>
              <a:avLst/>
              <a:gdLst/>
              <a:ahLst/>
              <a:cxnLst/>
              <a:rect r="r" b="b" t="t" l="l"/>
              <a:pathLst>
                <a:path h="1541780" w="7599071">
                  <a:moveTo>
                    <a:pt x="0" y="770890"/>
                  </a:moveTo>
                  <a:cubicBezTo>
                    <a:pt x="0" y="343285"/>
                    <a:pt x="267398" y="0"/>
                    <a:pt x="594200" y="0"/>
                  </a:cubicBezTo>
                  <a:lnTo>
                    <a:pt x="7004872" y="0"/>
                  </a:lnTo>
                  <a:lnTo>
                    <a:pt x="7004872" y="41435"/>
                  </a:lnTo>
                  <a:lnTo>
                    <a:pt x="7004872" y="0"/>
                  </a:lnTo>
                  <a:cubicBezTo>
                    <a:pt x="7331673" y="0"/>
                    <a:pt x="7599071" y="343285"/>
                    <a:pt x="7599071" y="770890"/>
                  </a:cubicBezTo>
                  <a:lnTo>
                    <a:pt x="7568529" y="770890"/>
                  </a:lnTo>
                  <a:lnTo>
                    <a:pt x="7599071" y="770890"/>
                  </a:lnTo>
                  <a:lnTo>
                    <a:pt x="7568529" y="770890"/>
                  </a:lnTo>
                  <a:lnTo>
                    <a:pt x="7599071" y="770890"/>
                  </a:lnTo>
                  <a:cubicBezTo>
                    <a:pt x="7599071" y="1198494"/>
                    <a:pt x="7331673" y="1541780"/>
                    <a:pt x="7004872" y="1541780"/>
                  </a:cubicBezTo>
                  <a:lnTo>
                    <a:pt x="7004872" y="1500345"/>
                  </a:lnTo>
                  <a:lnTo>
                    <a:pt x="7004872" y="1541780"/>
                  </a:lnTo>
                  <a:lnTo>
                    <a:pt x="594200" y="1541780"/>
                  </a:lnTo>
                  <a:lnTo>
                    <a:pt x="594200" y="1500345"/>
                  </a:lnTo>
                  <a:lnTo>
                    <a:pt x="594200" y="1541780"/>
                  </a:lnTo>
                  <a:cubicBezTo>
                    <a:pt x="267398" y="1541780"/>
                    <a:pt x="0" y="1198494"/>
                    <a:pt x="0" y="770890"/>
                  </a:cubicBezTo>
                  <a:moveTo>
                    <a:pt x="61085" y="770890"/>
                  </a:moveTo>
                  <a:lnTo>
                    <a:pt x="30542" y="770890"/>
                  </a:lnTo>
                  <a:lnTo>
                    <a:pt x="61085" y="770890"/>
                  </a:lnTo>
                  <a:cubicBezTo>
                    <a:pt x="61085" y="1148980"/>
                    <a:pt x="298398" y="1458911"/>
                    <a:pt x="594200" y="1458911"/>
                  </a:cubicBezTo>
                  <a:lnTo>
                    <a:pt x="7004872" y="1458911"/>
                  </a:lnTo>
                  <a:cubicBezTo>
                    <a:pt x="7300673" y="1458911"/>
                    <a:pt x="7537987" y="1148980"/>
                    <a:pt x="7537987" y="770890"/>
                  </a:cubicBezTo>
                  <a:cubicBezTo>
                    <a:pt x="7537987" y="392800"/>
                    <a:pt x="7300673" y="82869"/>
                    <a:pt x="7004872" y="82869"/>
                  </a:cubicBezTo>
                  <a:lnTo>
                    <a:pt x="594200" y="82869"/>
                  </a:lnTo>
                  <a:lnTo>
                    <a:pt x="594200" y="41435"/>
                  </a:lnTo>
                  <a:lnTo>
                    <a:pt x="594200" y="82869"/>
                  </a:lnTo>
                  <a:cubicBezTo>
                    <a:pt x="298398" y="82869"/>
                    <a:pt x="61085" y="392800"/>
                    <a:pt x="61085" y="770890"/>
                  </a:cubicBezTo>
                  <a:close/>
                </a:path>
              </a:pathLst>
            </a:custGeom>
            <a:solidFill>
              <a:srgbClr val="000000"/>
            </a:solidFill>
          </p:spPr>
        </p:sp>
        <p:sp>
          <p:nvSpPr>
            <p:cNvPr name="TextBox 25" id="25"/>
            <p:cNvSpPr txBox="true"/>
            <p:nvPr/>
          </p:nvSpPr>
          <p:spPr>
            <a:xfrm>
              <a:off x="0" y="-28575"/>
              <a:ext cx="7599087" cy="1570365"/>
            </a:xfrm>
            <a:prstGeom prst="rect">
              <a:avLst/>
            </a:prstGeom>
          </p:spPr>
          <p:txBody>
            <a:bodyPr anchor="ctr" rtlCol="false" tIns="50800" lIns="50800" bIns="50800" rIns="50800"/>
            <a:lstStyle/>
            <a:p>
              <a:pPr algn="ctr">
                <a:lnSpc>
                  <a:spcPts val="3240"/>
                </a:lnSpc>
              </a:pPr>
              <a:r>
                <a:rPr lang="en-US" sz="2700">
                  <a:solidFill>
                    <a:srgbClr val="000000"/>
                  </a:solidFill>
                  <a:latin typeface="Poppins Bold"/>
                </a:rPr>
                <a:t>Usability and Functionality in Disaster-Affected Areas</a:t>
              </a:r>
            </a:p>
          </p:txBody>
        </p:sp>
      </p:grpSp>
      <p:sp>
        <p:nvSpPr>
          <p:cNvPr name="TextBox 26" id="26"/>
          <p:cNvSpPr txBox="true"/>
          <p:nvPr/>
        </p:nvSpPr>
        <p:spPr>
          <a:xfrm rot="0">
            <a:off x="1606959" y="4259355"/>
            <a:ext cx="4643677" cy="393845"/>
          </a:xfrm>
          <a:prstGeom prst="rect">
            <a:avLst/>
          </a:prstGeom>
        </p:spPr>
        <p:txBody>
          <a:bodyPr anchor="t" rtlCol="false" tIns="0" lIns="0" bIns="0" rIns="0">
            <a:spAutoFit/>
          </a:bodyPr>
          <a:lstStyle/>
          <a:p>
            <a:pPr algn="l" marL="0" indent="0" lvl="1">
              <a:lnSpc>
                <a:spcPts val="3096"/>
              </a:lnSpc>
              <a:spcBef>
                <a:spcPct val="0"/>
              </a:spcBef>
            </a:pPr>
            <a:r>
              <a:rPr lang="en-US" sz="2580">
                <a:solidFill>
                  <a:srgbClr val="000000"/>
                </a:solidFill>
                <a:latin typeface="Poppins Medium"/>
              </a:rPr>
              <a:t>---------------</a:t>
            </a:r>
          </a:p>
        </p:txBody>
      </p:sp>
      <p:sp>
        <p:nvSpPr>
          <p:cNvPr name="TextBox 27" id="27"/>
          <p:cNvSpPr txBox="true"/>
          <p:nvPr/>
        </p:nvSpPr>
        <p:spPr>
          <a:xfrm rot="0">
            <a:off x="12872485" y="4259355"/>
            <a:ext cx="4912018" cy="790426"/>
          </a:xfrm>
          <a:prstGeom prst="rect">
            <a:avLst/>
          </a:prstGeom>
        </p:spPr>
        <p:txBody>
          <a:bodyPr anchor="t" rtlCol="false" tIns="0" lIns="0" bIns="0" rIns="0">
            <a:spAutoFit/>
          </a:bodyPr>
          <a:lstStyle/>
          <a:p>
            <a:pPr algn="r" marL="0" indent="0" lvl="1">
              <a:lnSpc>
                <a:spcPts val="3096"/>
              </a:lnSpc>
              <a:spcBef>
                <a:spcPct val="0"/>
              </a:spcBef>
            </a:pPr>
            <a:r>
              <a:rPr lang="en-US" sz="2580">
                <a:solidFill>
                  <a:srgbClr val="000000"/>
                </a:solidFill>
                <a:latin typeface="Poppins Medium"/>
              </a:rPr>
              <a:t>--------------------------</a:t>
            </a:r>
          </a:p>
        </p:txBody>
      </p:sp>
      <p:sp>
        <p:nvSpPr>
          <p:cNvPr name="Freeform 28" id="28"/>
          <p:cNvSpPr/>
          <p:nvPr/>
        </p:nvSpPr>
        <p:spPr>
          <a:xfrm flipH="false" flipV="false" rot="0">
            <a:off x="7354101" y="3482202"/>
            <a:ext cx="446732" cy="446732"/>
          </a:xfrm>
          <a:custGeom>
            <a:avLst/>
            <a:gdLst/>
            <a:ahLst/>
            <a:cxnLst/>
            <a:rect r="r" b="b" t="t" l="l"/>
            <a:pathLst>
              <a:path h="446732" w="446732">
                <a:moveTo>
                  <a:pt x="0" y="0"/>
                </a:moveTo>
                <a:lnTo>
                  <a:pt x="446732" y="0"/>
                </a:lnTo>
                <a:lnTo>
                  <a:pt x="446732" y="446731"/>
                </a:lnTo>
                <a:lnTo>
                  <a:pt x="0" y="4467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false" flipV="false" rot="0">
            <a:off x="11013405" y="3500896"/>
            <a:ext cx="446732" cy="409341"/>
          </a:xfrm>
          <a:custGeom>
            <a:avLst/>
            <a:gdLst/>
            <a:ahLst/>
            <a:cxnLst/>
            <a:rect r="r" b="b" t="t" l="l"/>
            <a:pathLst>
              <a:path h="409341" w="446732">
                <a:moveTo>
                  <a:pt x="0" y="0"/>
                </a:moveTo>
                <a:lnTo>
                  <a:pt x="446732" y="0"/>
                </a:lnTo>
                <a:lnTo>
                  <a:pt x="446732" y="409341"/>
                </a:lnTo>
                <a:lnTo>
                  <a:pt x="0" y="4093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0" id="30"/>
          <p:cNvSpPr txBox="true"/>
          <p:nvPr/>
        </p:nvSpPr>
        <p:spPr>
          <a:xfrm rot="0">
            <a:off x="1336935" y="1884818"/>
            <a:ext cx="10836781" cy="466270"/>
          </a:xfrm>
          <a:prstGeom prst="rect">
            <a:avLst/>
          </a:prstGeom>
        </p:spPr>
        <p:txBody>
          <a:bodyPr anchor="t" rtlCol="false" tIns="0" lIns="0" bIns="0" rIns="0">
            <a:spAutoFit/>
          </a:bodyPr>
          <a:lstStyle/>
          <a:p>
            <a:pPr algn="l">
              <a:lnSpc>
                <a:spcPts val="3348"/>
              </a:lnSpc>
            </a:pPr>
            <a:r>
              <a:rPr lang="en-US" sz="3100">
                <a:solidFill>
                  <a:srgbClr val="000000"/>
                </a:solidFill>
                <a:latin typeface="Poppins Semi-Bold"/>
              </a:rPr>
              <a:t>Criteria for Evaluating Offline and Online Capabilities:</a:t>
            </a:r>
          </a:p>
        </p:txBody>
      </p:sp>
      <p:grpSp>
        <p:nvGrpSpPr>
          <p:cNvPr name="Group 31" id="31"/>
          <p:cNvGrpSpPr/>
          <p:nvPr/>
        </p:nvGrpSpPr>
        <p:grpSpPr>
          <a:xfrm rot="0">
            <a:off x="2335646" y="6755870"/>
            <a:ext cx="13538608" cy="1974916"/>
            <a:chOff x="0" y="0"/>
            <a:chExt cx="25546660" cy="3726564"/>
          </a:xfrm>
        </p:grpSpPr>
        <p:sp>
          <p:nvSpPr>
            <p:cNvPr name="Freeform 32" id="32"/>
            <p:cNvSpPr/>
            <p:nvPr/>
          </p:nvSpPr>
          <p:spPr>
            <a:xfrm flipH="false" flipV="false" rot="0">
              <a:off x="30086" y="13274"/>
              <a:ext cx="25486454" cy="3700009"/>
            </a:xfrm>
            <a:custGeom>
              <a:avLst/>
              <a:gdLst/>
              <a:ahLst/>
              <a:cxnLst/>
              <a:rect r="r" b="b" t="t" l="l"/>
              <a:pathLst>
                <a:path h="3700009" w="25486454">
                  <a:moveTo>
                    <a:pt x="0" y="305243"/>
                  </a:moveTo>
                  <a:cubicBezTo>
                    <a:pt x="0" y="136659"/>
                    <a:pt x="311238" y="0"/>
                    <a:pt x="695133" y="0"/>
                  </a:cubicBezTo>
                  <a:lnTo>
                    <a:pt x="24791321" y="0"/>
                  </a:lnTo>
                  <a:cubicBezTo>
                    <a:pt x="25175217" y="0"/>
                    <a:pt x="25486454" y="136659"/>
                    <a:pt x="25486454" y="305243"/>
                  </a:cubicBezTo>
                  <a:lnTo>
                    <a:pt x="25486454" y="3394767"/>
                  </a:lnTo>
                  <a:cubicBezTo>
                    <a:pt x="25486454" y="3563351"/>
                    <a:pt x="25175217" y="3700009"/>
                    <a:pt x="24791321" y="3700009"/>
                  </a:cubicBezTo>
                  <a:lnTo>
                    <a:pt x="695133" y="3700009"/>
                  </a:lnTo>
                  <a:cubicBezTo>
                    <a:pt x="311238" y="3700009"/>
                    <a:pt x="0" y="3563351"/>
                    <a:pt x="0" y="3394767"/>
                  </a:cubicBezTo>
                  <a:close/>
                </a:path>
              </a:pathLst>
            </a:custGeom>
            <a:solidFill>
              <a:srgbClr val="FFFFFF"/>
            </a:solidFill>
          </p:spPr>
        </p:sp>
        <p:sp>
          <p:nvSpPr>
            <p:cNvPr name="Freeform 33" id="33"/>
            <p:cNvSpPr/>
            <p:nvPr/>
          </p:nvSpPr>
          <p:spPr>
            <a:xfrm flipH="false" flipV="false" rot="0">
              <a:off x="0" y="0"/>
              <a:ext cx="25546627" cy="3726557"/>
            </a:xfrm>
            <a:custGeom>
              <a:avLst/>
              <a:gdLst/>
              <a:ahLst/>
              <a:cxnLst/>
              <a:rect r="r" b="b" t="t" l="l"/>
              <a:pathLst>
                <a:path h="3726557" w="25546627">
                  <a:moveTo>
                    <a:pt x="0" y="318517"/>
                  </a:moveTo>
                  <a:cubicBezTo>
                    <a:pt x="0" y="142566"/>
                    <a:pt x="324776" y="0"/>
                    <a:pt x="725219" y="0"/>
                  </a:cubicBezTo>
                  <a:lnTo>
                    <a:pt x="24821407" y="0"/>
                  </a:lnTo>
                  <a:lnTo>
                    <a:pt x="24821407" y="13274"/>
                  </a:lnTo>
                  <a:lnTo>
                    <a:pt x="24821407" y="0"/>
                  </a:lnTo>
                  <a:cubicBezTo>
                    <a:pt x="25221850" y="0"/>
                    <a:pt x="25546627" y="142566"/>
                    <a:pt x="25546627" y="318517"/>
                  </a:cubicBezTo>
                  <a:lnTo>
                    <a:pt x="25516540" y="318517"/>
                  </a:lnTo>
                  <a:lnTo>
                    <a:pt x="25546627" y="318517"/>
                  </a:lnTo>
                  <a:lnTo>
                    <a:pt x="25546627" y="3408041"/>
                  </a:lnTo>
                  <a:lnTo>
                    <a:pt x="25516540" y="3408041"/>
                  </a:lnTo>
                  <a:lnTo>
                    <a:pt x="25546627" y="3408041"/>
                  </a:lnTo>
                  <a:cubicBezTo>
                    <a:pt x="25546627" y="3583992"/>
                    <a:pt x="25221850" y="3726557"/>
                    <a:pt x="24821407" y="3726557"/>
                  </a:cubicBezTo>
                  <a:lnTo>
                    <a:pt x="24821407" y="3713283"/>
                  </a:lnTo>
                  <a:lnTo>
                    <a:pt x="24821407" y="3726557"/>
                  </a:lnTo>
                  <a:lnTo>
                    <a:pt x="725219" y="3726557"/>
                  </a:lnTo>
                  <a:lnTo>
                    <a:pt x="725219" y="3713283"/>
                  </a:lnTo>
                  <a:lnTo>
                    <a:pt x="725219" y="3726557"/>
                  </a:lnTo>
                  <a:cubicBezTo>
                    <a:pt x="324776" y="3726557"/>
                    <a:pt x="0" y="3583992"/>
                    <a:pt x="0" y="3408041"/>
                  </a:cubicBezTo>
                  <a:lnTo>
                    <a:pt x="0" y="318517"/>
                  </a:lnTo>
                  <a:lnTo>
                    <a:pt x="30086" y="318517"/>
                  </a:lnTo>
                  <a:lnTo>
                    <a:pt x="0" y="318517"/>
                  </a:lnTo>
                  <a:moveTo>
                    <a:pt x="60172" y="318517"/>
                  </a:moveTo>
                  <a:lnTo>
                    <a:pt x="60172" y="3408041"/>
                  </a:lnTo>
                  <a:lnTo>
                    <a:pt x="30086" y="3408041"/>
                  </a:lnTo>
                  <a:lnTo>
                    <a:pt x="60172" y="3408041"/>
                  </a:lnTo>
                  <a:cubicBezTo>
                    <a:pt x="60172" y="3569257"/>
                    <a:pt x="357871" y="3700009"/>
                    <a:pt x="725219" y="3700009"/>
                  </a:cubicBezTo>
                  <a:lnTo>
                    <a:pt x="24821407" y="3700009"/>
                  </a:lnTo>
                  <a:cubicBezTo>
                    <a:pt x="25188907" y="3700009"/>
                    <a:pt x="25486454" y="3569257"/>
                    <a:pt x="25486454" y="3408041"/>
                  </a:cubicBezTo>
                  <a:lnTo>
                    <a:pt x="25486454" y="318517"/>
                  </a:lnTo>
                  <a:cubicBezTo>
                    <a:pt x="25486454" y="157300"/>
                    <a:pt x="25188757" y="26549"/>
                    <a:pt x="24821407" y="26549"/>
                  </a:cubicBezTo>
                  <a:lnTo>
                    <a:pt x="725219" y="26549"/>
                  </a:lnTo>
                  <a:lnTo>
                    <a:pt x="725219" y="13274"/>
                  </a:lnTo>
                  <a:lnTo>
                    <a:pt x="725219" y="26549"/>
                  </a:lnTo>
                  <a:cubicBezTo>
                    <a:pt x="357871" y="26549"/>
                    <a:pt x="60172" y="157300"/>
                    <a:pt x="60172" y="318517"/>
                  </a:cubicBezTo>
                  <a:close/>
                </a:path>
              </a:pathLst>
            </a:custGeom>
            <a:solidFill>
              <a:srgbClr val="000000"/>
            </a:solidFill>
          </p:spPr>
        </p:sp>
      </p:grpSp>
      <p:grpSp>
        <p:nvGrpSpPr>
          <p:cNvPr name="Group 34" id="34"/>
          <p:cNvGrpSpPr/>
          <p:nvPr/>
        </p:nvGrpSpPr>
        <p:grpSpPr>
          <a:xfrm rot="-10800000">
            <a:off x="10612361" y="8628429"/>
            <a:ext cx="3133853" cy="204712"/>
            <a:chOff x="0" y="0"/>
            <a:chExt cx="5913420" cy="386282"/>
          </a:xfrm>
        </p:grpSpPr>
        <p:sp>
          <p:nvSpPr>
            <p:cNvPr name="Freeform 35" id="35"/>
            <p:cNvSpPr/>
            <p:nvPr/>
          </p:nvSpPr>
          <p:spPr>
            <a:xfrm flipH="false" flipV="false" rot="0">
              <a:off x="25400" y="25400"/>
              <a:ext cx="5862701" cy="335534"/>
            </a:xfrm>
            <a:custGeom>
              <a:avLst/>
              <a:gdLst/>
              <a:ahLst/>
              <a:cxnLst/>
              <a:rect r="r" b="b" t="t" l="l"/>
              <a:pathLst>
                <a:path h="335534" w="5862701">
                  <a:moveTo>
                    <a:pt x="0" y="167767"/>
                  </a:moveTo>
                  <a:cubicBezTo>
                    <a:pt x="0" y="260350"/>
                    <a:pt x="85725" y="335534"/>
                    <a:pt x="191516" y="335534"/>
                  </a:cubicBezTo>
                  <a:lnTo>
                    <a:pt x="5671185" y="335534"/>
                  </a:lnTo>
                  <a:cubicBezTo>
                    <a:pt x="5776976" y="335534"/>
                    <a:pt x="5862701" y="260477"/>
                    <a:pt x="5862701" y="167767"/>
                  </a:cubicBezTo>
                  <a:cubicBezTo>
                    <a:pt x="5862701" y="75057"/>
                    <a:pt x="5776849" y="0"/>
                    <a:pt x="5671185" y="0"/>
                  </a:cubicBezTo>
                  <a:lnTo>
                    <a:pt x="191516" y="0"/>
                  </a:lnTo>
                  <a:cubicBezTo>
                    <a:pt x="85725" y="0"/>
                    <a:pt x="0" y="75057"/>
                    <a:pt x="0" y="167767"/>
                  </a:cubicBezTo>
                  <a:close/>
                </a:path>
              </a:pathLst>
            </a:custGeom>
            <a:solidFill>
              <a:srgbClr val="FFC700"/>
            </a:solidFill>
          </p:spPr>
        </p:sp>
        <p:sp>
          <p:nvSpPr>
            <p:cNvPr name="Freeform 36" id="36"/>
            <p:cNvSpPr/>
            <p:nvPr/>
          </p:nvSpPr>
          <p:spPr>
            <a:xfrm flipH="false" flipV="false" rot="0">
              <a:off x="0" y="0"/>
              <a:ext cx="5913501" cy="386334"/>
            </a:xfrm>
            <a:custGeom>
              <a:avLst/>
              <a:gdLst/>
              <a:ahLst/>
              <a:cxnLst/>
              <a:rect r="r" b="b" t="t" l="l"/>
              <a:pathLst>
                <a:path h="386334" w="5913501">
                  <a:moveTo>
                    <a:pt x="50800" y="193167"/>
                  </a:moveTo>
                  <a:cubicBezTo>
                    <a:pt x="50800" y="268732"/>
                    <a:pt x="121920" y="335534"/>
                    <a:pt x="216916" y="335534"/>
                  </a:cubicBezTo>
                  <a:lnTo>
                    <a:pt x="216916" y="360934"/>
                  </a:lnTo>
                  <a:lnTo>
                    <a:pt x="216916" y="335534"/>
                  </a:lnTo>
                  <a:lnTo>
                    <a:pt x="5696585" y="335534"/>
                  </a:lnTo>
                  <a:cubicBezTo>
                    <a:pt x="5791581" y="335534"/>
                    <a:pt x="5862701" y="268732"/>
                    <a:pt x="5862701" y="193167"/>
                  </a:cubicBezTo>
                  <a:lnTo>
                    <a:pt x="5888101" y="193167"/>
                  </a:lnTo>
                  <a:lnTo>
                    <a:pt x="5862701" y="193167"/>
                  </a:lnTo>
                  <a:lnTo>
                    <a:pt x="5888101" y="193167"/>
                  </a:lnTo>
                  <a:lnTo>
                    <a:pt x="5862701" y="193167"/>
                  </a:lnTo>
                  <a:cubicBezTo>
                    <a:pt x="5862701" y="117602"/>
                    <a:pt x="5791581" y="50800"/>
                    <a:pt x="5696585" y="50800"/>
                  </a:cubicBezTo>
                  <a:lnTo>
                    <a:pt x="5696585" y="25400"/>
                  </a:lnTo>
                  <a:lnTo>
                    <a:pt x="5696585" y="50800"/>
                  </a:lnTo>
                  <a:lnTo>
                    <a:pt x="216916" y="50800"/>
                  </a:lnTo>
                  <a:lnTo>
                    <a:pt x="216916" y="25400"/>
                  </a:lnTo>
                  <a:lnTo>
                    <a:pt x="216916" y="50800"/>
                  </a:lnTo>
                  <a:cubicBezTo>
                    <a:pt x="121920" y="50800"/>
                    <a:pt x="50800" y="117602"/>
                    <a:pt x="50800" y="193167"/>
                  </a:cubicBezTo>
                  <a:lnTo>
                    <a:pt x="25400" y="193167"/>
                  </a:lnTo>
                  <a:lnTo>
                    <a:pt x="50800" y="193167"/>
                  </a:lnTo>
                  <a:lnTo>
                    <a:pt x="25400" y="193167"/>
                  </a:lnTo>
                  <a:lnTo>
                    <a:pt x="50800" y="193167"/>
                  </a:lnTo>
                  <a:moveTo>
                    <a:pt x="0" y="193167"/>
                  </a:moveTo>
                  <a:cubicBezTo>
                    <a:pt x="0" y="83439"/>
                    <a:pt x="100330" y="0"/>
                    <a:pt x="216916" y="0"/>
                  </a:cubicBezTo>
                  <a:lnTo>
                    <a:pt x="5696585" y="0"/>
                  </a:lnTo>
                  <a:cubicBezTo>
                    <a:pt x="5813044" y="0"/>
                    <a:pt x="5913501" y="83439"/>
                    <a:pt x="5913501" y="193167"/>
                  </a:cubicBezTo>
                  <a:cubicBezTo>
                    <a:pt x="5913501" y="302895"/>
                    <a:pt x="5813171" y="386334"/>
                    <a:pt x="5696585" y="386334"/>
                  </a:cubicBezTo>
                  <a:lnTo>
                    <a:pt x="5696585" y="360934"/>
                  </a:lnTo>
                  <a:lnTo>
                    <a:pt x="5696585" y="386334"/>
                  </a:lnTo>
                  <a:lnTo>
                    <a:pt x="216916" y="386334"/>
                  </a:lnTo>
                  <a:cubicBezTo>
                    <a:pt x="100330" y="386334"/>
                    <a:pt x="0" y="302895"/>
                    <a:pt x="0" y="193167"/>
                  </a:cubicBezTo>
                  <a:close/>
                </a:path>
              </a:pathLst>
            </a:custGeom>
            <a:solidFill>
              <a:srgbClr val="000000"/>
            </a:solidFill>
          </p:spPr>
        </p:sp>
      </p:grpSp>
      <p:grpSp>
        <p:nvGrpSpPr>
          <p:cNvPr name="Group 37" id="37"/>
          <p:cNvGrpSpPr/>
          <p:nvPr/>
        </p:nvGrpSpPr>
        <p:grpSpPr>
          <a:xfrm rot="5400000">
            <a:off x="15418627" y="7665228"/>
            <a:ext cx="911254" cy="156200"/>
            <a:chOff x="0" y="0"/>
            <a:chExt cx="1719490" cy="294741"/>
          </a:xfrm>
        </p:grpSpPr>
        <p:sp>
          <p:nvSpPr>
            <p:cNvPr name="Freeform 38" id="38"/>
            <p:cNvSpPr/>
            <p:nvPr/>
          </p:nvSpPr>
          <p:spPr>
            <a:xfrm flipH="false" flipV="false" rot="0">
              <a:off x="7386" y="19381"/>
              <a:ext cx="1704742" cy="256019"/>
            </a:xfrm>
            <a:custGeom>
              <a:avLst/>
              <a:gdLst/>
              <a:ahLst/>
              <a:cxnLst/>
              <a:rect r="r" b="b" t="t" l="l"/>
              <a:pathLst>
                <a:path h="256019" w="1704742">
                  <a:moveTo>
                    <a:pt x="0" y="128009"/>
                  </a:moveTo>
                  <a:cubicBezTo>
                    <a:pt x="0" y="198652"/>
                    <a:pt x="24927" y="256019"/>
                    <a:pt x="55688" y="256019"/>
                  </a:cubicBezTo>
                  <a:lnTo>
                    <a:pt x="1649053" y="256019"/>
                  </a:lnTo>
                  <a:cubicBezTo>
                    <a:pt x="1679814" y="256019"/>
                    <a:pt x="1704741" y="198749"/>
                    <a:pt x="1704741" y="128009"/>
                  </a:cubicBezTo>
                  <a:cubicBezTo>
                    <a:pt x="1704741" y="57270"/>
                    <a:pt x="1679777" y="0"/>
                    <a:pt x="1649053" y="0"/>
                  </a:cubicBezTo>
                  <a:lnTo>
                    <a:pt x="55688" y="0"/>
                  </a:lnTo>
                  <a:cubicBezTo>
                    <a:pt x="24927" y="0"/>
                    <a:pt x="0" y="57270"/>
                    <a:pt x="0" y="128009"/>
                  </a:cubicBezTo>
                  <a:close/>
                </a:path>
              </a:pathLst>
            </a:custGeom>
            <a:solidFill>
              <a:srgbClr val="F14E1C"/>
            </a:solidFill>
          </p:spPr>
        </p:sp>
        <p:sp>
          <p:nvSpPr>
            <p:cNvPr name="Freeform 39" id="39"/>
            <p:cNvSpPr/>
            <p:nvPr/>
          </p:nvSpPr>
          <p:spPr>
            <a:xfrm flipH="false" flipV="false" rot="0">
              <a:off x="0" y="0"/>
              <a:ext cx="1719570" cy="294793"/>
            </a:xfrm>
            <a:custGeom>
              <a:avLst/>
              <a:gdLst/>
              <a:ahLst/>
              <a:cxnLst/>
              <a:rect r="r" b="b" t="t" l="l"/>
              <a:pathLst>
                <a:path h="294793" w="1719570">
                  <a:moveTo>
                    <a:pt x="14771" y="147390"/>
                  </a:moveTo>
                  <a:cubicBezTo>
                    <a:pt x="14771" y="205048"/>
                    <a:pt x="35452" y="256019"/>
                    <a:pt x="63074" y="256019"/>
                  </a:cubicBezTo>
                  <a:lnTo>
                    <a:pt x="63074" y="275400"/>
                  </a:lnTo>
                  <a:lnTo>
                    <a:pt x="63074" y="256019"/>
                  </a:lnTo>
                  <a:lnTo>
                    <a:pt x="1656439" y="256019"/>
                  </a:lnTo>
                  <a:cubicBezTo>
                    <a:pt x="1684062" y="256019"/>
                    <a:pt x="1704741" y="205048"/>
                    <a:pt x="1704741" y="147390"/>
                  </a:cubicBezTo>
                  <a:lnTo>
                    <a:pt x="1712127" y="147390"/>
                  </a:lnTo>
                  <a:lnTo>
                    <a:pt x="1704741" y="147390"/>
                  </a:lnTo>
                  <a:lnTo>
                    <a:pt x="1712127" y="147390"/>
                  </a:lnTo>
                  <a:lnTo>
                    <a:pt x="1704741" y="147390"/>
                  </a:lnTo>
                  <a:cubicBezTo>
                    <a:pt x="1704741" y="89733"/>
                    <a:pt x="1684062" y="38761"/>
                    <a:pt x="1656439" y="38761"/>
                  </a:cubicBezTo>
                  <a:lnTo>
                    <a:pt x="1656439" y="19381"/>
                  </a:lnTo>
                  <a:lnTo>
                    <a:pt x="1656439" y="38761"/>
                  </a:lnTo>
                  <a:lnTo>
                    <a:pt x="63074" y="38761"/>
                  </a:lnTo>
                  <a:lnTo>
                    <a:pt x="63074" y="19381"/>
                  </a:lnTo>
                  <a:lnTo>
                    <a:pt x="63074" y="38761"/>
                  </a:lnTo>
                  <a:cubicBezTo>
                    <a:pt x="35452" y="38761"/>
                    <a:pt x="14771" y="89733"/>
                    <a:pt x="14771" y="147390"/>
                  </a:cubicBezTo>
                  <a:lnTo>
                    <a:pt x="7386" y="147390"/>
                  </a:lnTo>
                  <a:lnTo>
                    <a:pt x="14771" y="147390"/>
                  </a:lnTo>
                  <a:lnTo>
                    <a:pt x="7386" y="147390"/>
                  </a:lnTo>
                  <a:lnTo>
                    <a:pt x="14771" y="147390"/>
                  </a:lnTo>
                  <a:moveTo>
                    <a:pt x="0" y="147390"/>
                  </a:moveTo>
                  <a:cubicBezTo>
                    <a:pt x="0" y="63666"/>
                    <a:pt x="29174" y="0"/>
                    <a:pt x="63074" y="0"/>
                  </a:cubicBezTo>
                  <a:lnTo>
                    <a:pt x="1656439" y="0"/>
                  </a:lnTo>
                  <a:cubicBezTo>
                    <a:pt x="1690302" y="0"/>
                    <a:pt x="1719570" y="63666"/>
                    <a:pt x="1719570" y="147390"/>
                  </a:cubicBezTo>
                  <a:cubicBezTo>
                    <a:pt x="1719570" y="231115"/>
                    <a:pt x="1690339" y="294793"/>
                    <a:pt x="1656439" y="294793"/>
                  </a:cubicBezTo>
                  <a:lnTo>
                    <a:pt x="1656439" y="275400"/>
                  </a:lnTo>
                  <a:lnTo>
                    <a:pt x="1656439" y="294793"/>
                  </a:lnTo>
                  <a:lnTo>
                    <a:pt x="63074" y="294793"/>
                  </a:lnTo>
                  <a:cubicBezTo>
                    <a:pt x="29174" y="294793"/>
                    <a:pt x="0" y="231115"/>
                    <a:pt x="0" y="147390"/>
                  </a:cubicBezTo>
                  <a:close/>
                </a:path>
              </a:pathLst>
            </a:custGeom>
            <a:solidFill>
              <a:srgbClr val="000000"/>
            </a:solidFill>
          </p:spPr>
        </p:sp>
      </p:grpSp>
      <p:sp>
        <p:nvSpPr>
          <p:cNvPr name="TextBox 40" id="40"/>
          <p:cNvSpPr txBox="true"/>
          <p:nvPr/>
        </p:nvSpPr>
        <p:spPr>
          <a:xfrm rot="0">
            <a:off x="2636834" y="7151496"/>
            <a:ext cx="13014333" cy="1190770"/>
          </a:xfrm>
          <a:prstGeom prst="rect">
            <a:avLst/>
          </a:prstGeom>
        </p:spPr>
        <p:txBody>
          <a:bodyPr anchor="t" rtlCol="false" tIns="0" lIns="0" bIns="0" rIns="0">
            <a:spAutoFit/>
          </a:bodyPr>
          <a:lstStyle/>
          <a:p>
            <a:pPr algn="l" marL="699166" indent="-349583" lvl="1">
              <a:lnSpc>
                <a:spcPts val="4857"/>
              </a:lnSpc>
              <a:buFont typeface="Arial"/>
              <a:buChar char="•"/>
            </a:pPr>
            <a:r>
              <a:rPr lang="en-US" sz="3238">
                <a:solidFill>
                  <a:srgbClr val="000000"/>
                </a:solidFill>
                <a:latin typeface="Montserrat Classic"/>
              </a:rPr>
              <a:t>Access to Critical Information Without Internet Connectivity</a:t>
            </a:r>
          </a:p>
          <a:p>
            <a:pPr algn="l" marL="699166" indent="-349583" lvl="1">
              <a:lnSpc>
                <a:spcPts val="4857"/>
              </a:lnSpc>
              <a:spcBef>
                <a:spcPct val="0"/>
              </a:spcBef>
              <a:buFont typeface="Arial"/>
              <a:buChar char="•"/>
            </a:pPr>
            <a:r>
              <a:rPr lang="en-US" sz="3238">
                <a:solidFill>
                  <a:srgbClr val="000000"/>
                </a:solidFill>
                <a:latin typeface="Montserrat Classic"/>
              </a:rPr>
              <a:t>Enhanced Usability and Accessibility in Remote Locations</a:t>
            </a:r>
          </a:p>
        </p:txBody>
      </p:sp>
      <p:sp>
        <p:nvSpPr>
          <p:cNvPr name="TextBox 41" id="41"/>
          <p:cNvSpPr txBox="true"/>
          <p:nvPr/>
        </p:nvSpPr>
        <p:spPr>
          <a:xfrm rot="0">
            <a:off x="3637626" y="6255552"/>
            <a:ext cx="10836781" cy="466270"/>
          </a:xfrm>
          <a:prstGeom prst="rect">
            <a:avLst/>
          </a:prstGeom>
        </p:spPr>
        <p:txBody>
          <a:bodyPr anchor="t" rtlCol="false" tIns="0" lIns="0" bIns="0" rIns="0">
            <a:spAutoFit/>
          </a:bodyPr>
          <a:lstStyle/>
          <a:p>
            <a:pPr algn="ctr">
              <a:lnSpc>
                <a:spcPts val="3348"/>
              </a:lnSpc>
            </a:pPr>
            <a:r>
              <a:rPr lang="en-US" sz="3100">
                <a:solidFill>
                  <a:srgbClr val="000000"/>
                </a:solidFill>
                <a:latin typeface="Poppins Semi-Bold"/>
              </a:rPr>
              <a:t>Explanation of Offline Capabilities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grpSp>
        <p:nvGrpSpPr>
          <p:cNvPr name="Group 2" id="2"/>
          <p:cNvGrpSpPr/>
          <p:nvPr/>
        </p:nvGrpSpPr>
        <p:grpSpPr>
          <a:xfrm rot="0">
            <a:off x="0" y="10185543"/>
            <a:ext cx="18288000" cy="115598"/>
            <a:chOff x="0" y="0"/>
            <a:chExt cx="24384000" cy="154130"/>
          </a:xfrm>
        </p:grpSpPr>
        <p:sp>
          <p:nvSpPr>
            <p:cNvPr name="Freeform 3" id="3"/>
            <p:cNvSpPr/>
            <p:nvPr/>
          </p:nvSpPr>
          <p:spPr>
            <a:xfrm flipH="false" flipV="false" rot="0">
              <a:off x="0" y="0"/>
              <a:ext cx="24384000" cy="154178"/>
            </a:xfrm>
            <a:custGeom>
              <a:avLst/>
              <a:gdLst/>
              <a:ahLst/>
              <a:cxnLst/>
              <a:rect r="r" b="b" t="t" l="l"/>
              <a:pathLst>
                <a:path h="154178" w="24384000">
                  <a:moveTo>
                    <a:pt x="0" y="0"/>
                  </a:moveTo>
                  <a:lnTo>
                    <a:pt x="24384000" y="0"/>
                  </a:lnTo>
                  <a:lnTo>
                    <a:pt x="24384000" y="154178"/>
                  </a:lnTo>
                  <a:lnTo>
                    <a:pt x="0" y="154178"/>
                  </a:lnTo>
                  <a:close/>
                </a:path>
              </a:pathLst>
            </a:custGeom>
            <a:solidFill>
              <a:srgbClr val="000000"/>
            </a:solidFill>
          </p:spPr>
        </p:sp>
      </p:grpSp>
      <p:grpSp>
        <p:nvGrpSpPr>
          <p:cNvPr name="Group 4" id="4"/>
          <p:cNvGrpSpPr/>
          <p:nvPr/>
        </p:nvGrpSpPr>
        <p:grpSpPr>
          <a:xfrm rot="-5400000">
            <a:off x="13367826" y="1239424"/>
            <a:ext cx="6159598" cy="3680749"/>
            <a:chOff x="0" y="0"/>
            <a:chExt cx="8212798" cy="4907666"/>
          </a:xfrm>
        </p:grpSpPr>
        <p:sp>
          <p:nvSpPr>
            <p:cNvPr name="Freeform 5" id="5"/>
            <p:cNvSpPr/>
            <p:nvPr/>
          </p:nvSpPr>
          <p:spPr>
            <a:xfrm flipH="false" flipV="false" rot="0">
              <a:off x="0" y="0"/>
              <a:ext cx="8212836" cy="4907661"/>
            </a:xfrm>
            <a:custGeom>
              <a:avLst/>
              <a:gdLst/>
              <a:ahLst/>
              <a:cxnLst/>
              <a:rect r="r" b="b" t="t" l="l"/>
              <a:pathLst>
                <a:path h="4907661" w="8212836">
                  <a:moveTo>
                    <a:pt x="79375" y="4907661"/>
                  </a:moveTo>
                  <a:lnTo>
                    <a:pt x="8133334" y="4907661"/>
                  </a:lnTo>
                  <a:lnTo>
                    <a:pt x="8191500" y="4526280"/>
                  </a:lnTo>
                  <a:cubicBezTo>
                    <a:pt x="8205470" y="4388231"/>
                    <a:pt x="8212709" y="4248150"/>
                    <a:pt x="8212709" y="4106418"/>
                  </a:cubicBezTo>
                  <a:cubicBezTo>
                    <a:pt x="8212836" y="1838452"/>
                    <a:pt x="6374257" y="0"/>
                    <a:pt x="4106418" y="0"/>
                  </a:cubicBezTo>
                  <a:cubicBezTo>
                    <a:pt x="1838579" y="0"/>
                    <a:pt x="0" y="1838452"/>
                    <a:pt x="0" y="4106418"/>
                  </a:cubicBezTo>
                  <a:cubicBezTo>
                    <a:pt x="0" y="4248150"/>
                    <a:pt x="7239" y="4388231"/>
                    <a:pt x="21209" y="4526280"/>
                  </a:cubicBezTo>
                  <a:close/>
                </a:path>
              </a:pathLst>
            </a:custGeom>
            <a:gradFill rotWithShape="true">
              <a:gsLst>
                <a:gs pos="0">
                  <a:srgbClr val="FC6645">
                    <a:alpha val="25000"/>
                  </a:srgbClr>
                </a:gs>
                <a:gs pos="100000">
                  <a:srgbClr val="FF8B59">
                    <a:alpha val="50000"/>
                  </a:srgbClr>
                </a:gs>
              </a:gsLst>
              <a:lin ang="7251659"/>
            </a:gradFill>
          </p:spPr>
        </p:sp>
      </p:grpSp>
      <p:grpSp>
        <p:nvGrpSpPr>
          <p:cNvPr name="Group 6" id="6"/>
          <p:cNvGrpSpPr/>
          <p:nvPr/>
        </p:nvGrpSpPr>
        <p:grpSpPr>
          <a:xfrm rot="0">
            <a:off x="-178729" y="6591603"/>
            <a:ext cx="2224358" cy="3593940"/>
            <a:chOff x="0" y="0"/>
            <a:chExt cx="2965810" cy="4791920"/>
          </a:xfrm>
        </p:grpSpPr>
        <p:sp>
          <p:nvSpPr>
            <p:cNvPr name="Freeform 7" id="7"/>
            <p:cNvSpPr/>
            <p:nvPr/>
          </p:nvSpPr>
          <p:spPr>
            <a:xfrm flipH="false" flipV="false" rot="0">
              <a:off x="0" y="0"/>
              <a:ext cx="2965831" cy="4791964"/>
            </a:xfrm>
            <a:custGeom>
              <a:avLst/>
              <a:gdLst/>
              <a:ahLst/>
              <a:cxnLst/>
              <a:rect r="r" b="b" t="t" l="l"/>
              <a:pathLst>
                <a:path h="4791964" w="2965831">
                  <a:moveTo>
                    <a:pt x="569849" y="0"/>
                  </a:moveTo>
                  <a:cubicBezTo>
                    <a:pt x="1893062" y="0"/>
                    <a:pt x="2965831" y="1072769"/>
                    <a:pt x="2965831" y="2395982"/>
                  </a:cubicBezTo>
                  <a:cubicBezTo>
                    <a:pt x="2965831" y="3719195"/>
                    <a:pt x="1893062" y="4791964"/>
                    <a:pt x="569849" y="4791964"/>
                  </a:cubicBezTo>
                  <a:cubicBezTo>
                    <a:pt x="404495" y="4791964"/>
                    <a:pt x="242951" y="4775200"/>
                    <a:pt x="86995" y="4743323"/>
                  </a:cubicBezTo>
                  <a:lnTo>
                    <a:pt x="0" y="4716272"/>
                  </a:lnTo>
                  <a:lnTo>
                    <a:pt x="0" y="75692"/>
                  </a:lnTo>
                  <a:lnTo>
                    <a:pt x="86995" y="48641"/>
                  </a:lnTo>
                  <a:cubicBezTo>
                    <a:pt x="242951" y="16764"/>
                    <a:pt x="404495" y="0"/>
                    <a:pt x="569849" y="0"/>
                  </a:cubicBezTo>
                  <a:close/>
                </a:path>
              </a:pathLst>
            </a:custGeom>
            <a:solidFill>
              <a:srgbClr val="FFA500"/>
            </a:solidFill>
          </p:spPr>
        </p:sp>
      </p:grpSp>
      <p:grpSp>
        <p:nvGrpSpPr>
          <p:cNvPr name="Group 8" id="8"/>
          <p:cNvGrpSpPr/>
          <p:nvPr/>
        </p:nvGrpSpPr>
        <p:grpSpPr>
          <a:xfrm rot="0">
            <a:off x="13486068" y="9112527"/>
            <a:ext cx="1965438" cy="1174473"/>
            <a:chOff x="0" y="0"/>
            <a:chExt cx="2620584" cy="1565964"/>
          </a:xfrm>
        </p:grpSpPr>
        <p:sp>
          <p:nvSpPr>
            <p:cNvPr name="Freeform 9" id="9"/>
            <p:cNvSpPr/>
            <p:nvPr/>
          </p:nvSpPr>
          <p:spPr>
            <a:xfrm flipH="false" flipV="false" rot="0">
              <a:off x="0" y="0"/>
              <a:ext cx="2620645" cy="1565910"/>
            </a:xfrm>
            <a:custGeom>
              <a:avLst/>
              <a:gdLst/>
              <a:ahLst/>
              <a:cxnLst/>
              <a:rect r="r" b="b" t="t" l="l"/>
              <a:pathLst>
                <a:path h="1565910" w="2620645">
                  <a:moveTo>
                    <a:pt x="25400" y="1565910"/>
                  </a:moveTo>
                  <a:lnTo>
                    <a:pt x="2595245" y="1565910"/>
                  </a:lnTo>
                  <a:lnTo>
                    <a:pt x="2613787" y="1444244"/>
                  </a:lnTo>
                  <a:cubicBezTo>
                    <a:pt x="2618232" y="1400175"/>
                    <a:pt x="2620518" y="1355471"/>
                    <a:pt x="2620518" y="1310259"/>
                  </a:cubicBezTo>
                  <a:cubicBezTo>
                    <a:pt x="2620645" y="586613"/>
                    <a:pt x="2033905" y="0"/>
                    <a:pt x="1310259" y="0"/>
                  </a:cubicBezTo>
                  <a:cubicBezTo>
                    <a:pt x="586613" y="0"/>
                    <a:pt x="0" y="586613"/>
                    <a:pt x="0" y="1310259"/>
                  </a:cubicBezTo>
                  <a:cubicBezTo>
                    <a:pt x="0" y="1355471"/>
                    <a:pt x="2286" y="1400175"/>
                    <a:pt x="6731" y="1444244"/>
                  </a:cubicBezTo>
                  <a:close/>
                </a:path>
              </a:pathLst>
            </a:custGeom>
            <a:gradFill rotWithShape="true">
              <a:gsLst>
                <a:gs pos="0">
                  <a:srgbClr val="FC6645">
                    <a:alpha val="25000"/>
                  </a:srgbClr>
                </a:gs>
                <a:gs pos="100000">
                  <a:srgbClr val="FF6D59">
                    <a:alpha val="50000"/>
                  </a:srgbClr>
                </a:gs>
              </a:gsLst>
              <a:lin ang="2700000"/>
            </a:gradFill>
          </p:spPr>
        </p:sp>
      </p:grpSp>
      <p:sp>
        <p:nvSpPr>
          <p:cNvPr name="TextBox 10" id="10"/>
          <p:cNvSpPr txBox="true"/>
          <p:nvPr/>
        </p:nvSpPr>
        <p:spPr>
          <a:xfrm rot="0">
            <a:off x="17409069" y="9610724"/>
            <a:ext cx="439291" cy="247650"/>
          </a:xfrm>
          <a:prstGeom prst="rect">
            <a:avLst/>
          </a:prstGeom>
        </p:spPr>
        <p:txBody>
          <a:bodyPr anchor="t" rtlCol="false" tIns="0" lIns="0" bIns="0" rIns="0">
            <a:spAutoFit/>
          </a:bodyPr>
          <a:lstStyle/>
          <a:p>
            <a:pPr algn="ctr">
              <a:lnSpc>
                <a:spcPts val="1889"/>
              </a:lnSpc>
            </a:pPr>
            <a:r>
              <a:rPr lang="en-US" sz="1575">
                <a:solidFill>
                  <a:srgbClr val="FFFFFF"/>
                </a:solidFill>
                <a:latin typeface="Poppins"/>
              </a:rPr>
              <a:t>11</a:t>
            </a:r>
          </a:p>
        </p:txBody>
      </p:sp>
      <p:grpSp>
        <p:nvGrpSpPr>
          <p:cNvPr name="Group 11" id="11"/>
          <p:cNvGrpSpPr/>
          <p:nvPr/>
        </p:nvGrpSpPr>
        <p:grpSpPr>
          <a:xfrm rot="0">
            <a:off x="1028700" y="1866953"/>
            <a:ext cx="16175853" cy="5565236"/>
            <a:chOff x="0" y="0"/>
            <a:chExt cx="21567804" cy="7420314"/>
          </a:xfrm>
        </p:grpSpPr>
        <p:sp>
          <p:nvSpPr>
            <p:cNvPr name="Freeform 12" id="12"/>
            <p:cNvSpPr/>
            <p:nvPr/>
          </p:nvSpPr>
          <p:spPr>
            <a:xfrm flipH="false" flipV="false" rot="0">
              <a:off x="25400" y="26432"/>
              <a:ext cx="21516975" cy="7367436"/>
            </a:xfrm>
            <a:custGeom>
              <a:avLst/>
              <a:gdLst/>
              <a:ahLst/>
              <a:cxnLst/>
              <a:rect r="r" b="b" t="t" l="l"/>
              <a:pathLst>
                <a:path h="7367436" w="21516975">
                  <a:moveTo>
                    <a:pt x="0" y="607796"/>
                  </a:moveTo>
                  <a:cubicBezTo>
                    <a:pt x="0" y="272114"/>
                    <a:pt x="262763" y="0"/>
                    <a:pt x="586867" y="0"/>
                  </a:cubicBezTo>
                  <a:lnTo>
                    <a:pt x="20930108" y="0"/>
                  </a:lnTo>
                  <a:cubicBezTo>
                    <a:pt x="21254213" y="0"/>
                    <a:pt x="21516975" y="272114"/>
                    <a:pt x="21516975" y="607796"/>
                  </a:cubicBezTo>
                  <a:lnTo>
                    <a:pt x="21516975" y="6759640"/>
                  </a:lnTo>
                  <a:cubicBezTo>
                    <a:pt x="21516975" y="7095322"/>
                    <a:pt x="21254213" y="7367436"/>
                    <a:pt x="20930108" y="7367436"/>
                  </a:cubicBezTo>
                  <a:lnTo>
                    <a:pt x="586867" y="7367436"/>
                  </a:lnTo>
                  <a:cubicBezTo>
                    <a:pt x="262763" y="7367436"/>
                    <a:pt x="0" y="7095322"/>
                    <a:pt x="0" y="6759640"/>
                  </a:cubicBezTo>
                  <a:close/>
                </a:path>
              </a:pathLst>
            </a:custGeom>
            <a:solidFill>
              <a:srgbClr val="FFFFFF"/>
            </a:solidFill>
          </p:spPr>
        </p:sp>
        <p:sp>
          <p:nvSpPr>
            <p:cNvPr name="Freeform 13" id="13"/>
            <p:cNvSpPr/>
            <p:nvPr/>
          </p:nvSpPr>
          <p:spPr>
            <a:xfrm flipH="false" flipV="false" rot="0">
              <a:off x="0" y="0"/>
              <a:ext cx="21567775" cy="7420300"/>
            </a:xfrm>
            <a:custGeom>
              <a:avLst/>
              <a:gdLst/>
              <a:ahLst/>
              <a:cxnLst/>
              <a:rect r="r" b="b" t="t" l="l"/>
              <a:pathLst>
                <a:path h="7420300" w="21567775">
                  <a:moveTo>
                    <a:pt x="0" y="634228"/>
                  </a:moveTo>
                  <a:cubicBezTo>
                    <a:pt x="0" y="283876"/>
                    <a:pt x="274193" y="0"/>
                    <a:pt x="612267" y="0"/>
                  </a:cubicBezTo>
                  <a:lnTo>
                    <a:pt x="20955508" y="0"/>
                  </a:lnTo>
                  <a:lnTo>
                    <a:pt x="20955508" y="26432"/>
                  </a:lnTo>
                  <a:lnTo>
                    <a:pt x="20955508" y="0"/>
                  </a:lnTo>
                  <a:cubicBezTo>
                    <a:pt x="21293582" y="0"/>
                    <a:pt x="21567775" y="283876"/>
                    <a:pt x="21567775" y="634228"/>
                  </a:cubicBezTo>
                  <a:lnTo>
                    <a:pt x="21542375" y="634228"/>
                  </a:lnTo>
                  <a:lnTo>
                    <a:pt x="21567775" y="634228"/>
                  </a:lnTo>
                  <a:lnTo>
                    <a:pt x="21567775" y="6786072"/>
                  </a:lnTo>
                  <a:lnTo>
                    <a:pt x="21542375" y="6786072"/>
                  </a:lnTo>
                  <a:lnTo>
                    <a:pt x="21567775" y="6786072"/>
                  </a:lnTo>
                  <a:cubicBezTo>
                    <a:pt x="21567775" y="7136424"/>
                    <a:pt x="21293582" y="7420300"/>
                    <a:pt x="20955508" y="7420300"/>
                  </a:cubicBezTo>
                  <a:lnTo>
                    <a:pt x="20955508" y="7393868"/>
                  </a:lnTo>
                  <a:lnTo>
                    <a:pt x="20955508" y="7420300"/>
                  </a:lnTo>
                  <a:lnTo>
                    <a:pt x="612267" y="7420300"/>
                  </a:lnTo>
                  <a:lnTo>
                    <a:pt x="612267" y="7393868"/>
                  </a:lnTo>
                  <a:lnTo>
                    <a:pt x="612267" y="7420300"/>
                  </a:lnTo>
                  <a:cubicBezTo>
                    <a:pt x="274193" y="7420300"/>
                    <a:pt x="0" y="7136424"/>
                    <a:pt x="0" y="6786072"/>
                  </a:cubicBezTo>
                  <a:lnTo>
                    <a:pt x="0" y="634228"/>
                  </a:lnTo>
                  <a:lnTo>
                    <a:pt x="25400" y="634228"/>
                  </a:lnTo>
                  <a:lnTo>
                    <a:pt x="0" y="634228"/>
                  </a:lnTo>
                  <a:moveTo>
                    <a:pt x="50800" y="634228"/>
                  </a:moveTo>
                  <a:lnTo>
                    <a:pt x="50800" y="6786072"/>
                  </a:lnTo>
                  <a:lnTo>
                    <a:pt x="25400" y="6786072"/>
                  </a:lnTo>
                  <a:lnTo>
                    <a:pt x="50800" y="6786072"/>
                  </a:lnTo>
                  <a:cubicBezTo>
                    <a:pt x="50800" y="7107085"/>
                    <a:pt x="302133" y="7367436"/>
                    <a:pt x="612267" y="7367436"/>
                  </a:cubicBezTo>
                  <a:lnTo>
                    <a:pt x="20955508" y="7367436"/>
                  </a:lnTo>
                  <a:cubicBezTo>
                    <a:pt x="21265770" y="7367436"/>
                    <a:pt x="21516975" y="7107085"/>
                    <a:pt x="21516975" y="6786072"/>
                  </a:cubicBezTo>
                  <a:lnTo>
                    <a:pt x="21516975" y="634228"/>
                  </a:lnTo>
                  <a:cubicBezTo>
                    <a:pt x="21516975" y="313216"/>
                    <a:pt x="21265643" y="52863"/>
                    <a:pt x="20955508" y="52863"/>
                  </a:cubicBezTo>
                  <a:lnTo>
                    <a:pt x="612267" y="52863"/>
                  </a:lnTo>
                  <a:lnTo>
                    <a:pt x="612267" y="26432"/>
                  </a:lnTo>
                  <a:lnTo>
                    <a:pt x="612267" y="52863"/>
                  </a:lnTo>
                  <a:cubicBezTo>
                    <a:pt x="302133" y="52863"/>
                    <a:pt x="50800" y="313216"/>
                    <a:pt x="50800" y="634228"/>
                  </a:cubicBezTo>
                  <a:close/>
                </a:path>
              </a:pathLst>
            </a:custGeom>
            <a:solidFill>
              <a:srgbClr val="000000"/>
            </a:solidFill>
          </p:spPr>
        </p:sp>
      </p:grpSp>
      <p:grpSp>
        <p:nvGrpSpPr>
          <p:cNvPr name="Group 14" id="14"/>
          <p:cNvGrpSpPr/>
          <p:nvPr/>
        </p:nvGrpSpPr>
        <p:grpSpPr>
          <a:xfrm rot="-10800000">
            <a:off x="5894630" y="7283112"/>
            <a:ext cx="4435065" cy="289712"/>
            <a:chOff x="0" y="0"/>
            <a:chExt cx="5913420" cy="386282"/>
          </a:xfrm>
        </p:grpSpPr>
        <p:sp>
          <p:nvSpPr>
            <p:cNvPr name="Freeform 15" id="15"/>
            <p:cNvSpPr/>
            <p:nvPr/>
          </p:nvSpPr>
          <p:spPr>
            <a:xfrm flipH="false" flipV="false" rot="0">
              <a:off x="25400" y="25400"/>
              <a:ext cx="5862701" cy="335534"/>
            </a:xfrm>
            <a:custGeom>
              <a:avLst/>
              <a:gdLst/>
              <a:ahLst/>
              <a:cxnLst/>
              <a:rect r="r" b="b" t="t" l="l"/>
              <a:pathLst>
                <a:path h="335534" w="5862701">
                  <a:moveTo>
                    <a:pt x="0" y="167767"/>
                  </a:moveTo>
                  <a:cubicBezTo>
                    <a:pt x="0" y="260350"/>
                    <a:pt x="85725" y="335534"/>
                    <a:pt x="191516" y="335534"/>
                  </a:cubicBezTo>
                  <a:lnTo>
                    <a:pt x="5671185" y="335534"/>
                  </a:lnTo>
                  <a:cubicBezTo>
                    <a:pt x="5776976" y="335534"/>
                    <a:pt x="5862701" y="260477"/>
                    <a:pt x="5862701" y="167767"/>
                  </a:cubicBezTo>
                  <a:cubicBezTo>
                    <a:pt x="5862701" y="75057"/>
                    <a:pt x="5776849" y="0"/>
                    <a:pt x="5671185" y="0"/>
                  </a:cubicBezTo>
                  <a:lnTo>
                    <a:pt x="191516" y="0"/>
                  </a:lnTo>
                  <a:cubicBezTo>
                    <a:pt x="85725" y="0"/>
                    <a:pt x="0" y="75057"/>
                    <a:pt x="0" y="167767"/>
                  </a:cubicBezTo>
                  <a:close/>
                </a:path>
              </a:pathLst>
            </a:custGeom>
            <a:solidFill>
              <a:srgbClr val="FFC700"/>
            </a:solidFill>
          </p:spPr>
        </p:sp>
        <p:sp>
          <p:nvSpPr>
            <p:cNvPr name="Freeform 16" id="16"/>
            <p:cNvSpPr/>
            <p:nvPr/>
          </p:nvSpPr>
          <p:spPr>
            <a:xfrm flipH="false" flipV="false" rot="0">
              <a:off x="0" y="0"/>
              <a:ext cx="5913501" cy="386334"/>
            </a:xfrm>
            <a:custGeom>
              <a:avLst/>
              <a:gdLst/>
              <a:ahLst/>
              <a:cxnLst/>
              <a:rect r="r" b="b" t="t" l="l"/>
              <a:pathLst>
                <a:path h="386334" w="5913501">
                  <a:moveTo>
                    <a:pt x="50800" y="193167"/>
                  </a:moveTo>
                  <a:cubicBezTo>
                    <a:pt x="50800" y="268732"/>
                    <a:pt x="121920" y="335534"/>
                    <a:pt x="216916" y="335534"/>
                  </a:cubicBezTo>
                  <a:lnTo>
                    <a:pt x="216916" y="360934"/>
                  </a:lnTo>
                  <a:lnTo>
                    <a:pt x="216916" y="335534"/>
                  </a:lnTo>
                  <a:lnTo>
                    <a:pt x="5696585" y="335534"/>
                  </a:lnTo>
                  <a:cubicBezTo>
                    <a:pt x="5791581" y="335534"/>
                    <a:pt x="5862701" y="268732"/>
                    <a:pt x="5862701" y="193167"/>
                  </a:cubicBezTo>
                  <a:lnTo>
                    <a:pt x="5888101" y="193167"/>
                  </a:lnTo>
                  <a:lnTo>
                    <a:pt x="5862701" y="193167"/>
                  </a:lnTo>
                  <a:lnTo>
                    <a:pt x="5888101" y="193167"/>
                  </a:lnTo>
                  <a:lnTo>
                    <a:pt x="5862701" y="193167"/>
                  </a:lnTo>
                  <a:cubicBezTo>
                    <a:pt x="5862701" y="117602"/>
                    <a:pt x="5791581" y="50800"/>
                    <a:pt x="5696585" y="50800"/>
                  </a:cubicBezTo>
                  <a:lnTo>
                    <a:pt x="5696585" y="25400"/>
                  </a:lnTo>
                  <a:lnTo>
                    <a:pt x="5696585" y="50800"/>
                  </a:lnTo>
                  <a:lnTo>
                    <a:pt x="216916" y="50800"/>
                  </a:lnTo>
                  <a:lnTo>
                    <a:pt x="216916" y="25400"/>
                  </a:lnTo>
                  <a:lnTo>
                    <a:pt x="216916" y="50800"/>
                  </a:lnTo>
                  <a:cubicBezTo>
                    <a:pt x="121920" y="50800"/>
                    <a:pt x="50800" y="117602"/>
                    <a:pt x="50800" y="193167"/>
                  </a:cubicBezTo>
                  <a:lnTo>
                    <a:pt x="25400" y="193167"/>
                  </a:lnTo>
                  <a:lnTo>
                    <a:pt x="50800" y="193167"/>
                  </a:lnTo>
                  <a:lnTo>
                    <a:pt x="25400" y="193167"/>
                  </a:lnTo>
                  <a:lnTo>
                    <a:pt x="50800" y="193167"/>
                  </a:lnTo>
                  <a:moveTo>
                    <a:pt x="0" y="193167"/>
                  </a:moveTo>
                  <a:cubicBezTo>
                    <a:pt x="0" y="83439"/>
                    <a:pt x="100330" y="0"/>
                    <a:pt x="216916" y="0"/>
                  </a:cubicBezTo>
                  <a:lnTo>
                    <a:pt x="5696585" y="0"/>
                  </a:lnTo>
                  <a:cubicBezTo>
                    <a:pt x="5813044" y="0"/>
                    <a:pt x="5913501" y="83439"/>
                    <a:pt x="5913501" y="193167"/>
                  </a:cubicBezTo>
                  <a:cubicBezTo>
                    <a:pt x="5913501" y="302895"/>
                    <a:pt x="5813171" y="386334"/>
                    <a:pt x="5696585" y="386334"/>
                  </a:cubicBezTo>
                  <a:lnTo>
                    <a:pt x="5696585" y="360934"/>
                  </a:lnTo>
                  <a:lnTo>
                    <a:pt x="5696585" y="386334"/>
                  </a:lnTo>
                  <a:lnTo>
                    <a:pt x="216916" y="386334"/>
                  </a:lnTo>
                  <a:cubicBezTo>
                    <a:pt x="100330" y="386334"/>
                    <a:pt x="0" y="302895"/>
                    <a:pt x="0" y="193167"/>
                  </a:cubicBezTo>
                  <a:close/>
                </a:path>
              </a:pathLst>
            </a:custGeom>
            <a:solidFill>
              <a:srgbClr val="000000"/>
            </a:solidFill>
          </p:spPr>
        </p:sp>
      </p:grpSp>
      <p:sp>
        <p:nvSpPr>
          <p:cNvPr name="Freeform 17" id="17"/>
          <p:cNvSpPr/>
          <p:nvPr/>
        </p:nvSpPr>
        <p:spPr>
          <a:xfrm flipH="false" flipV="false" rot="0">
            <a:off x="16364982" y="1521708"/>
            <a:ext cx="894318" cy="898242"/>
          </a:xfrm>
          <a:custGeom>
            <a:avLst/>
            <a:gdLst/>
            <a:ahLst/>
            <a:cxnLst/>
            <a:rect r="r" b="b" t="t" l="l"/>
            <a:pathLst>
              <a:path h="898242" w="894318">
                <a:moveTo>
                  <a:pt x="0" y="0"/>
                </a:moveTo>
                <a:lnTo>
                  <a:pt x="894318" y="0"/>
                </a:lnTo>
                <a:lnTo>
                  <a:pt x="894318" y="898242"/>
                </a:lnTo>
                <a:lnTo>
                  <a:pt x="0" y="898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1658035" y="2101385"/>
            <a:ext cx="15280784" cy="5076953"/>
          </a:xfrm>
          <a:prstGeom prst="rect">
            <a:avLst/>
          </a:prstGeom>
        </p:spPr>
        <p:txBody>
          <a:bodyPr anchor="t" rtlCol="false" tIns="0" lIns="0" bIns="0" rIns="0">
            <a:spAutoFit/>
          </a:bodyPr>
          <a:lstStyle/>
          <a:p>
            <a:pPr algn="l" marL="885708" indent="-442854" lvl="1">
              <a:lnSpc>
                <a:spcPts val="4430"/>
              </a:lnSpc>
              <a:buFont typeface="Arial"/>
              <a:buChar char="•"/>
            </a:pPr>
            <a:r>
              <a:rPr lang="en-US" sz="4102">
                <a:solidFill>
                  <a:srgbClr val="000000"/>
                </a:solidFill>
                <a:latin typeface="Poppins Bold"/>
              </a:rPr>
              <a:t>Importance of Consistency and Completeness:</a:t>
            </a:r>
          </a:p>
          <a:p>
            <a:pPr algn="l">
              <a:lnSpc>
                <a:spcPts val="4430"/>
              </a:lnSpc>
            </a:pPr>
          </a:p>
          <a:p>
            <a:pPr algn="l" marL="1771416" indent="-590472" lvl="2">
              <a:lnSpc>
                <a:spcPts val="4430"/>
              </a:lnSpc>
              <a:buFont typeface="Arial"/>
              <a:buChar char="⚬"/>
            </a:pPr>
            <a:r>
              <a:rPr lang="en-US" sz="4102">
                <a:solidFill>
                  <a:srgbClr val="000000"/>
                </a:solidFill>
                <a:latin typeface="Poppins Medium"/>
              </a:rPr>
              <a:t>Minimizes Ambiguity and Confusion</a:t>
            </a:r>
          </a:p>
          <a:p>
            <a:pPr algn="l" marL="1771416" indent="-590472" lvl="2">
              <a:lnSpc>
                <a:spcPts val="4430"/>
              </a:lnSpc>
              <a:buFont typeface="Arial"/>
              <a:buChar char="⚬"/>
            </a:pPr>
            <a:r>
              <a:rPr lang="en-US" sz="4102">
                <a:solidFill>
                  <a:srgbClr val="000000"/>
                </a:solidFill>
                <a:latin typeface="Poppins Medium"/>
              </a:rPr>
              <a:t>Ensures Alignment with Project Objectives</a:t>
            </a:r>
          </a:p>
          <a:p>
            <a:pPr algn="l" marL="1771416" indent="-590472" lvl="2">
              <a:lnSpc>
                <a:spcPts val="4430"/>
              </a:lnSpc>
              <a:buFont typeface="Arial"/>
              <a:buChar char="⚬"/>
            </a:pPr>
            <a:r>
              <a:rPr lang="en-US" sz="4102">
                <a:solidFill>
                  <a:srgbClr val="000000"/>
                </a:solidFill>
                <a:latin typeface="Poppins Medium"/>
              </a:rPr>
              <a:t>Facilitates Effective Communication</a:t>
            </a:r>
          </a:p>
          <a:p>
            <a:pPr algn="l">
              <a:lnSpc>
                <a:spcPts val="4430"/>
              </a:lnSpc>
            </a:pPr>
          </a:p>
          <a:p>
            <a:pPr algn="l" marL="885708" indent="-442854" lvl="1">
              <a:lnSpc>
                <a:spcPts val="4430"/>
              </a:lnSpc>
              <a:buFont typeface="Arial"/>
              <a:buChar char="•"/>
            </a:pPr>
            <a:r>
              <a:rPr lang="en-US" sz="4102">
                <a:solidFill>
                  <a:srgbClr val="000000"/>
                </a:solidFill>
                <a:latin typeface="Poppins Bold"/>
              </a:rPr>
              <a:t>Analysis Findings:</a:t>
            </a:r>
          </a:p>
          <a:p>
            <a:pPr algn="l" marL="1771416" indent="-590472" lvl="2">
              <a:lnSpc>
                <a:spcPts val="4430"/>
              </a:lnSpc>
              <a:buFont typeface="Arial"/>
              <a:buChar char="⚬"/>
            </a:pPr>
            <a:r>
              <a:rPr lang="en-US" sz="4102">
                <a:solidFill>
                  <a:srgbClr val="000000"/>
                </a:solidFill>
                <a:latin typeface="Poppins Medium"/>
              </a:rPr>
              <a:t>Consistency Across Requirements</a:t>
            </a:r>
          </a:p>
          <a:p>
            <a:pPr algn="l" marL="1771416" indent="-590472" lvl="2">
              <a:lnSpc>
                <a:spcPts val="4430"/>
              </a:lnSpc>
              <a:buFont typeface="Arial"/>
              <a:buChar char="⚬"/>
            </a:pPr>
            <a:r>
              <a:rPr lang="en-US" sz="4102">
                <a:solidFill>
                  <a:srgbClr val="000000"/>
                </a:solidFill>
                <a:latin typeface="Poppins Medium"/>
              </a:rPr>
              <a:t>Clear Dependencies Identified</a:t>
            </a:r>
          </a:p>
        </p:txBody>
      </p:sp>
      <p:grpSp>
        <p:nvGrpSpPr>
          <p:cNvPr name="Group 19" id="19"/>
          <p:cNvGrpSpPr/>
          <p:nvPr/>
        </p:nvGrpSpPr>
        <p:grpSpPr>
          <a:xfrm rot="0">
            <a:off x="16512122" y="1670810"/>
            <a:ext cx="600039" cy="600039"/>
            <a:chOff x="0" y="0"/>
            <a:chExt cx="1782502" cy="1782502"/>
          </a:xfrm>
        </p:grpSpPr>
        <p:sp>
          <p:nvSpPr>
            <p:cNvPr name="Freeform 20" id="20"/>
            <p:cNvSpPr/>
            <p:nvPr/>
          </p:nvSpPr>
          <p:spPr>
            <a:xfrm flipH="false" flipV="false" rot="0">
              <a:off x="0" y="0"/>
              <a:ext cx="1782572" cy="1782572"/>
            </a:xfrm>
            <a:custGeom>
              <a:avLst/>
              <a:gdLst/>
              <a:ahLst/>
              <a:cxnLst/>
              <a:rect r="r" b="b" t="t" l="l"/>
              <a:pathLst>
                <a:path h="1782572" w="1782572">
                  <a:moveTo>
                    <a:pt x="0" y="891286"/>
                  </a:moveTo>
                  <a:cubicBezTo>
                    <a:pt x="0" y="399034"/>
                    <a:pt x="399034" y="0"/>
                    <a:pt x="891286" y="0"/>
                  </a:cubicBezTo>
                  <a:cubicBezTo>
                    <a:pt x="1383538" y="0"/>
                    <a:pt x="1782572" y="399034"/>
                    <a:pt x="1782572" y="891286"/>
                  </a:cubicBezTo>
                  <a:cubicBezTo>
                    <a:pt x="1782572" y="1383538"/>
                    <a:pt x="1383538" y="1782572"/>
                    <a:pt x="891286" y="1782572"/>
                  </a:cubicBezTo>
                  <a:cubicBezTo>
                    <a:pt x="399034" y="1782572"/>
                    <a:pt x="0" y="1383538"/>
                    <a:pt x="0" y="891286"/>
                  </a:cubicBezTo>
                  <a:close/>
                </a:path>
              </a:pathLst>
            </a:custGeom>
            <a:solidFill>
              <a:srgbClr val="F14E1C"/>
            </a:solidFill>
          </p:spPr>
        </p:sp>
      </p:grpSp>
      <p:sp>
        <p:nvSpPr>
          <p:cNvPr name="Freeform 21" id="21"/>
          <p:cNvSpPr/>
          <p:nvPr/>
        </p:nvSpPr>
        <p:spPr>
          <a:xfrm flipH="false" flipV="false" rot="0">
            <a:off x="16666777" y="1849799"/>
            <a:ext cx="290729" cy="242061"/>
          </a:xfrm>
          <a:custGeom>
            <a:avLst/>
            <a:gdLst/>
            <a:ahLst/>
            <a:cxnLst/>
            <a:rect r="r" b="b" t="t" l="l"/>
            <a:pathLst>
              <a:path h="242061" w="290729">
                <a:moveTo>
                  <a:pt x="0" y="0"/>
                </a:moveTo>
                <a:lnTo>
                  <a:pt x="290729" y="0"/>
                </a:lnTo>
                <a:lnTo>
                  <a:pt x="290729" y="242061"/>
                </a:lnTo>
                <a:lnTo>
                  <a:pt x="0" y="2420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2" id="22"/>
          <p:cNvSpPr txBox="true"/>
          <p:nvPr/>
        </p:nvSpPr>
        <p:spPr>
          <a:xfrm rot="0">
            <a:off x="933450" y="398153"/>
            <a:ext cx="16178711" cy="756470"/>
          </a:xfrm>
          <a:prstGeom prst="rect">
            <a:avLst/>
          </a:prstGeom>
        </p:spPr>
        <p:txBody>
          <a:bodyPr anchor="t" rtlCol="false" tIns="0" lIns="0" bIns="0" rIns="0">
            <a:spAutoFit/>
          </a:bodyPr>
          <a:lstStyle/>
          <a:p>
            <a:pPr algn="ctr" marL="0" indent="0" lvl="0">
              <a:lnSpc>
                <a:spcPts val="5353"/>
              </a:lnSpc>
            </a:pPr>
            <a:r>
              <a:rPr lang="en-US" sz="5300">
                <a:solidFill>
                  <a:srgbClr val="000000"/>
                </a:solidFill>
                <a:latin typeface="Poppins Bold"/>
              </a:rPr>
              <a:t>Requirements Consistency and Completeness</a:t>
            </a:r>
          </a:p>
        </p:txBody>
      </p:sp>
      <p:grpSp>
        <p:nvGrpSpPr>
          <p:cNvPr name="Group 23" id="23"/>
          <p:cNvGrpSpPr/>
          <p:nvPr/>
        </p:nvGrpSpPr>
        <p:grpSpPr>
          <a:xfrm rot="0">
            <a:off x="-66675" y="7946538"/>
            <a:ext cx="18840760" cy="2340462"/>
            <a:chOff x="0" y="0"/>
            <a:chExt cx="4962175" cy="616418"/>
          </a:xfrm>
        </p:grpSpPr>
        <p:sp>
          <p:nvSpPr>
            <p:cNvPr name="Freeform 24" id="24"/>
            <p:cNvSpPr/>
            <p:nvPr/>
          </p:nvSpPr>
          <p:spPr>
            <a:xfrm flipH="false" flipV="false" rot="0">
              <a:off x="0" y="0"/>
              <a:ext cx="4962175" cy="616418"/>
            </a:xfrm>
            <a:custGeom>
              <a:avLst/>
              <a:gdLst/>
              <a:ahLst/>
              <a:cxnLst/>
              <a:rect r="r" b="b" t="t" l="l"/>
              <a:pathLst>
                <a:path h="616418" w="4962175">
                  <a:moveTo>
                    <a:pt x="0" y="0"/>
                  </a:moveTo>
                  <a:lnTo>
                    <a:pt x="4962175" y="0"/>
                  </a:lnTo>
                  <a:lnTo>
                    <a:pt x="4962175" y="616418"/>
                  </a:lnTo>
                  <a:lnTo>
                    <a:pt x="0" y="616418"/>
                  </a:lnTo>
                  <a:close/>
                </a:path>
              </a:pathLst>
            </a:custGeom>
            <a:solidFill>
              <a:srgbClr val="FFFFFF"/>
            </a:solidFill>
            <a:ln w="57150" cap="sq">
              <a:solidFill>
                <a:srgbClr val="000000"/>
              </a:solidFill>
              <a:prstDash val="solid"/>
              <a:miter/>
            </a:ln>
          </p:spPr>
        </p:sp>
        <p:sp>
          <p:nvSpPr>
            <p:cNvPr name="TextBox 25" id="25"/>
            <p:cNvSpPr txBox="true"/>
            <p:nvPr/>
          </p:nvSpPr>
          <p:spPr>
            <a:xfrm>
              <a:off x="0" y="-38100"/>
              <a:ext cx="4962175" cy="654518"/>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387451" y="8937816"/>
            <a:ext cx="5495372" cy="1083823"/>
            <a:chOff x="0" y="0"/>
            <a:chExt cx="1447341" cy="285451"/>
          </a:xfrm>
        </p:grpSpPr>
        <p:sp>
          <p:nvSpPr>
            <p:cNvPr name="Freeform 27" id="27"/>
            <p:cNvSpPr/>
            <p:nvPr/>
          </p:nvSpPr>
          <p:spPr>
            <a:xfrm flipH="false" flipV="false" rot="0">
              <a:off x="0" y="0"/>
              <a:ext cx="1447341" cy="285451"/>
            </a:xfrm>
            <a:custGeom>
              <a:avLst/>
              <a:gdLst/>
              <a:ahLst/>
              <a:cxnLst/>
              <a:rect r="r" b="b" t="t" l="l"/>
              <a:pathLst>
                <a:path h="285451" w="1447341">
                  <a:moveTo>
                    <a:pt x="47899" y="0"/>
                  </a:moveTo>
                  <a:lnTo>
                    <a:pt x="1399442" y="0"/>
                  </a:lnTo>
                  <a:cubicBezTo>
                    <a:pt x="1412145" y="0"/>
                    <a:pt x="1424329" y="5047"/>
                    <a:pt x="1433312" y="14029"/>
                  </a:cubicBezTo>
                  <a:cubicBezTo>
                    <a:pt x="1442294" y="23012"/>
                    <a:pt x="1447341" y="35196"/>
                    <a:pt x="1447341" y="47899"/>
                  </a:cubicBezTo>
                  <a:lnTo>
                    <a:pt x="1447341" y="237552"/>
                  </a:lnTo>
                  <a:cubicBezTo>
                    <a:pt x="1447341" y="250256"/>
                    <a:pt x="1442294" y="262439"/>
                    <a:pt x="1433312" y="271422"/>
                  </a:cubicBezTo>
                  <a:cubicBezTo>
                    <a:pt x="1424329" y="280405"/>
                    <a:pt x="1412145" y="285451"/>
                    <a:pt x="1399442" y="285451"/>
                  </a:cubicBezTo>
                  <a:lnTo>
                    <a:pt x="47899" y="285451"/>
                  </a:lnTo>
                  <a:cubicBezTo>
                    <a:pt x="35196" y="285451"/>
                    <a:pt x="23012" y="280405"/>
                    <a:pt x="14029" y="271422"/>
                  </a:cubicBezTo>
                  <a:cubicBezTo>
                    <a:pt x="5047" y="262439"/>
                    <a:pt x="0" y="250256"/>
                    <a:pt x="0" y="237552"/>
                  </a:cubicBezTo>
                  <a:lnTo>
                    <a:pt x="0" y="47899"/>
                  </a:lnTo>
                  <a:cubicBezTo>
                    <a:pt x="0" y="35196"/>
                    <a:pt x="5047" y="23012"/>
                    <a:pt x="14029" y="14029"/>
                  </a:cubicBezTo>
                  <a:cubicBezTo>
                    <a:pt x="23012" y="5047"/>
                    <a:pt x="35196" y="0"/>
                    <a:pt x="47899" y="0"/>
                  </a:cubicBezTo>
                  <a:close/>
                </a:path>
              </a:pathLst>
            </a:custGeom>
            <a:solidFill>
              <a:srgbClr val="CADDFF"/>
            </a:solidFill>
            <a:ln w="19050" cap="rnd">
              <a:solidFill>
                <a:srgbClr val="000000"/>
              </a:solidFill>
              <a:prstDash val="solid"/>
              <a:round/>
            </a:ln>
          </p:spPr>
        </p:sp>
        <p:sp>
          <p:nvSpPr>
            <p:cNvPr name="TextBox 28" id="28"/>
            <p:cNvSpPr txBox="true"/>
            <p:nvPr/>
          </p:nvSpPr>
          <p:spPr>
            <a:xfrm>
              <a:off x="0" y="-38100"/>
              <a:ext cx="1447341" cy="3235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9" id="29"/>
          <p:cNvSpPr txBox="true"/>
          <p:nvPr/>
        </p:nvSpPr>
        <p:spPr>
          <a:xfrm rot="0">
            <a:off x="617277" y="9323263"/>
            <a:ext cx="5035721" cy="351028"/>
          </a:xfrm>
          <a:prstGeom prst="rect">
            <a:avLst/>
          </a:prstGeom>
        </p:spPr>
        <p:txBody>
          <a:bodyPr anchor="t" rtlCol="false" tIns="0" lIns="0" bIns="0" rIns="0">
            <a:spAutoFit/>
          </a:bodyPr>
          <a:lstStyle/>
          <a:p>
            <a:pPr algn="ctr" marL="0" indent="0" lvl="0">
              <a:lnSpc>
                <a:spcPts val="2756"/>
              </a:lnSpc>
            </a:pPr>
            <a:r>
              <a:rPr lang="en-US" sz="2600">
                <a:solidFill>
                  <a:srgbClr val="000000"/>
                </a:solidFill>
                <a:latin typeface="Montserrat Classic"/>
              </a:rPr>
              <a:t>Foundation of Project Success</a:t>
            </a:r>
          </a:p>
        </p:txBody>
      </p:sp>
      <p:grpSp>
        <p:nvGrpSpPr>
          <p:cNvPr name="Group 30" id="30"/>
          <p:cNvGrpSpPr/>
          <p:nvPr/>
        </p:nvGrpSpPr>
        <p:grpSpPr>
          <a:xfrm rot="0">
            <a:off x="6505234" y="8937816"/>
            <a:ext cx="5614594" cy="1083823"/>
            <a:chOff x="0" y="0"/>
            <a:chExt cx="1478741" cy="285451"/>
          </a:xfrm>
        </p:grpSpPr>
        <p:sp>
          <p:nvSpPr>
            <p:cNvPr name="Freeform 31" id="31"/>
            <p:cNvSpPr/>
            <p:nvPr/>
          </p:nvSpPr>
          <p:spPr>
            <a:xfrm flipH="false" flipV="false" rot="0">
              <a:off x="0" y="0"/>
              <a:ext cx="1478741" cy="285451"/>
            </a:xfrm>
            <a:custGeom>
              <a:avLst/>
              <a:gdLst/>
              <a:ahLst/>
              <a:cxnLst/>
              <a:rect r="r" b="b" t="t" l="l"/>
              <a:pathLst>
                <a:path h="285451" w="1478741">
                  <a:moveTo>
                    <a:pt x="46882" y="0"/>
                  </a:moveTo>
                  <a:lnTo>
                    <a:pt x="1431859" y="0"/>
                  </a:lnTo>
                  <a:cubicBezTo>
                    <a:pt x="1444292" y="0"/>
                    <a:pt x="1456217" y="4939"/>
                    <a:pt x="1465009" y="13732"/>
                  </a:cubicBezTo>
                  <a:cubicBezTo>
                    <a:pt x="1473802" y="22524"/>
                    <a:pt x="1478741" y="34448"/>
                    <a:pt x="1478741" y="46882"/>
                  </a:cubicBezTo>
                  <a:lnTo>
                    <a:pt x="1478741" y="238569"/>
                  </a:lnTo>
                  <a:cubicBezTo>
                    <a:pt x="1478741" y="251003"/>
                    <a:pt x="1473802" y="262928"/>
                    <a:pt x="1465009" y="271720"/>
                  </a:cubicBezTo>
                  <a:cubicBezTo>
                    <a:pt x="1456217" y="280512"/>
                    <a:pt x="1444292" y="285451"/>
                    <a:pt x="1431859" y="285451"/>
                  </a:cubicBezTo>
                  <a:lnTo>
                    <a:pt x="46882" y="285451"/>
                  </a:lnTo>
                  <a:cubicBezTo>
                    <a:pt x="34448" y="285451"/>
                    <a:pt x="22524" y="280512"/>
                    <a:pt x="13732" y="271720"/>
                  </a:cubicBezTo>
                  <a:cubicBezTo>
                    <a:pt x="4939" y="262928"/>
                    <a:pt x="0" y="251003"/>
                    <a:pt x="0" y="238569"/>
                  </a:cubicBezTo>
                  <a:lnTo>
                    <a:pt x="0" y="46882"/>
                  </a:lnTo>
                  <a:cubicBezTo>
                    <a:pt x="0" y="34448"/>
                    <a:pt x="4939" y="22524"/>
                    <a:pt x="13732" y="13732"/>
                  </a:cubicBezTo>
                  <a:cubicBezTo>
                    <a:pt x="22524" y="4939"/>
                    <a:pt x="34448" y="0"/>
                    <a:pt x="46882" y="0"/>
                  </a:cubicBezTo>
                  <a:close/>
                </a:path>
              </a:pathLst>
            </a:custGeom>
            <a:solidFill>
              <a:srgbClr val="CADDFF"/>
            </a:solidFill>
            <a:ln w="19050" cap="rnd">
              <a:solidFill>
                <a:srgbClr val="000000"/>
              </a:solidFill>
              <a:prstDash val="solid"/>
              <a:round/>
            </a:ln>
          </p:spPr>
        </p:sp>
        <p:sp>
          <p:nvSpPr>
            <p:cNvPr name="TextBox 32" id="32"/>
            <p:cNvSpPr txBox="true"/>
            <p:nvPr/>
          </p:nvSpPr>
          <p:spPr>
            <a:xfrm>
              <a:off x="0" y="-38100"/>
              <a:ext cx="1478741" cy="3235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33" id="33"/>
          <p:cNvSpPr txBox="true"/>
          <p:nvPr/>
        </p:nvSpPr>
        <p:spPr>
          <a:xfrm rot="0">
            <a:off x="6925076" y="9151813"/>
            <a:ext cx="5002889" cy="693928"/>
          </a:xfrm>
          <a:prstGeom prst="rect">
            <a:avLst/>
          </a:prstGeom>
        </p:spPr>
        <p:txBody>
          <a:bodyPr anchor="t" rtlCol="false" tIns="0" lIns="0" bIns="0" rIns="0">
            <a:spAutoFit/>
          </a:bodyPr>
          <a:lstStyle/>
          <a:p>
            <a:pPr algn="ctr">
              <a:lnSpc>
                <a:spcPts val="2756"/>
              </a:lnSpc>
            </a:pPr>
            <a:r>
              <a:rPr lang="en-US" sz="2600">
                <a:solidFill>
                  <a:srgbClr val="000000"/>
                </a:solidFill>
                <a:latin typeface="Montserrat Classic"/>
              </a:rPr>
              <a:t>Ensures Alignment with Stakeholder Needs</a:t>
            </a:r>
          </a:p>
        </p:txBody>
      </p:sp>
      <p:grpSp>
        <p:nvGrpSpPr>
          <p:cNvPr name="Group 34" id="34"/>
          <p:cNvGrpSpPr/>
          <p:nvPr/>
        </p:nvGrpSpPr>
        <p:grpSpPr>
          <a:xfrm rot="0">
            <a:off x="12742238" y="8937816"/>
            <a:ext cx="5205992" cy="1083823"/>
            <a:chOff x="0" y="0"/>
            <a:chExt cx="1371125" cy="285451"/>
          </a:xfrm>
        </p:grpSpPr>
        <p:sp>
          <p:nvSpPr>
            <p:cNvPr name="Freeform 35" id="35"/>
            <p:cNvSpPr/>
            <p:nvPr/>
          </p:nvSpPr>
          <p:spPr>
            <a:xfrm flipH="false" flipV="false" rot="0">
              <a:off x="0" y="0"/>
              <a:ext cx="1371125" cy="285451"/>
            </a:xfrm>
            <a:custGeom>
              <a:avLst/>
              <a:gdLst/>
              <a:ahLst/>
              <a:cxnLst/>
              <a:rect r="r" b="b" t="t" l="l"/>
              <a:pathLst>
                <a:path h="285451" w="1371125">
                  <a:moveTo>
                    <a:pt x="50562" y="0"/>
                  </a:moveTo>
                  <a:lnTo>
                    <a:pt x="1320563" y="0"/>
                  </a:lnTo>
                  <a:cubicBezTo>
                    <a:pt x="1333973" y="0"/>
                    <a:pt x="1346834" y="5327"/>
                    <a:pt x="1356316" y="14809"/>
                  </a:cubicBezTo>
                  <a:cubicBezTo>
                    <a:pt x="1365798" y="24291"/>
                    <a:pt x="1371125" y="37152"/>
                    <a:pt x="1371125" y="50562"/>
                  </a:cubicBezTo>
                  <a:lnTo>
                    <a:pt x="1371125" y="234889"/>
                  </a:lnTo>
                  <a:cubicBezTo>
                    <a:pt x="1371125" y="262814"/>
                    <a:pt x="1348488" y="285451"/>
                    <a:pt x="1320563" y="285451"/>
                  </a:cubicBezTo>
                  <a:lnTo>
                    <a:pt x="50562" y="285451"/>
                  </a:lnTo>
                  <a:cubicBezTo>
                    <a:pt x="22637" y="285451"/>
                    <a:pt x="0" y="262814"/>
                    <a:pt x="0" y="234889"/>
                  </a:cubicBezTo>
                  <a:lnTo>
                    <a:pt x="0" y="50562"/>
                  </a:lnTo>
                  <a:cubicBezTo>
                    <a:pt x="0" y="22637"/>
                    <a:pt x="22637" y="0"/>
                    <a:pt x="50562" y="0"/>
                  </a:cubicBezTo>
                  <a:close/>
                </a:path>
              </a:pathLst>
            </a:custGeom>
            <a:solidFill>
              <a:srgbClr val="CADDFF"/>
            </a:solidFill>
            <a:ln w="19050" cap="rnd">
              <a:solidFill>
                <a:srgbClr val="000000"/>
              </a:solidFill>
              <a:prstDash val="solid"/>
              <a:round/>
            </a:ln>
          </p:spPr>
        </p:sp>
        <p:sp>
          <p:nvSpPr>
            <p:cNvPr name="TextBox 36" id="36"/>
            <p:cNvSpPr txBox="true"/>
            <p:nvPr/>
          </p:nvSpPr>
          <p:spPr>
            <a:xfrm>
              <a:off x="0" y="-38100"/>
              <a:ext cx="1371125" cy="3235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37" id="37"/>
          <p:cNvSpPr txBox="true"/>
          <p:nvPr/>
        </p:nvSpPr>
        <p:spPr>
          <a:xfrm rot="0">
            <a:off x="12971141" y="9323263"/>
            <a:ext cx="4748186" cy="351028"/>
          </a:xfrm>
          <a:prstGeom prst="rect">
            <a:avLst/>
          </a:prstGeom>
        </p:spPr>
        <p:txBody>
          <a:bodyPr anchor="t" rtlCol="false" tIns="0" lIns="0" bIns="0" rIns="0">
            <a:spAutoFit/>
          </a:bodyPr>
          <a:lstStyle/>
          <a:p>
            <a:pPr algn="ctr">
              <a:lnSpc>
                <a:spcPts val="2756"/>
              </a:lnSpc>
            </a:pPr>
            <a:r>
              <a:rPr lang="en-US" sz="2600">
                <a:solidFill>
                  <a:srgbClr val="000000"/>
                </a:solidFill>
                <a:latin typeface="Montserrat Classic"/>
              </a:rPr>
              <a:t>Minimizes Risks and Delays</a:t>
            </a:r>
          </a:p>
        </p:txBody>
      </p:sp>
      <p:sp>
        <p:nvSpPr>
          <p:cNvPr name="TextBox 38" id="38"/>
          <p:cNvSpPr txBox="true"/>
          <p:nvPr/>
        </p:nvSpPr>
        <p:spPr>
          <a:xfrm rot="0">
            <a:off x="275091" y="8190344"/>
            <a:ext cx="9312531" cy="515860"/>
          </a:xfrm>
          <a:prstGeom prst="rect">
            <a:avLst/>
          </a:prstGeom>
        </p:spPr>
        <p:txBody>
          <a:bodyPr anchor="t" rtlCol="false" tIns="0" lIns="0" bIns="0" rIns="0">
            <a:spAutoFit/>
          </a:bodyPr>
          <a:lstStyle/>
          <a:p>
            <a:pPr algn="ctr" marL="0" indent="0" lvl="0">
              <a:lnSpc>
                <a:spcPts val="3651"/>
              </a:lnSpc>
              <a:spcBef>
                <a:spcPct val="0"/>
              </a:spcBef>
            </a:pPr>
            <a:r>
              <a:rPr lang="en-US" sz="3615">
                <a:solidFill>
                  <a:srgbClr val="000000"/>
                </a:solidFill>
                <a:latin typeface="Poppins Bold"/>
              </a:rPr>
              <a:t>Importance of Requirements Analysis: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99B9FF"/>
        </a:solidFill>
      </p:bgPr>
    </p:bg>
    <p:spTree>
      <p:nvGrpSpPr>
        <p:cNvPr id="1" name=""/>
        <p:cNvGrpSpPr/>
        <p:nvPr/>
      </p:nvGrpSpPr>
      <p:grpSpPr>
        <a:xfrm>
          <a:off x="0" y="0"/>
          <a:ext cx="0" cy="0"/>
          <a:chOff x="0" y="0"/>
          <a:chExt cx="0" cy="0"/>
        </a:xfrm>
      </p:grpSpPr>
      <p:grpSp>
        <p:nvGrpSpPr>
          <p:cNvPr name="Group 2" id="2"/>
          <p:cNvGrpSpPr/>
          <p:nvPr/>
        </p:nvGrpSpPr>
        <p:grpSpPr>
          <a:xfrm rot="0">
            <a:off x="0" y="4315018"/>
            <a:ext cx="18288000" cy="1656965"/>
            <a:chOff x="0" y="0"/>
            <a:chExt cx="24384000" cy="2209287"/>
          </a:xfrm>
        </p:grpSpPr>
        <p:grpSp>
          <p:nvGrpSpPr>
            <p:cNvPr name="Group 3" id="3"/>
            <p:cNvGrpSpPr/>
            <p:nvPr/>
          </p:nvGrpSpPr>
          <p:grpSpPr>
            <a:xfrm rot="0">
              <a:off x="0" y="0"/>
              <a:ext cx="11201880" cy="2209287"/>
              <a:chOff x="0" y="0"/>
              <a:chExt cx="1447341" cy="285451"/>
            </a:xfrm>
          </p:grpSpPr>
          <p:sp>
            <p:nvSpPr>
              <p:cNvPr name="Freeform 4" id="4"/>
              <p:cNvSpPr/>
              <p:nvPr/>
            </p:nvSpPr>
            <p:spPr>
              <a:xfrm flipH="false" flipV="false" rot="0">
                <a:off x="0" y="0"/>
                <a:ext cx="1447341" cy="285451"/>
              </a:xfrm>
              <a:custGeom>
                <a:avLst/>
                <a:gdLst/>
                <a:ahLst/>
                <a:cxnLst/>
                <a:rect r="r" b="b" t="t" l="l"/>
                <a:pathLst>
                  <a:path h="285451" w="1447341">
                    <a:moveTo>
                      <a:pt x="47899" y="0"/>
                    </a:moveTo>
                    <a:lnTo>
                      <a:pt x="1399442" y="0"/>
                    </a:lnTo>
                    <a:cubicBezTo>
                      <a:pt x="1412145" y="0"/>
                      <a:pt x="1424329" y="5047"/>
                      <a:pt x="1433312" y="14029"/>
                    </a:cubicBezTo>
                    <a:cubicBezTo>
                      <a:pt x="1442294" y="23012"/>
                      <a:pt x="1447341" y="35196"/>
                      <a:pt x="1447341" y="47899"/>
                    </a:cubicBezTo>
                    <a:lnTo>
                      <a:pt x="1447341" y="237552"/>
                    </a:lnTo>
                    <a:cubicBezTo>
                      <a:pt x="1447341" y="250256"/>
                      <a:pt x="1442294" y="262439"/>
                      <a:pt x="1433312" y="271422"/>
                    </a:cubicBezTo>
                    <a:cubicBezTo>
                      <a:pt x="1424329" y="280405"/>
                      <a:pt x="1412145" y="285451"/>
                      <a:pt x="1399442" y="285451"/>
                    </a:cubicBezTo>
                    <a:lnTo>
                      <a:pt x="47899" y="285451"/>
                    </a:lnTo>
                    <a:cubicBezTo>
                      <a:pt x="35196" y="285451"/>
                      <a:pt x="23012" y="280405"/>
                      <a:pt x="14029" y="271422"/>
                    </a:cubicBezTo>
                    <a:cubicBezTo>
                      <a:pt x="5047" y="262439"/>
                      <a:pt x="0" y="250256"/>
                      <a:pt x="0" y="237552"/>
                    </a:cubicBezTo>
                    <a:lnTo>
                      <a:pt x="0" y="47899"/>
                    </a:lnTo>
                    <a:cubicBezTo>
                      <a:pt x="0" y="35196"/>
                      <a:pt x="5047" y="23012"/>
                      <a:pt x="14029" y="14029"/>
                    </a:cubicBezTo>
                    <a:cubicBezTo>
                      <a:pt x="23012" y="5047"/>
                      <a:pt x="35196" y="0"/>
                      <a:pt x="47899" y="0"/>
                    </a:cubicBezTo>
                    <a:close/>
                  </a:path>
                </a:pathLst>
              </a:custGeom>
              <a:solidFill>
                <a:srgbClr val="FFFFFF"/>
              </a:solidFill>
              <a:ln w="19050" cap="rnd">
                <a:solidFill>
                  <a:srgbClr val="000000"/>
                </a:solidFill>
                <a:prstDash val="solid"/>
                <a:round/>
              </a:ln>
            </p:spPr>
          </p:sp>
          <p:sp>
            <p:nvSpPr>
              <p:cNvPr name="TextBox 5" id="5"/>
              <p:cNvSpPr txBox="true"/>
              <p:nvPr/>
            </p:nvSpPr>
            <p:spPr>
              <a:xfrm>
                <a:off x="0" y="-38100"/>
                <a:ext cx="1447341" cy="323551"/>
              </a:xfrm>
              <a:prstGeom prst="rect">
                <a:avLst/>
              </a:prstGeom>
            </p:spPr>
            <p:txBody>
              <a:bodyPr anchor="ctr" rtlCol="false" tIns="50800" lIns="50800" bIns="50800" rIns="50800"/>
              <a:lstStyle/>
              <a:p>
                <a:pPr algn="ctr" marL="0" indent="0" lvl="0">
                  <a:lnSpc>
                    <a:spcPts val="2660"/>
                  </a:lnSpc>
                  <a:spcBef>
                    <a:spcPct val="0"/>
                  </a:spcBef>
                </a:pPr>
              </a:p>
            </p:txBody>
          </p:sp>
        </p:grpSp>
        <p:sp>
          <p:nvSpPr>
            <p:cNvPr name="TextBox 6" id="6"/>
            <p:cNvSpPr txBox="true"/>
            <p:nvPr/>
          </p:nvSpPr>
          <p:spPr>
            <a:xfrm rot="0">
              <a:off x="936963" y="746140"/>
              <a:ext cx="10264917" cy="755107"/>
            </a:xfrm>
            <a:prstGeom prst="rect">
              <a:avLst/>
            </a:prstGeom>
          </p:spPr>
          <p:txBody>
            <a:bodyPr anchor="t" rtlCol="false" tIns="0" lIns="0" bIns="0" rIns="0">
              <a:spAutoFit/>
            </a:bodyPr>
            <a:lstStyle/>
            <a:p>
              <a:pPr algn="ctr" marL="0" indent="0" lvl="0">
                <a:lnSpc>
                  <a:spcPts val="4213"/>
                </a:lnSpc>
              </a:pPr>
              <a:r>
                <a:rPr lang="en-US" sz="3974">
                  <a:solidFill>
                    <a:srgbClr val="000000"/>
                  </a:solidFill>
                  <a:latin typeface="Montserrat Classic"/>
                </a:rPr>
                <a:t> Technical Feasibility </a:t>
              </a:r>
            </a:p>
          </p:txBody>
        </p:sp>
        <p:grpSp>
          <p:nvGrpSpPr>
            <p:cNvPr name="Group 7" id="7"/>
            <p:cNvGrpSpPr/>
            <p:nvPr/>
          </p:nvGrpSpPr>
          <p:grpSpPr>
            <a:xfrm rot="0">
              <a:off x="12939096" y="0"/>
              <a:ext cx="11444904" cy="2209287"/>
              <a:chOff x="0" y="0"/>
              <a:chExt cx="1478741" cy="285451"/>
            </a:xfrm>
          </p:grpSpPr>
          <p:sp>
            <p:nvSpPr>
              <p:cNvPr name="Freeform 8" id="8"/>
              <p:cNvSpPr/>
              <p:nvPr/>
            </p:nvSpPr>
            <p:spPr>
              <a:xfrm flipH="false" flipV="false" rot="0">
                <a:off x="0" y="0"/>
                <a:ext cx="1478741" cy="285451"/>
              </a:xfrm>
              <a:custGeom>
                <a:avLst/>
                <a:gdLst/>
                <a:ahLst/>
                <a:cxnLst/>
                <a:rect r="r" b="b" t="t" l="l"/>
                <a:pathLst>
                  <a:path h="285451" w="1478741">
                    <a:moveTo>
                      <a:pt x="46882" y="0"/>
                    </a:moveTo>
                    <a:lnTo>
                      <a:pt x="1431859" y="0"/>
                    </a:lnTo>
                    <a:cubicBezTo>
                      <a:pt x="1444292" y="0"/>
                      <a:pt x="1456217" y="4939"/>
                      <a:pt x="1465009" y="13732"/>
                    </a:cubicBezTo>
                    <a:cubicBezTo>
                      <a:pt x="1473802" y="22524"/>
                      <a:pt x="1478741" y="34448"/>
                      <a:pt x="1478741" y="46882"/>
                    </a:cubicBezTo>
                    <a:lnTo>
                      <a:pt x="1478741" y="238569"/>
                    </a:lnTo>
                    <a:cubicBezTo>
                      <a:pt x="1478741" y="251003"/>
                      <a:pt x="1473802" y="262928"/>
                      <a:pt x="1465009" y="271720"/>
                    </a:cubicBezTo>
                    <a:cubicBezTo>
                      <a:pt x="1456217" y="280512"/>
                      <a:pt x="1444292" y="285451"/>
                      <a:pt x="1431859" y="285451"/>
                    </a:cubicBezTo>
                    <a:lnTo>
                      <a:pt x="46882" y="285451"/>
                    </a:lnTo>
                    <a:cubicBezTo>
                      <a:pt x="34448" y="285451"/>
                      <a:pt x="22524" y="280512"/>
                      <a:pt x="13732" y="271720"/>
                    </a:cubicBezTo>
                    <a:cubicBezTo>
                      <a:pt x="4939" y="262928"/>
                      <a:pt x="0" y="251003"/>
                      <a:pt x="0" y="238569"/>
                    </a:cubicBezTo>
                    <a:lnTo>
                      <a:pt x="0" y="46882"/>
                    </a:lnTo>
                    <a:cubicBezTo>
                      <a:pt x="0" y="34448"/>
                      <a:pt x="4939" y="22524"/>
                      <a:pt x="13732" y="13732"/>
                    </a:cubicBezTo>
                    <a:cubicBezTo>
                      <a:pt x="22524" y="4939"/>
                      <a:pt x="34448" y="0"/>
                      <a:pt x="46882" y="0"/>
                    </a:cubicBezTo>
                    <a:close/>
                  </a:path>
                </a:pathLst>
              </a:custGeom>
              <a:solidFill>
                <a:srgbClr val="FFFFFF"/>
              </a:solidFill>
              <a:ln w="19050" cap="rnd">
                <a:solidFill>
                  <a:srgbClr val="000000"/>
                </a:solidFill>
                <a:prstDash val="solid"/>
                <a:round/>
              </a:ln>
            </p:spPr>
          </p:sp>
          <p:sp>
            <p:nvSpPr>
              <p:cNvPr name="TextBox 9" id="9"/>
              <p:cNvSpPr txBox="true"/>
              <p:nvPr/>
            </p:nvSpPr>
            <p:spPr>
              <a:xfrm>
                <a:off x="0" y="-38100"/>
                <a:ext cx="1478741" cy="323551"/>
              </a:xfrm>
              <a:prstGeom prst="rect">
                <a:avLst/>
              </a:prstGeom>
            </p:spPr>
            <p:txBody>
              <a:bodyPr anchor="ctr" rtlCol="false" tIns="50800" lIns="50800" bIns="50800" rIns="50800"/>
              <a:lstStyle/>
              <a:p>
                <a:pPr algn="ctr" marL="0" indent="0" lvl="0">
                  <a:lnSpc>
                    <a:spcPts val="2660"/>
                  </a:lnSpc>
                  <a:spcBef>
                    <a:spcPct val="0"/>
                  </a:spcBef>
                </a:pPr>
              </a:p>
            </p:txBody>
          </p:sp>
        </p:grpSp>
        <p:sp>
          <p:nvSpPr>
            <p:cNvPr name="TextBox 10" id="10"/>
            <p:cNvSpPr txBox="true"/>
            <p:nvPr/>
          </p:nvSpPr>
          <p:spPr>
            <a:xfrm rot="0">
              <a:off x="13794911" y="668476"/>
              <a:ext cx="10197992" cy="755107"/>
            </a:xfrm>
            <a:prstGeom prst="rect">
              <a:avLst/>
            </a:prstGeom>
          </p:spPr>
          <p:txBody>
            <a:bodyPr anchor="t" rtlCol="false" tIns="0" lIns="0" bIns="0" rIns="0">
              <a:spAutoFit/>
            </a:bodyPr>
            <a:lstStyle/>
            <a:p>
              <a:pPr algn="ctr">
                <a:lnSpc>
                  <a:spcPts val="4213"/>
                </a:lnSpc>
              </a:pPr>
              <a:r>
                <a:rPr lang="en-US" sz="3974">
                  <a:solidFill>
                    <a:srgbClr val="000000"/>
                  </a:solidFill>
                  <a:latin typeface="Montserrat Classic"/>
                </a:rPr>
                <a:t>Financial Feasibility </a:t>
              </a:r>
            </a:p>
          </p:txBody>
        </p:sp>
      </p:grpSp>
      <p:sp>
        <p:nvSpPr>
          <p:cNvPr name="TextBox 11" id="11"/>
          <p:cNvSpPr txBox="true"/>
          <p:nvPr/>
        </p:nvSpPr>
        <p:spPr>
          <a:xfrm rot="0">
            <a:off x="-33112" y="2298587"/>
            <a:ext cx="18354223" cy="916705"/>
          </a:xfrm>
          <a:prstGeom prst="rect">
            <a:avLst/>
          </a:prstGeom>
        </p:spPr>
        <p:txBody>
          <a:bodyPr anchor="t" rtlCol="false" tIns="0" lIns="0" bIns="0" rIns="0">
            <a:spAutoFit/>
          </a:bodyPr>
          <a:lstStyle/>
          <a:p>
            <a:pPr algn="ctr">
              <a:lnSpc>
                <a:spcPts val="6622"/>
              </a:lnSpc>
            </a:pPr>
            <a:r>
              <a:rPr lang="en-US" sz="6131">
                <a:solidFill>
                  <a:srgbClr val="000000"/>
                </a:solidFill>
                <a:latin typeface="Poppins Bold"/>
              </a:rPr>
              <a:t>Feasibility Analysis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ADDFF"/>
        </a:solidFill>
      </p:bgPr>
    </p:bg>
    <p:spTree>
      <p:nvGrpSpPr>
        <p:cNvPr id="1" name=""/>
        <p:cNvGrpSpPr/>
        <p:nvPr/>
      </p:nvGrpSpPr>
      <p:grpSpPr>
        <a:xfrm>
          <a:off x="0" y="0"/>
          <a:ext cx="0" cy="0"/>
          <a:chOff x="0" y="0"/>
          <a:chExt cx="0" cy="0"/>
        </a:xfrm>
      </p:grpSpPr>
      <p:sp>
        <p:nvSpPr>
          <p:cNvPr name="TextBox 2" id="2"/>
          <p:cNvSpPr txBox="true"/>
          <p:nvPr/>
        </p:nvSpPr>
        <p:spPr>
          <a:xfrm rot="0">
            <a:off x="1061812" y="763923"/>
            <a:ext cx="16164377" cy="815647"/>
          </a:xfrm>
          <a:prstGeom prst="rect">
            <a:avLst/>
          </a:prstGeom>
        </p:spPr>
        <p:txBody>
          <a:bodyPr anchor="t" rtlCol="false" tIns="0" lIns="0" bIns="0" rIns="0">
            <a:spAutoFit/>
          </a:bodyPr>
          <a:lstStyle/>
          <a:p>
            <a:pPr algn="l">
              <a:lnSpc>
                <a:spcPts val="5832"/>
              </a:lnSpc>
            </a:pPr>
            <a:r>
              <a:rPr lang="en-US" sz="5400">
                <a:solidFill>
                  <a:srgbClr val="000000"/>
                </a:solidFill>
                <a:latin typeface="Poppins Semi-Bold"/>
              </a:rPr>
              <a:t> Impact Analysis</a:t>
            </a:r>
          </a:p>
        </p:txBody>
      </p:sp>
      <p:grpSp>
        <p:nvGrpSpPr>
          <p:cNvPr name="Group 3" id="3"/>
          <p:cNvGrpSpPr/>
          <p:nvPr/>
        </p:nvGrpSpPr>
        <p:grpSpPr>
          <a:xfrm rot="0">
            <a:off x="-1069355" y="7032562"/>
            <a:ext cx="4526142" cy="4148776"/>
            <a:chOff x="0" y="0"/>
            <a:chExt cx="6034856" cy="5531702"/>
          </a:xfrm>
        </p:grpSpPr>
        <p:sp>
          <p:nvSpPr>
            <p:cNvPr name="Freeform 4" id="4"/>
            <p:cNvSpPr/>
            <p:nvPr/>
          </p:nvSpPr>
          <p:spPr>
            <a:xfrm flipH="false" flipV="false" rot="0">
              <a:off x="0" y="0"/>
              <a:ext cx="6034913" cy="5531612"/>
            </a:xfrm>
            <a:custGeom>
              <a:avLst/>
              <a:gdLst/>
              <a:ahLst/>
              <a:cxnLst/>
              <a:rect r="r" b="b" t="t" l="l"/>
              <a:pathLst>
                <a:path h="5531612" w="6034913">
                  <a:moveTo>
                    <a:pt x="1406271" y="0"/>
                  </a:moveTo>
                  <a:cubicBezTo>
                    <a:pt x="3962527" y="0"/>
                    <a:pt x="6034913" y="2072259"/>
                    <a:pt x="6034913" y="4628515"/>
                  </a:cubicBezTo>
                  <a:cubicBezTo>
                    <a:pt x="6034913" y="4788281"/>
                    <a:pt x="6026785" y="4946142"/>
                    <a:pt x="6011037" y="5101717"/>
                  </a:cubicBezTo>
                  <a:lnTo>
                    <a:pt x="5945378" y="5531612"/>
                  </a:lnTo>
                  <a:lnTo>
                    <a:pt x="0" y="5531612"/>
                  </a:lnTo>
                  <a:lnTo>
                    <a:pt x="0" y="219075"/>
                  </a:lnTo>
                  <a:lnTo>
                    <a:pt x="29972" y="208153"/>
                  </a:lnTo>
                  <a:cubicBezTo>
                    <a:pt x="464693" y="72898"/>
                    <a:pt x="926973" y="0"/>
                    <a:pt x="1406271" y="0"/>
                  </a:cubicBezTo>
                  <a:close/>
                </a:path>
              </a:pathLst>
            </a:custGeom>
            <a:gradFill rotWithShape="true">
              <a:gsLst>
                <a:gs pos="0">
                  <a:srgbClr val="FC6645">
                    <a:alpha val="11000"/>
                  </a:srgbClr>
                </a:gs>
                <a:gs pos="100000">
                  <a:srgbClr val="FFC759">
                    <a:alpha val="25000"/>
                  </a:srgbClr>
                </a:gs>
              </a:gsLst>
              <a:lin ang="2849450"/>
            </a:gradFill>
          </p:spPr>
        </p:sp>
      </p:grpSp>
      <p:sp>
        <p:nvSpPr>
          <p:cNvPr name="AutoShape 5" id="5"/>
          <p:cNvSpPr/>
          <p:nvPr/>
        </p:nvSpPr>
        <p:spPr>
          <a:xfrm>
            <a:off x="809625" y="5650187"/>
            <a:ext cx="5781675" cy="38100"/>
          </a:xfrm>
          <a:prstGeom prst="line">
            <a:avLst/>
          </a:prstGeom>
          <a:ln cap="rnd" w="19050">
            <a:solidFill>
              <a:srgbClr val="000000"/>
            </a:solidFill>
            <a:prstDash val="solid"/>
            <a:headEnd type="none" len="sm" w="sm"/>
            <a:tailEnd type="none" len="sm" w="sm"/>
          </a:ln>
        </p:spPr>
      </p:sp>
      <p:sp>
        <p:nvSpPr>
          <p:cNvPr name="AutoShape 6" id="6"/>
          <p:cNvSpPr/>
          <p:nvPr/>
        </p:nvSpPr>
        <p:spPr>
          <a:xfrm>
            <a:off x="11712330" y="5640662"/>
            <a:ext cx="5781675" cy="38100"/>
          </a:xfrm>
          <a:prstGeom prst="line">
            <a:avLst/>
          </a:prstGeom>
          <a:ln cap="rnd" w="19050">
            <a:solidFill>
              <a:srgbClr val="000000"/>
            </a:solidFill>
            <a:prstDash val="solid"/>
            <a:headEnd type="none" len="sm" w="sm"/>
            <a:tailEnd type="none" len="sm" w="sm"/>
          </a:ln>
        </p:spPr>
      </p:sp>
      <p:grpSp>
        <p:nvGrpSpPr>
          <p:cNvPr name="Group 7" id="7"/>
          <p:cNvGrpSpPr/>
          <p:nvPr/>
        </p:nvGrpSpPr>
        <p:grpSpPr>
          <a:xfrm rot="0">
            <a:off x="1193716" y="1887094"/>
            <a:ext cx="4739745" cy="747065"/>
            <a:chOff x="0" y="0"/>
            <a:chExt cx="6319660" cy="996086"/>
          </a:xfrm>
        </p:grpSpPr>
        <p:sp>
          <p:nvSpPr>
            <p:cNvPr name="Freeform 8" id="8"/>
            <p:cNvSpPr/>
            <p:nvPr/>
          </p:nvSpPr>
          <p:spPr>
            <a:xfrm flipH="false" flipV="false" rot="0">
              <a:off x="25400" y="26769"/>
              <a:ext cx="6268847" cy="942542"/>
            </a:xfrm>
            <a:custGeom>
              <a:avLst/>
              <a:gdLst/>
              <a:ahLst/>
              <a:cxnLst/>
              <a:rect r="r" b="b" t="t" l="l"/>
              <a:pathLst>
                <a:path h="942542" w="6268847">
                  <a:moveTo>
                    <a:pt x="0" y="471271"/>
                  </a:moveTo>
                  <a:cubicBezTo>
                    <a:pt x="0" y="210941"/>
                    <a:pt x="209931" y="0"/>
                    <a:pt x="468757" y="0"/>
                  </a:cubicBezTo>
                  <a:lnTo>
                    <a:pt x="5800090" y="0"/>
                  </a:lnTo>
                  <a:cubicBezTo>
                    <a:pt x="6059043" y="0"/>
                    <a:pt x="6268847" y="210941"/>
                    <a:pt x="6268847" y="471271"/>
                  </a:cubicBezTo>
                  <a:cubicBezTo>
                    <a:pt x="6268847" y="731601"/>
                    <a:pt x="6059043" y="942542"/>
                    <a:pt x="5800090" y="942542"/>
                  </a:cubicBezTo>
                  <a:lnTo>
                    <a:pt x="468757" y="942542"/>
                  </a:lnTo>
                  <a:cubicBezTo>
                    <a:pt x="209931" y="942542"/>
                    <a:pt x="0" y="731601"/>
                    <a:pt x="0" y="471271"/>
                  </a:cubicBezTo>
                  <a:close/>
                </a:path>
              </a:pathLst>
            </a:custGeom>
            <a:solidFill>
              <a:srgbClr val="FFD505"/>
            </a:solidFill>
          </p:spPr>
        </p:sp>
        <p:sp>
          <p:nvSpPr>
            <p:cNvPr name="Freeform 9" id="9"/>
            <p:cNvSpPr/>
            <p:nvPr/>
          </p:nvSpPr>
          <p:spPr>
            <a:xfrm flipH="false" flipV="false" rot="0">
              <a:off x="0" y="0"/>
              <a:ext cx="6319647" cy="996080"/>
            </a:xfrm>
            <a:custGeom>
              <a:avLst/>
              <a:gdLst/>
              <a:ahLst/>
              <a:cxnLst/>
              <a:rect r="r" b="b" t="t" l="l"/>
              <a:pathLst>
                <a:path h="996080" w="6319647">
                  <a:moveTo>
                    <a:pt x="0" y="498040"/>
                  </a:moveTo>
                  <a:cubicBezTo>
                    <a:pt x="0" y="221782"/>
                    <a:pt x="222377" y="0"/>
                    <a:pt x="494157" y="0"/>
                  </a:cubicBezTo>
                  <a:lnTo>
                    <a:pt x="5825490" y="0"/>
                  </a:lnTo>
                  <a:lnTo>
                    <a:pt x="5825490" y="26769"/>
                  </a:lnTo>
                  <a:lnTo>
                    <a:pt x="5825490" y="0"/>
                  </a:lnTo>
                  <a:cubicBezTo>
                    <a:pt x="6097270" y="0"/>
                    <a:pt x="6319647" y="221782"/>
                    <a:pt x="6319647" y="498040"/>
                  </a:cubicBezTo>
                  <a:lnTo>
                    <a:pt x="6294247" y="498040"/>
                  </a:lnTo>
                  <a:lnTo>
                    <a:pt x="6319647" y="498040"/>
                  </a:lnTo>
                  <a:lnTo>
                    <a:pt x="6294247" y="498040"/>
                  </a:lnTo>
                  <a:lnTo>
                    <a:pt x="6319647" y="498040"/>
                  </a:lnTo>
                  <a:cubicBezTo>
                    <a:pt x="6319647" y="774298"/>
                    <a:pt x="6097270" y="996080"/>
                    <a:pt x="5825490" y="996080"/>
                  </a:cubicBezTo>
                  <a:lnTo>
                    <a:pt x="5825490" y="969311"/>
                  </a:lnTo>
                  <a:lnTo>
                    <a:pt x="5825490" y="996080"/>
                  </a:lnTo>
                  <a:lnTo>
                    <a:pt x="494157" y="996080"/>
                  </a:lnTo>
                  <a:lnTo>
                    <a:pt x="494157" y="969311"/>
                  </a:lnTo>
                  <a:lnTo>
                    <a:pt x="494157" y="996080"/>
                  </a:lnTo>
                  <a:cubicBezTo>
                    <a:pt x="222377" y="996080"/>
                    <a:pt x="0" y="774298"/>
                    <a:pt x="0" y="498040"/>
                  </a:cubicBezTo>
                  <a:moveTo>
                    <a:pt x="50800" y="498040"/>
                  </a:moveTo>
                  <a:lnTo>
                    <a:pt x="25400" y="498040"/>
                  </a:lnTo>
                  <a:lnTo>
                    <a:pt x="50800" y="498040"/>
                  </a:lnTo>
                  <a:cubicBezTo>
                    <a:pt x="50800" y="742309"/>
                    <a:pt x="248158" y="942542"/>
                    <a:pt x="494157" y="942542"/>
                  </a:cubicBezTo>
                  <a:lnTo>
                    <a:pt x="5825490" y="942542"/>
                  </a:lnTo>
                  <a:cubicBezTo>
                    <a:pt x="6071489" y="942542"/>
                    <a:pt x="6268847" y="742309"/>
                    <a:pt x="6268847" y="498040"/>
                  </a:cubicBezTo>
                  <a:cubicBezTo>
                    <a:pt x="6268847" y="253772"/>
                    <a:pt x="6071489" y="53538"/>
                    <a:pt x="5825490" y="53538"/>
                  </a:cubicBezTo>
                  <a:lnTo>
                    <a:pt x="494157" y="53538"/>
                  </a:lnTo>
                  <a:lnTo>
                    <a:pt x="494157" y="26769"/>
                  </a:lnTo>
                  <a:lnTo>
                    <a:pt x="494157" y="53538"/>
                  </a:lnTo>
                  <a:cubicBezTo>
                    <a:pt x="248158" y="53538"/>
                    <a:pt x="50800" y="253772"/>
                    <a:pt x="50800" y="498040"/>
                  </a:cubicBezTo>
                  <a:close/>
                </a:path>
              </a:pathLst>
            </a:custGeom>
            <a:solidFill>
              <a:srgbClr val="000000"/>
            </a:solidFill>
          </p:spPr>
        </p:sp>
        <p:sp>
          <p:nvSpPr>
            <p:cNvPr name="TextBox 10" id="10"/>
            <p:cNvSpPr txBox="true"/>
            <p:nvPr/>
          </p:nvSpPr>
          <p:spPr>
            <a:xfrm>
              <a:off x="0" y="-28575"/>
              <a:ext cx="6319660" cy="1024661"/>
            </a:xfrm>
            <a:prstGeom prst="rect">
              <a:avLst/>
            </a:prstGeom>
          </p:spPr>
          <p:txBody>
            <a:bodyPr anchor="ctr" rtlCol="false" tIns="50800" lIns="50800" bIns="50800" rIns="50800"/>
            <a:lstStyle/>
            <a:p>
              <a:pPr algn="ctr">
                <a:lnSpc>
                  <a:spcPts val="3240"/>
                </a:lnSpc>
              </a:pPr>
              <a:r>
                <a:rPr lang="en-US" sz="2700">
                  <a:solidFill>
                    <a:srgbClr val="000000"/>
                  </a:solidFill>
                  <a:latin typeface="Poppins Bold"/>
                </a:rPr>
                <a:t> Project Scope</a:t>
              </a:r>
            </a:p>
          </p:txBody>
        </p:sp>
      </p:grpSp>
      <p:grpSp>
        <p:nvGrpSpPr>
          <p:cNvPr name="Group 11" id="11"/>
          <p:cNvGrpSpPr/>
          <p:nvPr/>
        </p:nvGrpSpPr>
        <p:grpSpPr>
          <a:xfrm rot="0">
            <a:off x="6730870" y="1887094"/>
            <a:ext cx="4739745" cy="747065"/>
            <a:chOff x="0" y="0"/>
            <a:chExt cx="6319660" cy="996086"/>
          </a:xfrm>
        </p:grpSpPr>
        <p:sp>
          <p:nvSpPr>
            <p:cNvPr name="Freeform 12" id="12"/>
            <p:cNvSpPr/>
            <p:nvPr/>
          </p:nvSpPr>
          <p:spPr>
            <a:xfrm flipH="false" flipV="false" rot="0">
              <a:off x="25400" y="26769"/>
              <a:ext cx="6268847" cy="942542"/>
            </a:xfrm>
            <a:custGeom>
              <a:avLst/>
              <a:gdLst/>
              <a:ahLst/>
              <a:cxnLst/>
              <a:rect r="r" b="b" t="t" l="l"/>
              <a:pathLst>
                <a:path h="942542" w="6268847">
                  <a:moveTo>
                    <a:pt x="0" y="471271"/>
                  </a:moveTo>
                  <a:cubicBezTo>
                    <a:pt x="0" y="210941"/>
                    <a:pt x="209931" y="0"/>
                    <a:pt x="468757" y="0"/>
                  </a:cubicBezTo>
                  <a:lnTo>
                    <a:pt x="5800090" y="0"/>
                  </a:lnTo>
                  <a:cubicBezTo>
                    <a:pt x="6059043" y="0"/>
                    <a:pt x="6268847" y="210941"/>
                    <a:pt x="6268847" y="471271"/>
                  </a:cubicBezTo>
                  <a:cubicBezTo>
                    <a:pt x="6268847" y="731601"/>
                    <a:pt x="6059043" y="942542"/>
                    <a:pt x="5800090" y="942542"/>
                  </a:cubicBezTo>
                  <a:lnTo>
                    <a:pt x="468757" y="942542"/>
                  </a:lnTo>
                  <a:cubicBezTo>
                    <a:pt x="209931" y="942542"/>
                    <a:pt x="0" y="731601"/>
                    <a:pt x="0" y="471271"/>
                  </a:cubicBezTo>
                  <a:close/>
                </a:path>
              </a:pathLst>
            </a:custGeom>
            <a:solidFill>
              <a:srgbClr val="10A957"/>
            </a:solidFill>
          </p:spPr>
        </p:sp>
        <p:sp>
          <p:nvSpPr>
            <p:cNvPr name="Freeform 13" id="13"/>
            <p:cNvSpPr/>
            <p:nvPr/>
          </p:nvSpPr>
          <p:spPr>
            <a:xfrm flipH="false" flipV="false" rot="0">
              <a:off x="0" y="0"/>
              <a:ext cx="6319647" cy="996080"/>
            </a:xfrm>
            <a:custGeom>
              <a:avLst/>
              <a:gdLst/>
              <a:ahLst/>
              <a:cxnLst/>
              <a:rect r="r" b="b" t="t" l="l"/>
              <a:pathLst>
                <a:path h="996080" w="6319647">
                  <a:moveTo>
                    <a:pt x="0" y="498040"/>
                  </a:moveTo>
                  <a:cubicBezTo>
                    <a:pt x="0" y="221782"/>
                    <a:pt x="222377" y="0"/>
                    <a:pt x="494157" y="0"/>
                  </a:cubicBezTo>
                  <a:lnTo>
                    <a:pt x="5825490" y="0"/>
                  </a:lnTo>
                  <a:lnTo>
                    <a:pt x="5825490" y="26769"/>
                  </a:lnTo>
                  <a:lnTo>
                    <a:pt x="5825490" y="0"/>
                  </a:lnTo>
                  <a:cubicBezTo>
                    <a:pt x="6097270" y="0"/>
                    <a:pt x="6319647" y="221782"/>
                    <a:pt x="6319647" y="498040"/>
                  </a:cubicBezTo>
                  <a:lnTo>
                    <a:pt x="6294247" y="498040"/>
                  </a:lnTo>
                  <a:lnTo>
                    <a:pt x="6319647" y="498040"/>
                  </a:lnTo>
                  <a:lnTo>
                    <a:pt x="6294247" y="498040"/>
                  </a:lnTo>
                  <a:lnTo>
                    <a:pt x="6319647" y="498040"/>
                  </a:lnTo>
                  <a:cubicBezTo>
                    <a:pt x="6319647" y="774298"/>
                    <a:pt x="6097270" y="996080"/>
                    <a:pt x="5825490" y="996080"/>
                  </a:cubicBezTo>
                  <a:lnTo>
                    <a:pt x="5825490" y="969311"/>
                  </a:lnTo>
                  <a:lnTo>
                    <a:pt x="5825490" y="996080"/>
                  </a:lnTo>
                  <a:lnTo>
                    <a:pt x="494157" y="996080"/>
                  </a:lnTo>
                  <a:lnTo>
                    <a:pt x="494157" y="969311"/>
                  </a:lnTo>
                  <a:lnTo>
                    <a:pt x="494157" y="996080"/>
                  </a:lnTo>
                  <a:cubicBezTo>
                    <a:pt x="222377" y="996080"/>
                    <a:pt x="0" y="774298"/>
                    <a:pt x="0" y="498040"/>
                  </a:cubicBezTo>
                  <a:moveTo>
                    <a:pt x="50800" y="498040"/>
                  </a:moveTo>
                  <a:lnTo>
                    <a:pt x="25400" y="498040"/>
                  </a:lnTo>
                  <a:lnTo>
                    <a:pt x="50800" y="498040"/>
                  </a:lnTo>
                  <a:cubicBezTo>
                    <a:pt x="50800" y="742309"/>
                    <a:pt x="248158" y="942542"/>
                    <a:pt x="494157" y="942542"/>
                  </a:cubicBezTo>
                  <a:lnTo>
                    <a:pt x="5825490" y="942542"/>
                  </a:lnTo>
                  <a:cubicBezTo>
                    <a:pt x="6071489" y="942542"/>
                    <a:pt x="6268847" y="742309"/>
                    <a:pt x="6268847" y="498040"/>
                  </a:cubicBezTo>
                  <a:cubicBezTo>
                    <a:pt x="6268847" y="253772"/>
                    <a:pt x="6071489" y="53538"/>
                    <a:pt x="5825490" y="53538"/>
                  </a:cubicBezTo>
                  <a:lnTo>
                    <a:pt x="494157" y="53538"/>
                  </a:lnTo>
                  <a:lnTo>
                    <a:pt x="494157" y="26769"/>
                  </a:lnTo>
                  <a:lnTo>
                    <a:pt x="494157" y="53538"/>
                  </a:lnTo>
                  <a:cubicBezTo>
                    <a:pt x="248158" y="53538"/>
                    <a:pt x="50800" y="253772"/>
                    <a:pt x="50800" y="498040"/>
                  </a:cubicBezTo>
                  <a:close/>
                </a:path>
              </a:pathLst>
            </a:custGeom>
            <a:solidFill>
              <a:srgbClr val="000000"/>
            </a:solidFill>
          </p:spPr>
        </p:sp>
        <p:sp>
          <p:nvSpPr>
            <p:cNvPr name="TextBox 14" id="14"/>
            <p:cNvSpPr txBox="true"/>
            <p:nvPr/>
          </p:nvSpPr>
          <p:spPr>
            <a:xfrm>
              <a:off x="0" y="-28575"/>
              <a:ext cx="6319660" cy="1024661"/>
            </a:xfrm>
            <a:prstGeom prst="rect">
              <a:avLst/>
            </a:prstGeom>
          </p:spPr>
          <p:txBody>
            <a:bodyPr anchor="ctr" rtlCol="false" tIns="50800" lIns="50800" bIns="50800" rIns="50800"/>
            <a:lstStyle/>
            <a:p>
              <a:pPr algn="ctr">
                <a:lnSpc>
                  <a:spcPts val="3240"/>
                </a:lnSpc>
              </a:pPr>
              <a:r>
                <a:rPr lang="en-US" sz="2700">
                  <a:solidFill>
                    <a:srgbClr val="000000"/>
                  </a:solidFill>
                  <a:latin typeface="Poppins Bold"/>
                </a:rPr>
                <a:t>Schedule</a:t>
              </a:r>
            </a:p>
          </p:txBody>
        </p:sp>
      </p:grpSp>
      <p:grpSp>
        <p:nvGrpSpPr>
          <p:cNvPr name="Group 15" id="15"/>
          <p:cNvGrpSpPr/>
          <p:nvPr/>
        </p:nvGrpSpPr>
        <p:grpSpPr>
          <a:xfrm rot="0">
            <a:off x="12970168" y="1887094"/>
            <a:ext cx="4609077" cy="747065"/>
            <a:chOff x="0" y="0"/>
            <a:chExt cx="6145436" cy="996086"/>
          </a:xfrm>
        </p:grpSpPr>
        <p:sp>
          <p:nvSpPr>
            <p:cNvPr name="Freeform 16" id="16"/>
            <p:cNvSpPr/>
            <p:nvPr/>
          </p:nvSpPr>
          <p:spPr>
            <a:xfrm flipH="false" flipV="false" rot="0">
              <a:off x="24700" y="26769"/>
              <a:ext cx="6096024" cy="942542"/>
            </a:xfrm>
            <a:custGeom>
              <a:avLst/>
              <a:gdLst/>
              <a:ahLst/>
              <a:cxnLst/>
              <a:rect r="r" b="b" t="t" l="l"/>
              <a:pathLst>
                <a:path h="942542" w="6096024">
                  <a:moveTo>
                    <a:pt x="0" y="471271"/>
                  </a:moveTo>
                  <a:cubicBezTo>
                    <a:pt x="0" y="210941"/>
                    <a:pt x="204143" y="0"/>
                    <a:pt x="455834" y="0"/>
                  </a:cubicBezTo>
                  <a:lnTo>
                    <a:pt x="5640189" y="0"/>
                  </a:lnTo>
                  <a:cubicBezTo>
                    <a:pt x="5892004" y="0"/>
                    <a:pt x="6096023" y="210941"/>
                    <a:pt x="6096023" y="471271"/>
                  </a:cubicBezTo>
                  <a:cubicBezTo>
                    <a:pt x="6096023" y="731601"/>
                    <a:pt x="5892003" y="942542"/>
                    <a:pt x="5640189" y="942542"/>
                  </a:cubicBezTo>
                  <a:lnTo>
                    <a:pt x="455834" y="942542"/>
                  </a:lnTo>
                  <a:cubicBezTo>
                    <a:pt x="204143" y="942542"/>
                    <a:pt x="0" y="731601"/>
                    <a:pt x="0" y="471271"/>
                  </a:cubicBezTo>
                  <a:close/>
                </a:path>
              </a:pathLst>
            </a:custGeom>
            <a:solidFill>
              <a:srgbClr val="F14E1C"/>
            </a:solidFill>
          </p:spPr>
        </p:sp>
        <p:sp>
          <p:nvSpPr>
            <p:cNvPr name="Freeform 17" id="17"/>
            <p:cNvSpPr/>
            <p:nvPr/>
          </p:nvSpPr>
          <p:spPr>
            <a:xfrm flipH="false" flipV="false" rot="0">
              <a:off x="0" y="0"/>
              <a:ext cx="6145423" cy="996080"/>
            </a:xfrm>
            <a:custGeom>
              <a:avLst/>
              <a:gdLst/>
              <a:ahLst/>
              <a:cxnLst/>
              <a:rect r="r" b="b" t="t" l="l"/>
              <a:pathLst>
                <a:path h="996080" w="6145423">
                  <a:moveTo>
                    <a:pt x="0" y="498040"/>
                  </a:moveTo>
                  <a:cubicBezTo>
                    <a:pt x="0" y="221782"/>
                    <a:pt x="216246" y="0"/>
                    <a:pt x="480534" y="0"/>
                  </a:cubicBezTo>
                  <a:lnTo>
                    <a:pt x="5664889" y="0"/>
                  </a:lnTo>
                  <a:lnTo>
                    <a:pt x="5664889" y="26769"/>
                  </a:lnTo>
                  <a:lnTo>
                    <a:pt x="5664889" y="0"/>
                  </a:lnTo>
                  <a:cubicBezTo>
                    <a:pt x="5929177" y="0"/>
                    <a:pt x="6145423" y="221782"/>
                    <a:pt x="6145423" y="498040"/>
                  </a:cubicBezTo>
                  <a:lnTo>
                    <a:pt x="6120723" y="498040"/>
                  </a:lnTo>
                  <a:lnTo>
                    <a:pt x="6145423" y="498040"/>
                  </a:lnTo>
                  <a:lnTo>
                    <a:pt x="6120723" y="498040"/>
                  </a:lnTo>
                  <a:lnTo>
                    <a:pt x="6145423" y="498040"/>
                  </a:lnTo>
                  <a:cubicBezTo>
                    <a:pt x="6145423" y="774298"/>
                    <a:pt x="5929177" y="996080"/>
                    <a:pt x="5664889" y="996080"/>
                  </a:cubicBezTo>
                  <a:lnTo>
                    <a:pt x="5664889" y="969311"/>
                  </a:lnTo>
                  <a:lnTo>
                    <a:pt x="5664889" y="996080"/>
                  </a:lnTo>
                  <a:lnTo>
                    <a:pt x="480534" y="996080"/>
                  </a:lnTo>
                  <a:lnTo>
                    <a:pt x="480534" y="969311"/>
                  </a:lnTo>
                  <a:lnTo>
                    <a:pt x="480534" y="996080"/>
                  </a:lnTo>
                  <a:cubicBezTo>
                    <a:pt x="216246" y="996080"/>
                    <a:pt x="0" y="774298"/>
                    <a:pt x="0" y="498040"/>
                  </a:cubicBezTo>
                  <a:moveTo>
                    <a:pt x="49400" y="498040"/>
                  </a:moveTo>
                  <a:lnTo>
                    <a:pt x="24700" y="498040"/>
                  </a:lnTo>
                  <a:lnTo>
                    <a:pt x="49400" y="498040"/>
                  </a:lnTo>
                  <a:cubicBezTo>
                    <a:pt x="49400" y="742309"/>
                    <a:pt x="241317" y="942542"/>
                    <a:pt x="480534" y="942542"/>
                  </a:cubicBezTo>
                  <a:lnTo>
                    <a:pt x="5664889" y="942542"/>
                  </a:lnTo>
                  <a:cubicBezTo>
                    <a:pt x="5904106" y="942542"/>
                    <a:pt x="6096024" y="742309"/>
                    <a:pt x="6096024" y="498040"/>
                  </a:cubicBezTo>
                  <a:cubicBezTo>
                    <a:pt x="6096024" y="253772"/>
                    <a:pt x="5904106" y="53538"/>
                    <a:pt x="5664889" y="53538"/>
                  </a:cubicBezTo>
                  <a:lnTo>
                    <a:pt x="480534" y="53538"/>
                  </a:lnTo>
                  <a:lnTo>
                    <a:pt x="480534" y="26769"/>
                  </a:lnTo>
                  <a:lnTo>
                    <a:pt x="480534" y="53538"/>
                  </a:lnTo>
                  <a:cubicBezTo>
                    <a:pt x="241317" y="53538"/>
                    <a:pt x="49400" y="253772"/>
                    <a:pt x="49400" y="498040"/>
                  </a:cubicBezTo>
                  <a:close/>
                </a:path>
              </a:pathLst>
            </a:custGeom>
            <a:solidFill>
              <a:srgbClr val="000000"/>
            </a:solidFill>
          </p:spPr>
        </p:sp>
        <p:sp>
          <p:nvSpPr>
            <p:cNvPr name="TextBox 18" id="18"/>
            <p:cNvSpPr txBox="true"/>
            <p:nvPr/>
          </p:nvSpPr>
          <p:spPr>
            <a:xfrm>
              <a:off x="0" y="-28575"/>
              <a:ext cx="6145436" cy="1024661"/>
            </a:xfrm>
            <a:prstGeom prst="rect">
              <a:avLst/>
            </a:prstGeom>
          </p:spPr>
          <p:txBody>
            <a:bodyPr anchor="ctr" rtlCol="false" tIns="50800" lIns="50800" bIns="50800" rIns="50800"/>
            <a:lstStyle/>
            <a:p>
              <a:pPr algn="ctr">
                <a:lnSpc>
                  <a:spcPts val="3240"/>
                </a:lnSpc>
              </a:pPr>
              <a:r>
                <a:rPr lang="en-US" sz="2700">
                  <a:solidFill>
                    <a:srgbClr val="000000"/>
                  </a:solidFill>
                  <a:latin typeface="Poppins Bold"/>
                </a:rPr>
                <a:t>Budget</a:t>
              </a:r>
            </a:p>
          </p:txBody>
        </p:sp>
      </p:grpSp>
      <p:sp>
        <p:nvSpPr>
          <p:cNvPr name="TextBox 19" id="19"/>
          <p:cNvSpPr txBox="true"/>
          <p:nvPr/>
        </p:nvSpPr>
        <p:spPr>
          <a:xfrm rot="0">
            <a:off x="1241750" y="2948484"/>
            <a:ext cx="4643677" cy="1546806"/>
          </a:xfrm>
          <a:prstGeom prst="rect">
            <a:avLst/>
          </a:prstGeom>
        </p:spPr>
        <p:txBody>
          <a:bodyPr anchor="t" rtlCol="false" tIns="0" lIns="0" bIns="0" rIns="0">
            <a:spAutoFit/>
          </a:bodyPr>
          <a:lstStyle/>
          <a:p>
            <a:pPr algn="l">
              <a:lnSpc>
                <a:spcPts val="3096"/>
              </a:lnSpc>
            </a:pPr>
            <a:r>
              <a:rPr lang="en-US" sz="2580">
                <a:solidFill>
                  <a:srgbClr val="000000"/>
                </a:solidFill>
                <a:latin typeface="Poppins Medium"/>
              </a:rPr>
              <a:t> Changes to requirements may result in expanding or narrowing the project </a:t>
            </a:r>
          </a:p>
          <a:p>
            <a:pPr algn="l" marL="0" indent="0" lvl="1">
              <a:lnSpc>
                <a:spcPts val="3096"/>
              </a:lnSpc>
              <a:spcBef>
                <a:spcPct val="0"/>
              </a:spcBef>
            </a:pPr>
            <a:r>
              <a:rPr lang="en-US" sz="2580">
                <a:solidFill>
                  <a:srgbClr val="000000"/>
                </a:solidFill>
                <a:latin typeface="Poppins Medium"/>
              </a:rPr>
              <a:t>scope. </a:t>
            </a:r>
          </a:p>
        </p:txBody>
      </p:sp>
      <p:sp>
        <p:nvSpPr>
          <p:cNvPr name="TextBox 20" id="20"/>
          <p:cNvSpPr txBox="true"/>
          <p:nvPr/>
        </p:nvSpPr>
        <p:spPr>
          <a:xfrm rot="0">
            <a:off x="13178850" y="2945465"/>
            <a:ext cx="4315155" cy="2409448"/>
          </a:xfrm>
          <a:prstGeom prst="rect">
            <a:avLst/>
          </a:prstGeom>
        </p:spPr>
        <p:txBody>
          <a:bodyPr anchor="t" rtlCol="false" tIns="0" lIns="0" bIns="0" rIns="0">
            <a:spAutoFit/>
          </a:bodyPr>
          <a:lstStyle/>
          <a:p>
            <a:pPr algn="l">
              <a:lnSpc>
                <a:spcPts val="2782"/>
              </a:lnSpc>
            </a:pPr>
            <a:r>
              <a:rPr lang="en-US" sz="2318">
                <a:solidFill>
                  <a:srgbClr val="000000"/>
                </a:solidFill>
                <a:latin typeface="Poppins Medium"/>
              </a:rPr>
              <a:t>Alterations to requirements can have financial implications, including </a:t>
            </a:r>
          </a:p>
          <a:p>
            <a:pPr algn="l" marL="0" indent="0" lvl="1">
              <a:lnSpc>
                <a:spcPts val="2782"/>
              </a:lnSpc>
              <a:spcBef>
                <a:spcPct val="0"/>
              </a:spcBef>
            </a:pPr>
            <a:r>
              <a:rPr lang="en-US" sz="2318">
                <a:solidFill>
                  <a:srgbClr val="000000"/>
                </a:solidFill>
                <a:latin typeface="Poppins Medium"/>
              </a:rPr>
              <a:t>additional development costs, resource reallocation, or changes in procurement needs.</a:t>
            </a:r>
          </a:p>
        </p:txBody>
      </p:sp>
      <p:sp>
        <p:nvSpPr>
          <p:cNvPr name="TextBox 21" id="21"/>
          <p:cNvSpPr txBox="true"/>
          <p:nvPr/>
        </p:nvSpPr>
        <p:spPr>
          <a:xfrm rot="0">
            <a:off x="6591300" y="2869530"/>
            <a:ext cx="4912018" cy="1180877"/>
          </a:xfrm>
          <a:prstGeom prst="rect">
            <a:avLst/>
          </a:prstGeom>
        </p:spPr>
        <p:txBody>
          <a:bodyPr anchor="t" rtlCol="false" tIns="0" lIns="0" bIns="0" rIns="0">
            <a:spAutoFit/>
          </a:bodyPr>
          <a:lstStyle/>
          <a:p>
            <a:pPr algn="r" marL="0" indent="0" lvl="1">
              <a:lnSpc>
                <a:spcPts val="3096"/>
              </a:lnSpc>
              <a:spcBef>
                <a:spcPct val="0"/>
              </a:spcBef>
            </a:pPr>
            <a:r>
              <a:rPr lang="en-US" sz="2580">
                <a:solidFill>
                  <a:srgbClr val="000000"/>
                </a:solidFill>
                <a:latin typeface="Poppins Medium"/>
              </a:rPr>
              <a:t> Any changes to requirements can affect project timelines</a:t>
            </a:r>
          </a:p>
        </p:txBody>
      </p:sp>
      <p:sp>
        <p:nvSpPr>
          <p:cNvPr name="Freeform 22" id="22" descr="Cursor with solid fill"/>
          <p:cNvSpPr/>
          <p:nvPr/>
        </p:nvSpPr>
        <p:spPr>
          <a:xfrm flipH="false" flipV="false" rot="5400000">
            <a:off x="12731331" y="2241481"/>
            <a:ext cx="895038" cy="895038"/>
          </a:xfrm>
          <a:custGeom>
            <a:avLst/>
            <a:gdLst/>
            <a:ahLst/>
            <a:cxnLst/>
            <a:rect r="r" b="b" t="t" l="l"/>
            <a:pathLst>
              <a:path h="895038" w="895038">
                <a:moveTo>
                  <a:pt x="0" y="0"/>
                </a:moveTo>
                <a:lnTo>
                  <a:pt x="895038" y="0"/>
                </a:lnTo>
                <a:lnTo>
                  <a:pt x="895038" y="895038"/>
                </a:lnTo>
                <a:lnTo>
                  <a:pt x="0" y="8950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483793" y="6278837"/>
            <a:ext cx="16164377" cy="815647"/>
          </a:xfrm>
          <a:prstGeom prst="rect">
            <a:avLst/>
          </a:prstGeom>
        </p:spPr>
        <p:txBody>
          <a:bodyPr anchor="t" rtlCol="false" tIns="0" lIns="0" bIns="0" rIns="0">
            <a:spAutoFit/>
          </a:bodyPr>
          <a:lstStyle/>
          <a:p>
            <a:pPr algn="l">
              <a:lnSpc>
                <a:spcPts val="5832"/>
              </a:lnSpc>
            </a:pPr>
            <a:r>
              <a:rPr lang="en-US" sz="5400">
                <a:solidFill>
                  <a:srgbClr val="000000"/>
                </a:solidFill>
                <a:latin typeface="Poppins Semi-Bold"/>
              </a:rPr>
              <a:t> IDENTIFICATION OF DEPENDENCIES </a:t>
            </a:r>
          </a:p>
        </p:txBody>
      </p:sp>
      <p:grpSp>
        <p:nvGrpSpPr>
          <p:cNvPr name="Group 24" id="24"/>
          <p:cNvGrpSpPr/>
          <p:nvPr/>
        </p:nvGrpSpPr>
        <p:grpSpPr>
          <a:xfrm rot="0">
            <a:off x="266920" y="7751709"/>
            <a:ext cx="5495372" cy="1083823"/>
            <a:chOff x="0" y="0"/>
            <a:chExt cx="1447341" cy="285451"/>
          </a:xfrm>
        </p:grpSpPr>
        <p:sp>
          <p:nvSpPr>
            <p:cNvPr name="Freeform 25" id="25"/>
            <p:cNvSpPr/>
            <p:nvPr/>
          </p:nvSpPr>
          <p:spPr>
            <a:xfrm flipH="false" flipV="false" rot="0">
              <a:off x="0" y="0"/>
              <a:ext cx="1447341" cy="285451"/>
            </a:xfrm>
            <a:custGeom>
              <a:avLst/>
              <a:gdLst/>
              <a:ahLst/>
              <a:cxnLst/>
              <a:rect r="r" b="b" t="t" l="l"/>
              <a:pathLst>
                <a:path h="285451" w="1447341">
                  <a:moveTo>
                    <a:pt x="47899" y="0"/>
                  </a:moveTo>
                  <a:lnTo>
                    <a:pt x="1399442" y="0"/>
                  </a:lnTo>
                  <a:cubicBezTo>
                    <a:pt x="1412145" y="0"/>
                    <a:pt x="1424329" y="5047"/>
                    <a:pt x="1433312" y="14029"/>
                  </a:cubicBezTo>
                  <a:cubicBezTo>
                    <a:pt x="1442294" y="23012"/>
                    <a:pt x="1447341" y="35196"/>
                    <a:pt x="1447341" y="47899"/>
                  </a:cubicBezTo>
                  <a:lnTo>
                    <a:pt x="1447341" y="237552"/>
                  </a:lnTo>
                  <a:cubicBezTo>
                    <a:pt x="1447341" y="250256"/>
                    <a:pt x="1442294" y="262439"/>
                    <a:pt x="1433312" y="271422"/>
                  </a:cubicBezTo>
                  <a:cubicBezTo>
                    <a:pt x="1424329" y="280405"/>
                    <a:pt x="1412145" y="285451"/>
                    <a:pt x="1399442" y="285451"/>
                  </a:cubicBezTo>
                  <a:lnTo>
                    <a:pt x="47899" y="285451"/>
                  </a:lnTo>
                  <a:cubicBezTo>
                    <a:pt x="35196" y="285451"/>
                    <a:pt x="23012" y="280405"/>
                    <a:pt x="14029" y="271422"/>
                  </a:cubicBezTo>
                  <a:cubicBezTo>
                    <a:pt x="5047" y="262439"/>
                    <a:pt x="0" y="250256"/>
                    <a:pt x="0" y="237552"/>
                  </a:cubicBezTo>
                  <a:lnTo>
                    <a:pt x="0" y="47899"/>
                  </a:lnTo>
                  <a:cubicBezTo>
                    <a:pt x="0" y="35196"/>
                    <a:pt x="5047" y="23012"/>
                    <a:pt x="14029" y="14029"/>
                  </a:cubicBezTo>
                  <a:cubicBezTo>
                    <a:pt x="23012" y="5047"/>
                    <a:pt x="35196" y="0"/>
                    <a:pt x="47899" y="0"/>
                  </a:cubicBezTo>
                  <a:close/>
                </a:path>
              </a:pathLst>
            </a:custGeom>
            <a:solidFill>
              <a:srgbClr val="FFFFFF"/>
            </a:solidFill>
            <a:ln w="19050" cap="rnd">
              <a:solidFill>
                <a:srgbClr val="000000"/>
              </a:solidFill>
              <a:prstDash val="solid"/>
              <a:round/>
            </a:ln>
          </p:spPr>
        </p:sp>
        <p:sp>
          <p:nvSpPr>
            <p:cNvPr name="TextBox 26" id="26"/>
            <p:cNvSpPr txBox="true"/>
            <p:nvPr/>
          </p:nvSpPr>
          <p:spPr>
            <a:xfrm>
              <a:off x="0" y="-38100"/>
              <a:ext cx="1447341" cy="3235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7" id="27"/>
          <p:cNvSpPr txBox="true"/>
          <p:nvPr/>
        </p:nvSpPr>
        <p:spPr>
          <a:xfrm rot="0">
            <a:off x="496745" y="8137156"/>
            <a:ext cx="5035721" cy="351028"/>
          </a:xfrm>
          <a:prstGeom prst="rect">
            <a:avLst/>
          </a:prstGeom>
        </p:spPr>
        <p:txBody>
          <a:bodyPr anchor="t" rtlCol="false" tIns="0" lIns="0" bIns="0" rIns="0">
            <a:spAutoFit/>
          </a:bodyPr>
          <a:lstStyle/>
          <a:p>
            <a:pPr algn="ctr" marL="0" indent="0" lvl="0">
              <a:lnSpc>
                <a:spcPts val="2756"/>
              </a:lnSpc>
            </a:pPr>
            <a:r>
              <a:rPr lang="en-US" sz="2600">
                <a:solidFill>
                  <a:srgbClr val="000000"/>
                </a:solidFill>
                <a:latin typeface="Montserrat Classic"/>
              </a:rPr>
              <a:t> Technical Dependencies:</a:t>
            </a:r>
          </a:p>
        </p:txBody>
      </p:sp>
      <p:grpSp>
        <p:nvGrpSpPr>
          <p:cNvPr name="Group 28" id="28"/>
          <p:cNvGrpSpPr/>
          <p:nvPr/>
        </p:nvGrpSpPr>
        <p:grpSpPr>
          <a:xfrm rot="0">
            <a:off x="6384702" y="7751709"/>
            <a:ext cx="5614594" cy="1083823"/>
            <a:chOff x="0" y="0"/>
            <a:chExt cx="1478741" cy="285451"/>
          </a:xfrm>
        </p:grpSpPr>
        <p:sp>
          <p:nvSpPr>
            <p:cNvPr name="Freeform 29" id="29"/>
            <p:cNvSpPr/>
            <p:nvPr/>
          </p:nvSpPr>
          <p:spPr>
            <a:xfrm flipH="false" flipV="false" rot="0">
              <a:off x="0" y="0"/>
              <a:ext cx="1478741" cy="285451"/>
            </a:xfrm>
            <a:custGeom>
              <a:avLst/>
              <a:gdLst/>
              <a:ahLst/>
              <a:cxnLst/>
              <a:rect r="r" b="b" t="t" l="l"/>
              <a:pathLst>
                <a:path h="285451" w="1478741">
                  <a:moveTo>
                    <a:pt x="46882" y="0"/>
                  </a:moveTo>
                  <a:lnTo>
                    <a:pt x="1431859" y="0"/>
                  </a:lnTo>
                  <a:cubicBezTo>
                    <a:pt x="1444292" y="0"/>
                    <a:pt x="1456217" y="4939"/>
                    <a:pt x="1465009" y="13732"/>
                  </a:cubicBezTo>
                  <a:cubicBezTo>
                    <a:pt x="1473802" y="22524"/>
                    <a:pt x="1478741" y="34448"/>
                    <a:pt x="1478741" y="46882"/>
                  </a:cubicBezTo>
                  <a:lnTo>
                    <a:pt x="1478741" y="238569"/>
                  </a:lnTo>
                  <a:cubicBezTo>
                    <a:pt x="1478741" y="251003"/>
                    <a:pt x="1473802" y="262928"/>
                    <a:pt x="1465009" y="271720"/>
                  </a:cubicBezTo>
                  <a:cubicBezTo>
                    <a:pt x="1456217" y="280512"/>
                    <a:pt x="1444292" y="285451"/>
                    <a:pt x="1431859" y="285451"/>
                  </a:cubicBezTo>
                  <a:lnTo>
                    <a:pt x="46882" y="285451"/>
                  </a:lnTo>
                  <a:cubicBezTo>
                    <a:pt x="34448" y="285451"/>
                    <a:pt x="22524" y="280512"/>
                    <a:pt x="13732" y="271720"/>
                  </a:cubicBezTo>
                  <a:cubicBezTo>
                    <a:pt x="4939" y="262928"/>
                    <a:pt x="0" y="251003"/>
                    <a:pt x="0" y="238569"/>
                  </a:cubicBezTo>
                  <a:lnTo>
                    <a:pt x="0" y="46882"/>
                  </a:lnTo>
                  <a:cubicBezTo>
                    <a:pt x="0" y="34448"/>
                    <a:pt x="4939" y="22524"/>
                    <a:pt x="13732" y="13732"/>
                  </a:cubicBezTo>
                  <a:cubicBezTo>
                    <a:pt x="22524" y="4939"/>
                    <a:pt x="34448" y="0"/>
                    <a:pt x="46882" y="0"/>
                  </a:cubicBezTo>
                  <a:close/>
                </a:path>
              </a:pathLst>
            </a:custGeom>
            <a:solidFill>
              <a:srgbClr val="FFFFFF"/>
            </a:solidFill>
            <a:ln w="19050" cap="rnd">
              <a:solidFill>
                <a:srgbClr val="000000"/>
              </a:solidFill>
              <a:prstDash val="solid"/>
              <a:round/>
            </a:ln>
          </p:spPr>
        </p:sp>
        <p:sp>
          <p:nvSpPr>
            <p:cNvPr name="TextBox 30" id="30"/>
            <p:cNvSpPr txBox="true"/>
            <p:nvPr/>
          </p:nvSpPr>
          <p:spPr>
            <a:xfrm>
              <a:off x="0" y="-38100"/>
              <a:ext cx="1478741" cy="3235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31" id="31"/>
          <p:cNvSpPr txBox="true"/>
          <p:nvPr/>
        </p:nvSpPr>
        <p:spPr>
          <a:xfrm rot="0">
            <a:off x="6804545" y="8099056"/>
            <a:ext cx="5002889" cy="351028"/>
          </a:xfrm>
          <a:prstGeom prst="rect">
            <a:avLst/>
          </a:prstGeom>
        </p:spPr>
        <p:txBody>
          <a:bodyPr anchor="t" rtlCol="false" tIns="0" lIns="0" bIns="0" rIns="0">
            <a:spAutoFit/>
          </a:bodyPr>
          <a:lstStyle/>
          <a:p>
            <a:pPr algn="ctr">
              <a:lnSpc>
                <a:spcPts val="2756"/>
              </a:lnSpc>
            </a:pPr>
            <a:r>
              <a:rPr lang="en-US" sz="2600">
                <a:solidFill>
                  <a:srgbClr val="000000"/>
                </a:solidFill>
                <a:latin typeface="Montserrat Classic"/>
              </a:rPr>
              <a:t> Resource Dependencies</a:t>
            </a:r>
          </a:p>
        </p:txBody>
      </p:sp>
      <p:grpSp>
        <p:nvGrpSpPr>
          <p:cNvPr name="Group 32" id="32"/>
          <p:cNvGrpSpPr/>
          <p:nvPr/>
        </p:nvGrpSpPr>
        <p:grpSpPr>
          <a:xfrm rot="0">
            <a:off x="12621707" y="7751709"/>
            <a:ext cx="5205992" cy="1083823"/>
            <a:chOff x="0" y="0"/>
            <a:chExt cx="1371125" cy="285451"/>
          </a:xfrm>
        </p:grpSpPr>
        <p:sp>
          <p:nvSpPr>
            <p:cNvPr name="Freeform 33" id="33"/>
            <p:cNvSpPr/>
            <p:nvPr/>
          </p:nvSpPr>
          <p:spPr>
            <a:xfrm flipH="false" flipV="false" rot="0">
              <a:off x="0" y="0"/>
              <a:ext cx="1371125" cy="285451"/>
            </a:xfrm>
            <a:custGeom>
              <a:avLst/>
              <a:gdLst/>
              <a:ahLst/>
              <a:cxnLst/>
              <a:rect r="r" b="b" t="t" l="l"/>
              <a:pathLst>
                <a:path h="285451" w="1371125">
                  <a:moveTo>
                    <a:pt x="50562" y="0"/>
                  </a:moveTo>
                  <a:lnTo>
                    <a:pt x="1320563" y="0"/>
                  </a:lnTo>
                  <a:cubicBezTo>
                    <a:pt x="1333973" y="0"/>
                    <a:pt x="1346834" y="5327"/>
                    <a:pt x="1356316" y="14809"/>
                  </a:cubicBezTo>
                  <a:cubicBezTo>
                    <a:pt x="1365798" y="24291"/>
                    <a:pt x="1371125" y="37152"/>
                    <a:pt x="1371125" y="50562"/>
                  </a:cubicBezTo>
                  <a:lnTo>
                    <a:pt x="1371125" y="234889"/>
                  </a:lnTo>
                  <a:cubicBezTo>
                    <a:pt x="1371125" y="262814"/>
                    <a:pt x="1348488" y="285451"/>
                    <a:pt x="1320563" y="285451"/>
                  </a:cubicBezTo>
                  <a:lnTo>
                    <a:pt x="50562" y="285451"/>
                  </a:lnTo>
                  <a:cubicBezTo>
                    <a:pt x="22637" y="285451"/>
                    <a:pt x="0" y="262814"/>
                    <a:pt x="0" y="234889"/>
                  </a:cubicBezTo>
                  <a:lnTo>
                    <a:pt x="0" y="50562"/>
                  </a:lnTo>
                  <a:cubicBezTo>
                    <a:pt x="0" y="22637"/>
                    <a:pt x="22637" y="0"/>
                    <a:pt x="50562" y="0"/>
                  </a:cubicBezTo>
                  <a:close/>
                </a:path>
              </a:pathLst>
            </a:custGeom>
            <a:solidFill>
              <a:srgbClr val="FFFFFF"/>
            </a:solidFill>
            <a:ln w="19050" cap="rnd">
              <a:solidFill>
                <a:srgbClr val="000000"/>
              </a:solidFill>
              <a:prstDash val="solid"/>
              <a:round/>
            </a:ln>
          </p:spPr>
        </p:sp>
        <p:sp>
          <p:nvSpPr>
            <p:cNvPr name="TextBox 34" id="34"/>
            <p:cNvSpPr txBox="true"/>
            <p:nvPr/>
          </p:nvSpPr>
          <p:spPr>
            <a:xfrm>
              <a:off x="0" y="-38100"/>
              <a:ext cx="1371125" cy="3235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35" id="35"/>
          <p:cNvSpPr txBox="true"/>
          <p:nvPr/>
        </p:nvSpPr>
        <p:spPr>
          <a:xfrm rot="0">
            <a:off x="12850609" y="8137156"/>
            <a:ext cx="4748186" cy="351028"/>
          </a:xfrm>
          <a:prstGeom prst="rect">
            <a:avLst/>
          </a:prstGeom>
        </p:spPr>
        <p:txBody>
          <a:bodyPr anchor="t" rtlCol="false" tIns="0" lIns="0" bIns="0" rIns="0">
            <a:spAutoFit/>
          </a:bodyPr>
          <a:lstStyle/>
          <a:p>
            <a:pPr algn="ctr">
              <a:lnSpc>
                <a:spcPts val="2756"/>
              </a:lnSpc>
            </a:pPr>
            <a:r>
              <a:rPr lang="en-US" sz="2600">
                <a:solidFill>
                  <a:srgbClr val="000000"/>
                </a:solidFill>
                <a:latin typeface="Montserrat Classic"/>
              </a:rPr>
              <a:t> Stakeholder Dependencies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DAGFGBmQATo</dc:identifier>
  <dcterms:modified xsi:type="dcterms:W3CDTF">2011-08-01T06:04:30Z</dcterms:modified>
  <cp:revision>1</cp:revision>
  <dc:title>Group 25</dc:title>
</cp:coreProperties>
</file>