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TT Rounds Condensed" charset="1" panose="02000506030000020003"/>
      <p:regular r:id="rId12"/>
    </p:embeddedFont>
    <p:embeddedFont>
      <p:font typeface="TT Rounds Condensed Bold" charset="1" panose="02000806030000020003"/>
      <p:regular r:id="rId13"/>
    </p:embeddedFont>
    <p:embeddedFont>
      <p:font typeface="TT Rounds Condensed Italics" charset="1" panose="02000506030000090003"/>
      <p:regular r:id="rId14"/>
    </p:embeddedFont>
    <p:embeddedFont>
      <p:font typeface="TT Rounds Condensed Bold Italics" charset="1" panose="02000806030000090003"/>
      <p:regular r:id="rId15"/>
    </p:embeddedFont>
    <p:embeddedFont>
      <p:font typeface="TT Rounds Condensed Thin" charset="1" panose="02000503020000020003"/>
      <p:regular r:id="rId16"/>
    </p:embeddedFont>
    <p:embeddedFont>
      <p:font typeface="TT Rounds Condensed Thin Italics" charset="1" panose="02000503020000090003"/>
      <p:regular r:id="rId17"/>
    </p:embeddedFont>
    <p:embeddedFont>
      <p:font typeface="TT Rounds Condensed Heavy" charset="1" panose="02000506030000020003"/>
      <p:regular r:id="rId18"/>
    </p:embeddedFont>
    <p:embeddedFont>
      <p:font typeface="TT Rounds Condensed Heavy Italics" charset="1" panose="02000506000000090003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Italics" charset="1" panose="00000500000000000000"/>
      <p:regular r:id="rId22"/>
    </p:embeddedFont>
    <p:embeddedFont>
      <p:font typeface="Poppins Bold Italics" charset="1" panose="00000800000000000000"/>
      <p:regular r:id="rId23"/>
    </p:embeddedFont>
    <p:embeddedFont>
      <p:font typeface="Poppins Thin" charset="1" panose="00000300000000000000"/>
      <p:regular r:id="rId24"/>
    </p:embeddedFont>
    <p:embeddedFont>
      <p:font typeface="Poppins Thin Italics" charset="1" panose="00000300000000000000"/>
      <p:regular r:id="rId25"/>
    </p:embeddedFont>
    <p:embeddedFont>
      <p:font typeface="Poppins Extra-Light" charset="1" panose="00000300000000000000"/>
      <p:regular r:id="rId26"/>
    </p:embeddedFont>
    <p:embeddedFont>
      <p:font typeface="Poppins Extra-Light Italics" charset="1" panose="00000300000000000000"/>
      <p:regular r:id="rId27"/>
    </p:embeddedFont>
    <p:embeddedFont>
      <p:font typeface="Poppins Light" charset="1" panose="00000400000000000000"/>
      <p:regular r:id="rId28"/>
    </p:embeddedFont>
    <p:embeddedFont>
      <p:font typeface="Poppins Light Italics" charset="1" panose="00000400000000000000"/>
      <p:regular r:id="rId29"/>
    </p:embeddedFont>
    <p:embeddedFont>
      <p:font typeface="Poppins Medium" charset="1" panose="00000600000000000000"/>
      <p:regular r:id="rId30"/>
    </p:embeddedFont>
    <p:embeddedFont>
      <p:font typeface="Poppins Medium Italics" charset="1" panose="00000600000000000000"/>
      <p:regular r:id="rId31"/>
    </p:embeddedFont>
    <p:embeddedFont>
      <p:font typeface="Poppins Semi-Bold" charset="1" panose="00000700000000000000"/>
      <p:regular r:id="rId32"/>
    </p:embeddedFont>
    <p:embeddedFont>
      <p:font typeface="Poppins Semi-Bold Italics" charset="1" panose="00000700000000000000"/>
      <p:regular r:id="rId33"/>
    </p:embeddedFont>
    <p:embeddedFont>
      <p:font typeface="Poppins Ultra-Bold" charset="1" panose="00000900000000000000"/>
      <p:regular r:id="rId34"/>
    </p:embeddedFont>
    <p:embeddedFont>
      <p:font typeface="Poppins Ultra-Bold Italics" charset="1" panose="00000900000000000000"/>
      <p:regular r:id="rId35"/>
    </p:embeddedFont>
    <p:embeddedFont>
      <p:font typeface="Poppins Heavy" charset="1" panose="00000A00000000000000"/>
      <p:regular r:id="rId36"/>
    </p:embeddedFont>
    <p:embeddedFont>
      <p:font typeface="Poppins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.png" Type="http://schemas.openxmlformats.org/officeDocument/2006/relationships/image"/><Relationship Id="rId23" Target="../media/image4.svg" Type="http://schemas.openxmlformats.org/officeDocument/2006/relationships/image"/><Relationship Id="rId24" Target="../media/image33.png" Type="http://schemas.openxmlformats.org/officeDocument/2006/relationships/image"/><Relationship Id="rId25" Target="../media/image34.sv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9690" y="-19050"/>
            <a:ext cx="308091" cy="1876024"/>
            <a:chOff x="0" y="0"/>
            <a:chExt cx="410788" cy="2501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845" cy="2501392"/>
            </a:xfrm>
            <a:custGeom>
              <a:avLst/>
              <a:gdLst/>
              <a:ahLst/>
              <a:cxnLst/>
              <a:rect r="r" b="b" t="t" l="l"/>
              <a:pathLst>
                <a:path h="2501392" w="410845">
                  <a:moveTo>
                    <a:pt x="0" y="0"/>
                  </a:moveTo>
                  <a:lnTo>
                    <a:pt x="410845" y="0"/>
                  </a:lnTo>
                  <a:lnTo>
                    <a:pt x="410845" y="2501392"/>
                  </a:lnTo>
                  <a:lnTo>
                    <a:pt x="0" y="250139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0" y="8648530"/>
            <a:ext cx="1928378" cy="1638468"/>
            <a:chOff x="0" y="0"/>
            <a:chExt cx="2571170" cy="2184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1115" cy="2184654"/>
            </a:xfrm>
            <a:custGeom>
              <a:avLst/>
              <a:gdLst/>
              <a:ahLst/>
              <a:cxnLst/>
              <a:rect r="r" b="b" t="t" l="l"/>
              <a:pathLst>
                <a:path h="218465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184654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928378" y="7754821"/>
            <a:ext cx="1337242" cy="2532178"/>
            <a:chOff x="0" y="0"/>
            <a:chExt cx="1782990" cy="33762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82953" cy="3376295"/>
            </a:xfrm>
            <a:custGeom>
              <a:avLst/>
              <a:gdLst/>
              <a:ahLst/>
              <a:cxnLst/>
              <a:rect r="r" b="b" t="t" l="l"/>
              <a:pathLst>
                <a:path h="3376295" w="1782953">
                  <a:moveTo>
                    <a:pt x="0" y="0"/>
                  </a:moveTo>
                  <a:lnTo>
                    <a:pt x="1782953" y="0"/>
                  </a:lnTo>
                  <a:lnTo>
                    <a:pt x="1782953" y="3376295"/>
                  </a:lnTo>
                  <a:lnTo>
                    <a:pt x="0" y="3376295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0" y="6458070"/>
            <a:ext cx="1928378" cy="2193787"/>
            <a:chOff x="0" y="0"/>
            <a:chExt cx="2571170" cy="2925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71115" cy="2925064"/>
            </a:xfrm>
            <a:custGeom>
              <a:avLst/>
              <a:gdLst/>
              <a:ahLst/>
              <a:cxnLst/>
              <a:rect r="r" b="b" t="t" l="l"/>
              <a:pathLst>
                <a:path h="2925064" w="2571115">
                  <a:moveTo>
                    <a:pt x="0" y="0"/>
                  </a:moveTo>
                  <a:lnTo>
                    <a:pt x="2571115" y="0"/>
                  </a:lnTo>
                  <a:lnTo>
                    <a:pt x="2571115" y="2925064"/>
                  </a:lnTo>
                  <a:lnTo>
                    <a:pt x="0" y="2925064"/>
                  </a:lnTo>
                  <a:close/>
                </a:path>
              </a:pathLst>
            </a:custGeom>
            <a:gradFill rotWithShape="true">
              <a:gsLst>
                <a:gs pos="8000">
                  <a:srgbClr val="FFC700">
                    <a:alpha val="100000"/>
                  </a:srgbClr>
                </a:gs>
                <a:gs pos="100000">
                  <a:srgbClr val="FC867A">
                    <a:alpha val="55000"/>
                  </a:srgbClr>
                </a:gs>
              </a:gsLst>
              <a:lin ang="162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175914" y="1"/>
            <a:ext cx="3112085" cy="2644218"/>
            <a:chOff x="0" y="0"/>
            <a:chExt cx="4149446" cy="3525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471" cy="3525647"/>
            </a:xfrm>
            <a:custGeom>
              <a:avLst/>
              <a:gdLst/>
              <a:ahLst/>
              <a:cxnLst/>
              <a:rect r="r" b="b" t="t" l="l"/>
              <a:pathLst>
                <a:path h="3525647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3525647"/>
                  </a:lnTo>
                  <a:lnTo>
                    <a:pt x="0" y="3525647"/>
                  </a:lnTo>
                  <a:close/>
                </a:path>
              </a:pathLst>
            </a:custGeom>
            <a:solidFill>
              <a:srgbClr val="FF857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17825" y="0"/>
            <a:ext cx="2158089" cy="4086519"/>
            <a:chOff x="0" y="0"/>
            <a:chExt cx="2877452" cy="54486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77439" cy="5448681"/>
            </a:xfrm>
            <a:custGeom>
              <a:avLst/>
              <a:gdLst/>
              <a:ahLst/>
              <a:cxnLst/>
              <a:rect r="r" b="b" t="t" l="l"/>
              <a:pathLst>
                <a:path h="5448681" w="2877439">
                  <a:moveTo>
                    <a:pt x="0" y="0"/>
                  </a:moveTo>
                  <a:lnTo>
                    <a:pt x="2877439" y="0"/>
                  </a:lnTo>
                  <a:lnTo>
                    <a:pt x="2877439" y="5448681"/>
                  </a:lnTo>
                  <a:lnTo>
                    <a:pt x="0" y="5448681"/>
                  </a:lnTo>
                  <a:close/>
                </a:path>
              </a:pathLst>
            </a:custGeom>
            <a:solidFill>
              <a:srgbClr val="5479F7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175914" y="2638849"/>
            <a:ext cx="3112085" cy="5661446"/>
            <a:chOff x="0" y="0"/>
            <a:chExt cx="4149446" cy="75485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49471" cy="7548626"/>
            </a:xfrm>
            <a:custGeom>
              <a:avLst/>
              <a:gdLst/>
              <a:ahLst/>
              <a:cxnLst/>
              <a:rect r="r" b="b" t="t" l="l"/>
              <a:pathLst>
                <a:path h="7548626" w="4149471">
                  <a:moveTo>
                    <a:pt x="0" y="0"/>
                  </a:moveTo>
                  <a:lnTo>
                    <a:pt x="4149471" y="0"/>
                  </a:lnTo>
                  <a:lnTo>
                    <a:pt x="4149471" y="7548626"/>
                  </a:lnTo>
                  <a:lnTo>
                    <a:pt x="0" y="7548626"/>
                  </a:lnTo>
                  <a:close/>
                </a:path>
              </a:pathLst>
            </a:custGeom>
            <a:gradFill rotWithShape="true">
              <a:gsLst>
                <a:gs pos="0">
                  <a:srgbClr val="FFC700">
                    <a:alpha val="100000"/>
                  </a:srgbClr>
                </a:gs>
                <a:gs pos="100000">
                  <a:srgbClr val="E49FAE">
                    <a:alpha val="100000"/>
                  </a:srgbClr>
                </a:gs>
              </a:gsLst>
              <a:lin ang="16200000"/>
            </a:gra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53892" y="6967443"/>
            <a:ext cx="2294527" cy="2294527"/>
            <a:chOff x="0" y="0"/>
            <a:chExt cx="3059370" cy="3059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0"/>
              <a:ext cx="3059811" cy="3058160"/>
            </a:xfrm>
            <a:custGeom>
              <a:avLst/>
              <a:gdLst/>
              <a:ahLst/>
              <a:cxnLst/>
              <a:rect r="r" b="b" t="t" l="l"/>
              <a:pathLst>
                <a:path h="3058160" w="3059811">
                  <a:moveTo>
                    <a:pt x="42291" y="1169924"/>
                  </a:moveTo>
                  <a:cubicBezTo>
                    <a:pt x="54483" y="1119378"/>
                    <a:pt x="69088" y="1069848"/>
                    <a:pt x="86106" y="1021334"/>
                  </a:cubicBezTo>
                  <a:cubicBezTo>
                    <a:pt x="90805" y="1008126"/>
                    <a:pt x="105283" y="1001141"/>
                    <a:pt x="118491" y="1005840"/>
                  </a:cubicBezTo>
                  <a:cubicBezTo>
                    <a:pt x="131699" y="1010539"/>
                    <a:pt x="138684" y="1025017"/>
                    <a:pt x="133985" y="1038225"/>
                  </a:cubicBezTo>
                  <a:cubicBezTo>
                    <a:pt x="117602" y="1085088"/>
                    <a:pt x="103378" y="1132967"/>
                    <a:pt x="91694" y="1181862"/>
                  </a:cubicBezTo>
                  <a:cubicBezTo>
                    <a:pt x="88392" y="1195451"/>
                    <a:pt x="74676" y="1203960"/>
                    <a:pt x="61087" y="1200658"/>
                  </a:cubicBezTo>
                  <a:cubicBezTo>
                    <a:pt x="47498" y="1197356"/>
                    <a:pt x="38989" y="1183640"/>
                    <a:pt x="42291" y="1170051"/>
                  </a:cubicBezTo>
                  <a:close/>
                  <a:moveTo>
                    <a:pt x="167513" y="831850"/>
                  </a:moveTo>
                  <a:cubicBezTo>
                    <a:pt x="191135" y="785749"/>
                    <a:pt x="217043" y="741045"/>
                    <a:pt x="244983" y="697738"/>
                  </a:cubicBezTo>
                  <a:cubicBezTo>
                    <a:pt x="252603" y="685927"/>
                    <a:pt x="268351" y="682625"/>
                    <a:pt x="280162" y="690245"/>
                  </a:cubicBezTo>
                  <a:cubicBezTo>
                    <a:pt x="291973" y="697865"/>
                    <a:pt x="295275" y="713613"/>
                    <a:pt x="287655" y="725424"/>
                  </a:cubicBezTo>
                  <a:cubicBezTo>
                    <a:pt x="260604" y="767207"/>
                    <a:pt x="235585" y="810514"/>
                    <a:pt x="212725" y="855091"/>
                  </a:cubicBezTo>
                  <a:cubicBezTo>
                    <a:pt x="206375" y="867537"/>
                    <a:pt x="191008" y="872490"/>
                    <a:pt x="178562" y="866140"/>
                  </a:cubicBezTo>
                  <a:cubicBezTo>
                    <a:pt x="166116" y="859790"/>
                    <a:pt x="161163" y="844423"/>
                    <a:pt x="167513" y="831977"/>
                  </a:cubicBezTo>
                  <a:close/>
                  <a:moveTo>
                    <a:pt x="368681" y="532384"/>
                  </a:moveTo>
                  <a:cubicBezTo>
                    <a:pt x="402336" y="493141"/>
                    <a:pt x="437896" y="455676"/>
                    <a:pt x="475361" y="420116"/>
                  </a:cubicBezTo>
                  <a:cubicBezTo>
                    <a:pt x="485521" y="410464"/>
                    <a:pt x="501650" y="410845"/>
                    <a:pt x="511302" y="421005"/>
                  </a:cubicBezTo>
                  <a:cubicBezTo>
                    <a:pt x="520954" y="431165"/>
                    <a:pt x="520573" y="447294"/>
                    <a:pt x="510413" y="456946"/>
                  </a:cubicBezTo>
                  <a:cubicBezTo>
                    <a:pt x="474218" y="491363"/>
                    <a:pt x="439801" y="527558"/>
                    <a:pt x="407289" y="565531"/>
                  </a:cubicBezTo>
                  <a:cubicBezTo>
                    <a:pt x="398145" y="576199"/>
                    <a:pt x="382143" y="577342"/>
                    <a:pt x="371475" y="568198"/>
                  </a:cubicBezTo>
                  <a:cubicBezTo>
                    <a:pt x="360807" y="559054"/>
                    <a:pt x="359664" y="543052"/>
                    <a:pt x="368808" y="532384"/>
                  </a:cubicBezTo>
                  <a:close/>
                  <a:moveTo>
                    <a:pt x="634238" y="288163"/>
                  </a:moveTo>
                  <a:cubicBezTo>
                    <a:pt x="676021" y="257937"/>
                    <a:pt x="719328" y="229743"/>
                    <a:pt x="764159" y="203835"/>
                  </a:cubicBezTo>
                  <a:cubicBezTo>
                    <a:pt x="776351" y="196850"/>
                    <a:pt x="791845" y="200914"/>
                    <a:pt x="798830" y="213106"/>
                  </a:cubicBezTo>
                  <a:cubicBezTo>
                    <a:pt x="805815" y="225298"/>
                    <a:pt x="801751" y="240792"/>
                    <a:pt x="789559" y="247777"/>
                  </a:cubicBezTo>
                  <a:cubicBezTo>
                    <a:pt x="746252" y="272923"/>
                    <a:pt x="704342" y="300101"/>
                    <a:pt x="663956" y="329311"/>
                  </a:cubicBezTo>
                  <a:cubicBezTo>
                    <a:pt x="652653" y="337566"/>
                    <a:pt x="636651" y="335026"/>
                    <a:pt x="628523" y="323596"/>
                  </a:cubicBezTo>
                  <a:cubicBezTo>
                    <a:pt x="620395" y="312166"/>
                    <a:pt x="622808" y="296291"/>
                    <a:pt x="634238" y="288163"/>
                  </a:cubicBezTo>
                  <a:close/>
                  <a:moveTo>
                    <a:pt x="949325" y="112649"/>
                  </a:moveTo>
                  <a:cubicBezTo>
                    <a:pt x="996823" y="93091"/>
                    <a:pt x="1045591" y="75946"/>
                    <a:pt x="1095375" y="61214"/>
                  </a:cubicBezTo>
                  <a:cubicBezTo>
                    <a:pt x="1108837" y="57277"/>
                    <a:pt x="1122934" y="64897"/>
                    <a:pt x="1126871" y="78359"/>
                  </a:cubicBezTo>
                  <a:cubicBezTo>
                    <a:pt x="1130808" y="91821"/>
                    <a:pt x="1123188" y="105918"/>
                    <a:pt x="1109726" y="109855"/>
                  </a:cubicBezTo>
                  <a:cubicBezTo>
                    <a:pt x="1061593" y="124079"/>
                    <a:pt x="1014476" y="140716"/>
                    <a:pt x="968502" y="159512"/>
                  </a:cubicBezTo>
                  <a:cubicBezTo>
                    <a:pt x="955548" y="164846"/>
                    <a:pt x="940689" y="158623"/>
                    <a:pt x="935355" y="145669"/>
                  </a:cubicBezTo>
                  <a:cubicBezTo>
                    <a:pt x="930021" y="132715"/>
                    <a:pt x="936244" y="117856"/>
                    <a:pt x="949198" y="112522"/>
                  </a:cubicBezTo>
                  <a:close/>
                  <a:moveTo>
                    <a:pt x="1296924" y="16129"/>
                  </a:moveTo>
                  <a:cubicBezTo>
                    <a:pt x="1347724" y="8636"/>
                    <a:pt x="1399032" y="3302"/>
                    <a:pt x="1451229" y="762"/>
                  </a:cubicBezTo>
                  <a:cubicBezTo>
                    <a:pt x="1465199" y="0"/>
                    <a:pt x="1477137" y="10795"/>
                    <a:pt x="1477899" y="24892"/>
                  </a:cubicBezTo>
                  <a:cubicBezTo>
                    <a:pt x="1478661" y="38989"/>
                    <a:pt x="1467866" y="50800"/>
                    <a:pt x="1453769" y="51562"/>
                  </a:cubicBezTo>
                  <a:cubicBezTo>
                    <a:pt x="1403350" y="54102"/>
                    <a:pt x="1353693" y="59182"/>
                    <a:pt x="1304798" y="66675"/>
                  </a:cubicBezTo>
                  <a:cubicBezTo>
                    <a:pt x="1290955" y="68834"/>
                    <a:pt x="1278001" y="59309"/>
                    <a:pt x="1275842" y="45339"/>
                  </a:cubicBezTo>
                  <a:cubicBezTo>
                    <a:pt x="1273683" y="31369"/>
                    <a:pt x="1283208" y="18542"/>
                    <a:pt x="1297178" y="16383"/>
                  </a:cubicBezTo>
                  <a:close/>
                  <a:moveTo>
                    <a:pt x="1657731" y="4064"/>
                  </a:moveTo>
                  <a:cubicBezTo>
                    <a:pt x="1709674" y="8382"/>
                    <a:pt x="1760855" y="15240"/>
                    <a:pt x="1811274" y="24638"/>
                  </a:cubicBezTo>
                  <a:cubicBezTo>
                    <a:pt x="1825117" y="27178"/>
                    <a:pt x="1834134" y="40513"/>
                    <a:pt x="1831594" y="54229"/>
                  </a:cubicBezTo>
                  <a:cubicBezTo>
                    <a:pt x="1829054" y="67945"/>
                    <a:pt x="1815719" y="77089"/>
                    <a:pt x="1802003" y="74549"/>
                  </a:cubicBezTo>
                  <a:cubicBezTo>
                    <a:pt x="1753362" y="65532"/>
                    <a:pt x="1703832" y="58801"/>
                    <a:pt x="1653540" y="54610"/>
                  </a:cubicBezTo>
                  <a:cubicBezTo>
                    <a:pt x="1639570" y="53467"/>
                    <a:pt x="1629156" y="41148"/>
                    <a:pt x="1630299" y="27178"/>
                  </a:cubicBezTo>
                  <a:cubicBezTo>
                    <a:pt x="1631442" y="13208"/>
                    <a:pt x="1643634" y="2794"/>
                    <a:pt x="1657731" y="4064"/>
                  </a:cubicBezTo>
                  <a:close/>
                  <a:moveTo>
                    <a:pt x="2011299" y="76073"/>
                  </a:moveTo>
                  <a:cubicBezTo>
                    <a:pt x="2060575" y="92456"/>
                    <a:pt x="2108708" y="111125"/>
                    <a:pt x="2155698" y="132207"/>
                  </a:cubicBezTo>
                  <a:cubicBezTo>
                    <a:pt x="2168525" y="137922"/>
                    <a:pt x="2174240" y="153035"/>
                    <a:pt x="2168525" y="165735"/>
                  </a:cubicBezTo>
                  <a:cubicBezTo>
                    <a:pt x="2162810" y="178435"/>
                    <a:pt x="2147697" y="184277"/>
                    <a:pt x="2134997" y="178562"/>
                  </a:cubicBezTo>
                  <a:cubicBezTo>
                    <a:pt x="2089658" y="158242"/>
                    <a:pt x="2043049" y="140081"/>
                    <a:pt x="1995424" y="124333"/>
                  </a:cubicBezTo>
                  <a:cubicBezTo>
                    <a:pt x="1982089" y="119888"/>
                    <a:pt x="1974850" y="105537"/>
                    <a:pt x="1979295" y="92202"/>
                  </a:cubicBezTo>
                  <a:cubicBezTo>
                    <a:pt x="1983740" y="78867"/>
                    <a:pt x="1998091" y="71628"/>
                    <a:pt x="2011426" y="76073"/>
                  </a:cubicBezTo>
                  <a:close/>
                  <a:moveTo>
                    <a:pt x="2337943" y="229362"/>
                  </a:moveTo>
                  <a:cubicBezTo>
                    <a:pt x="2381885" y="256794"/>
                    <a:pt x="2424303" y="286258"/>
                    <a:pt x="2465070" y="317881"/>
                  </a:cubicBezTo>
                  <a:cubicBezTo>
                    <a:pt x="2476119" y="326517"/>
                    <a:pt x="2478151" y="342392"/>
                    <a:pt x="2469642" y="353568"/>
                  </a:cubicBezTo>
                  <a:cubicBezTo>
                    <a:pt x="2461133" y="364744"/>
                    <a:pt x="2445131" y="366649"/>
                    <a:pt x="2433955" y="358140"/>
                  </a:cubicBezTo>
                  <a:cubicBezTo>
                    <a:pt x="2394585" y="327660"/>
                    <a:pt x="2353564" y="299085"/>
                    <a:pt x="2311019" y="272669"/>
                  </a:cubicBezTo>
                  <a:cubicBezTo>
                    <a:pt x="2299081" y="265303"/>
                    <a:pt x="2295525" y="249555"/>
                    <a:pt x="2302891" y="237617"/>
                  </a:cubicBezTo>
                  <a:cubicBezTo>
                    <a:pt x="2310257" y="225679"/>
                    <a:pt x="2326005" y="222123"/>
                    <a:pt x="2337943" y="229489"/>
                  </a:cubicBezTo>
                  <a:close/>
                  <a:moveTo>
                    <a:pt x="2619502" y="454914"/>
                  </a:moveTo>
                  <a:cubicBezTo>
                    <a:pt x="2655697" y="491744"/>
                    <a:pt x="2690114" y="530225"/>
                    <a:pt x="2722499" y="570611"/>
                  </a:cubicBezTo>
                  <a:cubicBezTo>
                    <a:pt x="2731262" y="581533"/>
                    <a:pt x="2729611" y="597535"/>
                    <a:pt x="2718562" y="606298"/>
                  </a:cubicBezTo>
                  <a:cubicBezTo>
                    <a:pt x="2707513" y="615061"/>
                    <a:pt x="2691638" y="613410"/>
                    <a:pt x="2682875" y="602361"/>
                  </a:cubicBezTo>
                  <a:cubicBezTo>
                    <a:pt x="2651506" y="563372"/>
                    <a:pt x="2618359" y="526034"/>
                    <a:pt x="2583307" y="490474"/>
                  </a:cubicBezTo>
                  <a:cubicBezTo>
                    <a:pt x="2573401" y="480441"/>
                    <a:pt x="2573528" y="464439"/>
                    <a:pt x="2583561" y="454533"/>
                  </a:cubicBezTo>
                  <a:cubicBezTo>
                    <a:pt x="2593594" y="444627"/>
                    <a:pt x="2609596" y="444754"/>
                    <a:pt x="2619502" y="454787"/>
                  </a:cubicBezTo>
                  <a:close/>
                  <a:moveTo>
                    <a:pt x="2840736" y="739648"/>
                  </a:moveTo>
                  <a:cubicBezTo>
                    <a:pt x="2867279" y="783717"/>
                    <a:pt x="2891790" y="829310"/>
                    <a:pt x="2913888" y="876173"/>
                  </a:cubicBezTo>
                  <a:cubicBezTo>
                    <a:pt x="2919857" y="888873"/>
                    <a:pt x="2914396" y="903986"/>
                    <a:pt x="2901823" y="909955"/>
                  </a:cubicBezTo>
                  <a:cubicBezTo>
                    <a:pt x="2889250" y="915924"/>
                    <a:pt x="2874010" y="910463"/>
                    <a:pt x="2868041" y="897890"/>
                  </a:cubicBezTo>
                  <a:cubicBezTo>
                    <a:pt x="2846705" y="852551"/>
                    <a:pt x="2823083" y="808609"/>
                    <a:pt x="2797302" y="765937"/>
                  </a:cubicBezTo>
                  <a:cubicBezTo>
                    <a:pt x="2790063" y="753872"/>
                    <a:pt x="2793873" y="738251"/>
                    <a:pt x="2805938" y="731012"/>
                  </a:cubicBezTo>
                  <a:cubicBezTo>
                    <a:pt x="2818003" y="723773"/>
                    <a:pt x="2833624" y="727583"/>
                    <a:pt x="2840863" y="739648"/>
                  </a:cubicBezTo>
                  <a:close/>
                  <a:moveTo>
                    <a:pt x="2989326" y="1068578"/>
                  </a:moveTo>
                  <a:cubicBezTo>
                    <a:pt x="3004693" y="1117600"/>
                    <a:pt x="3017774" y="1167638"/>
                    <a:pt x="3028315" y="1218565"/>
                  </a:cubicBezTo>
                  <a:cubicBezTo>
                    <a:pt x="3031109" y="1232281"/>
                    <a:pt x="3022346" y="1245743"/>
                    <a:pt x="3008503" y="1248537"/>
                  </a:cubicBezTo>
                  <a:cubicBezTo>
                    <a:pt x="2994660" y="1251331"/>
                    <a:pt x="2981325" y="1242568"/>
                    <a:pt x="2978531" y="1228725"/>
                  </a:cubicBezTo>
                  <a:cubicBezTo>
                    <a:pt x="2968371" y="1179449"/>
                    <a:pt x="2955798" y="1131062"/>
                    <a:pt x="2940939" y="1083818"/>
                  </a:cubicBezTo>
                  <a:cubicBezTo>
                    <a:pt x="2936748" y="1070483"/>
                    <a:pt x="2944114" y="1056132"/>
                    <a:pt x="2957576" y="1051941"/>
                  </a:cubicBezTo>
                  <a:cubicBezTo>
                    <a:pt x="2971038" y="1047750"/>
                    <a:pt x="2985262" y="1055116"/>
                    <a:pt x="2989453" y="1068578"/>
                  </a:cubicBezTo>
                  <a:close/>
                  <a:moveTo>
                    <a:pt x="3056255" y="1423035"/>
                  </a:moveTo>
                  <a:cubicBezTo>
                    <a:pt x="3058668" y="1457833"/>
                    <a:pt x="3059811" y="1493012"/>
                    <a:pt x="3059811" y="1528445"/>
                  </a:cubicBezTo>
                  <a:lnTo>
                    <a:pt x="3034411" y="1528445"/>
                  </a:lnTo>
                  <a:lnTo>
                    <a:pt x="3059811" y="1528445"/>
                  </a:lnTo>
                  <a:cubicBezTo>
                    <a:pt x="3059811" y="1545082"/>
                    <a:pt x="3059557" y="1561592"/>
                    <a:pt x="3059049" y="1577975"/>
                  </a:cubicBezTo>
                  <a:cubicBezTo>
                    <a:pt x="3058541" y="1591945"/>
                    <a:pt x="3046857" y="1602994"/>
                    <a:pt x="3032887" y="1602613"/>
                  </a:cubicBezTo>
                  <a:cubicBezTo>
                    <a:pt x="3018917" y="1602232"/>
                    <a:pt x="3007868" y="1590421"/>
                    <a:pt x="3008249" y="1576451"/>
                  </a:cubicBezTo>
                  <a:cubicBezTo>
                    <a:pt x="3008757" y="1560576"/>
                    <a:pt x="3009011" y="1544574"/>
                    <a:pt x="3009011" y="1528445"/>
                  </a:cubicBezTo>
                  <a:cubicBezTo>
                    <a:pt x="3009011" y="1494155"/>
                    <a:pt x="3007868" y="1460119"/>
                    <a:pt x="3005582" y="1426464"/>
                  </a:cubicBezTo>
                  <a:cubicBezTo>
                    <a:pt x="3004566" y="1412494"/>
                    <a:pt x="3015234" y="1400302"/>
                    <a:pt x="3029204" y="1399413"/>
                  </a:cubicBezTo>
                  <a:cubicBezTo>
                    <a:pt x="3043174" y="1398524"/>
                    <a:pt x="3055366" y="1409065"/>
                    <a:pt x="3056255" y="1423035"/>
                  </a:cubicBezTo>
                  <a:close/>
                  <a:moveTo>
                    <a:pt x="3038729" y="1783461"/>
                  </a:moveTo>
                  <a:cubicBezTo>
                    <a:pt x="3030093" y="1834896"/>
                    <a:pt x="3018917" y="1885315"/>
                    <a:pt x="3005328" y="1934845"/>
                  </a:cubicBezTo>
                  <a:cubicBezTo>
                    <a:pt x="3001645" y="1948434"/>
                    <a:pt x="2987675" y="1956308"/>
                    <a:pt x="2974086" y="1952625"/>
                  </a:cubicBezTo>
                  <a:cubicBezTo>
                    <a:pt x="2960497" y="1948942"/>
                    <a:pt x="2952623" y="1934972"/>
                    <a:pt x="2956306" y="1921383"/>
                  </a:cubicBezTo>
                  <a:cubicBezTo>
                    <a:pt x="2969514" y="1873504"/>
                    <a:pt x="2980309" y="1824736"/>
                    <a:pt x="2988564" y="1774952"/>
                  </a:cubicBezTo>
                  <a:cubicBezTo>
                    <a:pt x="2990850" y="1761109"/>
                    <a:pt x="3003931" y="1751838"/>
                    <a:pt x="3017774" y="1754124"/>
                  </a:cubicBezTo>
                  <a:cubicBezTo>
                    <a:pt x="3031617" y="1756410"/>
                    <a:pt x="3040888" y="1769491"/>
                    <a:pt x="3038602" y="1783334"/>
                  </a:cubicBezTo>
                  <a:close/>
                  <a:moveTo>
                    <a:pt x="2937129" y="2129536"/>
                  </a:moveTo>
                  <a:cubicBezTo>
                    <a:pt x="2916682" y="2177161"/>
                    <a:pt x="2893949" y="2223643"/>
                    <a:pt x="2869057" y="2268728"/>
                  </a:cubicBezTo>
                  <a:cubicBezTo>
                    <a:pt x="2862199" y="2281047"/>
                    <a:pt x="2846832" y="2285492"/>
                    <a:pt x="2834513" y="2278634"/>
                  </a:cubicBezTo>
                  <a:cubicBezTo>
                    <a:pt x="2822194" y="2271776"/>
                    <a:pt x="2817749" y="2256409"/>
                    <a:pt x="2824607" y="2244090"/>
                  </a:cubicBezTo>
                  <a:cubicBezTo>
                    <a:pt x="2848737" y="2200529"/>
                    <a:pt x="2870708" y="2155698"/>
                    <a:pt x="2890393" y="2109597"/>
                  </a:cubicBezTo>
                  <a:cubicBezTo>
                    <a:pt x="2895854" y="2096643"/>
                    <a:pt x="2910840" y="2090674"/>
                    <a:pt x="2923794" y="2096262"/>
                  </a:cubicBezTo>
                  <a:cubicBezTo>
                    <a:pt x="2936748" y="2101850"/>
                    <a:pt x="2942717" y="2116709"/>
                    <a:pt x="2937129" y="2129663"/>
                  </a:cubicBezTo>
                  <a:close/>
                  <a:moveTo>
                    <a:pt x="2756535" y="2442210"/>
                  </a:moveTo>
                  <a:cubicBezTo>
                    <a:pt x="2725674" y="2483612"/>
                    <a:pt x="2692654" y="2523490"/>
                    <a:pt x="2657856" y="2561463"/>
                  </a:cubicBezTo>
                  <a:cubicBezTo>
                    <a:pt x="2648331" y="2571750"/>
                    <a:pt x="2632329" y="2572512"/>
                    <a:pt x="2621915" y="2562987"/>
                  </a:cubicBezTo>
                  <a:cubicBezTo>
                    <a:pt x="2611501" y="2553462"/>
                    <a:pt x="2610866" y="2537460"/>
                    <a:pt x="2620391" y="2527046"/>
                  </a:cubicBezTo>
                  <a:cubicBezTo>
                    <a:pt x="2654046" y="2490216"/>
                    <a:pt x="2685923" y="2451735"/>
                    <a:pt x="2715895" y="2411730"/>
                  </a:cubicBezTo>
                  <a:cubicBezTo>
                    <a:pt x="2724277" y="2400427"/>
                    <a:pt x="2740152" y="2398141"/>
                    <a:pt x="2751455" y="2406523"/>
                  </a:cubicBezTo>
                  <a:cubicBezTo>
                    <a:pt x="2762758" y="2414905"/>
                    <a:pt x="2765044" y="2430780"/>
                    <a:pt x="2756662" y="2442083"/>
                  </a:cubicBezTo>
                  <a:close/>
                  <a:moveTo>
                    <a:pt x="2508631" y="2703957"/>
                  </a:moveTo>
                  <a:cubicBezTo>
                    <a:pt x="2469007" y="2736977"/>
                    <a:pt x="2427732" y="2768092"/>
                    <a:pt x="2384806" y="2797048"/>
                  </a:cubicBezTo>
                  <a:cubicBezTo>
                    <a:pt x="2373122" y="2804922"/>
                    <a:pt x="2357374" y="2801874"/>
                    <a:pt x="2349500" y="2790190"/>
                  </a:cubicBezTo>
                  <a:cubicBezTo>
                    <a:pt x="2341626" y="2778506"/>
                    <a:pt x="2344674" y="2762758"/>
                    <a:pt x="2356358" y="2754884"/>
                  </a:cubicBezTo>
                  <a:cubicBezTo>
                    <a:pt x="2397760" y="2726944"/>
                    <a:pt x="2437765" y="2696845"/>
                    <a:pt x="2476119" y="2664968"/>
                  </a:cubicBezTo>
                  <a:cubicBezTo>
                    <a:pt x="2486914" y="2655951"/>
                    <a:pt x="2502916" y="2657475"/>
                    <a:pt x="2511933" y="2668270"/>
                  </a:cubicBezTo>
                  <a:cubicBezTo>
                    <a:pt x="2520950" y="2679065"/>
                    <a:pt x="2519426" y="2695067"/>
                    <a:pt x="2508631" y="2704084"/>
                  </a:cubicBezTo>
                  <a:close/>
                  <a:moveTo>
                    <a:pt x="2206371" y="2900807"/>
                  </a:moveTo>
                  <a:cubicBezTo>
                    <a:pt x="2160270" y="2923540"/>
                    <a:pt x="2112772" y="2944114"/>
                    <a:pt x="2064258" y="2962275"/>
                  </a:cubicBezTo>
                  <a:cubicBezTo>
                    <a:pt x="2051177" y="2967228"/>
                    <a:pt x="2036445" y="2960497"/>
                    <a:pt x="2031619" y="2947289"/>
                  </a:cubicBezTo>
                  <a:cubicBezTo>
                    <a:pt x="2026793" y="2934081"/>
                    <a:pt x="2033397" y="2919476"/>
                    <a:pt x="2046605" y="2914650"/>
                  </a:cubicBezTo>
                  <a:cubicBezTo>
                    <a:pt x="2093595" y="2897124"/>
                    <a:pt x="2139442" y="2877312"/>
                    <a:pt x="2184019" y="2855214"/>
                  </a:cubicBezTo>
                  <a:cubicBezTo>
                    <a:pt x="2196592" y="2848991"/>
                    <a:pt x="2211832" y="2854198"/>
                    <a:pt x="2218055" y="2866771"/>
                  </a:cubicBezTo>
                  <a:cubicBezTo>
                    <a:pt x="2224278" y="2879344"/>
                    <a:pt x="2219071" y="2894584"/>
                    <a:pt x="2206498" y="2900807"/>
                  </a:cubicBezTo>
                  <a:close/>
                  <a:moveTo>
                    <a:pt x="1866392" y="3021076"/>
                  </a:moveTo>
                  <a:cubicBezTo>
                    <a:pt x="1816354" y="3032252"/>
                    <a:pt x="1765427" y="3041142"/>
                    <a:pt x="1713611" y="3047238"/>
                  </a:cubicBezTo>
                  <a:cubicBezTo>
                    <a:pt x="1699641" y="3048889"/>
                    <a:pt x="1687068" y="3038983"/>
                    <a:pt x="1685417" y="3025013"/>
                  </a:cubicBezTo>
                  <a:cubicBezTo>
                    <a:pt x="1683766" y="3011043"/>
                    <a:pt x="1693672" y="2998470"/>
                    <a:pt x="1707642" y="2996819"/>
                  </a:cubicBezTo>
                  <a:cubicBezTo>
                    <a:pt x="1757680" y="2990850"/>
                    <a:pt x="1806956" y="2982341"/>
                    <a:pt x="1855343" y="2971546"/>
                  </a:cubicBezTo>
                  <a:cubicBezTo>
                    <a:pt x="1869059" y="2968498"/>
                    <a:pt x="1882648" y="2977134"/>
                    <a:pt x="1885696" y="2990723"/>
                  </a:cubicBezTo>
                  <a:cubicBezTo>
                    <a:pt x="1888744" y="3004312"/>
                    <a:pt x="1880108" y="3018028"/>
                    <a:pt x="1866519" y="3021076"/>
                  </a:cubicBezTo>
                  <a:close/>
                  <a:moveTo>
                    <a:pt x="1507490" y="3058033"/>
                  </a:moveTo>
                  <a:cubicBezTo>
                    <a:pt x="1455293" y="3057271"/>
                    <a:pt x="1403731" y="3053842"/>
                    <a:pt x="1352931" y="3048000"/>
                  </a:cubicBezTo>
                  <a:cubicBezTo>
                    <a:pt x="1338961" y="3046349"/>
                    <a:pt x="1329055" y="3033776"/>
                    <a:pt x="1330579" y="3019806"/>
                  </a:cubicBezTo>
                  <a:cubicBezTo>
                    <a:pt x="1332103" y="3005836"/>
                    <a:pt x="1344803" y="2995930"/>
                    <a:pt x="1358773" y="2997454"/>
                  </a:cubicBezTo>
                  <a:cubicBezTo>
                    <a:pt x="1407922" y="3003169"/>
                    <a:pt x="1457706" y="3006344"/>
                    <a:pt x="1508252" y="3007106"/>
                  </a:cubicBezTo>
                  <a:cubicBezTo>
                    <a:pt x="1522222" y="3007360"/>
                    <a:pt x="1533525" y="3018790"/>
                    <a:pt x="1533271" y="3032887"/>
                  </a:cubicBezTo>
                  <a:cubicBezTo>
                    <a:pt x="1533017" y="3046984"/>
                    <a:pt x="1521587" y="3058160"/>
                    <a:pt x="1507490" y="3057906"/>
                  </a:cubicBezTo>
                  <a:close/>
                  <a:moveTo>
                    <a:pt x="1149731" y="3010408"/>
                  </a:moveTo>
                  <a:cubicBezTo>
                    <a:pt x="1099439" y="2997581"/>
                    <a:pt x="1050036" y="2982087"/>
                    <a:pt x="1001903" y="2964434"/>
                  </a:cubicBezTo>
                  <a:cubicBezTo>
                    <a:pt x="988695" y="2959608"/>
                    <a:pt x="981964" y="2945003"/>
                    <a:pt x="986790" y="2931795"/>
                  </a:cubicBezTo>
                  <a:cubicBezTo>
                    <a:pt x="991616" y="2918587"/>
                    <a:pt x="1006221" y="2911856"/>
                    <a:pt x="1019429" y="2916682"/>
                  </a:cubicBezTo>
                  <a:cubicBezTo>
                    <a:pt x="1066038" y="2933827"/>
                    <a:pt x="1113663" y="2948686"/>
                    <a:pt x="1162304" y="2961132"/>
                  </a:cubicBezTo>
                  <a:cubicBezTo>
                    <a:pt x="1175893" y="2964561"/>
                    <a:pt x="1184148" y="2978404"/>
                    <a:pt x="1180592" y="2991993"/>
                  </a:cubicBezTo>
                  <a:cubicBezTo>
                    <a:pt x="1177036" y="3005582"/>
                    <a:pt x="1163320" y="3013837"/>
                    <a:pt x="1149731" y="3010281"/>
                  </a:cubicBezTo>
                  <a:close/>
                  <a:moveTo>
                    <a:pt x="813054" y="2880106"/>
                  </a:moveTo>
                  <a:cubicBezTo>
                    <a:pt x="767334" y="2855849"/>
                    <a:pt x="723011" y="2829306"/>
                    <a:pt x="680085" y="2800604"/>
                  </a:cubicBezTo>
                  <a:cubicBezTo>
                    <a:pt x="668401" y="2792857"/>
                    <a:pt x="665353" y="2776982"/>
                    <a:pt x="673100" y="2765425"/>
                  </a:cubicBezTo>
                  <a:cubicBezTo>
                    <a:pt x="680847" y="2753868"/>
                    <a:pt x="696722" y="2750693"/>
                    <a:pt x="708279" y="2758440"/>
                  </a:cubicBezTo>
                  <a:cubicBezTo>
                    <a:pt x="749681" y="2786126"/>
                    <a:pt x="792607" y="2811780"/>
                    <a:pt x="836803" y="2835275"/>
                  </a:cubicBezTo>
                  <a:cubicBezTo>
                    <a:pt x="849249" y="2841879"/>
                    <a:pt x="853948" y="2857246"/>
                    <a:pt x="847344" y="2869565"/>
                  </a:cubicBezTo>
                  <a:cubicBezTo>
                    <a:pt x="840740" y="2881884"/>
                    <a:pt x="825373" y="2886710"/>
                    <a:pt x="813054" y="2880106"/>
                  </a:cubicBezTo>
                  <a:close/>
                  <a:moveTo>
                    <a:pt x="516636" y="2674493"/>
                  </a:moveTo>
                  <a:cubicBezTo>
                    <a:pt x="477901" y="2640330"/>
                    <a:pt x="440944" y="2604135"/>
                    <a:pt x="405892" y="2566162"/>
                  </a:cubicBezTo>
                  <a:cubicBezTo>
                    <a:pt x="396367" y="2555875"/>
                    <a:pt x="397002" y="2539746"/>
                    <a:pt x="407289" y="2530221"/>
                  </a:cubicBezTo>
                  <a:cubicBezTo>
                    <a:pt x="417576" y="2520696"/>
                    <a:pt x="433705" y="2521331"/>
                    <a:pt x="443230" y="2531618"/>
                  </a:cubicBezTo>
                  <a:cubicBezTo>
                    <a:pt x="477139" y="2568321"/>
                    <a:pt x="512826" y="2603246"/>
                    <a:pt x="550291" y="2636393"/>
                  </a:cubicBezTo>
                  <a:cubicBezTo>
                    <a:pt x="560832" y="2645664"/>
                    <a:pt x="561721" y="2661793"/>
                    <a:pt x="552450" y="2672207"/>
                  </a:cubicBezTo>
                  <a:cubicBezTo>
                    <a:pt x="543179" y="2682621"/>
                    <a:pt x="527050" y="2683637"/>
                    <a:pt x="516636" y="2674366"/>
                  </a:cubicBezTo>
                  <a:close/>
                  <a:moveTo>
                    <a:pt x="276352" y="2405507"/>
                  </a:moveTo>
                  <a:cubicBezTo>
                    <a:pt x="246761" y="2363343"/>
                    <a:pt x="219202" y="2319528"/>
                    <a:pt x="193929" y="2274316"/>
                  </a:cubicBezTo>
                  <a:cubicBezTo>
                    <a:pt x="187071" y="2262124"/>
                    <a:pt x="191389" y="2246630"/>
                    <a:pt x="203708" y="2239772"/>
                  </a:cubicBezTo>
                  <a:cubicBezTo>
                    <a:pt x="216027" y="2232914"/>
                    <a:pt x="231394" y="2237232"/>
                    <a:pt x="238252" y="2249551"/>
                  </a:cubicBezTo>
                  <a:cubicBezTo>
                    <a:pt x="262636" y="2293239"/>
                    <a:pt x="289306" y="2335530"/>
                    <a:pt x="317881" y="2376424"/>
                  </a:cubicBezTo>
                  <a:cubicBezTo>
                    <a:pt x="325882" y="2387854"/>
                    <a:pt x="323088" y="2403729"/>
                    <a:pt x="311658" y="2411857"/>
                  </a:cubicBezTo>
                  <a:cubicBezTo>
                    <a:pt x="300228" y="2419985"/>
                    <a:pt x="284353" y="2417064"/>
                    <a:pt x="276225" y="2405634"/>
                  </a:cubicBezTo>
                  <a:close/>
                  <a:moveTo>
                    <a:pt x="105537" y="2087880"/>
                  </a:moveTo>
                  <a:cubicBezTo>
                    <a:pt x="86741" y="2040128"/>
                    <a:pt x="70231" y="1991106"/>
                    <a:pt x="56261" y="1941068"/>
                  </a:cubicBezTo>
                  <a:cubicBezTo>
                    <a:pt x="52451" y="1927606"/>
                    <a:pt x="60325" y="1913509"/>
                    <a:pt x="73914" y="1909826"/>
                  </a:cubicBezTo>
                  <a:cubicBezTo>
                    <a:pt x="87503" y="1906143"/>
                    <a:pt x="101473" y="1913890"/>
                    <a:pt x="105156" y="1927479"/>
                  </a:cubicBezTo>
                  <a:cubicBezTo>
                    <a:pt x="118618" y="1975866"/>
                    <a:pt x="134620" y="2023237"/>
                    <a:pt x="152781" y="2069338"/>
                  </a:cubicBezTo>
                  <a:cubicBezTo>
                    <a:pt x="157861" y="2082419"/>
                    <a:pt x="151511" y="2097151"/>
                    <a:pt x="138430" y="2102231"/>
                  </a:cubicBezTo>
                  <a:cubicBezTo>
                    <a:pt x="125349" y="2107311"/>
                    <a:pt x="110617" y="2100961"/>
                    <a:pt x="105537" y="2087880"/>
                  </a:cubicBezTo>
                  <a:close/>
                  <a:moveTo>
                    <a:pt x="14351" y="1738757"/>
                  </a:moveTo>
                  <a:cubicBezTo>
                    <a:pt x="7366" y="1688084"/>
                    <a:pt x="2921" y="1636649"/>
                    <a:pt x="1016" y="1584452"/>
                  </a:cubicBezTo>
                  <a:cubicBezTo>
                    <a:pt x="508" y="1570482"/>
                    <a:pt x="11430" y="1558671"/>
                    <a:pt x="25527" y="1558163"/>
                  </a:cubicBezTo>
                  <a:cubicBezTo>
                    <a:pt x="39624" y="1557655"/>
                    <a:pt x="51308" y="1568577"/>
                    <a:pt x="51816" y="1582674"/>
                  </a:cubicBezTo>
                  <a:cubicBezTo>
                    <a:pt x="53594" y="1633093"/>
                    <a:pt x="57912" y="1682877"/>
                    <a:pt x="64770" y="1731899"/>
                  </a:cubicBezTo>
                  <a:cubicBezTo>
                    <a:pt x="66675" y="1745742"/>
                    <a:pt x="57023" y="1758569"/>
                    <a:pt x="43053" y="1760474"/>
                  </a:cubicBezTo>
                  <a:cubicBezTo>
                    <a:pt x="29083" y="1762379"/>
                    <a:pt x="16383" y="1752727"/>
                    <a:pt x="14478" y="1738757"/>
                  </a:cubicBezTo>
                  <a:close/>
                  <a:moveTo>
                    <a:pt x="0" y="1528445"/>
                  </a:moveTo>
                  <a:cubicBezTo>
                    <a:pt x="0" y="1476248"/>
                    <a:pt x="2667" y="1424686"/>
                    <a:pt x="7747" y="1373759"/>
                  </a:cubicBezTo>
                  <a:cubicBezTo>
                    <a:pt x="9144" y="1359789"/>
                    <a:pt x="21590" y="1349629"/>
                    <a:pt x="35560" y="1351026"/>
                  </a:cubicBezTo>
                  <a:cubicBezTo>
                    <a:pt x="49530" y="1352423"/>
                    <a:pt x="59690" y="1364869"/>
                    <a:pt x="58293" y="1378839"/>
                  </a:cubicBezTo>
                  <a:cubicBezTo>
                    <a:pt x="53340" y="1427988"/>
                    <a:pt x="50800" y="1477899"/>
                    <a:pt x="50800" y="1528445"/>
                  </a:cubicBezTo>
                  <a:cubicBezTo>
                    <a:pt x="50800" y="1542415"/>
                    <a:pt x="39370" y="1553845"/>
                    <a:pt x="25400" y="1553845"/>
                  </a:cubicBezTo>
                  <a:cubicBezTo>
                    <a:pt x="11430" y="1553845"/>
                    <a:pt x="0" y="1542415"/>
                    <a:pt x="0" y="152844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007340" y="9580245"/>
            <a:ext cx="39319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1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67708" y="1706055"/>
            <a:ext cx="12274100" cy="1423839"/>
            <a:chOff x="0" y="0"/>
            <a:chExt cx="16365466" cy="18984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5400" y="25400"/>
              <a:ext cx="16314674" cy="1847596"/>
            </a:xfrm>
            <a:custGeom>
              <a:avLst/>
              <a:gdLst/>
              <a:ahLst/>
              <a:cxnLst/>
              <a:rect r="r" b="b" t="t" l="l"/>
              <a:pathLst>
                <a:path h="1847596" w="16314674">
                  <a:moveTo>
                    <a:pt x="509016" y="0"/>
                  </a:moveTo>
                  <a:lnTo>
                    <a:pt x="15805658" y="0"/>
                  </a:lnTo>
                  <a:cubicBezTo>
                    <a:pt x="16086710" y="0"/>
                    <a:pt x="16314674" y="222504"/>
                    <a:pt x="16314674" y="496951"/>
                  </a:cubicBezTo>
                  <a:lnTo>
                    <a:pt x="16314674" y="1847596"/>
                  </a:lnTo>
                  <a:lnTo>
                    <a:pt x="0" y="1847596"/>
                  </a:lnTo>
                  <a:lnTo>
                    <a:pt x="0" y="496951"/>
                  </a:lnTo>
                  <a:cubicBezTo>
                    <a:pt x="0" y="222504"/>
                    <a:pt x="227838" y="0"/>
                    <a:pt x="5090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365474" cy="1898396"/>
            </a:xfrm>
            <a:custGeom>
              <a:avLst/>
              <a:gdLst/>
              <a:ahLst/>
              <a:cxnLst/>
              <a:rect r="r" b="b" t="t" l="l"/>
              <a:pathLst>
                <a:path h="1898396" w="16365474">
                  <a:moveTo>
                    <a:pt x="534416" y="0"/>
                  </a:moveTo>
                  <a:lnTo>
                    <a:pt x="15831058" y="0"/>
                  </a:lnTo>
                  <a:lnTo>
                    <a:pt x="15831058" y="25400"/>
                  </a:lnTo>
                  <a:lnTo>
                    <a:pt x="15831058" y="0"/>
                  </a:lnTo>
                  <a:cubicBezTo>
                    <a:pt x="16125571" y="0"/>
                    <a:pt x="16365474" y="233299"/>
                    <a:pt x="16365474" y="522351"/>
                  </a:cubicBezTo>
                  <a:lnTo>
                    <a:pt x="16340074" y="522351"/>
                  </a:lnTo>
                  <a:lnTo>
                    <a:pt x="16365474" y="522351"/>
                  </a:lnTo>
                  <a:lnTo>
                    <a:pt x="16365474" y="1872996"/>
                  </a:lnTo>
                  <a:cubicBezTo>
                    <a:pt x="16365474" y="1886966"/>
                    <a:pt x="16354045" y="1898396"/>
                    <a:pt x="16340074" y="1898396"/>
                  </a:cubicBezTo>
                  <a:lnTo>
                    <a:pt x="25400" y="1898396"/>
                  </a:lnTo>
                  <a:cubicBezTo>
                    <a:pt x="11430" y="1898396"/>
                    <a:pt x="0" y="1886966"/>
                    <a:pt x="0" y="1872996"/>
                  </a:cubicBezTo>
                  <a:lnTo>
                    <a:pt x="0" y="522351"/>
                  </a:lnTo>
                  <a:lnTo>
                    <a:pt x="25400" y="522351"/>
                  </a:lnTo>
                  <a:lnTo>
                    <a:pt x="0" y="522351"/>
                  </a:lnTo>
                  <a:cubicBezTo>
                    <a:pt x="0" y="233299"/>
                    <a:pt x="239776" y="0"/>
                    <a:pt x="534416" y="0"/>
                  </a:cubicBezTo>
                  <a:cubicBezTo>
                    <a:pt x="536956" y="0"/>
                    <a:pt x="539496" y="381"/>
                    <a:pt x="542036" y="1143"/>
                  </a:cubicBezTo>
                  <a:lnTo>
                    <a:pt x="534416" y="25400"/>
                  </a:lnTo>
                  <a:lnTo>
                    <a:pt x="534416" y="0"/>
                  </a:lnTo>
                  <a:moveTo>
                    <a:pt x="534416" y="50800"/>
                  </a:moveTo>
                  <a:cubicBezTo>
                    <a:pt x="531876" y="50800"/>
                    <a:pt x="529336" y="50419"/>
                    <a:pt x="526796" y="49657"/>
                  </a:cubicBezTo>
                  <a:lnTo>
                    <a:pt x="534416" y="25400"/>
                  </a:lnTo>
                  <a:lnTo>
                    <a:pt x="534416" y="50800"/>
                  </a:lnTo>
                  <a:cubicBezTo>
                    <a:pt x="266700" y="50800"/>
                    <a:pt x="50800" y="262509"/>
                    <a:pt x="50800" y="522351"/>
                  </a:cubicBezTo>
                  <a:lnTo>
                    <a:pt x="50800" y="1872996"/>
                  </a:lnTo>
                  <a:lnTo>
                    <a:pt x="25400" y="1872996"/>
                  </a:lnTo>
                  <a:lnTo>
                    <a:pt x="25400" y="1847596"/>
                  </a:lnTo>
                  <a:lnTo>
                    <a:pt x="16340074" y="1847596"/>
                  </a:lnTo>
                  <a:lnTo>
                    <a:pt x="16340074" y="1872996"/>
                  </a:lnTo>
                  <a:lnTo>
                    <a:pt x="16314674" y="1872996"/>
                  </a:lnTo>
                  <a:lnTo>
                    <a:pt x="16314674" y="522351"/>
                  </a:lnTo>
                  <a:cubicBezTo>
                    <a:pt x="16314674" y="262509"/>
                    <a:pt x="16098774" y="50800"/>
                    <a:pt x="15831058" y="50800"/>
                  </a:cubicBezTo>
                  <a:lnTo>
                    <a:pt x="534416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67707" y="3091791"/>
            <a:ext cx="12274098" cy="5227556"/>
            <a:chOff x="0" y="0"/>
            <a:chExt cx="16365464" cy="69700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25400"/>
              <a:ext cx="16314674" cy="6919214"/>
            </a:xfrm>
            <a:custGeom>
              <a:avLst/>
              <a:gdLst/>
              <a:ahLst/>
              <a:cxnLst/>
              <a:rect r="r" b="b" t="t" l="l"/>
              <a:pathLst>
                <a:path h="6919214" w="16314674">
                  <a:moveTo>
                    <a:pt x="725043" y="0"/>
                  </a:moveTo>
                  <a:lnTo>
                    <a:pt x="15589631" y="0"/>
                  </a:lnTo>
                  <a:cubicBezTo>
                    <a:pt x="15990063" y="0"/>
                    <a:pt x="16314674" y="323215"/>
                    <a:pt x="16314674" y="721995"/>
                  </a:cubicBezTo>
                  <a:lnTo>
                    <a:pt x="16314674" y="6919214"/>
                  </a:lnTo>
                  <a:lnTo>
                    <a:pt x="0" y="6919214"/>
                  </a:lnTo>
                  <a:lnTo>
                    <a:pt x="0" y="721995"/>
                  </a:lnTo>
                  <a:cubicBezTo>
                    <a:pt x="0" y="323215"/>
                    <a:pt x="324612" y="0"/>
                    <a:pt x="7250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551FE">
                    <a:alpha val="100000"/>
                  </a:srgbClr>
                </a:gs>
                <a:gs pos="50000">
                  <a:srgbClr val="5479F7">
                    <a:alpha val="100000"/>
                  </a:srgbClr>
                </a:gs>
                <a:gs pos="100000">
                  <a:srgbClr val="D115A8">
                    <a:alpha val="100000"/>
                  </a:srgbClr>
                </a:gs>
              </a:gsLst>
              <a:lin ang="6784153"/>
            </a:gra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365474" cy="6970014"/>
            </a:xfrm>
            <a:custGeom>
              <a:avLst/>
              <a:gdLst/>
              <a:ahLst/>
              <a:cxnLst/>
              <a:rect r="r" b="b" t="t" l="l"/>
              <a:pathLst>
                <a:path h="6970014" w="16365474">
                  <a:moveTo>
                    <a:pt x="750443" y="0"/>
                  </a:moveTo>
                  <a:lnTo>
                    <a:pt x="15615031" y="0"/>
                  </a:lnTo>
                  <a:lnTo>
                    <a:pt x="15615031" y="25400"/>
                  </a:lnTo>
                  <a:lnTo>
                    <a:pt x="15615031" y="0"/>
                  </a:lnTo>
                  <a:cubicBezTo>
                    <a:pt x="16029432" y="0"/>
                    <a:pt x="16365474" y="334518"/>
                    <a:pt x="16365474" y="747395"/>
                  </a:cubicBezTo>
                  <a:lnTo>
                    <a:pt x="16340074" y="747395"/>
                  </a:lnTo>
                  <a:lnTo>
                    <a:pt x="16365474" y="747395"/>
                  </a:lnTo>
                  <a:lnTo>
                    <a:pt x="16365474" y="6944614"/>
                  </a:lnTo>
                  <a:cubicBezTo>
                    <a:pt x="16365474" y="6958584"/>
                    <a:pt x="16354044" y="6970014"/>
                    <a:pt x="16340074" y="6970014"/>
                  </a:cubicBezTo>
                  <a:lnTo>
                    <a:pt x="25400" y="6970014"/>
                  </a:lnTo>
                  <a:cubicBezTo>
                    <a:pt x="11430" y="6970014"/>
                    <a:pt x="0" y="6958584"/>
                    <a:pt x="0" y="6944614"/>
                  </a:cubicBezTo>
                  <a:lnTo>
                    <a:pt x="0" y="747395"/>
                  </a:lnTo>
                  <a:lnTo>
                    <a:pt x="25400" y="747395"/>
                  </a:lnTo>
                  <a:lnTo>
                    <a:pt x="0" y="747395"/>
                  </a:lnTo>
                  <a:cubicBezTo>
                    <a:pt x="0" y="334518"/>
                    <a:pt x="336042" y="0"/>
                    <a:pt x="750443" y="0"/>
                  </a:cubicBezTo>
                  <a:cubicBezTo>
                    <a:pt x="758317" y="0"/>
                    <a:pt x="765683" y="3556"/>
                    <a:pt x="770509" y="9779"/>
                  </a:cubicBezTo>
                  <a:lnTo>
                    <a:pt x="750443" y="25400"/>
                  </a:lnTo>
                  <a:lnTo>
                    <a:pt x="750443" y="0"/>
                  </a:lnTo>
                  <a:moveTo>
                    <a:pt x="750443" y="50800"/>
                  </a:moveTo>
                  <a:cubicBezTo>
                    <a:pt x="742569" y="50800"/>
                    <a:pt x="735203" y="47244"/>
                    <a:pt x="730377" y="41021"/>
                  </a:cubicBezTo>
                  <a:lnTo>
                    <a:pt x="750443" y="25400"/>
                  </a:lnTo>
                  <a:lnTo>
                    <a:pt x="750443" y="50800"/>
                  </a:lnTo>
                  <a:cubicBezTo>
                    <a:pt x="363982" y="50800"/>
                    <a:pt x="50800" y="362839"/>
                    <a:pt x="50800" y="747395"/>
                  </a:cubicBezTo>
                  <a:lnTo>
                    <a:pt x="50800" y="6944614"/>
                  </a:lnTo>
                  <a:lnTo>
                    <a:pt x="25400" y="6944614"/>
                  </a:lnTo>
                  <a:lnTo>
                    <a:pt x="25400" y="6919214"/>
                  </a:lnTo>
                  <a:lnTo>
                    <a:pt x="16340074" y="6919214"/>
                  </a:lnTo>
                  <a:lnTo>
                    <a:pt x="16340074" y="6944614"/>
                  </a:lnTo>
                  <a:lnTo>
                    <a:pt x="16314674" y="6944614"/>
                  </a:lnTo>
                  <a:lnTo>
                    <a:pt x="16314674" y="747395"/>
                  </a:lnTo>
                  <a:cubicBezTo>
                    <a:pt x="16314674" y="362712"/>
                    <a:pt x="16001492" y="50800"/>
                    <a:pt x="15615031" y="50800"/>
                  </a:cubicBezTo>
                  <a:lnTo>
                    <a:pt x="750443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661217" y="4007813"/>
            <a:ext cx="1148707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1"/>
              </a:lnSpc>
            </a:pPr>
            <a:r>
              <a:rPr lang="en-US" sz="7875">
                <a:solidFill>
                  <a:srgbClr val="FFFFFF"/>
                </a:solidFill>
                <a:latin typeface="Poppins Semi-Bold"/>
              </a:rPr>
              <a:t>Disaster Management System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4175169" y="6934862"/>
            <a:ext cx="4131903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0222983" y="6309768"/>
            <a:ext cx="3971232" cy="1288288"/>
            <a:chOff x="0" y="0"/>
            <a:chExt cx="5294976" cy="17177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5400" y="25400"/>
              <a:ext cx="5244211" cy="1667002"/>
            </a:xfrm>
            <a:custGeom>
              <a:avLst/>
              <a:gdLst/>
              <a:ahLst/>
              <a:cxnLst/>
              <a:rect r="r" b="b" t="t" l="l"/>
              <a:pathLst>
                <a:path h="1667002" w="5244211">
                  <a:moveTo>
                    <a:pt x="0" y="833501"/>
                  </a:moveTo>
                  <a:cubicBezTo>
                    <a:pt x="0" y="373126"/>
                    <a:pt x="380873" y="0"/>
                    <a:pt x="850646" y="0"/>
                  </a:cubicBezTo>
                  <a:lnTo>
                    <a:pt x="4393565" y="0"/>
                  </a:lnTo>
                  <a:cubicBezTo>
                    <a:pt x="4863338" y="0"/>
                    <a:pt x="5244211" y="373126"/>
                    <a:pt x="5244211" y="833501"/>
                  </a:cubicBezTo>
                  <a:cubicBezTo>
                    <a:pt x="5244211" y="1293876"/>
                    <a:pt x="4863338" y="1667002"/>
                    <a:pt x="4393565" y="1667002"/>
                  </a:cubicBezTo>
                  <a:lnTo>
                    <a:pt x="850646" y="1667002"/>
                  </a:lnTo>
                  <a:cubicBezTo>
                    <a:pt x="380873" y="1666875"/>
                    <a:pt x="0" y="1293749"/>
                    <a:pt x="0" y="83350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295011" cy="1717802"/>
            </a:xfrm>
            <a:custGeom>
              <a:avLst/>
              <a:gdLst/>
              <a:ahLst/>
              <a:cxnLst/>
              <a:rect r="r" b="b" t="t" l="l"/>
              <a:pathLst>
                <a:path h="1717802" w="5295011">
                  <a:moveTo>
                    <a:pt x="0" y="858901"/>
                  </a:moveTo>
                  <a:cubicBezTo>
                    <a:pt x="0" y="384048"/>
                    <a:pt x="392684" y="0"/>
                    <a:pt x="876046" y="0"/>
                  </a:cubicBezTo>
                  <a:lnTo>
                    <a:pt x="4418965" y="0"/>
                  </a:lnTo>
                  <a:lnTo>
                    <a:pt x="4418965" y="25400"/>
                  </a:lnTo>
                  <a:lnTo>
                    <a:pt x="4418965" y="0"/>
                  </a:lnTo>
                  <a:cubicBezTo>
                    <a:pt x="4902327" y="0"/>
                    <a:pt x="5295011" y="384048"/>
                    <a:pt x="5295011" y="858901"/>
                  </a:cubicBezTo>
                  <a:lnTo>
                    <a:pt x="5269611" y="858901"/>
                  </a:lnTo>
                  <a:lnTo>
                    <a:pt x="5295011" y="858901"/>
                  </a:lnTo>
                  <a:lnTo>
                    <a:pt x="5269611" y="858901"/>
                  </a:lnTo>
                  <a:lnTo>
                    <a:pt x="5295011" y="858901"/>
                  </a:lnTo>
                  <a:cubicBezTo>
                    <a:pt x="5295011" y="1333754"/>
                    <a:pt x="4902327" y="1717802"/>
                    <a:pt x="4418965" y="1717802"/>
                  </a:cubicBezTo>
                  <a:lnTo>
                    <a:pt x="4418965" y="1692402"/>
                  </a:lnTo>
                  <a:lnTo>
                    <a:pt x="4418965" y="1717802"/>
                  </a:lnTo>
                  <a:lnTo>
                    <a:pt x="876046" y="1717802"/>
                  </a:lnTo>
                  <a:lnTo>
                    <a:pt x="876046" y="1692402"/>
                  </a:lnTo>
                  <a:lnTo>
                    <a:pt x="876046" y="1717802"/>
                  </a:lnTo>
                  <a:cubicBezTo>
                    <a:pt x="392684" y="1717675"/>
                    <a:pt x="0" y="1333627"/>
                    <a:pt x="0" y="858901"/>
                  </a:cubicBezTo>
                  <a:lnTo>
                    <a:pt x="25400" y="858901"/>
                  </a:lnTo>
                  <a:lnTo>
                    <a:pt x="0" y="858901"/>
                  </a:lnTo>
                  <a:moveTo>
                    <a:pt x="50800" y="858901"/>
                  </a:moveTo>
                  <a:lnTo>
                    <a:pt x="25400" y="858901"/>
                  </a:lnTo>
                  <a:lnTo>
                    <a:pt x="50800" y="858901"/>
                  </a:lnTo>
                  <a:cubicBezTo>
                    <a:pt x="50800" y="1304671"/>
                    <a:pt x="419735" y="1667002"/>
                    <a:pt x="876046" y="1667002"/>
                  </a:cubicBezTo>
                  <a:lnTo>
                    <a:pt x="4418965" y="1667002"/>
                  </a:lnTo>
                  <a:cubicBezTo>
                    <a:pt x="4875149" y="1667002"/>
                    <a:pt x="5244211" y="1304798"/>
                    <a:pt x="5244211" y="858901"/>
                  </a:cubicBezTo>
                  <a:cubicBezTo>
                    <a:pt x="5244211" y="413004"/>
                    <a:pt x="4875149" y="50800"/>
                    <a:pt x="4418965" y="50800"/>
                  </a:cubicBezTo>
                  <a:lnTo>
                    <a:pt x="876046" y="50800"/>
                  </a:lnTo>
                  <a:lnTo>
                    <a:pt x="876046" y="25400"/>
                  </a:lnTo>
                  <a:lnTo>
                    <a:pt x="876046" y="50800"/>
                  </a:lnTo>
                  <a:cubicBezTo>
                    <a:pt x="419735" y="50800"/>
                    <a:pt x="50800" y="413004"/>
                    <a:pt x="50800" y="8589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004303" y="2516130"/>
            <a:ext cx="308090" cy="308089"/>
            <a:chOff x="0" y="0"/>
            <a:chExt cx="410786" cy="4107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430662" y="2516130"/>
            <a:ext cx="308090" cy="308089"/>
            <a:chOff x="0" y="0"/>
            <a:chExt cx="410786" cy="4107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857020" y="2516130"/>
            <a:ext cx="308090" cy="308089"/>
            <a:chOff x="0" y="0"/>
            <a:chExt cx="410786" cy="4107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2283378" y="2516130"/>
            <a:ext cx="308090" cy="308089"/>
            <a:chOff x="0" y="0"/>
            <a:chExt cx="410786" cy="4107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2709736" y="2516130"/>
            <a:ext cx="308090" cy="308089"/>
            <a:chOff x="0" y="0"/>
            <a:chExt cx="410786" cy="4107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10845" cy="410845"/>
            </a:xfrm>
            <a:custGeom>
              <a:avLst/>
              <a:gdLst/>
              <a:ahLst/>
              <a:cxnLst/>
              <a:rect r="r" b="b" t="t" l="l"/>
              <a:pathLst>
                <a:path h="410845" w="410845">
                  <a:moveTo>
                    <a:pt x="0" y="205359"/>
                  </a:moveTo>
                  <a:cubicBezTo>
                    <a:pt x="0" y="91948"/>
                    <a:pt x="91948" y="0"/>
                    <a:pt x="205359" y="0"/>
                  </a:cubicBezTo>
                  <a:cubicBezTo>
                    <a:pt x="318770" y="0"/>
                    <a:pt x="410845" y="91948"/>
                    <a:pt x="410845" y="205359"/>
                  </a:cubicBezTo>
                  <a:cubicBezTo>
                    <a:pt x="410845" y="318770"/>
                    <a:pt x="318770" y="410845"/>
                    <a:pt x="205359" y="410845"/>
                  </a:cubicBezTo>
                  <a:cubicBezTo>
                    <a:pt x="91948" y="410845"/>
                    <a:pt x="0" y="318770"/>
                    <a:pt x="0" y="2053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3017825" y="6550988"/>
            <a:ext cx="802312" cy="805847"/>
          </a:xfrm>
          <a:custGeom>
            <a:avLst/>
            <a:gdLst/>
            <a:ahLst/>
            <a:cxnLst/>
            <a:rect r="r" b="b" t="t" l="l"/>
            <a:pathLst>
              <a:path h="805847" w="802312">
                <a:moveTo>
                  <a:pt x="0" y="0"/>
                </a:moveTo>
                <a:lnTo>
                  <a:pt x="802313" y="0"/>
                </a:lnTo>
                <a:lnTo>
                  <a:pt x="802313" y="805846"/>
                </a:lnTo>
                <a:lnTo>
                  <a:pt x="0" y="80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548402" y="2009939"/>
            <a:ext cx="1255018" cy="1255018"/>
            <a:chOff x="0" y="0"/>
            <a:chExt cx="1673358" cy="16733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2225" y="22225"/>
              <a:ext cx="1628902" cy="1628902"/>
            </a:xfrm>
            <a:custGeom>
              <a:avLst/>
              <a:gdLst/>
              <a:ahLst/>
              <a:cxnLst/>
              <a:rect r="r" b="b" t="t" l="l"/>
              <a:pathLst>
                <a:path h="1628902" w="1628902">
                  <a:moveTo>
                    <a:pt x="0" y="814451"/>
                  </a:moveTo>
                  <a:cubicBezTo>
                    <a:pt x="0" y="364617"/>
                    <a:pt x="364617" y="0"/>
                    <a:pt x="814451" y="0"/>
                  </a:cubicBezTo>
                  <a:cubicBezTo>
                    <a:pt x="1264285" y="0"/>
                    <a:pt x="1628902" y="364617"/>
                    <a:pt x="1628902" y="814451"/>
                  </a:cubicBezTo>
                  <a:cubicBezTo>
                    <a:pt x="1628902" y="1264285"/>
                    <a:pt x="1264285" y="1628902"/>
                    <a:pt x="814451" y="1628902"/>
                  </a:cubicBezTo>
                  <a:cubicBezTo>
                    <a:pt x="364617" y="1628902"/>
                    <a:pt x="0" y="1264285"/>
                    <a:pt x="0" y="81445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73352" cy="1673352"/>
            </a:xfrm>
            <a:custGeom>
              <a:avLst/>
              <a:gdLst/>
              <a:ahLst/>
              <a:cxnLst/>
              <a:rect r="r" b="b" t="t" l="l"/>
              <a:pathLst>
                <a:path h="1673352" w="1673352">
                  <a:moveTo>
                    <a:pt x="0" y="836676"/>
                  </a:moveTo>
                  <a:cubicBezTo>
                    <a:pt x="0" y="374650"/>
                    <a:pt x="374650" y="0"/>
                    <a:pt x="836676" y="0"/>
                  </a:cubicBezTo>
                  <a:lnTo>
                    <a:pt x="836676" y="22225"/>
                  </a:lnTo>
                  <a:lnTo>
                    <a:pt x="836676" y="0"/>
                  </a:lnTo>
                  <a:cubicBezTo>
                    <a:pt x="1298702" y="0"/>
                    <a:pt x="1673352" y="374650"/>
                    <a:pt x="1673352" y="836676"/>
                  </a:cubicBezTo>
                  <a:lnTo>
                    <a:pt x="1651127" y="836676"/>
                  </a:lnTo>
                  <a:lnTo>
                    <a:pt x="1673352" y="836676"/>
                  </a:lnTo>
                  <a:cubicBezTo>
                    <a:pt x="1673352" y="1298702"/>
                    <a:pt x="1298702" y="1673352"/>
                    <a:pt x="836676" y="1673352"/>
                  </a:cubicBezTo>
                  <a:lnTo>
                    <a:pt x="836676" y="1651127"/>
                  </a:lnTo>
                  <a:lnTo>
                    <a:pt x="836676" y="1673352"/>
                  </a:lnTo>
                  <a:cubicBezTo>
                    <a:pt x="374650" y="1673352"/>
                    <a:pt x="0" y="1298702"/>
                    <a:pt x="0" y="836676"/>
                  </a:cubicBezTo>
                  <a:lnTo>
                    <a:pt x="22225" y="836676"/>
                  </a:lnTo>
                  <a:lnTo>
                    <a:pt x="41021" y="848487"/>
                  </a:lnTo>
                  <a:cubicBezTo>
                    <a:pt x="35814" y="856869"/>
                    <a:pt x="25527" y="860806"/>
                    <a:pt x="16002" y="858012"/>
                  </a:cubicBezTo>
                  <a:cubicBezTo>
                    <a:pt x="6477" y="855218"/>
                    <a:pt x="0" y="846582"/>
                    <a:pt x="0" y="836676"/>
                  </a:cubicBezTo>
                  <a:moveTo>
                    <a:pt x="44450" y="836676"/>
                  </a:moveTo>
                  <a:lnTo>
                    <a:pt x="22225" y="836676"/>
                  </a:lnTo>
                  <a:lnTo>
                    <a:pt x="3429" y="824865"/>
                  </a:lnTo>
                  <a:cubicBezTo>
                    <a:pt x="8636" y="816483"/>
                    <a:pt x="18923" y="812546"/>
                    <a:pt x="28448" y="815340"/>
                  </a:cubicBezTo>
                  <a:cubicBezTo>
                    <a:pt x="37973" y="818134"/>
                    <a:pt x="44577" y="826770"/>
                    <a:pt x="44577" y="836676"/>
                  </a:cubicBezTo>
                  <a:cubicBezTo>
                    <a:pt x="44577" y="1274191"/>
                    <a:pt x="399288" y="1628902"/>
                    <a:pt x="836803" y="1628902"/>
                  </a:cubicBezTo>
                  <a:cubicBezTo>
                    <a:pt x="1274318" y="1628902"/>
                    <a:pt x="1629029" y="1274191"/>
                    <a:pt x="1629029" y="836676"/>
                  </a:cubicBezTo>
                  <a:cubicBezTo>
                    <a:pt x="1629029" y="399161"/>
                    <a:pt x="1274191" y="44450"/>
                    <a:pt x="836676" y="44450"/>
                  </a:cubicBezTo>
                  <a:lnTo>
                    <a:pt x="836676" y="22225"/>
                  </a:lnTo>
                  <a:lnTo>
                    <a:pt x="836676" y="44450"/>
                  </a:lnTo>
                  <a:cubicBezTo>
                    <a:pt x="399161" y="44450"/>
                    <a:pt x="44450" y="399161"/>
                    <a:pt x="44450" y="8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3822156" y="8810926"/>
            <a:ext cx="698412" cy="698412"/>
            <a:chOff x="0" y="0"/>
            <a:chExt cx="931216" cy="93121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5400" y="25400"/>
              <a:ext cx="880364" cy="880364"/>
            </a:xfrm>
            <a:custGeom>
              <a:avLst/>
              <a:gdLst/>
              <a:ahLst/>
              <a:cxnLst/>
              <a:rect r="r" b="b" t="t" l="l"/>
              <a:pathLst>
                <a:path h="880364" w="880364">
                  <a:moveTo>
                    <a:pt x="0" y="0"/>
                  </a:moveTo>
                  <a:lnTo>
                    <a:pt x="880364" y="0"/>
                  </a:lnTo>
                  <a:lnTo>
                    <a:pt x="880364" y="880364"/>
                  </a:lnTo>
                  <a:lnTo>
                    <a:pt x="0" y="880364"/>
                  </a:ln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31164" cy="931164"/>
            </a:xfrm>
            <a:custGeom>
              <a:avLst/>
              <a:gdLst/>
              <a:ahLst/>
              <a:cxnLst/>
              <a:rect r="r" b="b" t="t" l="l"/>
              <a:pathLst>
                <a:path h="931164" w="931164">
                  <a:moveTo>
                    <a:pt x="25400" y="0"/>
                  </a:moveTo>
                  <a:lnTo>
                    <a:pt x="905764" y="0"/>
                  </a:lnTo>
                  <a:cubicBezTo>
                    <a:pt x="919734" y="0"/>
                    <a:pt x="931164" y="11430"/>
                    <a:pt x="931164" y="25400"/>
                  </a:cubicBezTo>
                  <a:lnTo>
                    <a:pt x="931164" y="905764"/>
                  </a:lnTo>
                  <a:cubicBezTo>
                    <a:pt x="931164" y="919734"/>
                    <a:pt x="919734" y="931164"/>
                    <a:pt x="905764" y="931164"/>
                  </a:cubicBezTo>
                  <a:lnTo>
                    <a:pt x="25400" y="931164"/>
                  </a:lnTo>
                  <a:cubicBezTo>
                    <a:pt x="11430" y="931164"/>
                    <a:pt x="0" y="919734"/>
                    <a:pt x="0" y="90576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05764"/>
                  </a:lnTo>
                  <a:lnTo>
                    <a:pt x="25400" y="905764"/>
                  </a:lnTo>
                  <a:lnTo>
                    <a:pt x="25400" y="880364"/>
                  </a:lnTo>
                  <a:lnTo>
                    <a:pt x="905764" y="880364"/>
                  </a:lnTo>
                  <a:lnTo>
                    <a:pt x="905764" y="905764"/>
                  </a:lnTo>
                  <a:lnTo>
                    <a:pt x="880364" y="905764"/>
                  </a:lnTo>
                  <a:lnTo>
                    <a:pt x="880364" y="25400"/>
                  </a:lnTo>
                  <a:lnTo>
                    <a:pt x="905764" y="25400"/>
                  </a:lnTo>
                  <a:lnTo>
                    <a:pt x="9057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928376" y="8311982"/>
            <a:ext cx="212495" cy="1873563"/>
            <a:chOff x="0" y="0"/>
            <a:chExt cx="283326" cy="249808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83337" cy="2498090"/>
            </a:xfrm>
            <a:custGeom>
              <a:avLst/>
              <a:gdLst/>
              <a:ahLst/>
              <a:cxnLst/>
              <a:rect r="r" b="b" t="t" l="l"/>
              <a:pathLst>
                <a:path h="2498090" w="283337">
                  <a:moveTo>
                    <a:pt x="0" y="0"/>
                  </a:moveTo>
                  <a:lnTo>
                    <a:pt x="283337" y="0"/>
                  </a:lnTo>
                  <a:lnTo>
                    <a:pt x="283337" y="2498090"/>
                  </a:lnTo>
                  <a:lnTo>
                    <a:pt x="0" y="24980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1" id="51" descr="Cursor with solid fill"/>
          <p:cNvSpPr/>
          <p:nvPr/>
        </p:nvSpPr>
        <p:spPr>
          <a:xfrm flipH="false" flipV="false" rot="5840634">
            <a:off x="902839" y="4891925"/>
            <a:ext cx="915927" cy="915927"/>
          </a:xfrm>
          <a:custGeom>
            <a:avLst/>
            <a:gdLst/>
            <a:ahLst/>
            <a:cxnLst/>
            <a:rect r="r" b="b" t="t" l="l"/>
            <a:pathLst>
              <a:path h="915927" w="915927">
                <a:moveTo>
                  <a:pt x="0" y="0"/>
                </a:moveTo>
                <a:lnTo>
                  <a:pt x="915927" y="0"/>
                </a:lnTo>
                <a:lnTo>
                  <a:pt x="915927" y="915927"/>
                </a:lnTo>
                <a:lnTo>
                  <a:pt x="0" y="91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421677" y="382328"/>
            <a:ext cx="11169791" cy="1073269"/>
            <a:chOff x="0" y="0"/>
            <a:chExt cx="4049059" cy="3890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049059" cy="389061"/>
            </a:xfrm>
            <a:custGeom>
              <a:avLst/>
              <a:gdLst/>
              <a:ahLst/>
              <a:cxnLst/>
              <a:rect r="r" b="b" t="t" l="l"/>
              <a:pathLst>
                <a:path h="389061" w="4049059">
                  <a:moveTo>
                    <a:pt x="35349" y="0"/>
                  </a:moveTo>
                  <a:lnTo>
                    <a:pt x="4013710" y="0"/>
                  </a:lnTo>
                  <a:cubicBezTo>
                    <a:pt x="4023085" y="0"/>
                    <a:pt x="4032076" y="3724"/>
                    <a:pt x="4038706" y="10353"/>
                  </a:cubicBezTo>
                  <a:cubicBezTo>
                    <a:pt x="4045335" y="16983"/>
                    <a:pt x="4049059" y="25974"/>
                    <a:pt x="4049059" y="35349"/>
                  </a:cubicBezTo>
                  <a:lnTo>
                    <a:pt x="4049059" y="353712"/>
                  </a:lnTo>
                  <a:cubicBezTo>
                    <a:pt x="4049059" y="363087"/>
                    <a:pt x="4045335" y="372078"/>
                    <a:pt x="4038706" y="378707"/>
                  </a:cubicBezTo>
                  <a:cubicBezTo>
                    <a:pt x="4032076" y="385337"/>
                    <a:pt x="4023085" y="389061"/>
                    <a:pt x="4013710" y="389061"/>
                  </a:cubicBezTo>
                  <a:lnTo>
                    <a:pt x="35349" y="389061"/>
                  </a:lnTo>
                  <a:cubicBezTo>
                    <a:pt x="25974" y="389061"/>
                    <a:pt x="16983" y="385337"/>
                    <a:pt x="10353" y="378707"/>
                  </a:cubicBezTo>
                  <a:cubicBezTo>
                    <a:pt x="3724" y="372078"/>
                    <a:pt x="0" y="363087"/>
                    <a:pt x="0" y="353712"/>
                  </a:cubicBezTo>
                  <a:lnTo>
                    <a:pt x="0" y="35349"/>
                  </a:lnTo>
                  <a:cubicBezTo>
                    <a:pt x="0" y="25974"/>
                    <a:pt x="3724" y="16983"/>
                    <a:pt x="10353" y="10353"/>
                  </a:cubicBezTo>
                  <a:cubicBezTo>
                    <a:pt x="16983" y="3724"/>
                    <a:pt x="25974" y="0"/>
                    <a:pt x="353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049059" cy="42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715738" y="410988"/>
            <a:ext cx="10581669" cy="87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56"/>
              </a:lnSpc>
              <a:spcBef>
                <a:spcPct val="0"/>
              </a:spcBef>
            </a:pPr>
            <a:r>
              <a:rPr lang="en-US" sz="4826">
                <a:solidFill>
                  <a:srgbClr val="000000"/>
                </a:solidFill>
                <a:latin typeface="Poppins Bold"/>
              </a:rPr>
              <a:t>Requirements and User Research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096870" y="9004500"/>
            <a:ext cx="4095108" cy="80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5883">
                <a:solidFill>
                  <a:srgbClr val="000000"/>
                </a:solidFill>
                <a:latin typeface="Poppins Bold"/>
              </a:rPr>
              <a:t>GROUP 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367826" y="1239424"/>
            <a:ext cx="6159598" cy="3680749"/>
            <a:chOff x="0" y="0"/>
            <a:chExt cx="8212798" cy="4907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12836" cy="4907661"/>
            </a:xfrm>
            <a:custGeom>
              <a:avLst/>
              <a:gdLst/>
              <a:ahLst/>
              <a:cxnLst/>
              <a:rect r="r" b="b" t="t" l="l"/>
              <a:pathLst>
                <a:path h="4907661" w="8212836">
                  <a:moveTo>
                    <a:pt x="79375" y="4907661"/>
                  </a:moveTo>
                  <a:lnTo>
                    <a:pt x="8133334" y="4907661"/>
                  </a:lnTo>
                  <a:lnTo>
                    <a:pt x="8191500" y="4526280"/>
                  </a:lnTo>
                  <a:cubicBezTo>
                    <a:pt x="8205470" y="4388231"/>
                    <a:pt x="8212709" y="4248150"/>
                    <a:pt x="8212709" y="4106418"/>
                  </a:cubicBezTo>
                  <a:cubicBezTo>
                    <a:pt x="8212836" y="1838452"/>
                    <a:pt x="6374257" y="0"/>
                    <a:pt x="4106418" y="0"/>
                  </a:cubicBezTo>
                  <a:cubicBezTo>
                    <a:pt x="1838579" y="0"/>
                    <a:pt x="0" y="1838452"/>
                    <a:pt x="0" y="4106418"/>
                  </a:cubicBezTo>
                  <a:cubicBezTo>
                    <a:pt x="0" y="4248150"/>
                    <a:pt x="7239" y="4388231"/>
                    <a:pt x="21209" y="452628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8B59">
                    <a:alpha val="50000"/>
                  </a:srgbClr>
                </a:gs>
              </a:gsLst>
              <a:lin ang="7251659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9050" y="6302414"/>
            <a:ext cx="2224358" cy="3593940"/>
            <a:chOff x="0" y="0"/>
            <a:chExt cx="2965810" cy="4791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5831" cy="4791964"/>
            </a:xfrm>
            <a:custGeom>
              <a:avLst/>
              <a:gdLst/>
              <a:ahLst/>
              <a:cxnLst/>
              <a:rect r="r" b="b" t="t" l="l"/>
              <a:pathLst>
                <a:path h="4791964" w="2965831">
                  <a:moveTo>
                    <a:pt x="569849" y="0"/>
                  </a:moveTo>
                  <a:cubicBezTo>
                    <a:pt x="1893062" y="0"/>
                    <a:pt x="2965831" y="1072769"/>
                    <a:pt x="2965831" y="2395982"/>
                  </a:cubicBezTo>
                  <a:cubicBezTo>
                    <a:pt x="2965831" y="3719195"/>
                    <a:pt x="1893062" y="4791964"/>
                    <a:pt x="569849" y="4791964"/>
                  </a:cubicBezTo>
                  <a:cubicBezTo>
                    <a:pt x="404495" y="4791964"/>
                    <a:pt x="242951" y="4775200"/>
                    <a:pt x="86995" y="4743323"/>
                  </a:cubicBezTo>
                  <a:lnTo>
                    <a:pt x="0" y="4716272"/>
                  </a:lnTo>
                  <a:lnTo>
                    <a:pt x="0" y="75692"/>
                  </a:lnTo>
                  <a:lnTo>
                    <a:pt x="86995" y="48641"/>
                  </a:lnTo>
                  <a:cubicBezTo>
                    <a:pt x="242951" y="16764"/>
                    <a:pt x="404495" y="0"/>
                    <a:pt x="569849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86068" y="9112527"/>
            <a:ext cx="1965438" cy="1174473"/>
            <a:chOff x="0" y="0"/>
            <a:chExt cx="2620584" cy="1565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0645" cy="1565910"/>
            </a:xfrm>
            <a:custGeom>
              <a:avLst/>
              <a:gdLst/>
              <a:ahLst/>
              <a:cxnLst/>
              <a:rect r="r" b="b" t="t" l="l"/>
              <a:pathLst>
                <a:path h="1565910" w="2620645">
                  <a:moveTo>
                    <a:pt x="25400" y="1565910"/>
                  </a:moveTo>
                  <a:lnTo>
                    <a:pt x="2595245" y="1565910"/>
                  </a:lnTo>
                  <a:lnTo>
                    <a:pt x="2613787" y="1444244"/>
                  </a:lnTo>
                  <a:cubicBezTo>
                    <a:pt x="2618232" y="1400175"/>
                    <a:pt x="2620518" y="1355471"/>
                    <a:pt x="2620518" y="1310259"/>
                  </a:cubicBezTo>
                  <a:cubicBezTo>
                    <a:pt x="2620645" y="586613"/>
                    <a:pt x="2033905" y="0"/>
                    <a:pt x="1310259" y="0"/>
                  </a:cubicBezTo>
                  <a:cubicBezTo>
                    <a:pt x="586613" y="0"/>
                    <a:pt x="0" y="586613"/>
                    <a:pt x="0" y="1310259"/>
                  </a:cubicBezTo>
                  <a:cubicBezTo>
                    <a:pt x="0" y="1355471"/>
                    <a:pt x="2286" y="1400175"/>
                    <a:pt x="6731" y="144424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6D59">
                    <a:alpha val="50000"/>
                  </a:srgbClr>
                </a:gs>
              </a:gsLst>
              <a:lin ang="270000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409069" y="9610724"/>
            <a:ext cx="43929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575">
                <a:solidFill>
                  <a:srgbClr val="FFFFFF"/>
                </a:solidFill>
                <a:latin typeface="Poppins"/>
              </a:rPr>
              <a:t>11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63881" y="2650409"/>
            <a:ext cx="16175853" cy="5348011"/>
            <a:chOff x="0" y="0"/>
            <a:chExt cx="21567804" cy="71306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21516975" cy="7079869"/>
            </a:xfrm>
            <a:custGeom>
              <a:avLst/>
              <a:gdLst/>
              <a:ahLst/>
              <a:cxnLst/>
              <a:rect r="r" b="b" t="t" l="l"/>
              <a:pathLst>
                <a:path h="7079869" w="21516975">
                  <a:moveTo>
                    <a:pt x="0" y="584073"/>
                  </a:moveTo>
                  <a:cubicBezTo>
                    <a:pt x="0" y="261493"/>
                    <a:pt x="262763" y="0"/>
                    <a:pt x="586867" y="0"/>
                  </a:cubicBezTo>
                  <a:lnTo>
                    <a:pt x="20930108" y="0"/>
                  </a:lnTo>
                  <a:cubicBezTo>
                    <a:pt x="21254213" y="0"/>
                    <a:pt x="21516975" y="261493"/>
                    <a:pt x="21516975" y="584073"/>
                  </a:cubicBezTo>
                  <a:lnTo>
                    <a:pt x="21516975" y="6495796"/>
                  </a:lnTo>
                  <a:cubicBezTo>
                    <a:pt x="21516975" y="6818376"/>
                    <a:pt x="21254213" y="7079869"/>
                    <a:pt x="20930108" y="7079869"/>
                  </a:cubicBezTo>
                  <a:lnTo>
                    <a:pt x="586867" y="7079869"/>
                  </a:lnTo>
                  <a:cubicBezTo>
                    <a:pt x="262763" y="7079869"/>
                    <a:pt x="0" y="6818376"/>
                    <a:pt x="0" y="64957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67775" cy="7130669"/>
            </a:xfrm>
            <a:custGeom>
              <a:avLst/>
              <a:gdLst/>
              <a:ahLst/>
              <a:cxnLst/>
              <a:rect r="r" b="b" t="t" l="l"/>
              <a:pathLst>
                <a:path h="7130669" w="21567775">
                  <a:moveTo>
                    <a:pt x="0" y="609473"/>
                  </a:moveTo>
                  <a:cubicBezTo>
                    <a:pt x="0" y="272796"/>
                    <a:pt x="274193" y="0"/>
                    <a:pt x="612267" y="0"/>
                  </a:cubicBezTo>
                  <a:lnTo>
                    <a:pt x="20955508" y="0"/>
                  </a:lnTo>
                  <a:lnTo>
                    <a:pt x="20955508" y="25400"/>
                  </a:lnTo>
                  <a:lnTo>
                    <a:pt x="20955508" y="0"/>
                  </a:lnTo>
                  <a:cubicBezTo>
                    <a:pt x="21293582" y="0"/>
                    <a:pt x="21567775" y="272796"/>
                    <a:pt x="21567775" y="609473"/>
                  </a:cubicBezTo>
                  <a:lnTo>
                    <a:pt x="21542375" y="609473"/>
                  </a:lnTo>
                  <a:lnTo>
                    <a:pt x="21567775" y="609473"/>
                  </a:lnTo>
                  <a:lnTo>
                    <a:pt x="21567775" y="6521196"/>
                  </a:lnTo>
                  <a:lnTo>
                    <a:pt x="21542375" y="6521196"/>
                  </a:lnTo>
                  <a:lnTo>
                    <a:pt x="21567775" y="6521196"/>
                  </a:lnTo>
                  <a:cubicBezTo>
                    <a:pt x="21567775" y="6857873"/>
                    <a:pt x="21293582" y="7130669"/>
                    <a:pt x="20955508" y="7130669"/>
                  </a:cubicBezTo>
                  <a:lnTo>
                    <a:pt x="20955508" y="7105269"/>
                  </a:lnTo>
                  <a:lnTo>
                    <a:pt x="20955508" y="7130669"/>
                  </a:lnTo>
                  <a:lnTo>
                    <a:pt x="612267" y="7130669"/>
                  </a:lnTo>
                  <a:lnTo>
                    <a:pt x="612267" y="7105269"/>
                  </a:lnTo>
                  <a:lnTo>
                    <a:pt x="612267" y="7130669"/>
                  </a:lnTo>
                  <a:cubicBezTo>
                    <a:pt x="274193" y="7130669"/>
                    <a:pt x="0" y="6857873"/>
                    <a:pt x="0" y="6521196"/>
                  </a:cubicBezTo>
                  <a:lnTo>
                    <a:pt x="0" y="609473"/>
                  </a:lnTo>
                  <a:lnTo>
                    <a:pt x="25400" y="609473"/>
                  </a:lnTo>
                  <a:lnTo>
                    <a:pt x="0" y="609473"/>
                  </a:lnTo>
                  <a:moveTo>
                    <a:pt x="50800" y="609473"/>
                  </a:moveTo>
                  <a:lnTo>
                    <a:pt x="50800" y="6521196"/>
                  </a:lnTo>
                  <a:lnTo>
                    <a:pt x="25400" y="6521196"/>
                  </a:lnTo>
                  <a:lnTo>
                    <a:pt x="50800" y="6521196"/>
                  </a:lnTo>
                  <a:cubicBezTo>
                    <a:pt x="50800" y="6829678"/>
                    <a:pt x="302133" y="7079869"/>
                    <a:pt x="612267" y="7079869"/>
                  </a:cubicBezTo>
                  <a:lnTo>
                    <a:pt x="20955508" y="7079869"/>
                  </a:lnTo>
                  <a:cubicBezTo>
                    <a:pt x="21265770" y="7079869"/>
                    <a:pt x="21516975" y="6829678"/>
                    <a:pt x="21516975" y="6521196"/>
                  </a:cubicBezTo>
                  <a:lnTo>
                    <a:pt x="21516975" y="609473"/>
                  </a:lnTo>
                  <a:cubicBezTo>
                    <a:pt x="21516975" y="300990"/>
                    <a:pt x="21265643" y="50800"/>
                    <a:pt x="20955508" y="50800"/>
                  </a:cubicBezTo>
                  <a:lnTo>
                    <a:pt x="612267" y="50800"/>
                  </a:lnTo>
                  <a:lnTo>
                    <a:pt x="612267" y="25400"/>
                  </a:lnTo>
                  <a:lnTo>
                    <a:pt x="612267" y="50800"/>
                  </a:lnTo>
                  <a:cubicBezTo>
                    <a:pt x="302133" y="50800"/>
                    <a:pt x="50800" y="300990"/>
                    <a:pt x="50800" y="60947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5729811" y="7826203"/>
            <a:ext cx="4435065" cy="289712"/>
            <a:chOff x="0" y="0"/>
            <a:chExt cx="5913420" cy="3862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29616" y="3401888"/>
            <a:ext cx="15644384" cy="400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Poppins Medium"/>
              </a:rPr>
              <a:t>A comprehensive solution designed to monitor and address various natural and man-made disasters efficiently.</a:t>
            </a:r>
          </a:p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Poppins Medium"/>
              </a:rPr>
              <a:t>Harnesses data from diverse s</a:t>
            </a:r>
            <a:r>
              <a:rPr lang="en-US" sz="4800">
                <a:solidFill>
                  <a:srgbClr val="000000"/>
                </a:solidFill>
                <a:latin typeface="Poppins Medium"/>
              </a:rPr>
              <a:t>ources to provide real-time insights, predictions, and alerts for proactive measures.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083945" y="1879580"/>
            <a:ext cx="1336876" cy="1336876"/>
            <a:chOff x="0" y="0"/>
            <a:chExt cx="1782502" cy="17825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2572" cy="1782572"/>
            </a:xfrm>
            <a:custGeom>
              <a:avLst/>
              <a:gdLst/>
              <a:ahLst/>
              <a:cxnLst/>
              <a:rect r="r" b="b" t="t" l="l"/>
              <a:pathLst>
                <a:path h="1782572" w="1782572">
                  <a:moveTo>
                    <a:pt x="0" y="891286"/>
                  </a:moveTo>
                  <a:cubicBezTo>
                    <a:pt x="0" y="399034"/>
                    <a:pt x="399034" y="0"/>
                    <a:pt x="891286" y="0"/>
                  </a:cubicBezTo>
                  <a:cubicBezTo>
                    <a:pt x="1383538" y="0"/>
                    <a:pt x="1782572" y="399034"/>
                    <a:pt x="1782572" y="891286"/>
                  </a:cubicBezTo>
                  <a:cubicBezTo>
                    <a:pt x="1782572" y="1383538"/>
                    <a:pt x="1383538" y="1782572"/>
                    <a:pt x="891286" y="1782572"/>
                  </a:cubicBezTo>
                  <a:cubicBezTo>
                    <a:pt x="399034" y="1782572"/>
                    <a:pt x="0" y="1383538"/>
                    <a:pt x="0" y="891286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756120" y="1547382"/>
            <a:ext cx="1992525" cy="2001269"/>
          </a:xfrm>
          <a:custGeom>
            <a:avLst/>
            <a:gdLst/>
            <a:ahLst/>
            <a:cxnLst/>
            <a:rect r="r" b="b" t="t" l="l"/>
            <a:pathLst>
              <a:path h="2001269" w="1992525">
                <a:moveTo>
                  <a:pt x="0" y="0"/>
                </a:moveTo>
                <a:lnTo>
                  <a:pt x="1992524" y="0"/>
                </a:lnTo>
                <a:lnTo>
                  <a:pt x="1992524" y="2001269"/>
                </a:lnTo>
                <a:lnTo>
                  <a:pt x="0" y="2001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428512" y="2278364"/>
            <a:ext cx="647739" cy="539307"/>
          </a:xfrm>
          <a:custGeom>
            <a:avLst/>
            <a:gdLst/>
            <a:ahLst/>
            <a:cxnLst/>
            <a:rect r="r" b="b" t="t" l="l"/>
            <a:pathLst>
              <a:path h="539307" w="647739">
                <a:moveTo>
                  <a:pt x="0" y="0"/>
                </a:moveTo>
                <a:lnTo>
                  <a:pt x="647739" y="0"/>
                </a:lnTo>
                <a:lnTo>
                  <a:pt x="647739" y="539307"/>
                </a:lnTo>
                <a:lnTo>
                  <a:pt x="0" y="539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095375"/>
            <a:ext cx="7168322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85543"/>
            <a:ext cx="18288000" cy="115598"/>
            <a:chOff x="0" y="0"/>
            <a:chExt cx="24384000" cy="1541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4178"/>
            </a:xfrm>
            <a:custGeom>
              <a:avLst/>
              <a:gdLst/>
              <a:ahLst/>
              <a:cxnLst/>
              <a:rect r="r" b="b" t="t" l="l"/>
              <a:pathLst>
                <a:path h="1541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4178"/>
                  </a:lnTo>
                  <a:lnTo>
                    <a:pt x="0" y="15417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91977" y="7734275"/>
            <a:ext cx="1992525" cy="2001268"/>
          </a:xfrm>
          <a:custGeom>
            <a:avLst/>
            <a:gdLst/>
            <a:ahLst/>
            <a:cxnLst/>
            <a:rect r="r" b="b" t="t" l="l"/>
            <a:pathLst>
              <a:path h="2001268" w="1992525">
                <a:moveTo>
                  <a:pt x="0" y="0"/>
                </a:moveTo>
                <a:lnTo>
                  <a:pt x="1992525" y="0"/>
                </a:lnTo>
                <a:lnTo>
                  <a:pt x="1992525" y="2001268"/>
                </a:lnTo>
                <a:lnTo>
                  <a:pt x="0" y="200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617507" y="0"/>
            <a:ext cx="2679784" cy="2240634"/>
            <a:chOff x="0" y="0"/>
            <a:chExt cx="3573046" cy="2987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73018" cy="2987548"/>
            </a:xfrm>
            <a:custGeom>
              <a:avLst/>
              <a:gdLst/>
              <a:ahLst/>
              <a:cxnLst/>
              <a:rect r="r" b="b" t="t" l="l"/>
              <a:pathLst>
                <a:path h="2987548" w="3573018">
                  <a:moveTo>
                    <a:pt x="293878" y="0"/>
                  </a:moveTo>
                  <a:lnTo>
                    <a:pt x="3573018" y="0"/>
                  </a:lnTo>
                  <a:lnTo>
                    <a:pt x="3573018" y="2148078"/>
                  </a:lnTo>
                  <a:lnTo>
                    <a:pt x="3355467" y="2411730"/>
                  </a:lnTo>
                  <a:cubicBezTo>
                    <a:pt x="2999740" y="2767457"/>
                    <a:pt x="2508377" y="2987421"/>
                    <a:pt x="1965579" y="2987421"/>
                  </a:cubicBezTo>
                  <a:cubicBezTo>
                    <a:pt x="879983" y="2987548"/>
                    <a:pt x="0" y="2107438"/>
                    <a:pt x="0" y="1021969"/>
                  </a:cubicBezTo>
                  <a:cubicBezTo>
                    <a:pt x="0" y="750570"/>
                    <a:pt x="54991" y="491998"/>
                    <a:pt x="154432" y="256794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486068" y="9112527"/>
            <a:ext cx="1965438" cy="1174473"/>
            <a:chOff x="0" y="0"/>
            <a:chExt cx="2620584" cy="15659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20645" cy="1565910"/>
            </a:xfrm>
            <a:custGeom>
              <a:avLst/>
              <a:gdLst/>
              <a:ahLst/>
              <a:cxnLst/>
              <a:rect r="r" b="b" t="t" l="l"/>
              <a:pathLst>
                <a:path h="1565910" w="2620645">
                  <a:moveTo>
                    <a:pt x="25400" y="1565910"/>
                  </a:moveTo>
                  <a:lnTo>
                    <a:pt x="2595245" y="1565910"/>
                  </a:lnTo>
                  <a:lnTo>
                    <a:pt x="2613787" y="1444244"/>
                  </a:lnTo>
                  <a:cubicBezTo>
                    <a:pt x="2618232" y="1400175"/>
                    <a:pt x="2620518" y="1355471"/>
                    <a:pt x="2620518" y="1310259"/>
                  </a:cubicBezTo>
                  <a:cubicBezTo>
                    <a:pt x="2620645" y="586613"/>
                    <a:pt x="2033905" y="0"/>
                    <a:pt x="1310259" y="0"/>
                  </a:cubicBezTo>
                  <a:cubicBezTo>
                    <a:pt x="586613" y="0"/>
                    <a:pt x="0" y="586613"/>
                    <a:pt x="0" y="1310259"/>
                  </a:cubicBezTo>
                  <a:cubicBezTo>
                    <a:pt x="0" y="1355471"/>
                    <a:pt x="2286" y="1400175"/>
                    <a:pt x="6731" y="1444244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4526142" cy="4148776"/>
            <a:chOff x="0" y="0"/>
            <a:chExt cx="6034856" cy="55317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34786" cy="5531739"/>
            </a:xfrm>
            <a:custGeom>
              <a:avLst/>
              <a:gdLst/>
              <a:ahLst/>
              <a:cxnLst/>
              <a:rect r="r" b="b" t="t" l="l"/>
              <a:pathLst>
                <a:path h="5531739" w="6034786">
                  <a:moveTo>
                    <a:pt x="1406271" y="5531739"/>
                  </a:moveTo>
                  <a:cubicBezTo>
                    <a:pt x="3962527" y="5531739"/>
                    <a:pt x="6034786" y="3459480"/>
                    <a:pt x="6034786" y="903224"/>
                  </a:cubicBezTo>
                  <a:cubicBezTo>
                    <a:pt x="6034786" y="743458"/>
                    <a:pt x="6026658" y="585597"/>
                    <a:pt x="6010910" y="430022"/>
                  </a:cubicBezTo>
                  <a:lnTo>
                    <a:pt x="5945378" y="0"/>
                  </a:lnTo>
                  <a:lnTo>
                    <a:pt x="0" y="0"/>
                  </a:lnTo>
                  <a:lnTo>
                    <a:pt x="0" y="5312664"/>
                  </a:lnTo>
                  <a:lnTo>
                    <a:pt x="29972" y="5323586"/>
                  </a:lnTo>
                  <a:cubicBezTo>
                    <a:pt x="464820" y="5458841"/>
                    <a:pt x="927100" y="5531739"/>
                    <a:pt x="1406398" y="553173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59C3FF">
                    <a:alpha val="50000"/>
                  </a:srgbClr>
                </a:gs>
              </a:gsLst>
              <a:lin ang="2849450"/>
            </a:gra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70037" y="4446364"/>
            <a:ext cx="200670" cy="200670"/>
            <a:chOff x="0" y="0"/>
            <a:chExt cx="267560" cy="267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237002" y="8783114"/>
            <a:ext cx="1676400" cy="422802"/>
            <a:chOff x="0" y="0"/>
            <a:chExt cx="2235200" cy="5637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5617507" y="-723881"/>
            <a:ext cx="2965067" cy="2981184"/>
            <a:chOff x="0" y="0"/>
            <a:chExt cx="3953423" cy="39749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178689" y="1303909"/>
              <a:ext cx="3348315" cy="2803144"/>
            </a:xfrm>
            <a:custGeom>
              <a:avLst/>
              <a:gdLst/>
              <a:ahLst/>
              <a:cxnLst/>
              <a:rect r="r" b="b" t="t" l="l"/>
              <a:pathLst>
                <a:path h="2803144" w="3348315">
                  <a:moveTo>
                    <a:pt x="3338717" y="2275586"/>
                  </a:moveTo>
                  <a:cubicBezTo>
                    <a:pt x="2640712" y="2800096"/>
                    <a:pt x="1683560" y="2803144"/>
                    <a:pt x="982272" y="2283206"/>
                  </a:cubicBezTo>
                  <a:cubicBezTo>
                    <a:pt x="280984" y="1763268"/>
                    <a:pt x="0" y="843026"/>
                    <a:pt x="292981" y="17653"/>
                  </a:cubicBezTo>
                  <a:cubicBezTo>
                    <a:pt x="297023" y="6096"/>
                    <a:pt x="309652" y="0"/>
                    <a:pt x="321270" y="4191"/>
                  </a:cubicBezTo>
                  <a:lnTo>
                    <a:pt x="2162831" y="662686"/>
                  </a:lnTo>
                  <a:cubicBezTo>
                    <a:pt x="2166998" y="664210"/>
                    <a:pt x="2170535" y="666750"/>
                    <a:pt x="2173187" y="670306"/>
                  </a:cubicBezTo>
                  <a:lnTo>
                    <a:pt x="3343263" y="2244471"/>
                  </a:lnTo>
                  <a:cubicBezTo>
                    <a:pt x="3346799" y="2249170"/>
                    <a:pt x="3348315" y="2255139"/>
                    <a:pt x="3347431" y="2260981"/>
                  </a:cubicBezTo>
                  <a:cubicBezTo>
                    <a:pt x="3346547" y="2266823"/>
                    <a:pt x="3343516" y="2272030"/>
                    <a:pt x="3338843" y="2275586"/>
                  </a:cubicBezTo>
                  <a:moveTo>
                    <a:pt x="3312322" y="2240026"/>
                  </a:moveTo>
                  <a:lnTo>
                    <a:pt x="3325583" y="2257806"/>
                  </a:lnTo>
                  <a:lnTo>
                    <a:pt x="3307902" y="2271141"/>
                  </a:lnTo>
                  <a:lnTo>
                    <a:pt x="2137825" y="696976"/>
                  </a:lnTo>
                  <a:lnTo>
                    <a:pt x="2155506" y="683641"/>
                  </a:lnTo>
                  <a:lnTo>
                    <a:pt x="2148055" y="704596"/>
                  </a:lnTo>
                  <a:lnTo>
                    <a:pt x="306368" y="45974"/>
                  </a:lnTo>
                  <a:lnTo>
                    <a:pt x="313819" y="25019"/>
                  </a:lnTo>
                  <a:lnTo>
                    <a:pt x="334657" y="32512"/>
                  </a:lnTo>
                  <a:cubicBezTo>
                    <a:pt x="48514" y="839470"/>
                    <a:pt x="322912" y="1739138"/>
                    <a:pt x="1008540" y="2247392"/>
                  </a:cubicBezTo>
                  <a:lnTo>
                    <a:pt x="995406" y="2265299"/>
                  </a:lnTo>
                  <a:lnTo>
                    <a:pt x="1008540" y="2247392"/>
                  </a:lnTo>
                  <a:cubicBezTo>
                    <a:pt x="1694169" y="2755646"/>
                    <a:pt x="2629977" y="2752598"/>
                    <a:pt x="3312322" y="22398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78689" y="1321562"/>
              <a:ext cx="3338717" cy="2785491"/>
            </a:xfrm>
            <a:custGeom>
              <a:avLst/>
              <a:gdLst/>
              <a:ahLst/>
              <a:cxnLst/>
              <a:rect r="r" b="b" t="t" l="l"/>
              <a:pathLst>
                <a:path h="2785491" w="3338717">
                  <a:moveTo>
                    <a:pt x="3338717" y="2257933"/>
                  </a:moveTo>
                  <a:cubicBezTo>
                    <a:pt x="2640712" y="2782443"/>
                    <a:pt x="1683560" y="2785491"/>
                    <a:pt x="982272" y="2265553"/>
                  </a:cubicBezTo>
                  <a:cubicBezTo>
                    <a:pt x="280984" y="1745615"/>
                    <a:pt x="0" y="825373"/>
                    <a:pt x="292981" y="0"/>
                  </a:cubicBezTo>
                  <a:lnTo>
                    <a:pt x="334657" y="14859"/>
                  </a:lnTo>
                  <a:cubicBezTo>
                    <a:pt x="48514" y="821817"/>
                    <a:pt x="322912" y="1721485"/>
                    <a:pt x="1008540" y="2229739"/>
                  </a:cubicBezTo>
                  <a:lnTo>
                    <a:pt x="995406" y="2247646"/>
                  </a:lnTo>
                  <a:lnTo>
                    <a:pt x="1008540" y="2229739"/>
                  </a:lnTo>
                  <a:cubicBezTo>
                    <a:pt x="1694169" y="2737993"/>
                    <a:pt x="2629977" y="2734945"/>
                    <a:pt x="3312322" y="22222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586206" y="173976"/>
            <a:ext cx="200670" cy="200670"/>
            <a:chOff x="0" y="0"/>
            <a:chExt cx="267560" cy="2675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7872206" y="1785061"/>
            <a:ext cx="200670" cy="200670"/>
            <a:chOff x="0" y="0"/>
            <a:chExt cx="267560" cy="2675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3801566" y="614401"/>
            <a:ext cx="10667221" cy="89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Poppins Bold"/>
              </a:rPr>
              <a:t>Key Features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96535" y="2345587"/>
            <a:ext cx="7027708" cy="5758360"/>
            <a:chOff x="0" y="0"/>
            <a:chExt cx="9370277" cy="7677813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7119" y="0"/>
              <a:ext cx="9363159" cy="1462605"/>
              <a:chOff x="0" y="0"/>
              <a:chExt cx="1425347" cy="22265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42534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5347">
                    <a:moveTo>
                      <a:pt x="111326" y="0"/>
                    </a:moveTo>
                    <a:lnTo>
                      <a:pt x="1314022" y="0"/>
                    </a:lnTo>
                    <a:cubicBezTo>
                      <a:pt x="1375505" y="0"/>
                      <a:pt x="1425347" y="49842"/>
                      <a:pt x="1425347" y="111326"/>
                    </a:cubicBezTo>
                    <a:lnTo>
                      <a:pt x="1425347" y="111326"/>
                    </a:lnTo>
                    <a:cubicBezTo>
                      <a:pt x="1425347" y="140851"/>
                      <a:pt x="1413618" y="169167"/>
                      <a:pt x="1392741" y="190045"/>
                    </a:cubicBezTo>
                    <a:cubicBezTo>
                      <a:pt x="1371863" y="210922"/>
                      <a:pt x="1343547" y="222651"/>
                      <a:pt x="1314022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42534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72501" y="432784"/>
              <a:ext cx="8432394" cy="635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6"/>
                </a:lnSpc>
              </a:pPr>
              <a:r>
                <a:rPr lang="en-US" sz="3373">
                  <a:solidFill>
                    <a:srgbClr val="000000"/>
                  </a:solidFill>
                  <a:latin typeface="Montserrat Classic"/>
                </a:rPr>
                <a:t>Monitoring Natural Disasters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7119" y="2071736"/>
              <a:ext cx="9363159" cy="1462605"/>
              <a:chOff x="0" y="0"/>
              <a:chExt cx="1425347" cy="222651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42534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5347">
                    <a:moveTo>
                      <a:pt x="111326" y="0"/>
                    </a:moveTo>
                    <a:lnTo>
                      <a:pt x="1314022" y="0"/>
                    </a:lnTo>
                    <a:cubicBezTo>
                      <a:pt x="1375505" y="0"/>
                      <a:pt x="1425347" y="49842"/>
                      <a:pt x="1425347" y="111326"/>
                    </a:cubicBezTo>
                    <a:lnTo>
                      <a:pt x="1425347" y="111326"/>
                    </a:lnTo>
                    <a:cubicBezTo>
                      <a:pt x="1425347" y="140851"/>
                      <a:pt x="1413618" y="169167"/>
                      <a:pt x="1392741" y="190045"/>
                    </a:cubicBezTo>
                    <a:cubicBezTo>
                      <a:pt x="1371863" y="210922"/>
                      <a:pt x="1343547" y="222651"/>
                      <a:pt x="1314022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142534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597490" y="2504520"/>
              <a:ext cx="6182415" cy="635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6"/>
                </a:lnSpc>
              </a:pPr>
              <a:r>
                <a:rPr lang="en-US" sz="3373">
                  <a:solidFill>
                    <a:srgbClr val="000000"/>
                  </a:solidFill>
                  <a:latin typeface="Montserrat Classic"/>
                </a:rPr>
                <a:t>Predictive Modeling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7119" y="4143472"/>
              <a:ext cx="9363159" cy="1462605"/>
              <a:chOff x="0" y="0"/>
              <a:chExt cx="1425347" cy="22265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42534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5347">
                    <a:moveTo>
                      <a:pt x="111326" y="0"/>
                    </a:moveTo>
                    <a:lnTo>
                      <a:pt x="1314022" y="0"/>
                    </a:lnTo>
                    <a:cubicBezTo>
                      <a:pt x="1375505" y="0"/>
                      <a:pt x="1425347" y="49842"/>
                      <a:pt x="1425347" y="111326"/>
                    </a:cubicBezTo>
                    <a:lnTo>
                      <a:pt x="1425347" y="111326"/>
                    </a:lnTo>
                    <a:cubicBezTo>
                      <a:pt x="1425347" y="140851"/>
                      <a:pt x="1413618" y="169167"/>
                      <a:pt x="1392741" y="190045"/>
                    </a:cubicBezTo>
                    <a:cubicBezTo>
                      <a:pt x="1371863" y="210922"/>
                      <a:pt x="1343547" y="222651"/>
                      <a:pt x="1314022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142534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472501" y="4576256"/>
              <a:ext cx="8432394" cy="635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6"/>
                </a:lnSpc>
              </a:pPr>
              <a:r>
                <a:rPr lang="en-US" sz="3373">
                  <a:solidFill>
                    <a:srgbClr val="000000"/>
                  </a:solidFill>
                  <a:latin typeface="Montserrat Classic"/>
                </a:rPr>
                <a:t>Mitigation and Preparedness</a:t>
              </a:r>
            </a:p>
          </p:txBody>
        </p:sp>
        <p:grpSp>
          <p:nvGrpSpPr>
            <p:cNvPr name="Group 40" id="40"/>
            <p:cNvGrpSpPr/>
            <p:nvPr/>
          </p:nvGrpSpPr>
          <p:grpSpPr>
            <a:xfrm rot="0">
              <a:off x="0" y="6215208"/>
              <a:ext cx="9363159" cy="1462605"/>
              <a:chOff x="0" y="0"/>
              <a:chExt cx="1425347" cy="222651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42534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5347">
                    <a:moveTo>
                      <a:pt x="111326" y="0"/>
                    </a:moveTo>
                    <a:lnTo>
                      <a:pt x="1314022" y="0"/>
                    </a:lnTo>
                    <a:cubicBezTo>
                      <a:pt x="1375505" y="0"/>
                      <a:pt x="1425347" y="49842"/>
                      <a:pt x="1425347" y="111326"/>
                    </a:cubicBezTo>
                    <a:lnTo>
                      <a:pt x="1425347" y="111326"/>
                    </a:lnTo>
                    <a:cubicBezTo>
                      <a:pt x="1425347" y="140851"/>
                      <a:pt x="1413618" y="169167"/>
                      <a:pt x="1392741" y="190045"/>
                    </a:cubicBezTo>
                    <a:cubicBezTo>
                      <a:pt x="1371863" y="210922"/>
                      <a:pt x="1343547" y="222651"/>
                      <a:pt x="1314022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142534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976027" y="6649418"/>
              <a:ext cx="7425342" cy="635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6"/>
                </a:lnSpc>
              </a:pPr>
              <a:r>
                <a:rPr lang="en-US" sz="3373">
                  <a:solidFill>
                    <a:srgbClr val="000000"/>
                  </a:solidFill>
                  <a:latin typeface="Montserrat Classic"/>
                </a:rPr>
                <a:t>Reduced Response Time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922177" y="2257303"/>
            <a:ext cx="7150699" cy="5846644"/>
            <a:chOff x="0" y="0"/>
            <a:chExt cx="9534265" cy="7795526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9534265" cy="1485029"/>
              <a:chOff x="0" y="0"/>
              <a:chExt cx="1429479" cy="222651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429479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9479">
                    <a:moveTo>
                      <a:pt x="48498" y="0"/>
                    </a:moveTo>
                    <a:lnTo>
                      <a:pt x="1380981" y="0"/>
                    </a:lnTo>
                    <a:cubicBezTo>
                      <a:pt x="1407765" y="0"/>
                      <a:pt x="1429479" y="21713"/>
                      <a:pt x="1429479" y="48498"/>
                    </a:cubicBezTo>
                    <a:lnTo>
                      <a:pt x="1429479" y="174153"/>
                    </a:lnTo>
                    <a:cubicBezTo>
                      <a:pt x="1429479" y="200938"/>
                      <a:pt x="1407765" y="222651"/>
                      <a:pt x="1380981" y="222651"/>
                    </a:cubicBezTo>
                    <a:lnTo>
                      <a:pt x="48498" y="222651"/>
                    </a:lnTo>
                    <a:cubicBezTo>
                      <a:pt x="21713" y="222651"/>
                      <a:pt x="0" y="200938"/>
                      <a:pt x="0" y="174153"/>
                    </a:cubicBezTo>
                    <a:lnTo>
                      <a:pt x="0" y="48498"/>
                    </a:lnTo>
                    <a:cubicBezTo>
                      <a:pt x="0" y="21713"/>
                      <a:pt x="21713" y="0"/>
                      <a:pt x="48498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1429479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388228" y="438835"/>
              <a:ext cx="8757810" cy="645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0"/>
                </a:lnSpc>
              </a:pPr>
              <a:r>
                <a:rPr lang="en-US" sz="3425">
                  <a:solidFill>
                    <a:srgbClr val="000000"/>
                  </a:solidFill>
                  <a:latin typeface="Montserrat Classic"/>
                </a:rPr>
                <a:t>Data Collection and Analysis</a:t>
              </a:r>
            </a:p>
          </p:txBody>
        </p:sp>
        <p:grpSp>
          <p:nvGrpSpPr>
            <p:cNvPr name="Group 49" id="49"/>
            <p:cNvGrpSpPr/>
            <p:nvPr/>
          </p:nvGrpSpPr>
          <p:grpSpPr>
            <a:xfrm rot="0">
              <a:off x="0" y="2103499"/>
              <a:ext cx="9534265" cy="1485029"/>
              <a:chOff x="0" y="0"/>
              <a:chExt cx="1429479" cy="222651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429479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9479">
                    <a:moveTo>
                      <a:pt x="111326" y="0"/>
                    </a:moveTo>
                    <a:lnTo>
                      <a:pt x="1318153" y="0"/>
                    </a:lnTo>
                    <a:cubicBezTo>
                      <a:pt x="1347678" y="0"/>
                      <a:pt x="1375995" y="11729"/>
                      <a:pt x="1396872" y="32607"/>
                    </a:cubicBezTo>
                    <a:cubicBezTo>
                      <a:pt x="1417750" y="53484"/>
                      <a:pt x="1429479" y="81800"/>
                      <a:pt x="1429479" y="111326"/>
                    </a:cubicBezTo>
                    <a:lnTo>
                      <a:pt x="1429479" y="111326"/>
                    </a:lnTo>
                    <a:cubicBezTo>
                      <a:pt x="1429479" y="172809"/>
                      <a:pt x="1379637" y="222651"/>
                      <a:pt x="1318153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1429479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2099358" y="2542334"/>
              <a:ext cx="5335549" cy="645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0"/>
                </a:lnSpc>
              </a:pPr>
              <a:r>
                <a:rPr lang="en-US" sz="3425">
                  <a:solidFill>
                    <a:srgbClr val="000000"/>
                  </a:solidFill>
                  <a:latin typeface="Montserrat Classic"/>
                </a:rPr>
                <a:t>Real-Time Alerts</a:t>
              </a:r>
            </a:p>
          </p:txBody>
        </p:sp>
        <p:grpSp>
          <p:nvGrpSpPr>
            <p:cNvPr name="Group 53" id="53"/>
            <p:cNvGrpSpPr/>
            <p:nvPr/>
          </p:nvGrpSpPr>
          <p:grpSpPr>
            <a:xfrm rot="0">
              <a:off x="0" y="4206998"/>
              <a:ext cx="9534265" cy="1485029"/>
              <a:chOff x="0" y="0"/>
              <a:chExt cx="1429479" cy="222651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429479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9479">
                    <a:moveTo>
                      <a:pt x="111326" y="0"/>
                    </a:moveTo>
                    <a:lnTo>
                      <a:pt x="1318153" y="0"/>
                    </a:lnTo>
                    <a:cubicBezTo>
                      <a:pt x="1347678" y="0"/>
                      <a:pt x="1375995" y="11729"/>
                      <a:pt x="1396872" y="32607"/>
                    </a:cubicBezTo>
                    <a:cubicBezTo>
                      <a:pt x="1417750" y="53484"/>
                      <a:pt x="1429479" y="81800"/>
                      <a:pt x="1429479" y="111326"/>
                    </a:cubicBezTo>
                    <a:lnTo>
                      <a:pt x="1429479" y="111326"/>
                    </a:lnTo>
                    <a:cubicBezTo>
                      <a:pt x="1429479" y="172809"/>
                      <a:pt x="1379637" y="222651"/>
                      <a:pt x="1318153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38100"/>
                <a:ext cx="1429479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6" id="56"/>
            <p:cNvSpPr txBox="true"/>
            <p:nvPr/>
          </p:nvSpPr>
          <p:spPr>
            <a:xfrm rot="0">
              <a:off x="2099358" y="4645833"/>
              <a:ext cx="5335549" cy="645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0"/>
                </a:lnSpc>
              </a:pPr>
              <a:r>
                <a:rPr lang="en-US" sz="3425">
                  <a:solidFill>
                    <a:srgbClr val="000000"/>
                  </a:solidFill>
                  <a:latin typeface="Montserrat Classic"/>
                </a:rPr>
                <a:t>Risk Assessment</a:t>
              </a:r>
            </a:p>
          </p:txBody>
        </p:sp>
        <p:grpSp>
          <p:nvGrpSpPr>
            <p:cNvPr name="Group 57" id="57"/>
            <p:cNvGrpSpPr/>
            <p:nvPr/>
          </p:nvGrpSpPr>
          <p:grpSpPr>
            <a:xfrm rot="0">
              <a:off x="0" y="6310496"/>
              <a:ext cx="9534265" cy="1485029"/>
              <a:chOff x="0" y="0"/>
              <a:chExt cx="1429479" cy="222651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429479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1429479">
                    <a:moveTo>
                      <a:pt x="111326" y="0"/>
                    </a:moveTo>
                    <a:lnTo>
                      <a:pt x="1318153" y="0"/>
                    </a:lnTo>
                    <a:cubicBezTo>
                      <a:pt x="1347678" y="0"/>
                      <a:pt x="1375995" y="11729"/>
                      <a:pt x="1396872" y="32607"/>
                    </a:cubicBezTo>
                    <a:cubicBezTo>
                      <a:pt x="1417750" y="53484"/>
                      <a:pt x="1429479" y="81800"/>
                      <a:pt x="1429479" y="111326"/>
                    </a:cubicBezTo>
                    <a:lnTo>
                      <a:pt x="1429479" y="111326"/>
                    </a:lnTo>
                    <a:cubicBezTo>
                      <a:pt x="1429479" y="172809"/>
                      <a:pt x="1379637" y="222651"/>
                      <a:pt x="1318153" y="222651"/>
                    </a:cubicBezTo>
                    <a:lnTo>
                      <a:pt x="111326" y="222651"/>
                    </a:lnTo>
                    <a:cubicBezTo>
                      <a:pt x="81800" y="222651"/>
                      <a:pt x="53484" y="210922"/>
                      <a:pt x="32607" y="190045"/>
                    </a:cubicBezTo>
                    <a:cubicBezTo>
                      <a:pt x="11729" y="169167"/>
                      <a:pt x="0" y="140851"/>
                      <a:pt x="0" y="111326"/>
                    </a:cubicBezTo>
                    <a:lnTo>
                      <a:pt x="0" y="111326"/>
                    </a:lnTo>
                    <a:cubicBezTo>
                      <a:pt x="0" y="81800"/>
                      <a:pt x="11729" y="53484"/>
                      <a:pt x="32607" y="32607"/>
                    </a:cubicBezTo>
                    <a:cubicBezTo>
                      <a:pt x="53484" y="11729"/>
                      <a:pt x="81800" y="0"/>
                      <a:pt x="111326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1429479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1652630" y="6749332"/>
              <a:ext cx="6229005" cy="645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0"/>
                </a:lnSpc>
              </a:pPr>
              <a:r>
                <a:rPr lang="en-US" sz="3425">
                  <a:solidFill>
                    <a:srgbClr val="000000"/>
                  </a:solidFill>
                  <a:latin typeface="Montserrat Classic"/>
                </a:rPr>
                <a:t>Voice and text input</a:t>
              </a: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7617756" y="3532949"/>
            <a:ext cx="3106351" cy="3221103"/>
          </a:xfrm>
          <a:custGeom>
            <a:avLst/>
            <a:gdLst/>
            <a:ahLst/>
            <a:cxnLst/>
            <a:rect r="r" b="b" t="t" l="l"/>
            <a:pathLst>
              <a:path h="3221103" w="3106351">
                <a:moveTo>
                  <a:pt x="0" y="0"/>
                </a:moveTo>
                <a:lnTo>
                  <a:pt x="3106350" y="0"/>
                </a:lnTo>
                <a:lnTo>
                  <a:pt x="3106350" y="3221102"/>
                </a:lnTo>
                <a:lnTo>
                  <a:pt x="0" y="322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06281" y="-248577"/>
            <a:ext cx="4734479" cy="10784153"/>
            <a:chOff x="0" y="0"/>
            <a:chExt cx="1246941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6941" cy="2840271"/>
            </a:xfrm>
            <a:custGeom>
              <a:avLst/>
              <a:gdLst/>
              <a:ahLst/>
              <a:cxnLst/>
              <a:rect r="r" b="b" t="t" l="l"/>
              <a:pathLst>
                <a:path h="2840271" w="1246941">
                  <a:moveTo>
                    <a:pt x="0" y="0"/>
                  </a:moveTo>
                  <a:lnTo>
                    <a:pt x="1246941" y="0"/>
                  </a:lnTo>
                  <a:lnTo>
                    <a:pt x="1246941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46941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3881" y="2650409"/>
            <a:ext cx="12451096" cy="6206729"/>
            <a:chOff x="0" y="0"/>
            <a:chExt cx="16601462" cy="82756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551" y="29478"/>
              <a:ext cx="16562337" cy="8216666"/>
            </a:xfrm>
            <a:custGeom>
              <a:avLst/>
              <a:gdLst/>
              <a:ahLst/>
              <a:cxnLst/>
              <a:rect r="r" b="b" t="t" l="l"/>
              <a:pathLst>
                <a:path h="8216666" w="16562337">
                  <a:moveTo>
                    <a:pt x="0" y="677857"/>
                  </a:moveTo>
                  <a:cubicBezTo>
                    <a:pt x="0" y="303481"/>
                    <a:pt x="202258" y="0"/>
                    <a:pt x="451731" y="0"/>
                  </a:cubicBezTo>
                  <a:lnTo>
                    <a:pt x="16110607" y="0"/>
                  </a:lnTo>
                  <a:cubicBezTo>
                    <a:pt x="16360080" y="0"/>
                    <a:pt x="16562338" y="303481"/>
                    <a:pt x="16562338" y="677857"/>
                  </a:cubicBezTo>
                  <a:lnTo>
                    <a:pt x="16562338" y="7538810"/>
                  </a:lnTo>
                  <a:cubicBezTo>
                    <a:pt x="16562338" y="7913187"/>
                    <a:pt x="16360080" y="8216667"/>
                    <a:pt x="16110607" y="8216667"/>
                  </a:cubicBezTo>
                  <a:lnTo>
                    <a:pt x="451731" y="8216667"/>
                  </a:lnTo>
                  <a:cubicBezTo>
                    <a:pt x="202258" y="8216667"/>
                    <a:pt x="0" y="7913187"/>
                    <a:pt x="0" y="75388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01439" cy="8275624"/>
            </a:xfrm>
            <a:custGeom>
              <a:avLst/>
              <a:gdLst/>
              <a:ahLst/>
              <a:cxnLst/>
              <a:rect r="r" b="b" t="t" l="l"/>
              <a:pathLst>
                <a:path h="8275624" w="16601439">
                  <a:moveTo>
                    <a:pt x="0" y="707335"/>
                  </a:moveTo>
                  <a:cubicBezTo>
                    <a:pt x="0" y="316598"/>
                    <a:pt x="211056" y="0"/>
                    <a:pt x="471282" y="0"/>
                  </a:cubicBezTo>
                  <a:lnTo>
                    <a:pt x="16130158" y="0"/>
                  </a:lnTo>
                  <a:lnTo>
                    <a:pt x="16130158" y="29478"/>
                  </a:lnTo>
                  <a:lnTo>
                    <a:pt x="16130158" y="0"/>
                  </a:lnTo>
                  <a:cubicBezTo>
                    <a:pt x="16390384" y="0"/>
                    <a:pt x="16601439" y="316598"/>
                    <a:pt x="16601439" y="707335"/>
                  </a:cubicBezTo>
                  <a:lnTo>
                    <a:pt x="16581889" y="707335"/>
                  </a:lnTo>
                  <a:lnTo>
                    <a:pt x="16601439" y="707335"/>
                  </a:lnTo>
                  <a:lnTo>
                    <a:pt x="16601439" y="7568288"/>
                  </a:lnTo>
                  <a:lnTo>
                    <a:pt x="16581889" y="7568288"/>
                  </a:lnTo>
                  <a:lnTo>
                    <a:pt x="16601439" y="7568288"/>
                  </a:lnTo>
                  <a:cubicBezTo>
                    <a:pt x="16601439" y="7959025"/>
                    <a:pt x="16390384" y="8275624"/>
                    <a:pt x="16130158" y="8275624"/>
                  </a:cubicBezTo>
                  <a:lnTo>
                    <a:pt x="16130158" y="8246145"/>
                  </a:lnTo>
                  <a:lnTo>
                    <a:pt x="16130158" y="8275624"/>
                  </a:lnTo>
                  <a:lnTo>
                    <a:pt x="471282" y="8275624"/>
                  </a:lnTo>
                  <a:lnTo>
                    <a:pt x="471282" y="8246145"/>
                  </a:lnTo>
                  <a:lnTo>
                    <a:pt x="471282" y="8275624"/>
                  </a:lnTo>
                  <a:cubicBezTo>
                    <a:pt x="211056" y="8275624"/>
                    <a:pt x="0" y="7959025"/>
                    <a:pt x="0" y="7568288"/>
                  </a:cubicBezTo>
                  <a:lnTo>
                    <a:pt x="0" y="707335"/>
                  </a:lnTo>
                  <a:lnTo>
                    <a:pt x="19551" y="707335"/>
                  </a:lnTo>
                  <a:lnTo>
                    <a:pt x="0" y="707335"/>
                  </a:lnTo>
                  <a:moveTo>
                    <a:pt x="39102" y="707335"/>
                  </a:moveTo>
                  <a:lnTo>
                    <a:pt x="39102" y="7568288"/>
                  </a:lnTo>
                  <a:lnTo>
                    <a:pt x="19551" y="7568288"/>
                  </a:lnTo>
                  <a:lnTo>
                    <a:pt x="39102" y="7568288"/>
                  </a:lnTo>
                  <a:cubicBezTo>
                    <a:pt x="39102" y="7926304"/>
                    <a:pt x="232562" y="8216667"/>
                    <a:pt x="471282" y="8216667"/>
                  </a:cubicBezTo>
                  <a:lnTo>
                    <a:pt x="16130158" y="8216667"/>
                  </a:lnTo>
                  <a:cubicBezTo>
                    <a:pt x="16368976" y="8216667"/>
                    <a:pt x="16562336" y="7926304"/>
                    <a:pt x="16562336" y="7568288"/>
                  </a:cubicBezTo>
                  <a:lnTo>
                    <a:pt x="16562336" y="707335"/>
                  </a:lnTo>
                  <a:cubicBezTo>
                    <a:pt x="16562336" y="349319"/>
                    <a:pt x="16368878" y="58957"/>
                    <a:pt x="16130158" y="58957"/>
                  </a:cubicBezTo>
                  <a:lnTo>
                    <a:pt x="471282" y="58957"/>
                  </a:lnTo>
                  <a:lnTo>
                    <a:pt x="471282" y="29478"/>
                  </a:lnTo>
                  <a:lnTo>
                    <a:pt x="471282" y="58957"/>
                  </a:lnTo>
                  <a:cubicBezTo>
                    <a:pt x="232562" y="58957"/>
                    <a:pt x="39102" y="349319"/>
                    <a:pt x="39102" y="7073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16382" y="3350615"/>
            <a:ext cx="11946095" cy="470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Montserrat Classic"/>
              </a:rPr>
              <a:t>Identify unique needs and </a:t>
            </a:r>
            <a:r>
              <a:rPr lang="en-US" sz="3599">
                <a:solidFill>
                  <a:srgbClr val="000000"/>
                </a:solidFill>
                <a:latin typeface="Montserrat Classic Bold"/>
              </a:rPr>
              <a:t>challenges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 of differe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n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t 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u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s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e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r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s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e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gment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s </a:t>
            </a:r>
          </a:p>
          <a:p>
            <a:pPr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Montserrat Classic"/>
              </a:rPr>
              <a:t>Gain insights into </a:t>
            </a:r>
            <a:r>
              <a:rPr lang="en-US" sz="3599">
                <a:solidFill>
                  <a:srgbClr val="000000"/>
                </a:solidFill>
                <a:latin typeface="Montserrat Classic Bold"/>
              </a:rPr>
              <a:t>user preferences,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3599">
                <a:solidFill>
                  <a:srgbClr val="000000"/>
                </a:solidFill>
                <a:latin typeface="Montserrat Classic Bold"/>
              </a:rPr>
              <a:t>expectations, 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and </a:t>
            </a:r>
            <a:r>
              <a:rPr lang="en-US" sz="3599">
                <a:solidFill>
                  <a:srgbClr val="000000"/>
                </a:solidFill>
                <a:latin typeface="Montserrat Classic Bold"/>
              </a:rPr>
              <a:t>behaviors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 related to disaster preparedness and response.</a:t>
            </a:r>
          </a:p>
          <a:p>
            <a:pPr algn="l" marL="777235" indent="-388618" lvl="1">
              <a:lnSpc>
                <a:spcPts val="539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Montserrat Classic Bold"/>
              </a:rPr>
              <a:t>Inform the design</a:t>
            </a:r>
            <a:r>
              <a:rPr lang="en-US" sz="3599">
                <a:solidFill>
                  <a:srgbClr val="000000"/>
                </a:solidFill>
                <a:latin typeface="Montserrat Classic"/>
              </a:rPr>
              <a:t> and development of a user-centric disaster management application.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95375"/>
            <a:ext cx="8732511" cy="114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Poppins Bold"/>
              </a:rPr>
              <a:t>User Research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43872" y="3091191"/>
            <a:ext cx="3196447" cy="3192451"/>
          </a:xfrm>
          <a:custGeom>
            <a:avLst/>
            <a:gdLst/>
            <a:ahLst/>
            <a:cxnLst/>
            <a:rect r="r" b="b" t="t" l="l"/>
            <a:pathLst>
              <a:path h="3192451" w="3196447">
                <a:moveTo>
                  <a:pt x="0" y="0"/>
                </a:moveTo>
                <a:lnTo>
                  <a:pt x="3196447" y="0"/>
                </a:lnTo>
                <a:lnTo>
                  <a:pt x="3196447" y="3192451"/>
                </a:lnTo>
                <a:lnTo>
                  <a:pt x="0" y="319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6140495" y="8712282"/>
            <a:ext cx="4435065" cy="289712"/>
            <a:chOff x="0" y="0"/>
            <a:chExt cx="5913420" cy="3862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1624682" y="5284650"/>
            <a:ext cx="3380592" cy="221056"/>
            <a:chOff x="0" y="0"/>
            <a:chExt cx="4507456" cy="2947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361" y="19381"/>
              <a:ext cx="4468795" cy="256019"/>
            </a:xfrm>
            <a:custGeom>
              <a:avLst/>
              <a:gdLst/>
              <a:ahLst/>
              <a:cxnLst/>
              <a:rect r="r" b="b" t="t" l="l"/>
              <a:pathLst>
                <a:path h="256019" w="4468795">
                  <a:moveTo>
                    <a:pt x="0" y="128009"/>
                  </a:moveTo>
                  <a:cubicBezTo>
                    <a:pt x="0" y="198652"/>
                    <a:pt x="65343" y="256019"/>
                    <a:pt x="145981" y="256019"/>
                  </a:cubicBezTo>
                  <a:lnTo>
                    <a:pt x="4322814" y="256019"/>
                  </a:lnTo>
                  <a:cubicBezTo>
                    <a:pt x="4403452" y="256019"/>
                    <a:pt x="4468795" y="198749"/>
                    <a:pt x="4468795" y="128009"/>
                  </a:cubicBezTo>
                  <a:cubicBezTo>
                    <a:pt x="4468795" y="57270"/>
                    <a:pt x="4403355" y="0"/>
                    <a:pt x="4322814" y="0"/>
                  </a:cubicBezTo>
                  <a:lnTo>
                    <a:pt x="145981" y="0"/>
                  </a:lnTo>
                  <a:cubicBezTo>
                    <a:pt x="65343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07536" cy="294793"/>
            </a:xfrm>
            <a:custGeom>
              <a:avLst/>
              <a:gdLst/>
              <a:ahLst/>
              <a:cxnLst/>
              <a:rect r="r" b="b" t="t" l="l"/>
              <a:pathLst>
                <a:path h="294793" w="4507536">
                  <a:moveTo>
                    <a:pt x="38722" y="147390"/>
                  </a:moveTo>
                  <a:cubicBezTo>
                    <a:pt x="38722" y="205048"/>
                    <a:pt x="92933" y="256019"/>
                    <a:pt x="165342" y="256019"/>
                  </a:cubicBezTo>
                  <a:lnTo>
                    <a:pt x="165342" y="275400"/>
                  </a:lnTo>
                  <a:lnTo>
                    <a:pt x="165342" y="256019"/>
                  </a:lnTo>
                  <a:lnTo>
                    <a:pt x="4342175" y="256019"/>
                  </a:lnTo>
                  <a:cubicBezTo>
                    <a:pt x="4414585" y="256019"/>
                    <a:pt x="4468795" y="205048"/>
                    <a:pt x="4468795" y="147390"/>
                  </a:cubicBezTo>
                  <a:lnTo>
                    <a:pt x="4488156" y="147390"/>
                  </a:lnTo>
                  <a:lnTo>
                    <a:pt x="4468795" y="147390"/>
                  </a:lnTo>
                  <a:lnTo>
                    <a:pt x="4488156" y="147390"/>
                  </a:lnTo>
                  <a:lnTo>
                    <a:pt x="4468795" y="147390"/>
                  </a:lnTo>
                  <a:cubicBezTo>
                    <a:pt x="4468795" y="89733"/>
                    <a:pt x="4414585" y="38761"/>
                    <a:pt x="4342175" y="38761"/>
                  </a:cubicBezTo>
                  <a:lnTo>
                    <a:pt x="4342175" y="19381"/>
                  </a:lnTo>
                  <a:lnTo>
                    <a:pt x="4342175" y="38761"/>
                  </a:lnTo>
                  <a:lnTo>
                    <a:pt x="165342" y="38761"/>
                  </a:lnTo>
                  <a:lnTo>
                    <a:pt x="165342" y="19381"/>
                  </a:lnTo>
                  <a:lnTo>
                    <a:pt x="165342" y="38761"/>
                  </a:lnTo>
                  <a:cubicBezTo>
                    <a:pt x="92933" y="38761"/>
                    <a:pt x="38722" y="89733"/>
                    <a:pt x="38722" y="147390"/>
                  </a:cubicBezTo>
                  <a:lnTo>
                    <a:pt x="19361" y="147390"/>
                  </a:lnTo>
                  <a:lnTo>
                    <a:pt x="38722" y="147390"/>
                  </a:lnTo>
                  <a:lnTo>
                    <a:pt x="19361" y="147390"/>
                  </a:lnTo>
                  <a:lnTo>
                    <a:pt x="38722" y="147390"/>
                  </a:lnTo>
                  <a:moveTo>
                    <a:pt x="0" y="147390"/>
                  </a:moveTo>
                  <a:cubicBezTo>
                    <a:pt x="0" y="63666"/>
                    <a:pt x="76476" y="0"/>
                    <a:pt x="165342" y="0"/>
                  </a:cubicBezTo>
                  <a:lnTo>
                    <a:pt x="4342175" y="0"/>
                  </a:lnTo>
                  <a:cubicBezTo>
                    <a:pt x="4430945" y="0"/>
                    <a:pt x="4507536" y="63666"/>
                    <a:pt x="4507536" y="147390"/>
                  </a:cubicBezTo>
                  <a:cubicBezTo>
                    <a:pt x="4507536" y="231115"/>
                    <a:pt x="4431042" y="294793"/>
                    <a:pt x="4342175" y="294793"/>
                  </a:cubicBezTo>
                  <a:lnTo>
                    <a:pt x="4342175" y="275400"/>
                  </a:lnTo>
                  <a:lnTo>
                    <a:pt x="4342175" y="294793"/>
                  </a:lnTo>
                  <a:lnTo>
                    <a:pt x="165342" y="294793"/>
                  </a:lnTo>
                  <a:cubicBezTo>
                    <a:pt x="76476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1812" y="763886"/>
            <a:ext cx="16164377" cy="81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>
                <a:solidFill>
                  <a:srgbClr val="000000"/>
                </a:solidFill>
                <a:latin typeface="Poppins Semi-Bold"/>
              </a:rPr>
              <a:t>Findings from User Research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20837" y="6342672"/>
            <a:ext cx="1173146" cy="831384"/>
          </a:xfrm>
          <a:custGeom>
            <a:avLst/>
            <a:gdLst/>
            <a:ahLst/>
            <a:cxnLst/>
            <a:rect r="r" b="b" t="t" l="l"/>
            <a:pathLst>
              <a:path h="831384" w="1173146">
                <a:moveTo>
                  <a:pt x="0" y="0"/>
                </a:moveTo>
                <a:lnTo>
                  <a:pt x="1173145" y="0"/>
                </a:lnTo>
                <a:lnTo>
                  <a:pt x="1173145" y="831384"/>
                </a:lnTo>
                <a:lnTo>
                  <a:pt x="0" y="831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2744" y="3870838"/>
            <a:ext cx="608194" cy="2243062"/>
          </a:xfrm>
          <a:custGeom>
            <a:avLst/>
            <a:gdLst/>
            <a:ahLst/>
            <a:cxnLst/>
            <a:rect r="r" b="b" t="t" l="l"/>
            <a:pathLst>
              <a:path h="2243062" w="608194">
                <a:moveTo>
                  <a:pt x="0" y="0"/>
                </a:moveTo>
                <a:lnTo>
                  <a:pt x="608194" y="0"/>
                </a:lnTo>
                <a:lnTo>
                  <a:pt x="608194" y="2243063"/>
                </a:lnTo>
                <a:lnTo>
                  <a:pt x="0" y="2243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285096" y="3268226"/>
            <a:ext cx="705840" cy="696075"/>
            <a:chOff x="0" y="0"/>
            <a:chExt cx="941120" cy="928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1070" cy="928243"/>
            </a:xfrm>
            <a:custGeom>
              <a:avLst/>
              <a:gdLst/>
              <a:ahLst/>
              <a:cxnLst/>
              <a:rect r="r" b="b" t="t" l="l"/>
              <a:pathLst>
                <a:path h="928243" w="941070">
                  <a:moveTo>
                    <a:pt x="872490" y="928116"/>
                  </a:moveTo>
                  <a:cubicBezTo>
                    <a:pt x="857250" y="928116"/>
                    <a:pt x="842010" y="924306"/>
                    <a:pt x="830580" y="912876"/>
                  </a:cubicBezTo>
                  <a:cubicBezTo>
                    <a:pt x="26670" y="110363"/>
                    <a:pt x="26670" y="110363"/>
                    <a:pt x="26670" y="110363"/>
                  </a:cubicBezTo>
                  <a:cubicBezTo>
                    <a:pt x="0" y="83693"/>
                    <a:pt x="0" y="45593"/>
                    <a:pt x="26670" y="22860"/>
                  </a:cubicBezTo>
                  <a:cubicBezTo>
                    <a:pt x="49530" y="0"/>
                    <a:pt x="87630" y="0"/>
                    <a:pt x="110490" y="22860"/>
                  </a:cubicBezTo>
                  <a:cubicBezTo>
                    <a:pt x="918210" y="825500"/>
                    <a:pt x="918210" y="825500"/>
                    <a:pt x="918210" y="825500"/>
                  </a:cubicBezTo>
                  <a:cubicBezTo>
                    <a:pt x="941070" y="848360"/>
                    <a:pt x="941070" y="886333"/>
                    <a:pt x="918210" y="913003"/>
                  </a:cubicBezTo>
                  <a:cubicBezTo>
                    <a:pt x="902970" y="924433"/>
                    <a:pt x="887730" y="928243"/>
                    <a:pt x="872490" y="92824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90676" y="3271016"/>
            <a:ext cx="400347" cy="398952"/>
            <a:chOff x="0" y="0"/>
            <a:chExt cx="533796" cy="5319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781" cy="532003"/>
            </a:xfrm>
            <a:custGeom>
              <a:avLst/>
              <a:gdLst/>
              <a:ahLst/>
              <a:cxnLst/>
              <a:rect r="r" b="b" t="t" l="l"/>
              <a:pathLst>
                <a:path h="532003" w="533781">
                  <a:moveTo>
                    <a:pt x="60960" y="531876"/>
                  </a:moveTo>
                  <a:cubicBezTo>
                    <a:pt x="26670" y="531876"/>
                    <a:pt x="0" y="505333"/>
                    <a:pt x="0" y="471170"/>
                  </a:cubicBezTo>
                  <a:cubicBezTo>
                    <a:pt x="0" y="60833"/>
                    <a:pt x="0" y="60833"/>
                    <a:pt x="0" y="60833"/>
                  </a:cubicBezTo>
                  <a:cubicBezTo>
                    <a:pt x="0" y="26543"/>
                    <a:pt x="26670" y="0"/>
                    <a:pt x="60960" y="0"/>
                  </a:cubicBezTo>
                  <a:cubicBezTo>
                    <a:pt x="472821" y="0"/>
                    <a:pt x="472821" y="0"/>
                    <a:pt x="472821" y="0"/>
                  </a:cubicBezTo>
                  <a:cubicBezTo>
                    <a:pt x="507111" y="0"/>
                    <a:pt x="533781" y="26543"/>
                    <a:pt x="533781" y="60833"/>
                  </a:cubicBezTo>
                  <a:cubicBezTo>
                    <a:pt x="533781" y="95123"/>
                    <a:pt x="507111" y="121666"/>
                    <a:pt x="472821" y="121666"/>
                  </a:cubicBezTo>
                  <a:cubicBezTo>
                    <a:pt x="122047" y="121666"/>
                    <a:pt x="122047" y="121666"/>
                    <a:pt x="122047" y="121666"/>
                  </a:cubicBezTo>
                  <a:cubicBezTo>
                    <a:pt x="122047" y="471170"/>
                    <a:pt x="122047" y="471170"/>
                    <a:pt x="122047" y="471170"/>
                  </a:cubicBezTo>
                  <a:cubicBezTo>
                    <a:pt x="122047" y="505333"/>
                    <a:pt x="95377" y="532003"/>
                    <a:pt x="61087" y="532003"/>
                  </a:cubicBezTo>
                  <a:close/>
                </a:path>
              </a:pathLst>
            </a:custGeom>
            <a:solidFill>
              <a:srgbClr val="7C7C7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039760" y="3350526"/>
            <a:ext cx="2390926" cy="616563"/>
          </a:xfrm>
          <a:custGeom>
            <a:avLst/>
            <a:gdLst/>
            <a:ahLst/>
            <a:cxnLst/>
            <a:rect r="r" b="b" t="t" l="l"/>
            <a:pathLst>
              <a:path h="616563" w="2390926">
                <a:moveTo>
                  <a:pt x="0" y="0"/>
                </a:moveTo>
                <a:lnTo>
                  <a:pt x="2390926" y="0"/>
                </a:lnTo>
                <a:lnTo>
                  <a:pt x="2390926" y="616563"/>
                </a:lnTo>
                <a:lnTo>
                  <a:pt x="0" y="616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331644" y="3268226"/>
            <a:ext cx="705840" cy="698865"/>
            <a:chOff x="0" y="0"/>
            <a:chExt cx="941120" cy="9318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1070" cy="931799"/>
            </a:xfrm>
            <a:custGeom>
              <a:avLst/>
              <a:gdLst/>
              <a:ahLst/>
              <a:cxnLst/>
              <a:rect r="r" b="b" t="t" l="l"/>
              <a:pathLst>
                <a:path h="931799" w="941070">
                  <a:moveTo>
                    <a:pt x="68580" y="931799"/>
                  </a:moveTo>
                  <a:cubicBezTo>
                    <a:pt x="53340" y="931799"/>
                    <a:pt x="38100" y="927989"/>
                    <a:pt x="22860" y="912749"/>
                  </a:cubicBezTo>
                  <a:cubicBezTo>
                    <a:pt x="0" y="889889"/>
                    <a:pt x="0" y="851916"/>
                    <a:pt x="22860" y="829056"/>
                  </a:cubicBezTo>
                  <a:cubicBezTo>
                    <a:pt x="830580" y="26670"/>
                    <a:pt x="830580" y="26670"/>
                    <a:pt x="830580" y="26670"/>
                  </a:cubicBezTo>
                  <a:cubicBezTo>
                    <a:pt x="853440" y="0"/>
                    <a:pt x="891540" y="0"/>
                    <a:pt x="914400" y="26670"/>
                  </a:cubicBezTo>
                  <a:cubicBezTo>
                    <a:pt x="941070" y="49530"/>
                    <a:pt x="941070" y="87503"/>
                    <a:pt x="914400" y="110363"/>
                  </a:cubicBezTo>
                  <a:cubicBezTo>
                    <a:pt x="110490" y="912749"/>
                    <a:pt x="110490" y="912749"/>
                    <a:pt x="110490" y="912749"/>
                  </a:cubicBezTo>
                  <a:cubicBezTo>
                    <a:pt x="99060" y="927989"/>
                    <a:pt x="83820" y="931799"/>
                    <a:pt x="68580" y="931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631558" y="3273805"/>
            <a:ext cx="400347" cy="398952"/>
            <a:chOff x="0" y="0"/>
            <a:chExt cx="533796" cy="5319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3781" cy="532003"/>
            </a:xfrm>
            <a:custGeom>
              <a:avLst/>
              <a:gdLst/>
              <a:ahLst/>
              <a:cxnLst/>
              <a:rect r="r" b="b" t="t" l="l"/>
              <a:pathLst>
                <a:path h="532003" w="533781">
                  <a:moveTo>
                    <a:pt x="472821" y="531876"/>
                  </a:moveTo>
                  <a:cubicBezTo>
                    <a:pt x="438531" y="531876"/>
                    <a:pt x="411861" y="505333"/>
                    <a:pt x="411861" y="471043"/>
                  </a:cubicBezTo>
                  <a:cubicBezTo>
                    <a:pt x="411861" y="121539"/>
                    <a:pt x="411861" y="121539"/>
                    <a:pt x="411861" y="121539"/>
                  </a:cubicBezTo>
                  <a:cubicBezTo>
                    <a:pt x="61087" y="121539"/>
                    <a:pt x="61087" y="121539"/>
                    <a:pt x="61087" y="121539"/>
                  </a:cubicBezTo>
                  <a:cubicBezTo>
                    <a:pt x="26670" y="121539"/>
                    <a:pt x="0" y="94996"/>
                    <a:pt x="0" y="60833"/>
                  </a:cubicBezTo>
                  <a:cubicBezTo>
                    <a:pt x="0" y="26670"/>
                    <a:pt x="26670" y="0"/>
                    <a:pt x="60960" y="0"/>
                  </a:cubicBezTo>
                  <a:cubicBezTo>
                    <a:pt x="472821" y="0"/>
                    <a:pt x="472821" y="0"/>
                    <a:pt x="472821" y="0"/>
                  </a:cubicBezTo>
                  <a:cubicBezTo>
                    <a:pt x="507111" y="0"/>
                    <a:pt x="533781" y="26543"/>
                    <a:pt x="533781" y="60833"/>
                  </a:cubicBezTo>
                  <a:cubicBezTo>
                    <a:pt x="533781" y="471170"/>
                    <a:pt x="533781" y="471170"/>
                    <a:pt x="533781" y="471170"/>
                  </a:cubicBezTo>
                  <a:cubicBezTo>
                    <a:pt x="533781" y="505333"/>
                    <a:pt x="507111" y="532003"/>
                    <a:pt x="472821" y="532003"/>
                  </a:cubicBezTo>
                  <a:close/>
                </a:path>
              </a:pathLst>
            </a:custGeom>
            <a:solidFill>
              <a:srgbClr val="FF6A1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334436" y="6186440"/>
            <a:ext cx="703048" cy="696075"/>
            <a:chOff x="0" y="0"/>
            <a:chExt cx="937398" cy="928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37387" cy="928243"/>
            </a:xfrm>
            <a:custGeom>
              <a:avLst/>
              <a:gdLst/>
              <a:ahLst/>
              <a:cxnLst/>
              <a:rect r="r" b="b" t="t" l="l"/>
              <a:pathLst>
                <a:path h="928243" w="937387">
                  <a:moveTo>
                    <a:pt x="868807" y="928116"/>
                  </a:moveTo>
                  <a:cubicBezTo>
                    <a:pt x="853567" y="928116"/>
                    <a:pt x="838327" y="924306"/>
                    <a:pt x="826897" y="912876"/>
                  </a:cubicBezTo>
                  <a:cubicBezTo>
                    <a:pt x="22860" y="110363"/>
                    <a:pt x="22860" y="110363"/>
                    <a:pt x="22860" y="110363"/>
                  </a:cubicBezTo>
                  <a:cubicBezTo>
                    <a:pt x="0" y="83693"/>
                    <a:pt x="0" y="45593"/>
                    <a:pt x="22860" y="22860"/>
                  </a:cubicBezTo>
                  <a:cubicBezTo>
                    <a:pt x="45720" y="127"/>
                    <a:pt x="83820" y="0"/>
                    <a:pt x="110490" y="22860"/>
                  </a:cubicBezTo>
                  <a:cubicBezTo>
                    <a:pt x="914527" y="825500"/>
                    <a:pt x="914527" y="825500"/>
                    <a:pt x="914527" y="825500"/>
                  </a:cubicBezTo>
                  <a:cubicBezTo>
                    <a:pt x="937387" y="848360"/>
                    <a:pt x="937387" y="890143"/>
                    <a:pt x="914527" y="913003"/>
                  </a:cubicBezTo>
                  <a:cubicBezTo>
                    <a:pt x="903097" y="924433"/>
                    <a:pt x="887857" y="928243"/>
                    <a:pt x="868807" y="92824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634346" y="6484954"/>
            <a:ext cx="400347" cy="400347"/>
            <a:chOff x="0" y="0"/>
            <a:chExt cx="533796" cy="5337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127"/>
              <a:ext cx="533654" cy="533654"/>
            </a:xfrm>
            <a:custGeom>
              <a:avLst/>
              <a:gdLst/>
              <a:ahLst/>
              <a:cxnLst/>
              <a:rect r="r" b="b" t="t" l="l"/>
              <a:pathLst>
                <a:path h="533654" w="533654">
                  <a:moveTo>
                    <a:pt x="472694" y="533654"/>
                  </a:moveTo>
                  <a:cubicBezTo>
                    <a:pt x="60960" y="533654"/>
                    <a:pt x="60960" y="533654"/>
                    <a:pt x="60960" y="533654"/>
                  </a:cubicBezTo>
                  <a:cubicBezTo>
                    <a:pt x="26670" y="533654"/>
                    <a:pt x="0" y="503174"/>
                    <a:pt x="0" y="472694"/>
                  </a:cubicBezTo>
                  <a:cubicBezTo>
                    <a:pt x="0" y="438404"/>
                    <a:pt x="26670" y="411734"/>
                    <a:pt x="60960" y="411734"/>
                  </a:cubicBezTo>
                  <a:cubicBezTo>
                    <a:pt x="411734" y="411734"/>
                    <a:pt x="411734" y="411734"/>
                    <a:pt x="411734" y="411734"/>
                  </a:cubicBezTo>
                  <a:cubicBezTo>
                    <a:pt x="411734" y="60960"/>
                    <a:pt x="411734" y="60960"/>
                    <a:pt x="411734" y="60960"/>
                  </a:cubicBezTo>
                  <a:cubicBezTo>
                    <a:pt x="411734" y="26670"/>
                    <a:pt x="438404" y="0"/>
                    <a:pt x="472694" y="0"/>
                  </a:cubicBezTo>
                  <a:cubicBezTo>
                    <a:pt x="503174" y="0"/>
                    <a:pt x="533654" y="26670"/>
                    <a:pt x="533654" y="60960"/>
                  </a:cubicBezTo>
                  <a:cubicBezTo>
                    <a:pt x="533654" y="472694"/>
                    <a:pt x="533654" y="472694"/>
                    <a:pt x="533654" y="472694"/>
                  </a:cubicBezTo>
                  <a:cubicBezTo>
                    <a:pt x="533654" y="503174"/>
                    <a:pt x="503174" y="533654"/>
                    <a:pt x="472694" y="533654"/>
                  </a:cubicBezTo>
                  <a:close/>
                </a:path>
              </a:pathLst>
            </a:custGeom>
            <a:solidFill>
              <a:srgbClr val="F15B47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334436" y="4029862"/>
            <a:ext cx="556581" cy="2250038"/>
          </a:xfrm>
          <a:custGeom>
            <a:avLst/>
            <a:gdLst/>
            <a:ahLst/>
            <a:cxnLst/>
            <a:rect r="r" b="b" t="t" l="l"/>
            <a:pathLst>
              <a:path h="2250038" w="556581">
                <a:moveTo>
                  <a:pt x="0" y="0"/>
                </a:moveTo>
                <a:lnTo>
                  <a:pt x="556581" y="0"/>
                </a:lnTo>
                <a:lnTo>
                  <a:pt x="556581" y="2250038"/>
                </a:lnTo>
                <a:lnTo>
                  <a:pt x="0" y="22500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63820" y="7455832"/>
            <a:ext cx="1424233" cy="1139666"/>
          </a:xfrm>
          <a:custGeom>
            <a:avLst/>
            <a:gdLst/>
            <a:ahLst/>
            <a:cxnLst/>
            <a:rect r="r" b="b" t="t" l="l"/>
            <a:pathLst>
              <a:path h="1139666" w="1424233">
                <a:moveTo>
                  <a:pt x="0" y="0"/>
                </a:moveTo>
                <a:lnTo>
                  <a:pt x="1424234" y="0"/>
                </a:lnTo>
                <a:lnTo>
                  <a:pt x="1424234" y="1139666"/>
                </a:lnTo>
                <a:lnTo>
                  <a:pt x="0" y="11396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89106" y="6176674"/>
            <a:ext cx="1998948" cy="1371225"/>
          </a:xfrm>
          <a:custGeom>
            <a:avLst/>
            <a:gdLst/>
            <a:ahLst/>
            <a:cxnLst/>
            <a:rect r="r" b="b" t="t" l="l"/>
            <a:pathLst>
              <a:path h="1371225" w="1998948">
                <a:moveTo>
                  <a:pt x="0" y="0"/>
                </a:moveTo>
                <a:lnTo>
                  <a:pt x="1998948" y="0"/>
                </a:lnTo>
                <a:lnTo>
                  <a:pt x="1998948" y="1371226"/>
                </a:lnTo>
                <a:lnTo>
                  <a:pt x="0" y="1371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285096" y="6179463"/>
            <a:ext cx="705840" cy="697470"/>
            <a:chOff x="0" y="0"/>
            <a:chExt cx="941120" cy="9299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1070" cy="930021"/>
            </a:xfrm>
            <a:custGeom>
              <a:avLst/>
              <a:gdLst/>
              <a:ahLst/>
              <a:cxnLst/>
              <a:rect r="r" b="b" t="t" l="l"/>
              <a:pathLst>
                <a:path h="930021" w="941070">
                  <a:moveTo>
                    <a:pt x="68580" y="930021"/>
                  </a:moveTo>
                  <a:cubicBezTo>
                    <a:pt x="53340" y="930021"/>
                    <a:pt x="38100" y="926211"/>
                    <a:pt x="26670" y="914781"/>
                  </a:cubicBezTo>
                  <a:cubicBezTo>
                    <a:pt x="0" y="888111"/>
                    <a:pt x="0" y="850011"/>
                    <a:pt x="26670" y="827151"/>
                  </a:cubicBezTo>
                  <a:cubicBezTo>
                    <a:pt x="830580" y="22860"/>
                    <a:pt x="830580" y="22860"/>
                    <a:pt x="830580" y="22860"/>
                  </a:cubicBezTo>
                  <a:cubicBezTo>
                    <a:pt x="853440" y="0"/>
                    <a:pt x="891540" y="0"/>
                    <a:pt x="914400" y="22860"/>
                  </a:cubicBezTo>
                  <a:cubicBezTo>
                    <a:pt x="941070" y="45720"/>
                    <a:pt x="941070" y="83820"/>
                    <a:pt x="914400" y="106680"/>
                  </a:cubicBezTo>
                  <a:cubicBezTo>
                    <a:pt x="110490" y="914654"/>
                    <a:pt x="110490" y="914654"/>
                    <a:pt x="110490" y="914654"/>
                  </a:cubicBezTo>
                  <a:cubicBezTo>
                    <a:pt x="99060" y="926084"/>
                    <a:pt x="83820" y="929894"/>
                    <a:pt x="68580" y="92989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290676" y="6476584"/>
            <a:ext cx="400347" cy="400347"/>
            <a:chOff x="0" y="0"/>
            <a:chExt cx="533796" cy="5337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3654" cy="533781"/>
            </a:xfrm>
            <a:custGeom>
              <a:avLst/>
              <a:gdLst/>
              <a:ahLst/>
              <a:cxnLst/>
              <a:rect r="r" b="b" t="t" l="l"/>
              <a:pathLst>
                <a:path h="533781" w="533654">
                  <a:moveTo>
                    <a:pt x="472821" y="533781"/>
                  </a:moveTo>
                  <a:cubicBezTo>
                    <a:pt x="61087" y="533781"/>
                    <a:pt x="61087" y="533781"/>
                    <a:pt x="61087" y="533781"/>
                  </a:cubicBezTo>
                  <a:cubicBezTo>
                    <a:pt x="26797" y="533781"/>
                    <a:pt x="127" y="507111"/>
                    <a:pt x="127" y="472821"/>
                  </a:cubicBezTo>
                  <a:cubicBezTo>
                    <a:pt x="0" y="60960"/>
                    <a:pt x="0" y="60960"/>
                    <a:pt x="0" y="60960"/>
                  </a:cubicBezTo>
                  <a:cubicBezTo>
                    <a:pt x="0" y="30480"/>
                    <a:pt x="26670" y="0"/>
                    <a:pt x="60960" y="0"/>
                  </a:cubicBezTo>
                  <a:cubicBezTo>
                    <a:pt x="95250" y="0"/>
                    <a:pt x="121920" y="30480"/>
                    <a:pt x="121920" y="60960"/>
                  </a:cubicBezTo>
                  <a:cubicBezTo>
                    <a:pt x="121920" y="411734"/>
                    <a:pt x="121920" y="411734"/>
                    <a:pt x="121920" y="411734"/>
                  </a:cubicBezTo>
                  <a:cubicBezTo>
                    <a:pt x="472694" y="411734"/>
                    <a:pt x="472694" y="411734"/>
                    <a:pt x="472694" y="411734"/>
                  </a:cubicBezTo>
                  <a:cubicBezTo>
                    <a:pt x="506984" y="411734"/>
                    <a:pt x="533654" y="442214"/>
                    <a:pt x="533654" y="472694"/>
                  </a:cubicBezTo>
                  <a:cubicBezTo>
                    <a:pt x="533654" y="506984"/>
                    <a:pt x="506984" y="533654"/>
                    <a:pt x="472694" y="533654"/>
                  </a:cubicBezTo>
                  <a:close/>
                </a:path>
              </a:pathLst>
            </a:custGeom>
            <a:solidFill>
              <a:srgbClr val="522583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414119" y="6268806"/>
            <a:ext cx="1121865" cy="1121865"/>
            <a:chOff x="0" y="0"/>
            <a:chExt cx="1495820" cy="14958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0800" y="50800"/>
              <a:ext cx="1394206" cy="1394206"/>
            </a:xfrm>
            <a:custGeom>
              <a:avLst/>
              <a:gdLst/>
              <a:ahLst/>
              <a:cxnLst/>
              <a:rect r="r" b="b" t="t" l="l"/>
              <a:pathLst>
                <a:path h="1394206" w="1394206">
                  <a:moveTo>
                    <a:pt x="0" y="697103"/>
                  </a:moveTo>
                  <a:cubicBezTo>
                    <a:pt x="0" y="312166"/>
                    <a:pt x="312166" y="0"/>
                    <a:pt x="697103" y="0"/>
                  </a:cubicBezTo>
                  <a:cubicBezTo>
                    <a:pt x="1082040" y="0"/>
                    <a:pt x="1394206" y="312166"/>
                    <a:pt x="1394206" y="697103"/>
                  </a:cubicBezTo>
                  <a:cubicBezTo>
                    <a:pt x="1394206" y="1082040"/>
                    <a:pt x="1082040" y="1394206"/>
                    <a:pt x="697103" y="1394206"/>
                  </a:cubicBezTo>
                  <a:cubicBezTo>
                    <a:pt x="312166" y="1394206"/>
                    <a:pt x="0" y="1082167"/>
                    <a:pt x="0" y="697103"/>
                  </a:cubicBezTo>
                  <a:close/>
                </a:path>
              </a:pathLst>
            </a:custGeom>
            <a:solidFill>
              <a:srgbClr val="A259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95806" cy="1495806"/>
            </a:xfrm>
            <a:custGeom>
              <a:avLst/>
              <a:gdLst/>
              <a:ahLst/>
              <a:cxnLst/>
              <a:rect r="r" b="b" t="t" l="l"/>
              <a:pathLst>
                <a:path h="1495806" w="1495806">
                  <a:moveTo>
                    <a:pt x="0" y="747903"/>
                  </a:moveTo>
                  <a:cubicBezTo>
                    <a:pt x="0" y="334899"/>
                    <a:pt x="334899" y="0"/>
                    <a:pt x="747903" y="0"/>
                  </a:cubicBezTo>
                  <a:lnTo>
                    <a:pt x="747903" y="50800"/>
                  </a:lnTo>
                  <a:lnTo>
                    <a:pt x="747903" y="0"/>
                  </a:lnTo>
                  <a:cubicBezTo>
                    <a:pt x="1160907" y="0"/>
                    <a:pt x="1495806" y="334899"/>
                    <a:pt x="1495806" y="747903"/>
                  </a:cubicBezTo>
                  <a:lnTo>
                    <a:pt x="1445006" y="747903"/>
                  </a:lnTo>
                  <a:lnTo>
                    <a:pt x="1495806" y="747903"/>
                  </a:lnTo>
                  <a:cubicBezTo>
                    <a:pt x="1495806" y="1160907"/>
                    <a:pt x="1160907" y="1495806"/>
                    <a:pt x="747903" y="1495806"/>
                  </a:cubicBezTo>
                  <a:lnTo>
                    <a:pt x="747903" y="1445006"/>
                  </a:lnTo>
                  <a:lnTo>
                    <a:pt x="747903" y="1495806"/>
                  </a:lnTo>
                  <a:cubicBezTo>
                    <a:pt x="334899" y="1495806"/>
                    <a:pt x="0" y="1160907"/>
                    <a:pt x="0" y="747903"/>
                  </a:cubicBezTo>
                  <a:lnTo>
                    <a:pt x="50800" y="747903"/>
                  </a:lnTo>
                  <a:lnTo>
                    <a:pt x="101600" y="747903"/>
                  </a:lnTo>
                  <a:lnTo>
                    <a:pt x="50800" y="747903"/>
                  </a:lnTo>
                  <a:lnTo>
                    <a:pt x="0" y="747903"/>
                  </a:lnTo>
                  <a:moveTo>
                    <a:pt x="101600" y="747903"/>
                  </a:moveTo>
                  <a:cubicBezTo>
                    <a:pt x="101600" y="775970"/>
                    <a:pt x="78867" y="798703"/>
                    <a:pt x="50800" y="798703"/>
                  </a:cubicBezTo>
                  <a:cubicBezTo>
                    <a:pt x="22733" y="798703"/>
                    <a:pt x="0" y="775970"/>
                    <a:pt x="0" y="747903"/>
                  </a:cubicBezTo>
                  <a:cubicBezTo>
                    <a:pt x="0" y="719836"/>
                    <a:pt x="22733" y="697103"/>
                    <a:pt x="50800" y="697103"/>
                  </a:cubicBezTo>
                  <a:cubicBezTo>
                    <a:pt x="78867" y="697103"/>
                    <a:pt x="101600" y="719836"/>
                    <a:pt x="101600" y="747903"/>
                  </a:cubicBezTo>
                  <a:cubicBezTo>
                    <a:pt x="101600" y="1104900"/>
                    <a:pt x="390906" y="1394206"/>
                    <a:pt x="747903" y="1394206"/>
                  </a:cubicBezTo>
                  <a:cubicBezTo>
                    <a:pt x="1104900" y="1394206"/>
                    <a:pt x="1394206" y="1104900"/>
                    <a:pt x="1394206" y="747903"/>
                  </a:cubicBezTo>
                  <a:cubicBezTo>
                    <a:pt x="1394206" y="390906"/>
                    <a:pt x="1104900" y="101600"/>
                    <a:pt x="747903" y="101600"/>
                  </a:cubicBezTo>
                  <a:lnTo>
                    <a:pt x="747903" y="50800"/>
                  </a:lnTo>
                  <a:lnTo>
                    <a:pt x="747903" y="101600"/>
                  </a:lnTo>
                  <a:cubicBezTo>
                    <a:pt x="390906" y="101600"/>
                    <a:pt x="101600" y="390906"/>
                    <a:pt x="101600" y="7479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411738" y="2683951"/>
            <a:ext cx="1126628" cy="1126627"/>
            <a:chOff x="0" y="0"/>
            <a:chExt cx="1502170" cy="150217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3975" y="53975"/>
              <a:ext cx="1394206" cy="1394206"/>
            </a:xfrm>
            <a:custGeom>
              <a:avLst/>
              <a:gdLst/>
              <a:ahLst/>
              <a:cxnLst/>
              <a:rect r="r" b="b" t="t" l="l"/>
              <a:pathLst>
                <a:path h="1394206" w="1394206">
                  <a:moveTo>
                    <a:pt x="0" y="697103"/>
                  </a:moveTo>
                  <a:cubicBezTo>
                    <a:pt x="0" y="312039"/>
                    <a:pt x="312166" y="0"/>
                    <a:pt x="697103" y="0"/>
                  </a:cubicBezTo>
                  <a:cubicBezTo>
                    <a:pt x="1082040" y="0"/>
                    <a:pt x="1394206" y="312166"/>
                    <a:pt x="1394206" y="697103"/>
                  </a:cubicBezTo>
                  <a:cubicBezTo>
                    <a:pt x="1394206" y="1082040"/>
                    <a:pt x="1082040" y="1394206"/>
                    <a:pt x="697103" y="1394206"/>
                  </a:cubicBezTo>
                  <a:cubicBezTo>
                    <a:pt x="312166" y="1394206"/>
                    <a:pt x="0" y="1082167"/>
                    <a:pt x="0" y="697103"/>
                  </a:cubicBezTo>
                  <a:close/>
                </a:path>
              </a:pathLst>
            </a:custGeom>
            <a:solidFill>
              <a:srgbClr val="10A957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02156" cy="1502156"/>
            </a:xfrm>
            <a:custGeom>
              <a:avLst/>
              <a:gdLst/>
              <a:ahLst/>
              <a:cxnLst/>
              <a:rect r="r" b="b" t="t" l="l"/>
              <a:pathLst>
                <a:path h="1502156" w="1502156">
                  <a:moveTo>
                    <a:pt x="0" y="751078"/>
                  </a:moveTo>
                  <a:cubicBezTo>
                    <a:pt x="0" y="336296"/>
                    <a:pt x="336296" y="0"/>
                    <a:pt x="751078" y="0"/>
                  </a:cubicBezTo>
                  <a:lnTo>
                    <a:pt x="751078" y="53975"/>
                  </a:lnTo>
                  <a:lnTo>
                    <a:pt x="751078" y="0"/>
                  </a:lnTo>
                  <a:cubicBezTo>
                    <a:pt x="1165860" y="0"/>
                    <a:pt x="1502156" y="336296"/>
                    <a:pt x="1502156" y="751078"/>
                  </a:cubicBezTo>
                  <a:lnTo>
                    <a:pt x="1448181" y="751078"/>
                  </a:lnTo>
                  <a:lnTo>
                    <a:pt x="1502156" y="751078"/>
                  </a:lnTo>
                  <a:cubicBezTo>
                    <a:pt x="1502156" y="1165860"/>
                    <a:pt x="1165860" y="1502156"/>
                    <a:pt x="751078" y="1502156"/>
                  </a:cubicBezTo>
                  <a:lnTo>
                    <a:pt x="751078" y="1448181"/>
                  </a:lnTo>
                  <a:lnTo>
                    <a:pt x="751078" y="1502156"/>
                  </a:lnTo>
                  <a:cubicBezTo>
                    <a:pt x="336296" y="1502156"/>
                    <a:pt x="0" y="1165860"/>
                    <a:pt x="0" y="751078"/>
                  </a:cubicBezTo>
                  <a:lnTo>
                    <a:pt x="53975" y="751078"/>
                  </a:lnTo>
                  <a:lnTo>
                    <a:pt x="107950" y="751078"/>
                  </a:lnTo>
                  <a:lnTo>
                    <a:pt x="53975" y="751078"/>
                  </a:lnTo>
                  <a:lnTo>
                    <a:pt x="0" y="751078"/>
                  </a:lnTo>
                  <a:moveTo>
                    <a:pt x="107950" y="751078"/>
                  </a:moveTo>
                  <a:cubicBezTo>
                    <a:pt x="107950" y="780923"/>
                    <a:pt x="83820" y="805053"/>
                    <a:pt x="53975" y="805053"/>
                  </a:cubicBezTo>
                  <a:cubicBezTo>
                    <a:pt x="24130" y="805053"/>
                    <a:pt x="0" y="780923"/>
                    <a:pt x="0" y="751078"/>
                  </a:cubicBezTo>
                  <a:cubicBezTo>
                    <a:pt x="0" y="721233"/>
                    <a:pt x="24130" y="697103"/>
                    <a:pt x="53975" y="697103"/>
                  </a:cubicBezTo>
                  <a:cubicBezTo>
                    <a:pt x="83820" y="697103"/>
                    <a:pt x="107950" y="721233"/>
                    <a:pt x="107950" y="751078"/>
                  </a:cubicBezTo>
                  <a:cubicBezTo>
                    <a:pt x="107950" y="1106297"/>
                    <a:pt x="395859" y="1394206"/>
                    <a:pt x="751078" y="1394206"/>
                  </a:cubicBezTo>
                  <a:cubicBezTo>
                    <a:pt x="1106297" y="1394206"/>
                    <a:pt x="1394206" y="1106297"/>
                    <a:pt x="1394206" y="751078"/>
                  </a:cubicBezTo>
                  <a:cubicBezTo>
                    <a:pt x="1394206" y="395859"/>
                    <a:pt x="1106297" y="107950"/>
                    <a:pt x="751078" y="107950"/>
                  </a:cubicBezTo>
                  <a:lnTo>
                    <a:pt x="751078" y="53975"/>
                  </a:lnTo>
                  <a:lnTo>
                    <a:pt x="751078" y="107950"/>
                  </a:lnTo>
                  <a:cubicBezTo>
                    <a:pt x="395859" y="107950"/>
                    <a:pt x="107950" y="395859"/>
                    <a:pt x="107950" y="7510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752017" y="6179061"/>
            <a:ext cx="1123921" cy="1121865"/>
            <a:chOff x="0" y="0"/>
            <a:chExt cx="1498562" cy="14958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50800"/>
              <a:ext cx="1397000" cy="1394206"/>
            </a:xfrm>
            <a:custGeom>
              <a:avLst/>
              <a:gdLst/>
              <a:ahLst/>
              <a:cxnLst/>
              <a:rect r="r" b="b" t="t" l="l"/>
              <a:pathLst>
                <a:path h="1394206" w="1397000">
                  <a:moveTo>
                    <a:pt x="0" y="697103"/>
                  </a:moveTo>
                  <a:cubicBezTo>
                    <a:pt x="0" y="312166"/>
                    <a:pt x="312674" y="0"/>
                    <a:pt x="698500" y="0"/>
                  </a:cubicBezTo>
                  <a:cubicBezTo>
                    <a:pt x="1084326" y="0"/>
                    <a:pt x="1397000" y="312166"/>
                    <a:pt x="1397000" y="697103"/>
                  </a:cubicBezTo>
                  <a:cubicBezTo>
                    <a:pt x="1397000" y="1082040"/>
                    <a:pt x="1084326" y="1394206"/>
                    <a:pt x="698500" y="1394206"/>
                  </a:cubicBezTo>
                  <a:cubicBezTo>
                    <a:pt x="312674" y="1394206"/>
                    <a:pt x="0" y="1082167"/>
                    <a:pt x="0" y="697103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98600" cy="1495806"/>
            </a:xfrm>
            <a:custGeom>
              <a:avLst/>
              <a:gdLst/>
              <a:ahLst/>
              <a:cxnLst/>
              <a:rect r="r" b="b" t="t" l="l"/>
              <a:pathLst>
                <a:path h="1495806" w="1498600">
                  <a:moveTo>
                    <a:pt x="0" y="747903"/>
                  </a:moveTo>
                  <a:cubicBezTo>
                    <a:pt x="0" y="334772"/>
                    <a:pt x="335534" y="0"/>
                    <a:pt x="749300" y="0"/>
                  </a:cubicBezTo>
                  <a:lnTo>
                    <a:pt x="749300" y="50800"/>
                  </a:lnTo>
                  <a:lnTo>
                    <a:pt x="749300" y="0"/>
                  </a:lnTo>
                  <a:cubicBezTo>
                    <a:pt x="1163066" y="0"/>
                    <a:pt x="1498600" y="334772"/>
                    <a:pt x="1498600" y="747903"/>
                  </a:cubicBezTo>
                  <a:lnTo>
                    <a:pt x="1447800" y="747903"/>
                  </a:lnTo>
                  <a:lnTo>
                    <a:pt x="1498600" y="747903"/>
                  </a:lnTo>
                  <a:cubicBezTo>
                    <a:pt x="1498600" y="1161034"/>
                    <a:pt x="1163066" y="1495806"/>
                    <a:pt x="749300" y="1495806"/>
                  </a:cubicBezTo>
                  <a:lnTo>
                    <a:pt x="749300" y="1445006"/>
                  </a:lnTo>
                  <a:lnTo>
                    <a:pt x="749300" y="1495806"/>
                  </a:lnTo>
                  <a:cubicBezTo>
                    <a:pt x="335534" y="1495806"/>
                    <a:pt x="0" y="1161034"/>
                    <a:pt x="0" y="747903"/>
                  </a:cubicBezTo>
                  <a:lnTo>
                    <a:pt x="50800" y="747903"/>
                  </a:lnTo>
                  <a:lnTo>
                    <a:pt x="101600" y="747903"/>
                  </a:lnTo>
                  <a:lnTo>
                    <a:pt x="50800" y="747903"/>
                  </a:lnTo>
                  <a:lnTo>
                    <a:pt x="0" y="747903"/>
                  </a:lnTo>
                  <a:moveTo>
                    <a:pt x="101600" y="747903"/>
                  </a:moveTo>
                  <a:cubicBezTo>
                    <a:pt x="101600" y="775970"/>
                    <a:pt x="78867" y="798703"/>
                    <a:pt x="50800" y="798703"/>
                  </a:cubicBezTo>
                  <a:cubicBezTo>
                    <a:pt x="22733" y="798703"/>
                    <a:pt x="0" y="775970"/>
                    <a:pt x="0" y="747903"/>
                  </a:cubicBezTo>
                  <a:cubicBezTo>
                    <a:pt x="0" y="719836"/>
                    <a:pt x="22733" y="697103"/>
                    <a:pt x="50800" y="697103"/>
                  </a:cubicBezTo>
                  <a:cubicBezTo>
                    <a:pt x="78867" y="697103"/>
                    <a:pt x="101600" y="719836"/>
                    <a:pt x="101600" y="747903"/>
                  </a:cubicBezTo>
                  <a:cubicBezTo>
                    <a:pt x="101600" y="1104773"/>
                    <a:pt x="391541" y="1394206"/>
                    <a:pt x="749300" y="1394206"/>
                  </a:cubicBezTo>
                  <a:cubicBezTo>
                    <a:pt x="1107059" y="1394206"/>
                    <a:pt x="1397000" y="1104773"/>
                    <a:pt x="1397000" y="747903"/>
                  </a:cubicBezTo>
                  <a:cubicBezTo>
                    <a:pt x="1397000" y="391033"/>
                    <a:pt x="1107059" y="101600"/>
                    <a:pt x="749300" y="101600"/>
                  </a:cubicBezTo>
                  <a:lnTo>
                    <a:pt x="749300" y="50800"/>
                  </a:lnTo>
                  <a:lnTo>
                    <a:pt x="749300" y="101600"/>
                  </a:lnTo>
                  <a:cubicBezTo>
                    <a:pt x="391541" y="101600"/>
                    <a:pt x="101600" y="391033"/>
                    <a:pt x="101600" y="7479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6754815" y="2686332"/>
            <a:ext cx="1121865" cy="1121865"/>
            <a:chOff x="0" y="0"/>
            <a:chExt cx="1495820" cy="14958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0800" y="50800"/>
              <a:ext cx="1394206" cy="1394206"/>
            </a:xfrm>
            <a:custGeom>
              <a:avLst/>
              <a:gdLst/>
              <a:ahLst/>
              <a:cxnLst/>
              <a:rect r="r" b="b" t="t" l="l"/>
              <a:pathLst>
                <a:path h="1394206" w="1394206">
                  <a:moveTo>
                    <a:pt x="0" y="697103"/>
                  </a:moveTo>
                  <a:cubicBezTo>
                    <a:pt x="0" y="312166"/>
                    <a:pt x="312166" y="0"/>
                    <a:pt x="697103" y="0"/>
                  </a:cubicBezTo>
                  <a:cubicBezTo>
                    <a:pt x="1082040" y="0"/>
                    <a:pt x="1394206" y="312166"/>
                    <a:pt x="1394206" y="697103"/>
                  </a:cubicBezTo>
                  <a:cubicBezTo>
                    <a:pt x="1394206" y="1082040"/>
                    <a:pt x="1082040" y="1394206"/>
                    <a:pt x="697103" y="1394206"/>
                  </a:cubicBezTo>
                  <a:cubicBezTo>
                    <a:pt x="312166" y="1394206"/>
                    <a:pt x="0" y="1082167"/>
                    <a:pt x="0" y="697103"/>
                  </a:cubicBezTo>
                  <a:close/>
                </a:path>
              </a:pathLst>
            </a:custGeom>
            <a:solidFill>
              <a:srgbClr val="FFD505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495806" cy="1495806"/>
            </a:xfrm>
            <a:custGeom>
              <a:avLst/>
              <a:gdLst/>
              <a:ahLst/>
              <a:cxnLst/>
              <a:rect r="r" b="b" t="t" l="l"/>
              <a:pathLst>
                <a:path h="1495806" w="1495806">
                  <a:moveTo>
                    <a:pt x="0" y="747903"/>
                  </a:moveTo>
                  <a:cubicBezTo>
                    <a:pt x="0" y="334899"/>
                    <a:pt x="334899" y="0"/>
                    <a:pt x="747903" y="0"/>
                  </a:cubicBezTo>
                  <a:lnTo>
                    <a:pt x="747903" y="50800"/>
                  </a:lnTo>
                  <a:lnTo>
                    <a:pt x="747903" y="0"/>
                  </a:lnTo>
                  <a:cubicBezTo>
                    <a:pt x="1160907" y="0"/>
                    <a:pt x="1495806" y="334899"/>
                    <a:pt x="1495806" y="747903"/>
                  </a:cubicBezTo>
                  <a:lnTo>
                    <a:pt x="1445006" y="747903"/>
                  </a:lnTo>
                  <a:lnTo>
                    <a:pt x="1495806" y="747903"/>
                  </a:lnTo>
                  <a:cubicBezTo>
                    <a:pt x="1495806" y="1160907"/>
                    <a:pt x="1160907" y="1495806"/>
                    <a:pt x="747903" y="1495806"/>
                  </a:cubicBezTo>
                  <a:lnTo>
                    <a:pt x="747903" y="1445006"/>
                  </a:lnTo>
                  <a:lnTo>
                    <a:pt x="747903" y="1495806"/>
                  </a:lnTo>
                  <a:cubicBezTo>
                    <a:pt x="334899" y="1495806"/>
                    <a:pt x="0" y="1160907"/>
                    <a:pt x="0" y="747903"/>
                  </a:cubicBezTo>
                  <a:lnTo>
                    <a:pt x="50800" y="747903"/>
                  </a:lnTo>
                  <a:lnTo>
                    <a:pt x="101600" y="747903"/>
                  </a:lnTo>
                  <a:lnTo>
                    <a:pt x="50800" y="747903"/>
                  </a:lnTo>
                  <a:lnTo>
                    <a:pt x="0" y="747903"/>
                  </a:lnTo>
                  <a:moveTo>
                    <a:pt x="101600" y="747903"/>
                  </a:moveTo>
                  <a:cubicBezTo>
                    <a:pt x="101600" y="775970"/>
                    <a:pt x="78867" y="798703"/>
                    <a:pt x="50800" y="798703"/>
                  </a:cubicBezTo>
                  <a:cubicBezTo>
                    <a:pt x="22733" y="798703"/>
                    <a:pt x="0" y="775970"/>
                    <a:pt x="0" y="747903"/>
                  </a:cubicBezTo>
                  <a:cubicBezTo>
                    <a:pt x="0" y="719836"/>
                    <a:pt x="22733" y="697103"/>
                    <a:pt x="50800" y="697103"/>
                  </a:cubicBezTo>
                  <a:cubicBezTo>
                    <a:pt x="78867" y="697103"/>
                    <a:pt x="101600" y="719836"/>
                    <a:pt x="101600" y="747903"/>
                  </a:cubicBezTo>
                  <a:cubicBezTo>
                    <a:pt x="101600" y="1104900"/>
                    <a:pt x="390906" y="1394206"/>
                    <a:pt x="747903" y="1394206"/>
                  </a:cubicBezTo>
                  <a:cubicBezTo>
                    <a:pt x="1104900" y="1394206"/>
                    <a:pt x="1394206" y="1104900"/>
                    <a:pt x="1394206" y="747903"/>
                  </a:cubicBezTo>
                  <a:cubicBezTo>
                    <a:pt x="1394206" y="390906"/>
                    <a:pt x="1104900" y="101600"/>
                    <a:pt x="747903" y="101600"/>
                  </a:cubicBezTo>
                  <a:lnTo>
                    <a:pt x="747903" y="50800"/>
                  </a:lnTo>
                  <a:lnTo>
                    <a:pt x="747903" y="101600"/>
                  </a:lnTo>
                  <a:cubicBezTo>
                    <a:pt x="390906" y="101600"/>
                    <a:pt x="101600" y="390906"/>
                    <a:pt x="101600" y="7479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9125904" y="8550465"/>
            <a:ext cx="94099" cy="485047"/>
            <a:chOff x="0" y="0"/>
            <a:chExt cx="125466" cy="6467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5476" cy="646684"/>
            </a:xfrm>
            <a:custGeom>
              <a:avLst/>
              <a:gdLst/>
              <a:ahLst/>
              <a:cxnLst/>
              <a:rect r="r" b="b" t="t" l="l"/>
              <a:pathLst>
                <a:path h="646684" w="125476">
                  <a:moveTo>
                    <a:pt x="0" y="0"/>
                  </a:moveTo>
                  <a:lnTo>
                    <a:pt x="125476" y="0"/>
                  </a:lnTo>
                  <a:lnTo>
                    <a:pt x="125476" y="646684"/>
                  </a:lnTo>
                  <a:lnTo>
                    <a:pt x="0" y="64668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7865293" y="3746284"/>
            <a:ext cx="2610739" cy="2610740"/>
            <a:chOff x="0" y="0"/>
            <a:chExt cx="3480986" cy="348098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31750" y="31750"/>
              <a:ext cx="3417443" cy="3417443"/>
            </a:xfrm>
            <a:custGeom>
              <a:avLst/>
              <a:gdLst/>
              <a:ahLst/>
              <a:cxnLst/>
              <a:rect r="r" b="b" t="t" l="l"/>
              <a:pathLst>
                <a:path h="3417443" w="3417443">
                  <a:moveTo>
                    <a:pt x="0" y="1708785"/>
                  </a:moveTo>
                  <a:cubicBezTo>
                    <a:pt x="0" y="765048"/>
                    <a:pt x="765048" y="0"/>
                    <a:pt x="1708785" y="0"/>
                  </a:cubicBezTo>
                  <a:cubicBezTo>
                    <a:pt x="2652522" y="0"/>
                    <a:pt x="3417443" y="765048"/>
                    <a:pt x="3417443" y="1708785"/>
                  </a:cubicBezTo>
                  <a:cubicBezTo>
                    <a:pt x="3417443" y="2652522"/>
                    <a:pt x="2652395" y="3417443"/>
                    <a:pt x="1708785" y="3417443"/>
                  </a:cubicBezTo>
                  <a:cubicBezTo>
                    <a:pt x="765175" y="3417443"/>
                    <a:pt x="0" y="2652395"/>
                    <a:pt x="0" y="170878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481070" cy="3481324"/>
            </a:xfrm>
            <a:custGeom>
              <a:avLst/>
              <a:gdLst/>
              <a:ahLst/>
              <a:cxnLst/>
              <a:rect r="r" b="b" t="t" l="l"/>
              <a:pathLst>
                <a:path h="3481324" w="3481070">
                  <a:moveTo>
                    <a:pt x="18923" y="1482725"/>
                  </a:moveTo>
                  <a:cubicBezTo>
                    <a:pt x="25273" y="1439799"/>
                    <a:pt x="33274" y="1397381"/>
                    <a:pt x="42672" y="1355598"/>
                  </a:cubicBezTo>
                  <a:cubicBezTo>
                    <a:pt x="46482" y="1338453"/>
                    <a:pt x="63500" y="1327785"/>
                    <a:pt x="80645" y="1331595"/>
                  </a:cubicBezTo>
                  <a:cubicBezTo>
                    <a:pt x="97790" y="1335405"/>
                    <a:pt x="108458" y="1352423"/>
                    <a:pt x="104648" y="1369568"/>
                  </a:cubicBezTo>
                  <a:cubicBezTo>
                    <a:pt x="95504" y="1409827"/>
                    <a:pt x="87884" y="1450721"/>
                    <a:pt x="81788" y="1492123"/>
                  </a:cubicBezTo>
                  <a:cubicBezTo>
                    <a:pt x="79248" y="1509522"/>
                    <a:pt x="63119" y="1521460"/>
                    <a:pt x="45720" y="1518920"/>
                  </a:cubicBezTo>
                  <a:cubicBezTo>
                    <a:pt x="28321" y="1516380"/>
                    <a:pt x="16383" y="1500251"/>
                    <a:pt x="18923" y="1482852"/>
                  </a:cubicBezTo>
                  <a:close/>
                  <a:moveTo>
                    <a:pt x="75946" y="1230503"/>
                  </a:moveTo>
                  <a:cubicBezTo>
                    <a:pt x="88646" y="1189101"/>
                    <a:pt x="102743" y="1148334"/>
                    <a:pt x="118364" y="1108329"/>
                  </a:cubicBezTo>
                  <a:cubicBezTo>
                    <a:pt x="124714" y="1091946"/>
                    <a:pt x="143129" y="1083945"/>
                    <a:pt x="159512" y="1090295"/>
                  </a:cubicBezTo>
                  <a:cubicBezTo>
                    <a:pt x="175895" y="1096645"/>
                    <a:pt x="183896" y="1115060"/>
                    <a:pt x="177546" y="1131443"/>
                  </a:cubicBezTo>
                  <a:cubicBezTo>
                    <a:pt x="162560" y="1170051"/>
                    <a:pt x="148844" y="1209294"/>
                    <a:pt x="136652" y="1249172"/>
                  </a:cubicBezTo>
                  <a:cubicBezTo>
                    <a:pt x="131572" y="1265936"/>
                    <a:pt x="113792" y="1275334"/>
                    <a:pt x="97028" y="1270254"/>
                  </a:cubicBezTo>
                  <a:cubicBezTo>
                    <a:pt x="80264" y="1265174"/>
                    <a:pt x="70866" y="1247394"/>
                    <a:pt x="75946" y="1230630"/>
                  </a:cubicBezTo>
                  <a:close/>
                  <a:moveTo>
                    <a:pt x="169799" y="989838"/>
                  </a:moveTo>
                  <a:cubicBezTo>
                    <a:pt x="188468" y="950849"/>
                    <a:pt x="208534" y="912622"/>
                    <a:pt x="229997" y="875284"/>
                  </a:cubicBezTo>
                  <a:cubicBezTo>
                    <a:pt x="238760" y="860044"/>
                    <a:pt x="258191" y="854837"/>
                    <a:pt x="273304" y="863600"/>
                  </a:cubicBezTo>
                  <a:cubicBezTo>
                    <a:pt x="288417" y="872363"/>
                    <a:pt x="293751" y="891794"/>
                    <a:pt x="284988" y="906907"/>
                  </a:cubicBezTo>
                  <a:cubicBezTo>
                    <a:pt x="264287" y="942848"/>
                    <a:pt x="244983" y="979678"/>
                    <a:pt x="227076" y="1017270"/>
                  </a:cubicBezTo>
                  <a:cubicBezTo>
                    <a:pt x="219456" y="1033145"/>
                    <a:pt x="200533" y="1039749"/>
                    <a:pt x="184785" y="1032256"/>
                  </a:cubicBezTo>
                  <a:cubicBezTo>
                    <a:pt x="169037" y="1024763"/>
                    <a:pt x="162306" y="1005713"/>
                    <a:pt x="169799" y="989965"/>
                  </a:cubicBezTo>
                  <a:close/>
                  <a:moveTo>
                    <a:pt x="298450" y="765556"/>
                  </a:moveTo>
                  <a:cubicBezTo>
                    <a:pt x="322707" y="729869"/>
                    <a:pt x="348234" y="694944"/>
                    <a:pt x="374904" y="661162"/>
                  </a:cubicBezTo>
                  <a:cubicBezTo>
                    <a:pt x="385826" y="647446"/>
                    <a:pt x="405765" y="645033"/>
                    <a:pt x="419481" y="655955"/>
                  </a:cubicBezTo>
                  <a:cubicBezTo>
                    <a:pt x="433197" y="666877"/>
                    <a:pt x="435610" y="686816"/>
                    <a:pt x="424688" y="700532"/>
                  </a:cubicBezTo>
                  <a:cubicBezTo>
                    <a:pt x="398907" y="733044"/>
                    <a:pt x="374396" y="766572"/>
                    <a:pt x="351028" y="801116"/>
                  </a:cubicBezTo>
                  <a:cubicBezTo>
                    <a:pt x="341249" y="815594"/>
                    <a:pt x="321437" y="819404"/>
                    <a:pt x="306959" y="809625"/>
                  </a:cubicBezTo>
                  <a:cubicBezTo>
                    <a:pt x="292481" y="799846"/>
                    <a:pt x="288671" y="780034"/>
                    <a:pt x="298450" y="765556"/>
                  </a:cubicBezTo>
                  <a:close/>
                  <a:moveTo>
                    <a:pt x="458851" y="562864"/>
                  </a:moveTo>
                  <a:cubicBezTo>
                    <a:pt x="488061" y="531114"/>
                    <a:pt x="518414" y="500507"/>
                    <a:pt x="549783" y="471043"/>
                  </a:cubicBezTo>
                  <a:cubicBezTo>
                    <a:pt x="562610" y="459105"/>
                    <a:pt x="582676" y="459740"/>
                    <a:pt x="594614" y="472440"/>
                  </a:cubicBezTo>
                  <a:cubicBezTo>
                    <a:pt x="606552" y="485140"/>
                    <a:pt x="605917" y="505333"/>
                    <a:pt x="593217" y="517271"/>
                  </a:cubicBezTo>
                  <a:cubicBezTo>
                    <a:pt x="562864" y="545719"/>
                    <a:pt x="533654" y="575183"/>
                    <a:pt x="505587" y="605790"/>
                  </a:cubicBezTo>
                  <a:cubicBezTo>
                    <a:pt x="493776" y="618744"/>
                    <a:pt x="473583" y="619506"/>
                    <a:pt x="460756" y="607695"/>
                  </a:cubicBezTo>
                  <a:cubicBezTo>
                    <a:pt x="447929" y="595884"/>
                    <a:pt x="447040" y="575691"/>
                    <a:pt x="458851" y="562864"/>
                  </a:cubicBezTo>
                  <a:close/>
                  <a:moveTo>
                    <a:pt x="647319" y="386080"/>
                  </a:moveTo>
                  <a:cubicBezTo>
                    <a:pt x="680847" y="359029"/>
                    <a:pt x="715391" y="333121"/>
                    <a:pt x="750824" y="308610"/>
                  </a:cubicBezTo>
                  <a:cubicBezTo>
                    <a:pt x="765302" y="298577"/>
                    <a:pt x="784987" y="302260"/>
                    <a:pt x="795020" y="316611"/>
                  </a:cubicBezTo>
                  <a:cubicBezTo>
                    <a:pt x="805053" y="330962"/>
                    <a:pt x="801370" y="350774"/>
                    <a:pt x="787019" y="360807"/>
                  </a:cubicBezTo>
                  <a:cubicBezTo>
                    <a:pt x="752856" y="384429"/>
                    <a:pt x="719582" y="409448"/>
                    <a:pt x="687324" y="435483"/>
                  </a:cubicBezTo>
                  <a:cubicBezTo>
                    <a:pt x="673735" y="446532"/>
                    <a:pt x="653669" y="444373"/>
                    <a:pt x="642620" y="430784"/>
                  </a:cubicBezTo>
                  <a:cubicBezTo>
                    <a:pt x="631571" y="417195"/>
                    <a:pt x="633730" y="397129"/>
                    <a:pt x="647319" y="386080"/>
                  </a:cubicBezTo>
                  <a:close/>
                  <a:moveTo>
                    <a:pt x="859790" y="238887"/>
                  </a:moveTo>
                  <a:cubicBezTo>
                    <a:pt x="896874" y="217043"/>
                    <a:pt x="934847" y="196596"/>
                    <a:pt x="973709" y="177546"/>
                  </a:cubicBezTo>
                  <a:cubicBezTo>
                    <a:pt x="989457" y="169799"/>
                    <a:pt x="1008507" y="176276"/>
                    <a:pt x="1016254" y="192024"/>
                  </a:cubicBezTo>
                  <a:cubicBezTo>
                    <a:pt x="1024001" y="207772"/>
                    <a:pt x="1017524" y="226822"/>
                    <a:pt x="1001776" y="234569"/>
                  </a:cubicBezTo>
                  <a:cubicBezTo>
                    <a:pt x="964438" y="252984"/>
                    <a:pt x="927862" y="272669"/>
                    <a:pt x="892048" y="293624"/>
                  </a:cubicBezTo>
                  <a:cubicBezTo>
                    <a:pt x="876935" y="302514"/>
                    <a:pt x="857504" y="297434"/>
                    <a:pt x="848614" y="282321"/>
                  </a:cubicBezTo>
                  <a:cubicBezTo>
                    <a:pt x="839724" y="267208"/>
                    <a:pt x="844804" y="247777"/>
                    <a:pt x="859917" y="238887"/>
                  </a:cubicBezTo>
                  <a:close/>
                  <a:moveTo>
                    <a:pt x="1091819" y="124968"/>
                  </a:moveTo>
                  <a:cubicBezTo>
                    <a:pt x="1131697" y="108966"/>
                    <a:pt x="1172337" y="94361"/>
                    <a:pt x="1213612" y="81280"/>
                  </a:cubicBezTo>
                  <a:cubicBezTo>
                    <a:pt x="1230376" y="75946"/>
                    <a:pt x="1248156" y="85217"/>
                    <a:pt x="1253490" y="101981"/>
                  </a:cubicBezTo>
                  <a:cubicBezTo>
                    <a:pt x="1258824" y="118745"/>
                    <a:pt x="1249553" y="136525"/>
                    <a:pt x="1232789" y="141859"/>
                  </a:cubicBezTo>
                  <a:cubicBezTo>
                    <a:pt x="1193038" y="154432"/>
                    <a:pt x="1153922" y="168529"/>
                    <a:pt x="1115568" y="184023"/>
                  </a:cubicBezTo>
                  <a:cubicBezTo>
                    <a:pt x="1099312" y="190500"/>
                    <a:pt x="1080770" y="182626"/>
                    <a:pt x="1074293" y="166370"/>
                  </a:cubicBezTo>
                  <a:cubicBezTo>
                    <a:pt x="1067816" y="150114"/>
                    <a:pt x="1075690" y="131572"/>
                    <a:pt x="1091946" y="125095"/>
                  </a:cubicBezTo>
                  <a:close/>
                  <a:moveTo>
                    <a:pt x="1338326" y="46863"/>
                  </a:moveTo>
                  <a:cubicBezTo>
                    <a:pt x="1380109" y="36957"/>
                    <a:pt x="1422400" y="28575"/>
                    <a:pt x="1465199" y="21844"/>
                  </a:cubicBezTo>
                  <a:cubicBezTo>
                    <a:pt x="1482471" y="19050"/>
                    <a:pt x="1498727" y="30861"/>
                    <a:pt x="1501521" y="48260"/>
                  </a:cubicBezTo>
                  <a:cubicBezTo>
                    <a:pt x="1504315" y="65659"/>
                    <a:pt x="1492504" y="81788"/>
                    <a:pt x="1475105" y="84582"/>
                  </a:cubicBezTo>
                  <a:cubicBezTo>
                    <a:pt x="1433830" y="91186"/>
                    <a:pt x="1393063" y="99187"/>
                    <a:pt x="1352804" y="108712"/>
                  </a:cubicBezTo>
                  <a:cubicBezTo>
                    <a:pt x="1335786" y="112776"/>
                    <a:pt x="1318641" y="102235"/>
                    <a:pt x="1314577" y="85090"/>
                  </a:cubicBezTo>
                  <a:cubicBezTo>
                    <a:pt x="1310513" y="67945"/>
                    <a:pt x="1321054" y="50927"/>
                    <a:pt x="1338199" y="46863"/>
                  </a:cubicBezTo>
                  <a:close/>
                  <a:moveTo>
                    <a:pt x="1593469" y="6223"/>
                  </a:moveTo>
                  <a:cubicBezTo>
                    <a:pt x="1636141" y="2667"/>
                    <a:pt x="1679194" y="635"/>
                    <a:pt x="1722628" y="127"/>
                  </a:cubicBezTo>
                  <a:cubicBezTo>
                    <a:pt x="1740154" y="0"/>
                    <a:pt x="1754505" y="13970"/>
                    <a:pt x="1754759" y="31496"/>
                  </a:cubicBezTo>
                  <a:cubicBezTo>
                    <a:pt x="1755013" y="49022"/>
                    <a:pt x="1740916" y="63373"/>
                    <a:pt x="1723390" y="63627"/>
                  </a:cubicBezTo>
                  <a:cubicBezTo>
                    <a:pt x="1681480" y="64008"/>
                    <a:pt x="1639951" y="66040"/>
                    <a:pt x="1598803" y="69469"/>
                  </a:cubicBezTo>
                  <a:cubicBezTo>
                    <a:pt x="1581277" y="70993"/>
                    <a:pt x="1566037" y="57912"/>
                    <a:pt x="1564513" y="40513"/>
                  </a:cubicBezTo>
                  <a:cubicBezTo>
                    <a:pt x="1562989" y="23114"/>
                    <a:pt x="1576070" y="7747"/>
                    <a:pt x="1593469" y="6223"/>
                  </a:cubicBezTo>
                  <a:close/>
                  <a:moveTo>
                    <a:pt x="1852041" y="3556"/>
                  </a:moveTo>
                  <a:cubicBezTo>
                    <a:pt x="1895348" y="6350"/>
                    <a:pt x="1938274" y="10668"/>
                    <a:pt x="1980692" y="16510"/>
                  </a:cubicBezTo>
                  <a:cubicBezTo>
                    <a:pt x="1998091" y="18923"/>
                    <a:pt x="2010156" y="34925"/>
                    <a:pt x="2007743" y="52324"/>
                  </a:cubicBezTo>
                  <a:cubicBezTo>
                    <a:pt x="2005330" y="69723"/>
                    <a:pt x="1989328" y="81788"/>
                    <a:pt x="1971929" y="79375"/>
                  </a:cubicBezTo>
                  <a:cubicBezTo>
                    <a:pt x="1931035" y="73787"/>
                    <a:pt x="1889760" y="69596"/>
                    <a:pt x="1847977" y="66929"/>
                  </a:cubicBezTo>
                  <a:cubicBezTo>
                    <a:pt x="1830451" y="65786"/>
                    <a:pt x="1817243" y="50800"/>
                    <a:pt x="1818259" y="33274"/>
                  </a:cubicBezTo>
                  <a:cubicBezTo>
                    <a:pt x="1819275" y="15748"/>
                    <a:pt x="1834515" y="2413"/>
                    <a:pt x="1852041" y="3556"/>
                  </a:cubicBezTo>
                  <a:close/>
                  <a:moveTo>
                    <a:pt x="2108073" y="38989"/>
                  </a:moveTo>
                  <a:cubicBezTo>
                    <a:pt x="2150491" y="48133"/>
                    <a:pt x="2192274" y="58801"/>
                    <a:pt x="2233422" y="70866"/>
                  </a:cubicBezTo>
                  <a:cubicBezTo>
                    <a:pt x="2250186" y="75819"/>
                    <a:pt x="2259838" y="93472"/>
                    <a:pt x="2254885" y="110236"/>
                  </a:cubicBezTo>
                  <a:cubicBezTo>
                    <a:pt x="2249932" y="127000"/>
                    <a:pt x="2232279" y="136652"/>
                    <a:pt x="2215515" y="131699"/>
                  </a:cubicBezTo>
                  <a:cubicBezTo>
                    <a:pt x="2175891" y="120015"/>
                    <a:pt x="2135632" y="109728"/>
                    <a:pt x="2094738" y="100965"/>
                  </a:cubicBezTo>
                  <a:cubicBezTo>
                    <a:pt x="2077593" y="97282"/>
                    <a:pt x="2066671" y="80391"/>
                    <a:pt x="2070354" y="63246"/>
                  </a:cubicBezTo>
                  <a:cubicBezTo>
                    <a:pt x="2074037" y="46101"/>
                    <a:pt x="2090928" y="35179"/>
                    <a:pt x="2108073" y="38862"/>
                  </a:cubicBezTo>
                  <a:close/>
                  <a:moveTo>
                    <a:pt x="2355977" y="111887"/>
                  </a:moveTo>
                  <a:cubicBezTo>
                    <a:pt x="2396490" y="127254"/>
                    <a:pt x="2436241" y="144018"/>
                    <a:pt x="2475103" y="162179"/>
                  </a:cubicBezTo>
                  <a:cubicBezTo>
                    <a:pt x="2490978" y="169545"/>
                    <a:pt x="2497836" y="188468"/>
                    <a:pt x="2490470" y="204343"/>
                  </a:cubicBezTo>
                  <a:cubicBezTo>
                    <a:pt x="2483104" y="220218"/>
                    <a:pt x="2464181" y="227076"/>
                    <a:pt x="2448306" y="219710"/>
                  </a:cubicBezTo>
                  <a:cubicBezTo>
                    <a:pt x="2410714" y="202184"/>
                    <a:pt x="2372487" y="186055"/>
                    <a:pt x="2333498" y="171323"/>
                  </a:cubicBezTo>
                  <a:cubicBezTo>
                    <a:pt x="2317115" y="165100"/>
                    <a:pt x="2308860" y="146812"/>
                    <a:pt x="2315083" y="130429"/>
                  </a:cubicBezTo>
                  <a:cubicBezTo>
                    <a:pt x="2321306" y="114046"/>
                    <a:pt x="2339594" y="105791"/>
                    <a:pt x="2355977" y="112014"/>
                  </a:cubicBezTo>
                  <a:close/>
                  <a:moveTo>
                    <a:pt x="2590292" y="221234"/>
                  </a:moveTo>
                  <a:cubicBezTo>
                    <a:pt x="2628011" y="242316"/>
                    <a:pt x="2664841" y="264795"/>
                    <a:pt x="2700655" y="288671"/>
                  </a:cubicBezTo>
                  <a:cubicBezTo>
                    <a:pt x="2715260" y="298323"/>
                    <a:pt x="2719324" y="318008"/>
                    <a:pt x="2709545" y="332613"/>
                  </a:cubicBezTo>
                  <a:cubicBezTo>
                    <a:pt x="2699766" y="347218"/>
                    <a:pt x="2680208" y="351282"/>
                    <a:pt x="2665603" y="341503"/>
                  </a:cubicBezTo>
                  <a:cubicBezTo>
                    <a:pt x="2631059" y="318643"/>
                    <a:pt x="2595499" y="296926"/>
                    <a:pt x="2559304" y="276606"/>
                  </a:cubicBezTo>
                  <a:cubicBezTo>
                    <a:pt x="2544064" y="267970"/>
                    <a:pt x="2538603" y="248666"/>
                    <a:pt x="2547112" y="233426"/>
                  </a:cubicBezTo>
                  <a:cubicBezTo>
                    <a:pt x="2555621" y="218186"/>
                    <a:pt x="2575052" y="212725"/>
                    <a:pt x="2590292" y="221234"/>
                  </a:cubicBezTo>
                  <a:close/>
                  <a:moveTo>
                    <a:pt x="2805811" y="363982"/>
                  </a:moveTo>
                  <a:cubicBezTo>
                    <a:pt x="2839847" y="390398"/>
                    <a:pt x="2872994" y="418084"/>
                    <a:pt x="2904998" y="446913"/>
                  </a:cubicBezTo>
                  <a:cubicBezTo>
                    <a:pt x="2918079" y="458597"/>
                    <a:pt x="2919095" y="478663"/>
                    <a:pt x="2907284" y="491744"/>
                  </a:cubicBezTo>
                  <a:cubicBezTo>
                    <a:pt x="2895473" y="504825"/>
                    <a:pt x="2875534" y="505841"/>
                    <a:pt x="2862453" y="494030"/>
                  </a:cubicBezTo>
                  <a:cubicBezTo>
                    <a:pt x="2831592" y="466217"/>
                    <a:pt x="2799715" y="439547"/>
                    <a:pt x="2766822" y="414147"/>
                  </a:cubicBezTo>
                  <a:cubicBezTo>
                    <a:pt x="2752979" y="403352"/>
                    <a:pt x="2750439" y="383413"/>
                    <a:pt x="2761234" y="369570"/>
                  </a:cubicBezTo>
                  <a:cubicBezTo>
                    <a:pt x="2772029" y="355727"/>
                    <a:pt x="2791968" y="353187"/>
                    <a:pt x="2805811" y="363982"/>
                  </a:cubicBezTo>
                  <a:close/>
                  <a:moveTo>
                    <a:pt x="2997835" y="536956"/>
                  </a:moveTo>
                  <a:cubicBezTo>
                    <a:pt x="3027680" y="568071"/>
                    <a:pt x="3056255" y="600329"/>
                    <a:pt x="3083814" y="633603"/>
                  </a:cubicBezTo>
                  <a:cubicBezTo>
                    <a:pt x="3094990" y="647192"/>
                    <a:pt x="3093085" y="667131"/>
                    <a:pt x="3079496" y="678307"/>
                  </a:cubicBezTo>
                  <a:cubicBezTo>
                    <a:pt x="3065907" y="689483"/>
                    <a:pt x="3045968" y="687578"/>
                    <a:pt x="3034792" y="673989"/>
                  </a:cubicBezTo>
                  <a:cubicBezTo>
                    <a:pt x="3008376" y="641858"/>
                    <a:pt x="2980690" y="610870"/>
                    <a:pt x="2951988" y="580898"/>
                  </a:cubicBezTo>
                  <a:cubicBezTo>
                    <a:pt x="2939923" y="568198"/>
                    <a:pt x="2940304" y="548132"/>
                    <a:pt x="2953004" y="536067"/>
                  </a:cubicBezTo>
                  <a:cubicBezTo>
                    <a:pt x="2965704" y="524002"/>
                    <a:pt x="2985770" y="524383"/>
                    <a:pt x="2997835" y="537083"/>
                  </a:cubicBezTo>
                  <a:close/>
                  <a:moveTo>
                    <a:pt x="3162300" y="736473"/>
                  </a:moveTo>
                  <a:cubicBezTo>
                    <a:pt x="3187192" y="771652"/>
                    <a:pt x="3210814" y="807720"/>
                    <a:pt x="3233039" y="844804"/>
                  </a:cubicBezTo>
                  <a:cubicBezTo>
                    <a:pt x="3242056" y="859790"/>
                    <a:pt x="3237230" y="879348"/>
                    <a:pt x="3222244" y="888365"/>
                  </a:cubicBezTo>
                  <a:cubicBezTo>
                    <a:pt x="3207258" y="897382"/>
                    <a:pt x="3187700" y="892556"/>
                    <a:pt x="3178683" y="877570"/>
                  </a:cubicBezTo>
                  <a:cubicBezTo>
                    <a:pt x="3157220" y="841883"/>
                    <a:pt x="3134487" y="807085"/>
                    <a:pt x="3110484" y="773176"/>
                  </a:cubicBezTo>
                  <a:cubicBezTo>
                    <a:pt x="3100324" y="758825"/>
                    <a:pt x="3103753" y="739013"/>
                    <a:pt x="3118104" y="728980"/>
                  </a:cubicBezTo>
                  <a:cubicBezTo>
                    <a:pt x="3132455" y="718947"/>
                    <a:pt x="3152267" y="722249"/>
                    <a:pt x="3162300" y="736600"/>
                  </a:cubicBezTo>
                  <a:close/>
                  <a:moveTo>
                    <a:pt x="3295523" y="958088"/>
                  </a:moveTo>
                  <a:cubicBezTo>
                    <a:pt x="3314827" y="996442"/>
                    <a:pt x="3332861" y="1035685"/>
                    <a:pt x="3349371" y="1075690"/>
                  </a:cubicBezTo>
                  <a:cubicBezTo>
                    <a:pt x="3356102" y="1091946"/>
                    <a:pt x="3348355" y="1110488"/>
                    <a:pt x="3332226" y="1117219"/>
                  </a:cubicBezTo>
                  <a:cubicBezTo>
                    <a:pt x="3316097" y="1123950"/>
                    <a:pt x="3297428" y="1116203"/>
                    <a:pt x="3290697" y="1100074"/>
                  </a:cubicBezTo>
                  <a:cubicBezTo>
                    <a:pt x="3274822" y="1061593"/>
                    <a:pt x="3257423" y="1023747"/>
                    <a:pt x="3238754" y="986790"/>
                  </a:cubicBezTo>
                  <a:cubicBezTo>
                    <a:pt x="3230880" y="971169"/>
                    <a:pt x="3237103" y="951992"/>
                    <a:pt x="3252851" y="944118"/>
                  </a:cubicBezTo>
                  <a:cubicBezTo>
                    <a:pt x="3268599" y="936244"/>
                    <a:pt x="3287649" y="942467"/>
                    <a:pt x="3295523" y="958215"/>
                  </a:cubicBezTo>
                  <a:close/>
                  <a:moveTo>
                    <a:pt x="3394329" y="1197102"/>
                  </a:moveTo>
                  <a:cubicBezTo>
                    <a:pt x="3407791" y="1237869"/>
                    <a:pt x="3419729" y="1279398"/>
                    <a:pt x="3430143" y="1321435"/>
                  </a:cubicBezTo>
                  <a:cubicBezTo>
                    <a:pt x="3434334" y="1338453"/>
                    <a:pt x="3423920" y="1355725"/>
                    <a:pt x="3406902" y="1359916"/>
                  </a:cubicBezTo>
                  <a:cubicBezTo>
                    <a:pt x="3389884" y="1364107"/>
                    <a:pt x="3372612" y="1353693"/>
                    <a:pt x="3368421" y="1336675"/>
                  </a:cubicBezTo>
                  <a:cubicBezTo>
                    <a:pt x="3358388" y="1296162"/>
                    <a:pt x="3346831" y="1256284"/>
                    <a:pt x="3334004" y="1216914"/>
                  </a:cubicBezTo>
                  <a:cubicBezTo>
                    <a:pt x="3328543" y="1200277"/>
                    <a:pt x="3337560" y="1182370"/>
                    <a:pt x="3354197" y="1176782"/>
                  </a:cubicBezTo>
                  <a:cubicBezTo>
                    <a:pt x="3370834" y="1171194"/>
                    <a:pt x="3388741" y="1180338"/>
                    <a:pt x="3394329" y="1196975"/>
                  </a:cubicBezTo>
                  <a:close/>
                  <a:moveTo>
                    <a:pt x="3456432" y="1447927"/>
                  </a:moveTo>
                  <a:cubicBezTo>
                    <a:pt x="3463544" y="1490218"/>
                    <a:pt x="3469259" y="1532890"/>
                    <a:pt x="3473323" y="1576197"/>
                  </a:cubicBezTo>
                  <a:cubicBezTo>
                    <a:pt x="3474974" y="1593596"/>
                    <a:pt x="3462147" y="1609090"/>
                    <a:pt x="3444621" y="1610741"/>
                  </a:cubicBezTo>
                  <a:cubicBezTo>
                    <a:pt x="3427095" y="1612392"/>
                    <a:pt x="3411728" y="1599565"/>
                    <a:pt x="3410077" y="1582039"/>
                  </a:cubicBezTo>
                  <a:cubicBezTo>
                    <a:pt x="3406140" y="1540383"/>
                    <a:pt x="3400679" y="1499235"/>
                    <a:pt x="3393821" y="1458468"/>
                  </a:cubicBezTo>
                  <a:cubicBezTo>
                    <a:pt x="3390900" y="1441196"/>
                    <a:pt x="3402584" y="1424813"/>
                    <a:pt x="3419856" y="1421892"/>
                  </a:cubicBezTo>
                  <a:cubicBezTo>
                    <a:pt x="3437128" y="1418971"/>
                    <a:pt x="3453511" y="1430655"/>
                    <a:pt x="3456432" y="1447927"/>
                  </a:cubicBezTo>
                  <a:close/>
                  <a:moveTo>
                    <a:pt x="3480689" y="1705229"/>
                  </a:moveTo>
                  <a:cubicBezTo>
                    <a:pt x="3480943" y="1717040"/>
                    <a:pt x="3481070" y="1728978"/>
                    <a:pt x="3481070" y="1740916"/>
                  </a:cubicBezTo>
                  <a:lnTo>
                    <a:pt x="3449320" y="1740916"/>
                  </a:lnTo>
                  <a:lnTo>
                    <a:pt x="3481070" y="1740916"/>
                  </a:lnTo>
                  <a:cubicBezTo>
                    <a:pt x="3481070" y="1772412"/>
                    <a:pt x="3480181" y="1803654"/>
                    <a:pt x="3478530" y="1834642"/>
                  </a:cubicBezTo>
                  <a:cubicBezTo>
                    <a:pt x="3477641" y="1852168"/>
                    <a:pt x="3462655" y="1865630"/>
                    <a:pt x="3445129" y="1864614"/>
                  </a:cubicBezTo>
                  <a:cubicBezTo>
                    <a:pt x="3427603" y="1863598"/>
                    <a:pt x="3414141" y="1848739"/>
                    <a:pt x="3415157" y="1831213"/>
                  </a:cubicBezTo>
                  <a:cubicBezTo>
                    <a:pt x="3416808" y="1801241"/>
                    <a:pt x="3417570" y="1771142"/>
                    <a:pt x="3417570" y="1740789"/>
                  </a:cubicBezTo>
                  <a:cubicBezTo>
                    <a:pt x="3417570" y="1729232"/>
                    <a:pt x="3417443" y="1717802"/>
                    <a:pt x="3417189" y="1706372"/>
                  </a:cubicBezTo>
                  <a:cubicBezTo>
                    <a:pt x="3416808" y="1688846"/>
                    <a:pt x="3430778" y="1674368"/>
                    <a:pt x="3448304" y="1673987"/>
                  </a:cubicBezTo>
                  <a:cubicBezTo>
                    <a:pt x="3465830" y="1673606"/>
                    <a:pt x="3480308" y="1687576"/>
                    <a:pt x="3480689" y="1705102"/>
                  </a:cubicBezTo>
                  <a:close/>
                  <a:moveTo>
                    <a:pt x="3466973" y="1963420"/>
                  </a:moveTo>
                  <a:cubicBezTo>
                    <a:pt x="3461512" y="2006473"/>
                    <a:pt x="3454400" y="2048891"/>
                    <a:pt x="3445891" y="2090928"/>
                  </a:cubicBezTo>
                  <a:cubicBezTo>
                    <a:pt x="3442335" y="2108073"/>
                    <a:pt x="3425571" y="2119249"/>
                    <a:pt x="3408426" y="2115693"/>
                  </a:cubicBezTo>
                  <a:cubicBezTo>
                    <a:pt x="3391281" y="2112137"/>
                    <a:pt x="3380105" y="2095373"/>
                    <a:pt x="3383661" y="2078228"/>
                  </a:cubicBezTo>
                  <a:cubicBezTo>
                    <a:pt x="3391916" y="2037842"/>
                    <a:pt x="3398774" y="1996821"/>
                    <a:pt x="3403981" y="1955419"/>
                  </a:cubicBezTo>
                  <a:cubicBezTo>
                    <a:pt x="3406140" y="1938020"/>
                    <a:pt x="3422142" y="1925701"/>
                    <a:pt x="3439541" y="1927987"/>
                  </a:cubicBezTo>
                  <a:cubicBezTo>
                    <a:pt x="3456940" y="1930273"/>
                    <a:pt x="3469259" y="1946148"/>
                    <a:pt x="3466973" y="1963547"/>
                  </a:cubicBezTo>
                  <a:close/>
                  <a:moveTo>
                    <a:pt x="3415284" y="2216785"/>
                  </a:moveTo>
                  <a:cubicBezTo>
                    <a:pt x="3403473" y="2258441"/>
                    <a:pt x="3390138" y="2299462"/>
                    <a:pt x="3375406" y="2339721"/>
                  </a:cubicBezTo>
                  <a:cubicBezTo>
                    <a:pt x="3369310" y="2356231"/>
                    <a:pt x="3351149" y="2364613"/>
                    <a:pt x="3334639" y="2358644"/>
                  </a:cubicBezTo>
                  <a:cubicBezTo>
                    <a:pt x="3318129" y="2352675"/>
                    <a:pt x="3309747" y="2334387"/>
                    <a:pt x="3315716" y="2317877"/>
                  </a:cubicBezTo>
                  <a:cubicBezTo>
                    <a:pt x="3329940" y="2279015"/>
                    <a:pt x="3342767" y="2239518"/>
                    <a:pt x="3354197" y="2199386"/>
                  </a:cubicBezTo>
                  <a:cubicBezTo>
                    <a:pt x="3359023" y="2182495"/>
                    <a:pt x="3376549" y="2172716"/>
                    <a:pt x="3393440" y="2177542"/>
                  </a:cubicBezTo>
                  <a:cubicBezTo>
                    <a:pt x="3410331" y="2182368"/>
                    <a:pt x="3420110" y="2199894"/>
                    <a:pt x="3415284" y="2216785"/>
                  </a:cubicBezTo>
                  <a:close/>
                  <a:moveTo>
                    <a:pt x="3326384" y="2459482"/>
                  </a:moveTo>
                  <a:cubicBezTo>
                    <a:pt x="3308477" y="2498852"/>
                    <a:pt x="3289173" y="2537460"/>
                    <a:pt x="3268599" y="2575179"/>
                  </a:cubicBezTo>
                  <a:cubicBezTo>
                    <a:pt x="3260217" y="2590546"/>
                    <a:pt x="3240913" y="2596261"/>
                    <a:pt x="3225546" y="2587752"/>
                  </a:cubicBezTo>
                  <a:cubicBezTo>
                    <a:pt x="3210179" y="2579243"/>
                    <a:pt x="3204464" y="2560066"/>
                    <a:pt x="3212973" y="2544699"/>
                  </a:cubicBezTo>
                  <a:cubicBezTo>
                    <a:pt x="3232912" y="2508377"/>
                    <a:pt x="3251454" y="2471166"/>
                    <a:pt x="3268599" y="2433320"/>
                  </a:cubicBezTo>
                  <a:cubicBezTo>
                    <a:pt x="3275838" y="2417318"/>
                    <a:pt x="3294634" y="2410333"/>
                    <a:pt x="3310636" y="2417572"/>
                  </a:cubicBezTo>
                  <a:cubicBezTo>
                    <a:pt x="3326638" y="2424811"/>
                    <a:pt x="3333623" y="2443607"/>
                    <a:pt x="3326384" y="2459609"/>
                  </a:cubicBezTo>
                  <a:close/>
                  <a:moveTo>
                    <a:pt x="3202305" y="2686304"/>
                  </a:moveTo>
                  <a:cubicBezTo>
                    <a:pt x="3178810" y="2722499"/>
                    <a:pt x="3154045" y="2757805"/>
                    <a:pt x="3128010" y="2792222"/>
                  </a:cubicBezTo>
                  <a:cubicBezTo>
                    <a:pt x="3117469" y="2806192"/>
                    <a:pt x="3097530" y="2808859"/>
                    <a:pt x="3083560" y="2798318"/>
                  </a:cubicBezTo>
                  <a:cubicBezTo>
                    <a:pt x="3069590" y="2787777"/>
                    <a:pt x="3066923" y="2767838"/>
                    <a:pt x="3077464" y="2753868"/>
                  </a:cubicBezTo>
                  <a:cubicBezTo>
                    <a:pt x="3102610" y="2720848"/>
                    <a:pt x="3126486" y="2686812"/>
                    <a:pt x="3149092" y="2651887"/>
                  </a:cubicBezTo>
                  <a:cubicBezTo>
                    <a:pt x="3158617" y="2637155"/>
                    <a:pt x="3178302" y="2632964"/>
                    <a:pt x="3193034" y="2642489"/>
                  </a:cubicBezTo>
                  <a:cubicBezTo>
                    <a:pt x="3207766" y="2652014"/>
                    <a:pt x="3211957" y="2671699"/>
                    <a:pt x="3202432" y="2686431"/>
                  </a:cubicBezTo>
                  <a:close/>
                  <a:moveTo>
                    <a:pt x="3046222" y="2892298"/>
                  </a:moveTo>
                  <a:cubicBezTo>
                    <a:pt x="3017647" y="2924683"/>
                    <a:pt x="2987929" y="2955925"/>
                    <a:pt x="2957195" y="2986024"/>
                  </a:cubicBezTo>
                  <a:cubicBezTo>
                    <a:pt x="2944622" y="2998216"/>
                    <a:pt x="2924556" y="2998089"/>
                    <a:pt x="2912237" y="2985516"/>
                  </a:cubicBezTo>
                  <a:cubicBezTo>
                    <a:pt x="2899918" y="2972943"/>
                    <a:pt x="2900172" y="2952877"/>
                    <a:pt x="2912745" y="2940558"/>
                  </a:cubicBezTo>
                  <a:cubicBezTo>
                    <a:pt x="2942463" y="2911475"/>
                    <a:pt x="2971038" y="2881376"/>
                    <a:pt x="2998597" y="2850261"/>
                  </a:cubicBezTo>
                  <a:cubicBezTo>
                    <a:pt x="3010154" y="2837053"/>
                    <a:pt x="3030220" y="2835910"/>
                    <a:pt x="3043428" y="2847467"/>
                  </a:cubicBezTo>
                  <a:cubicBezTo>
                    <a:pt x="3056636" y="2859024"/>
                    <a:pt x="3057779" y="2879090"/>
                    <a:pt x="3046222" y="2892298"/>
                  </a:cubicBezTo>
                  <a:close/>
                  <a:moveTo>
                    <a:pt x="2861437" y="3072892"/>
                  </a:moveTo>
                  <a:cubicBezTo>
                    <a:pt x="2828544" y="3100578"/>
                    <a:pt x="2794508" y="3127121"/>
                    <a:pt x="2759583" y="3152521"/>
                  </a:cubicBezTo>
                  <a:cubicBezTo>
                    <a:pt x="2745359" y="3162808"/>
                    <a:pt x="2725547" y="3159633"/>
                    <a:pt x="2715260" y="3145409"/>
                  </a:cubicBezTo>
                  <a:cubicBezTo>
                    <a:pt x="2704973" y="3131185"/>
                    <a:pt x="2708148" y="3111373"/>
                    <a:pt x="2722372" y="3101086"/>
                  </a:cubicBezTo>
                  <a:cubicBezTo>
                    <a:pt x="2756027" y="3076702"/>
                    <a:pt x="2788793" y="3051175"/>
                    <a:pt x="2820543" y="3024378"/>
                  </a:cubicBezTo>
                  <a:cubicBezTo>
                    <a:pt x="2834005" y="3013075"/>
                    <a:pt x="2853944" y="3014853"/>
                    <a:pt x="2865247" y="3028188"/>
                  </a:cubicBezTo>
                  <a:cubicBezTo>
                    <a:pt x="2876550" y="3041523"/>
                    <a:pt x="2874772" y="3061589"/>
                    <a:pt x="2861437" y="3072892"/>
                  </a:cubicBezTo>
                  <a:close/>
                  <a:moveTo>
                    <a:pt x="2652014" y="3224276"/>
                  </a:moveTo>
                  <a:cubicBezTo>
                    <a:pt x="2615311" y="3246882"/>
                    <a:pt x="2577846" y="3268091"/>
                    <a:pt x="2539492" y="3287903"/>
                  </a:cubicBezTo>
                  <a:cubicBezTo>
                    <a:pt x="2523871" y="3295904"/>
                    <a:pt x="2504821" y="3289808"/>
                    <a:pt x="2496693" y="3274314"/>
                  </a:cubicBezTo>
                  <a:cubicBezTo>
                    <a:pt x="2488565" y="3258820"/>
                    <a:pt x="2494788" y="3239643"/>
                    <a:pt x="2510282" y="3231515"/>
                  </a:cubicBezTo>
                  <a:cubicBezTo>
                    <a:pt x="2547239" y="3212338"/>
                    <a:pt x="2583434" y="3191891"/>
                    <a:pt x="2618740" y="3170174"/>
                  </a:cubicBezTo>
                  <a:cubicBezTo>
                    <a:pt x="2633726" y="3161030"/>
                    <a:pt x="2653284" y="3165602"/>
                    <a:pt x="2662428" y="3180588"/>
                  </a:cubicBezTo>
                  <a:cubicBezTo>
                    <a:pt x="2671572" y="3195574"/>
                    <a:pt x="2667000" y="3215132"/>
                    <a:pt x="2652014" y="3224276"/>
                  </a:cubicBezTo>
                  <a:close/>
                  <a:moveTo>
                    <a:pt x="2422398" y="3343021"/>
                  </a:moveTo>
                  <a:cubicBezTo>
                    <a:pt x="2382901" y="3359912"/>
                    <a:pt x="2342642" y="3375279"/>
                    <a:pt x="2301621" y="3389249"/>
                  </a:cubicBezTo>
                  <a:cubicBezTo>
                    <a:pt x="2284984" y="3394837"/>
                    <a:pt x="2266950" y="3386074"/>
                    <a:pt x="2261362" y="3369437"/>
                  </a:cubicBezTo>
                  <a:cubicBezTo>
                    <a:pt x="2255774" y="3352800"/>
                    <a:pt x="2264537" y="3334766"/>
                    <a:pt x="2281174" y="3329178"/>
                  </a:cubicBezTo>
                  <a:cubicBezTo>
                    <a:pt x="2320671" y="3315716"/>
                    <a:pt x="2359406" y="3300857"/>
                    <a:pt x="2397506" y="3284728"/>
                  </a:cubicBezTo>
                  <a:cubicBezTo>
                    <a:pt x="2413635" y="3277870"/>
                    <a:pt x="2432304" y="3285363"/>
                    <a:pt x="2439162" y="3301492"/>
                  </a:cubicBezTo>
                  <a:cubicBezTo>
                    <a:pt x="2446020" y="3317621"/>
                    <a:pt x="2438527" y="3336290"/>
                    <a:pt x="2422398" y="3343148"/>
                  </a:cubicBezTo>
                  <a:close/>
                  <a:moveTo>
                    <a:pt x="2177669" y="3426333"/>
                  </a:moveTo>
                  <a:cubicBezTo>
                    <a:pt x="2136140" y="3437001"/>
                    <a:pt x="2094103" y="3446272"/>
                    <a:pt x="2051431" y="3454019"/>
                  </a:cubicBezTo>
                  <a:cubicBezTo>
                    <a:pt x="2034159" y="3457067"/>
                    <a:pt x="2017649" y="3445637"/>
                    <a:pt x="2014601" y="3428365"/>
                  </a:cubicBezTo>
                  <a:cubicBezTo>
                    <a:pt x="2011553" y="3411093"/>
                    <a:pt x="2022983" y="3394583"/>
                    <a:pt x="2040255" y="3391535"/>
                  </a:cubicBezTo>
                  <a:cubicBezTo>
                    <a:pt x="2081403" y="3384169"/>
                    <a:pt x="2121916" y="3375279"/>
                    <a:pt x="2161921" y="3364865"/>
                  </a:cubicBezTo>
                  <a:cubicBezTo>
                    <a:pt x="2178939" y="3360420"/>
                    <a:pt x="2196211" y="3370707"/>
                    <a:pt x="2200656" y="3387598"/>
                  </a:cubicBezTo>
                  <a:cubicBezTo>
                    <a:pt x="2205101" y="3404489"/>
                    <a:pt x="2194814" y="3421888"/>
                    <a:pt x="2177923" y="3426333"/>
                  </a:cubicBezTo>
                  <a:close/>
                  <a:moveTo>
                    <a:pt x="1923542" y="3472180"/>
                  </a:moveTo>
                  <a:cubicBezTo>
                    <a:pt x="1880997" y="3476625"/>
                    <a:pt x="1838071" y="3479546"/>
                    <a:pt x="1794637" y="3480816"/>
                  </a:cubicBezTo>
                  <a:cubicBezTo>
                    <a:pt x="1777111" y="3481324"/>
                    <a:pt x="1762506" y="3467608"/>
                    <a:pt x="1761998" y="3450082"/>
                  </a:cubicBezTo>
                  <a:cubicBezTo>
                    <a:pt x="1761490" y="3432556"/>
                    <a:pt x="1775206" y="3417951"/>
                    <a:pt x="1792732" y="3417443"/>
                  </a:cubicBezTo>
                  <a:cubicBezTo>
                    <a:pt x="1834515" y="3416173"/>
                    <a:pt x="1876044" y="3413379"/>
                    <a:pt x="1916938" y="3409061"/>
                  </a:cubicBezTo>
                  <a:cubicBezTo>
                    <a:pt x="1934337" y="3407283"/>
                    <a:pt x="1949958" y="3419856"/>
                    <a:pt x="1951863" y="3437382"/>
                  </a:cubicBezTo>
                  <a:cubicBezTo>
                    <a:pt x="1953768" y="3454908"/>
                    <a:pt x="1941068" y="3470402"/>
                    <a:pt x="1923542" y="3472307"/>
                  </a:cubicBezTo>
                  <a:close/>
                  <a:moveTo>
                    <a:pt x="1665097" y="3480181"/>
                  </a:moveTo>
                  <a:cubicBezTo>
                    <a:pt x="1621663" y="3478276"/>
                    <a:pt x="1578737" y="3474847"/>
                    <a:pt x="1536192" y="3469894"/>
                  </a:cubicBezTo>
                  <a:cubicBezTo>
                    <a:pt x="1518793" y="3467862"/>
                    <a:pt x="1506347" y="3452114"/>
                    <a:pt x="1508379" y="3434715"/>
                  </a:cubicBezTo>
                  <a:cubicBezTo>
                    <a:pt x="1510411" y="3417316"/>
                    <a:pt x="1526159" y="3404870"/>
                    <a:pt x="1543558" y="3406902"/>
                  </a:cubicBezTo>
                  <a:cubicBezTo>
                    <a:pt x="1584579" y="3411728"/>
                    <a:pt x="1625981" y="3415030"/>
                    <a:pt x="1667764" y="3416808"/>
                  </a:cubicBezTo>
                  <a:cubicBezTo>
                    <a:pt x="1685290" y="3417570"/>
                    <a:pt x="1698879" y="3432429"/>
                    <a:pt x="1698117" y="3449955"/>
                  </a:cubicBezTo>
                  <a:cubicBezTo>
                    <a:pt x="1697355" y="3467481"/>
                    <a:pt x="1682496" y="3481070"/>
                    <a:pt x="1664970" y="3480308"/>
                  </a:cubicBezTo>
                  <a:close/>
                  <a:moveTo>
                    <a:pt x="1408303" y="3450209"/>
                  </a:moveTo>
                  <a:cubicBezTo>
                    <a:pt x="1365758" y="3441954"/>
                    <a:pt x="1323721" y="3432175"/>
                    <a:pt x="1282319" y="3420872"/>
                  </a:cubicBezTo>
                  <a:cubicBezTo>
                    <a:pt x="1265428" y="3416300"/>
                    <a:pt x="1255395" y="3398774"/>
                    <a:pt x="1260094" y="3381883"/>
                  </a:cubicBezTo>
                  <a:cubicBezTo>
                    <a:pt x="1264793" y="3364992"/>
                    <a:pt x="1282192" y="3354959"/>
                    <a:pt x="1299083" y="3359658"/>
                  </a:cubicBezTo>
                  <a:cubicBezTo>
                    <a:pt x="1338961" y="3370580"/>
                    <a:pt x="1379474" y="3379978"/>
                    <a:pt x="1420495" y="3387852"/>
                  </a:cubicBezTo>
                  <a:cubicBezTo>
                    <a:pt x="1437767" y="3391154"/>
                    <a:pt x="1448943" y="3407791"/>
                    <a:pt x="1445641" y="3425063"/>
                  </a:cubicBezTo>
                  <a:cubicBezTo>
                    <a:pt x="1442339" y="3442335"/>
                    <a:pt x="1425702" y="3453511"/>
                    <a:pt x="1408430" y="3450209"/>
                  </a:cubicBezTo>
                  <a:close/>
                  <a:moveTo>
                    <a:pt x="1159002" y="3382264"/>
                  </a:moveTo>
                  <a:cubicBezTo>
                    <a:pt x="1118235" y="3367786"/>
                    <a:pt x="1078103" y="3351784"/>
                    <a:pt x="1038860" y="3334512"/>
                  </a:cubicBezTo>
                  <a:cubicBezTo>
                    <a:pt x="1022858" y="3327400"/>
                    <a:pt x="1015619" y="3308731"/>
                    <a:pt x="1022604" y="3292602"/>
                  </a:cubicBezTo>
                  <a:cubicBezTo>
                    <a:pt x="1029589" y="3276473"/>
                    <a:pt x="1048385" y="3269361"/>
                    <a:pt x="1064514" y="3276346"/>
                  </a:cubicBezTo>
                  <a:cubicBezTo>
                    <a:pt x="1102360" y="3293110"/>
                    <a:pt x="1140968" y="3308477"/>
                    <a:pt x="1180338" y="3322320"/>
                  </a:cubicBezTo>
                  <a:cubicBezTo>
                    <a:pt x="1196848" y="3328162"/>
                    <a:pt x="1205484" y="3346323"/>
                    <a:pt x="1199642" y="3362833"/>
                  </a:cubicBezTo>
                  <a:cubicBezTo>
                    <a:pt x="1193800" y="3379343"/>
                    <a:pt x="1175639" y="3387979"/>
                    <a:pt x="1159129" y="3382137"/>
                  </a:cubicBezTo>
                  <a:close/>
                  <a:moveTo>
                    <a:pt x="922655" y="3277743"/>
                  </a:moveTo>
                  <a:cubicBezTo>
                    <a:pt x="884555" y="3257423"/>
                    <a:pt x="847217" y="3235706"/>
                    <a:pt x="810895" y="3212592"/>
                  </a:cubicBezTo>
                  <a:cubicBezTo>
                    <a:pt x="796036" y="3203194"/>
                    <a:pt x="791718" y="3183636"/>
                    <a:pt x="801116" y="3168777"/>
                  </a:cubicBezTo>
                  <a:cubicBezTo>
                    <a:pt x="810514" y="3153918"/>
                    <a:pt x="830072" y="3149600"/>
                    <a:pt x="844931" y="3158998"/>
                  </a:cubicBezTo>
                  <a:cubicBezTo>
                    <a:pt x="879983" y="3181223"/>
                    <a:pt x="915924" y="3202178"/>
                    <a:pt x="952627" y="3221736"/>
                  </a:cubicBezTo>
                  <a:cubicBezTo>
                    <a:pt x="968121" y="3229991"/>
                    <a:pt x="973963" y="3249168"/>
                    <a:pt x="965708" y="3264662"/>
                  </a:cubicBezTo>
                  <a:cubicBezTo>
                    <a:pt x="957453" y="3280156"/>
                    <a:pt x="938276" y="3285998"/>
                    <a:pt x="922782" y="3277743"/>
                  </a:cubicBezTo>
                  <a:close/>
                  <a:moveTo>
                    <a:pt x="703580" y="3138551"/>
                  </a:moveTo>
                  <a:cubicBezTo>
                    <a:pt x="668909" y="3112770"/>
                    <a:pt x="635254" y="3085846"/>
                    <a:pt x="602742" y="3057652"/>
                  </a:cubicBezTo>
                  <a:cubicBezTo>
                    <a:pt x="589534" y="3046222"/>
                    <a:pt x="588010" y="3026156"/>
                    <a:pt x="599440" y="3012821"/>
                  </a:cubicBezTo>
                  <a:cubicBezTo>
                    <a:pt x="610870" y="2999486"/>
                    <a:pt x="630936" y="2998089"/>
                    <a:pt x="644271" y="3009519"/>
                  </a:cubicBezTo>
                  <a:cubicBezTo>
                    <a:pt x="675640" y="3036697"/>
                    <a:pt x="708152" y="3062732"/>
                    <a:pt x="741426" y="3087497"/>
                  </a:cubicBezTo>
                  <a:cubicBezTo>
                    <a:pt x="755523" y="3097911"/>
                    <a:pt x="758444" y="3117850"/>
                    <a:pt x="748030" y="3131947"/>
                  </a:cubicBezTo>
                  <a:cubicBezTo>
                    <a:pt x="737616" y="3146044"/>
                    <a:pt x="717677" y="3148965"/>
                    <a:pt x="703580" y="3138551"/>
                  </a:cubicBezTo>
                  <a:close/>
                  <a:moveTo>
                    <a:pt x="508127" y="2969514"/>
                  </a:moveTo>
                  <a:cubicBezTo>
                    <a:pt x="477647" y="2939034"/>
                    <a:pt x="448437" y="2907411"/>
                    <a:pt x="420243" y="2874645"/>
                  </a:cubicBezTo>
                  <a:cubicBezTo>
                    <a:pt x="408813" y="2861310"/>
                    <a:pt x="410337" y="2841244"/>
                    <a:pt x="423672" y="2829814"/>
                  </a:cubicBezTo>
                  <a:cubicBezTo>
                    <a:pt x="437007" y="2818384"/>
                    <a:pt x="457073" y="2819908"/>
                    <a:pt x="468503" y="2833243"/>
                  </a:cubicBezTo>
                  <a:cubicBezTo>
                    <a:pt x="495554" y="2864739"/>
                    <a:pt x="523875" y="2895219"/>
                    <a:pt x="553212" y="2924683"/>
                  </a:cubicBezTo>
                  <a:cubicBezTo>
                    <a:pt x="565531" y="2937129"/>
                    <a:pt x="565531" y="2957195"/>
                    <a:pt x="553212" y="2969641"/>
                  </a:cubicBezTo>
                  <a:cubicBezTo>
                    <a:pt x="540893" y="2982087"/>
                    <a:pt x="520700" y="2981960"/>
                    <a:pt x="508254" y="2969641"/>
                  </a:cubicBezTo>
                  <a:close/>
                  <a:moveTo>
                    <a:pt x="339598" y="2773553"/>
                  </a:moveTo>
                  <a:cubicBezTo>
                    <a:pt x="313944" y="2738882"/>
                    <a:pt x="289687" y="2703322"/>
                    <a:pt x="266700" y="2666746"/>
                  </a:cubicBezTo>
                  <a:cubicBezTo>
                    <a:pt x="257302" y="2651887"/>
                    <a:pt x="261747" y="2632329"/>
                    <a:pt x="276606" y="2622931"/>
                  </a:cubicBezTo>
                  <a:cubicBezTo>
                    <a:pt x="291465" y="2613533"/>
                    <a:pt x="311023" y="2617978"/>
                    <a:pt x="320421" y="2632837"/>
                  </a:cubicBezTo>
                  <a:cubicBezTo>
                    <a:pt x="342646" y="2668016"/>
                    <a:pt x="366014" y="2702433"/>
                    <a:pt x="390652" y="2735834"/>
                  </a:cubicBezTo>
                  <a:cubicBezTo>
                    <a:pt x="401066" y="2749931"/>
                    <a:pt x="398145" y="2769870"/>
                    <a:pt x="383921" y="2780284"/>
                  </a:cubicBezTo>
                  <a:cubicBezTo>
                    <a:pt x="369697" y="2790698"/>
                    <a:pt x="349885" y="2787777"/>
                    <a:pt x="339471" y="2773553"/>
                  </a:cubicBezTo>
                  <a:close/>
                  <a:moveTo>
                    <a:pt x="201803" y="2554859"/>
                  </a:moveTo>
                  <a:cubicBezTo>
                    <a:pt x="181610" y="2516886"/>
                    <a:pt x="162814" y="2478024"/>
                    <a:pt x="145542" y="2438400"/>
                  </a:cubicBezTo>
                  <a:cubicBezTo>
                    <a:pt x="138557" y="2422398"/>
                    <a:pt x="145796" y="2403602"/>
                    <a:pt x="161925" y="2396617"/>
                  </a:cubicBezTo>
                  <a:cubicBezTo>
                    <a:pt x="178054" y="2389632"/>
                    <a:pt x="196723" y="2396871"/>
                    <a:pt x="203708" y="2413000"/>
                  </a:cubicBezTo>
                  <a:cubicBezTo>
                    <a:pt x="220472" y="2451100"/>
                    <a:pt x="238506" y="2488565"/>
                    <a:pt x="257937" y="2525141"/>
                  </a:cubicBezTo>
                  <a:cubicBezTo>
                    <a:pt x="266192" y="2540635"/>
                    <a:pt x="260223" y="2559812"/>
                    <a:pt x="244729" y="2568067"/>
                  </a:cubicBezTo>
                  <a:cubicBezTo>
                    <a:pt x="229235" y="2576322"/>
                    <a:pt x="210058" y="2570353"/>
                    <a:pt x="201803" y="2554859"/>
                  </a:cubicBezTo>
                  <a:close/>
                  <a:moveTo>
                    <a:pt x="98171" y="2318004"/>
                  </a:moveTo>
                  <a:cubicBezTo>
                    <a:pt x="83947" y="2277491"/>
                    <a:pt x="71120" y="2236343"/>
                    <a:pt x="59817" y="2194433"/>
                  </a:cubicBezTo>
                  <a:cubicBezTo>
                    <a:pt x="55245" y="2177542"/>
                    <a:pt x="65278" y="2160016"/>
                    <a:pt x="82169" y="2155571"/>
                  </a:cubicBezTo>
                  <a:cubicBezTo>
                    <a:pt x="99060" y="2151126"/>
                    <a:pt x="116586" y="2161032"/>
                    <a:pt x="121031" y="2177923"/>
                  </a:cubicBezTo>
                  <a:cubicBezTo>
                    <a:pt x="131826" y="2218182"/>
                    <a:pt x="144145" y="2257933"/>
                    <a:pt x="157988" y="2296922"/>
                  </a:cubicBezTo>
                  <a:cubicBezTo>
                    <a:pt x="163830" y="2313432"/>
                    <a:pt x="155067" y="2331593"/>
                    <a:pt x="138557" y="2337435"/>
                  </a:cubicBezTo>
                  <a:cubicBezTo>
                    <a:pt x="122047" y="2343277"/>
                    <a:pt x="103886" y="2334514"/>
                    <a:pt x="98044" y="2318004"/>
                  </a:cubicBezTo>
                  <a:close/>
                  <a:moveTo>
                    <a:pt x="30734" y="2068449"/>
                  </a:moveTo>
                  <a:cubicBezTo>
                    <a:pt x="22860" y="2026412"/>
                    <a:pt x="16256" y="1983740"/>
                    <a:pt x="11430" y="1940560"/>
                  </a:cubicBezTo>
                  <a:cubicBezTo>
                    <a:pt x="9398" y="1923161"/>
                    <a:pt x="21971" y="1907413"/>
                    <a:pt x="39370" y="1905381"/>
                  </a:cubicBezTo>
                  <a:cubicBezTo>
                    <a:pt x="56769" y="1903349"/>
                    <a:pt x="72517" y="1915922"/>
                    <a:pt x="74549" y="1933321"/>
                  </a:cubicBezTo>
                  <a:cubicBezTo>
                    <a:pt x="79248" y="1974850"/>
                    <a:pt x="85598" y="2015998"/>
                    <a:pt x="93345" y="2056511"/>
                  </a:cubicBezTo>
                  <a:cubicBezTo>
                    <a:pt x="96647" y="2073783"/>
                    <a:pt x="85344" y="2090420"/>
                    <a:pt x="68072" y="2093595"/>
                  </a:cubicBezTo>
                  <a:cubicBezTo>
                    <a:pt x="50800" y="2096770"/>
                    <a:pt x="34163" y="2085594"/>
                    <a:pt x="30988" y="2068322"/>
                  </a:cubicBezTo>
                  <a:close/>
                  <a:moveTo>
                    <a:pt x="1397" y="1811655"/>
                  </a:moveTo>
                  <a:cubicBezTo>
                    <a:pt x="508" y="1788033"/>
                    <a:pt x="0" y="1764284"/>
                    <a:pt x="0" y="1740408"/>
                  </a:cubicBezTo>
                  <a:lnTo>
                    <a:pt x="31750" y="1740408"/>
                  </a:lnTo>
                  <a:lnTo>
                    <a:pt x="58547" y="1757426"/>
                  </a:lnTo>
                  <a:cubicBezTo>
                    <a:pt x="51054" y="1769364"/>
                    <a:pt x="36449" y="1774825"/>
                    <a:pt x="22860" y="1770888"/>
                  </a:cubicBezTo>
                  <a:cubicBezTo>
                    <a:pt x="9271" y="1766951"/>
                    <a:pt x="0" y="1754632"/>
                    <a:pt x="0" y="1740535"/>
                  </a:cubicBezTo>
                  <a:cubicBezTo>
                    <a:pt x="0" y="1697101"/>
                    <a:pt x="1651" y="1653921"/>
                    <a:pt x="4699" y="1611249"/>
                  </a:cubicBezTo>
                  <a:cubicBezTo>
                    <a:pt x="5969" y="1593723"/>
                    <a:pt x="21209" y="1580642"/>
                    <a:pt x="38735" y="1581912"/>
                  </a:cubicBezTo>
                  <a:cubicBezTo>
                    <a:pt x="56261" y="1583182"/>
                    <a:pt x="69342" y="1598422"/>
                    <a:pt x="68072" y="1615948"/>
                  </a:cubicBezTo>
                  <a:cubicBezTo>
                    <a:pt x="65024" y="1657096"/>
                    <a:pt x="63500" y="1698625"/>
                    <a:pt x="63500" y="1740662"/>
                  </a:cubicBezTo>
                  <a:lnTo>
                    <a:pt x="31750" y="1740662"/>
                  </a:lnTo>
                  <a:lnTo>
                    <a:pt x="4953" y="1723517"/>
                  </a:lnTo>
                  <a:cubicBezTo>
                    <a:pt x="12446" y="1711579"/>
                    <a:pt x="27051" y="1706118"/>
                    <a:pt x="40640" y="1710055"/>
                  </a:cubicBezTo>
                  <a:cubicBezTo>
                    <a:pt x="54229" y="1713992"/>
                    <a:pt x="63500" y="1726438"/>
                    <a:pt x="63500" y="1740535"/>
                  </a:cubicBezTo>
                  <a:cubicBezTo>
                    <a:pt x="63500" y="1763522"/>
                    <a:pt x="64008" y="1786382"/>
                    <a:pt x="64897" y="1809115"/>
                  </a:cubicBezTo>
                  <a:cubicBezTo>
                    <a:pt x="65659" y="1826641"/>
                    <a:pt x="51943" y="1841373"/>
                    <a:pt x="34417" y="1842135"/>
                  </a:cubicBezTo>
                  <a:cubicBezTo>
                    <a:pt x="16891" y="1842897"/>
                    <a:pt x="2159" y="1829181"/>
                    <a:pt x="1397" y="1811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0" y="6032090"/>
            <a:ext cx="4526142" cy="4148776"/>
            <a:chOff x="0" y="0"/>
            <a:chExt cx="6034856" cy="553170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1000"/>
                  </a:srgbClr>
                </a:gs>
                <a:gs pos="100000">
                  <a:srgbClr val="FFC759">
                    <a:alpha val="25000"/>
                  </a:srgbClr>
                </a:gs>
              </a:gsLst>
              <a:lin ang="2849450"/>
            </a:gradFill>
          </p:spPr>
        </p:sp>
      </p:grpSp>
      <p:sp>
        <p:nvSpPr>
          <p:cNvPr name="AutoShape 44" id="44"/>
          <p:cNvSpPr/>
          <p:nvPr/>
        </p:nvSpPr>
        <p:spPr>
          <a:xfrm rot="22653">
            <a:off x="809562" y="5254136"/>
            <a:ext cx="5781801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rot="22653">
            <a:off x="11712267" y="5254136"/>
            <a:ext cx="5781801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6" id="46"/>
          <p:cNvGrpSpPr/>
          <p:nvPr/>
        </p:nvGrpSpPr>
        <p:grpSpPr>
          <a:xfrm rot="0">
            <a:off x="809625" y="1971572"/>
            <a:ext cx="4739745" cy="747065"/>
            <a:chOff x="0" y="0"/>
            <a:chExt cx="6319660" cy="99608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FFD505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App Preferences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754260" y="1971572"/>
            <a:ext cx="4739745" cy="747065"/>
            <a:chOff x="0" y="0"/>
            <a:chExt cx="6319660" cy="99608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10A957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Communication Reliance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09625" y="5612862"/>
            <a:ext cx="4609077" cy="1156640"/>
            <a:chOff x="0" y="0"/>
            <a:chExt cx="6145436" cy="154218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24700" y="41445"/>
              <a:ext cx="6096024" cy="1459286"/>
            </a:xfrm>
            <a:custGeom>
              <a:avLst/>
              <a:gdLst/>
              <a:ahLst/>
              <a:cxnLst/>
              <a:rect r="r" b="b" t="t" l="l"/>
              <a:pathLst>
                <a:path h="1459286" w="6096024">
                  <a:moveTo>
                    <a:pt x="0" y="729643"/>
                  </a:moveTo>
                  <a:cubicBezTo>
                    <a:pt x="0" y="326589"/>
                    <a:pt x="204143" y="0"/>
                    <a:pt x="455834" y="0"/>
                  </a:cubicBezTo>
                  <a:lnTo>
                    <a:pt x="5640189" y="0"/>
                  </a:lnTo>
                  <a:cubicBezTo>
                    <a:pt x="5892004" y="0"/>
                    <a:pt x="6096023" y="326589"/>
                    <a:pt x="6096023" y="729643"/>
                  </a:cubicBezTo>
                  <a:cubicBezTo>
                    <a:pt x="6096023" y="1132698"/>
                    <a:pt x="5892003" y="1459286"/>
                    <a:pt x="5640189" y="1459286"/>
                  </a:cubicBezTo>
                  <a:lnTo>
                    <a:pt x="455834" y="1459286"/>
                  </a:lnTo>
                  <a:cubicBezTo>
                    <a:pt x="204143" y="1459286"/>
                    <a:pt x="0" y="1132698"/>
                    <a:pt x="0" y="729643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145423" cy="1542177"/>
            </a:xfrm>
            <a:custGeom>
              <a:avLst/>
              <a:gdLst/>
              <a:ahLst/>
              <a:cxnLst/>
              <a:rect r="r" b="b" t="t" l="l"/>
              <a:pathLst>
                <a:path h="1542177" w="6145423">
                  <a:moveTo>
                    <a:pt x="0" y="771088"/>
                  </a:moveTo>
                  <a:cubicBezTo>
                    <a:pt x="0" y="343374"/>
                    <a:pt x="216246" y="0"/>
                    <a:pt x="480534" y="0"/>
                  </a:cubicBezTo>
                  <a:lnTo>
                    <a:pt x="5664889" y="0"/>
                  </a:lnTo>
                  <a:lnTo>
                    <a:pt x="5664889" y="41445"/>
                  </a:lnTo>
                  <a:lnTo>
                    <a:pt x="5664889" y="0"/>
                  </a:lnTo>
                  <a:cubicBezTo>
                    <a:pt x="5929177" y="0"/>
                    <a:pt x="6145423" y="343374"/>
                    <a:pt x="6145423" y="771088"/>
                  </a:cubicBezTo>
                  <a:lnTo>
                    <a:pt x="6120723" y="771088"/>
                  </a:lnTo>
                  <a:lnTo>
                    <a:pt x="6145423" y="771088"/>
                  </a:lnTo>
                  <a:lnTo>
                    <a:pt x="6120723" y="771088"/>
                  </a:lnTo>
                  <a:lnTo>
                    <a:pt x="6145423" y="771088"/>
                  </a:lnTo>
                  <a:cubicBezTo>
                    <a:pt x="6145423" y="1198803"/>
                    <a:pt x="5929177" y="1542177"/>
                    <a:pt x="5664889" y="1542177"/>
                  </a:cubicBezTo>
                  <a:lnTo>
                    <a:pt x="5664889" y="1500731"/>
                  </a:lnTo>
                  <a:lnTo>
                    <a:pt x="5664889" y="1542177"/>
                  </a:lnTo>
                  <a:lnTo>
                    <a:pt x="480534" y="1542177"/>
                  </a:lnTo>
                  <a:lnTo>
                    <a:pt x="480534" y="1500731"/>
                  </a:lnTo>
                  <a:lnTo>
                    <a:pt x="480534" y="1542177"/>
                  </a:lnTo>
                  <a:cubicBezTo>
                    <a:pt x="216246" y="1542177"/>
                    <a:pt x="0" y="1198803"/>
                    <a:pt x="0" y="771088"/>
                  </a:cubicBezTo>
                  <a:moveTo>
                    <a:pt x="49400" y="771088"/>
                  </a:moveTo>
                  <a:lnTo>
                    <a:pt x="24700" y="771088"/>
                  </a:lnTo>
                  <a:lnTo>
                    <a:pt x="49400" y="771088"/>
                  </a:lnTo>
                  <a:cubicBezTo>
                    <a:pt x="49400" y="1149276"/>
                    <a:pt x="241317" y="1459286"/>
                    <a:pt x="480534" y="1459286"/>
                  </a:cubicBezTo>
                  <a:lnTo>
                    <a:pt x="5664889" y="1459286"/>
                  </a:lnTo>
                  <a:cubicBezTo>
                    <a:pt x="5904106" y="1459286"/>
                    <a:pt x="6096024" y="1149276"/>
                    <a:pt x="6096024" y="771088"/>
                  </a:cubicBezTo>
                  <a:cubicBezTo>
                    <a:pt x="6096024" y="392901"/>
                    <a:pt x="5904106" y="82890"/>
                    <a:pt x="5664889" y="82890"/>
                  </a:cubicBezTo>
                  <a:lnTo>
                    <a:pt x="480534" y="82890"/>
                  </a:lnTo>
                  <a:lnTo>
                    <a:pt x="480534" y="41445"/>
                  </a:lnTo>
                  <a:lnTo>
                    <a:pt x="480534" y="82890"/>
                  </a:lnTo>
                  <a:cubicBezTo>
                    <a:pt x="241317" y="82890"/>
                    <a:pt x="49400" y="392901"/>
                    <a:pt x="49400" y="77108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6145436" cy="1570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Varied Disaster Awareness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754260" y="5612862"/>
            <a:ext cx="4739745" cy="747065"/>
            <a:chOff x="0" y="0"/>
            <a:chExt cx="6319660" cy="99608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25400" y="26769"/>
              <a:ext cx="6268847" cy="942542"/>
            </a:xfrm>
            <a:custGeom>
              <a:avLst/>
              <a:gdLst/>
              <a:ahLst/>
              <a:cxnLst/>
              <a:rect r="r" b="b" t="t" l="l"/>
              <a:pathLst>
                <a:path h="942542" w="6268847">
                  <a:moveTo>
                    <a:pt x="0" y="471271"/>
                  </a:moveTo>
                  <a:cubicBezTo>
                    <a:pt x="0" y="210941"/>
                    <a:pt x="209931" y="0"/>
                    <a:pt x="468757" y="0"/>
                  </a:cubicBezTo>
                  <a:lnTo>
                    <a:pt x="5800090" y="0"/>
                  </a:lnTo>
                  <a:cubicBezTo>
                    <a:pt x="6059043" y="0"/>
                    <a:pt x="6268847" y="210941"/>
                    <a:pt x="6268847" y="471271"/>
                  </a:cubicBezTo>
                  <a:cubicBezTo>
                    <a:pt x="6268847" y="731601"/>
                    <a:pt x="6059043" y="942542"/>
                    <a:pt x="5800090" y="942542"/>
                  </a:cubicBezTo>
                  <a:lnTo>
                    <a:pt x="468757" y="942542"/>
                  </a:lnTo>
                  <a:cubicBezTo>
                    <a:pt x="209931" y="942542"/>
                    <a:pt x="0" y="731601"/>
                    <a:pt x="0" y="471271"/>
                  </a:cubicBezTo>
                  <a:close/>
                </a:path>
              </a:pathLst>
            </a:custGeom>
            <a:solidFill>
              <a:srgbClr val="A259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319647" cy="996080"/>
            </a:xfrm>
            <a:custGeom>
              <a:avLst/>
              <a:gdLst/>
              <a:ahLst/>
              <a:cxnLst/>
              <a:rect r="r" b="b" t="t" l="l"/>
              <a:pathLst>
                <a:path h="996080" w="6319647">
                  <a:moveTo>
                    <a:pt x="0" y="498040"/>
                  </a:moveTo>
                  <a:cubicBezTo>
                    <a:pt x="0" y="221782"/>
                    <a:pt x="222377" y="0"/>
                    <a:pt x="494157" y="0"/>
                  </a:cubicBezTo>
                  <a:lnTo>
                    <a:pt x="5825490" y="0"/>
                  </a:lnTo>
                  <a:lnTo>
                    <a:pt x="5825490" y="26769"/>
                  </a:lnTo>
                  <a:lnTo>
                    <a:pt x="5825490" y="0"/>
                  </a:lnTo>
                  <a:cubicBezTo>
                    <a:pt x="6097270" y="0"/>
                    <a:pt x="6319647" y="221782"/>
                    <a:pt x="6319647" y="498040"/>
                  </a:cubicBezTo>
                  <a:lnTo>
                    <a:pt x="6294247" y="498040"/>
                  </a:lnTo>
                  <a:lnTo>
                    <a:pt x="6319647" y="498040"/>
                  </a:lnTo>
                  <a:lnTo>
                    <a:pt x="6294247" y="498040"/>
                  </a:lnTo>
                  <a:lnTo>
                    <a:pt x="6319647" y="498040"/>
                  </a:lnTo>
                  <a:cubicBezTo>
                    <a:pt x="6319647" y="774298"/>
                    <a:pt x="6097270" y="996080"/>
                    <a:pt x="5825490" y="996080"/>
                  </a:cubicBezTo>
                  <a:lnTo>
                    <a:pt x="5825490" y="969311"/>
                  </a:lnTo>
                  <a:lnTo>
                    <a:pt x="5825490" y="996080"/>
                  </a:lnTo>
                  <a:lnTo>
                    <a:pt x="494157" y="996080"/>
                  </a:lnTo>
                  <a:lnTo>
                    <a:pt x="494157" y="969311"/>
                  </a:lnTo>
                  <a:lnTo>
                    <a:pt x="494157" y="996080"/>
                  </a:lnTo>
                  <a:cubicBezTo>
                    <a:pt x="222377" y="996080"/>
                    <a:pt x="0" y="774298"/>
                    <a:pt x="0" y="498040"/>
                  </a:cubicBezTo>
                  <a:moveTo>
                    <a:pt x="50800" y="498040"/>
                  </a:moveTo>
                  <a:lnTo>
                    <a:pt x="25400" y="498040"/>
                  </a:lnTo>
                  <a:lnTo>
                    <a:pt x="50800" y="498040"/>
                  </a:lnTo>
                  <a:cubicBezTo>
                    <a:pt x="50800" y="742309"/>
                    <a:pt x="248158" y="942542"/>
                    <a:pt x="494157" y="942542"/>
                  </a:cubicBezTo>
                  <a:lnTo>
                    <a:pt x="5825490" y="942542"/>
                  </a:lnTo>
                  <a:cubicBezTo>
                    <a:pt x="6071489" y="942542"/>
                    <a:pt x="6268847" y="742309"/>
                    <a:pt x="6268847" y="498040"/>
                  </a:cubicBezTo>
                  <a:cubicBezTo>
                    <a:pt x="6268847" y="253772"/>
                    <a:pt x="6071489" y="53538"/>
                    <a:pt x="5825490" y="53538"/>
                  </a:cubicBezTo>
                  <a:lnTo>
                    <a:pt x="494157" y="53538"/>
                  </a:lnTo>
                  <a:lnTo>
                    <a:pt x="494157" y="26769"/>
                  </a:lnTo>
                  <a:lnTo>
                    <a:pt x="494157" y="53538"/>
                  </a:lnTo>
                  <a:cubicBezTo>
                    <a:pt x="248158" y="53538"/>
                    <a:pt x="50800" y="253772"/>
                    <a:pt x="50800" y="4980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6319660" cy="1024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Poppins Bold"/>
                </a:rPr>
                <a:t>Data Concerns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1241750" y="2948484"/>
            <a:ext cx="4643677" cy="193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96"/>
              </a:lnSpc>
              <a:spcBef>
                <a:spcPct val="0"/>
              </a:spcBef>
            </a:pPr>
            <a:r>
              <a:rPr lang="en-US" sz="2580" strike="noStrike" u="none">
                <a:solidFill>
                  <a:srgbClr val="000000"/>
                </a:solidFill>
                <a:latin typeface="Poppins Medium"/>
              </a:rPr>
              <a:t>A user-friendly and accessible mobile app with localized disaster alerts, guidance, and resources is desired.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68097" y="7068964"/>
            <a:ext cx="5445980" cy="153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96"/>
              </a:lnSpc>
              <a:spcBef>
                <a:spcPct val="0"/>
              </a:spcBef>
            </a:pPr>
            <a:r>
              <a:rPr lang="en-US" sz="2580" strike="noStrike" u="none">
                <a:solidFill>
                  <a:srgbClr val="000000"/>
                </a:solidFill>
                <a:latin typeface="Poppins Medium"/>
              </a:rPr>
              <a:t>Levels of disaster awareness and preparedness vary across regions and demographic groups.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712330" y="6616321"/>
            <a:ext cx="578167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3096"/>
              </a:lnSpc>
              <a:spcBef>
                <a:spcPct val="0"/>
              </a:spcBef>
            </a:pPr>
            <a:r>
              <a:rPr lang="en-US" sz="2580" strike="noStrike" u="none">
                <a:solidFill>
                  <a:srgbClr val="000000"/>
                </a:solidFill>
                <a:latin typeface="Poppins Medium"/>
              </a:rPr>
              <a:t>Concerns regarding data privacy, trust in technology, and the need for culturally sensitive content were identified.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2614690" y="2954007"/>
            <a:ext cx="491201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3096"/>
              </a:lnSpc>
              <a:spcBef>
                <a:spcPct val="0"/>
              </a:spcBef>
            </a:pPr>
            <a:r>
              <a:rPr lang="en-US" sz="2580" strike="noStrike" u="none">
                <a:solidFill>
                  <a:srgbClr val="000000"/>
                </a:solidFill>
                <a:latin typeface="Poppins Medium"/>
              </a:rPr>
              <a:t>Community networks and traditional communication channels play a strong role in disaster information dissemination.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7092382" y="3023900"/>
            <a:ext cx="446732" cy="446731"/>
          </a:xfrm>
          <a:custGeom>
            <a:avLst/>
            <a:gdLst/>
            <a:ahLst/>
            <a:cxnLst/>
            <a:rect r="r" b="b" t="t" l="l"/>
            <a:pathLst>
              <a:path h="446731" w="446732">
                <a:moveTo>
                  <a:pt x="0" y="0"/>
                </a:moveTo>
                <a:lnTo>
                  <a:pt x="446732" y="0"/>
                </a:lnTo>
                <a:lnTo>
                  <a:pt x="446732" y="446731"/>
                </a:lnTo>
                <a:lnTo>
                  <a:pt x="0" y="4467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7090612" y="6515644"/>
            <a:ext cx="446732" cy="448699"/>
          </a:xfrm>
          <a:custGeom>
            <a:avLst/>
            <a:gdLst/>
            <a:ahLst/>
            <a:cxnLst/>
            <a:rect r="r" b="b" t="t" l="l"/>
            <a:pathLst>
              <a:path h="448699" w="446732">
                <a:moveTo>
                  <a:pt x="0" y="0"/>
                </a:moveTo>
                <a:lnTo>
                  <a:pt x="446732" y="0"/>
                </a:lnTo>
                <a:lnTo>
                  <a:pt x="446732" y="448700"/>
                </a:lnTo>
                <a:lnTo>
                  <a:pt x="0" y="4487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0751687" y="3042594"/>
            <a:ext cx="446732" cy="409341"/>
          </a:xfrm>
          <a:custGeom>
            <a:avLst/>
            <a:gdLst/>
            <a:ahLst/>
            <a:cxnLst/>
            <a:rect r="r" b="b" t="t" l="l"/>
            <a:pathLst>
              <a:path h="409341" w="446732">
                <a:moveTo>
                  <a:pt x="0" y="0"/>
                </a:moveTo>
                <a:lnTo>
                  <a:pt x="446731" y="0"/>
                </a:lnTo>
                <a:lnTo>
                  <a:pt x="446731" y="409341"/>
                </a:lnTo>
                <a:lnTo>
                  <a:pt x="0" y="40934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751687" y="6605390"/>
            <a:ext cx="446731" cy="448698"/>
          </a:xfrm>
          <a:custGeom>
            <a:avLst/>
            <a:gdLst/>
            <a:ahLst/>
            <a:cxnLst/>
            <a:rect r="r" b="b" t="t" l="l"/>
            <a:pathLst>
              <a:path h="448698" w="446731">
                <a:moveTo>
                  <a:pt x="0" y="0"/>
                </a:moveTo>
                <a:lnTo>
                  <a:pt x="446731" y="0"/>
                </a:lnTo>
                <a:lnTo>
                  <a:pt x="446731" y="448698"/>
                </a:lnTo>
                <a:lnTo>
                  <a:pt x="0" y="4486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-2407944">
            <a:off x="16493181" y="1163434"/>
            <a:ext cx="1038314" cy="895098"/>
            <a:chOff x="0" y="0"/>
            <a:chExt cx="1384419" cy="1193464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384300" cy="1193419"/>
            </a:xfrm>
            <a:custGeom>
              <a:avLst/>
              <a:gdLst/>
              <a:ahLst/>
              <a:cxnLst/>
              <a:rect r="r" b="b" t="t" l="l"/>
              <a:pathLst>
                <a:path h="1193419" w="1384300">
                  <a:moveTo>
                    <a:pt x="0" y="1193419"/>
                  </a:moveTo>
                  <a:lnTo>
                    <a:pt x="692150" y="0"/>
                  </a:lnTo>
                  <a:lnTo>
                    <a:pt x="1384300" y="11934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72" id="72"/>
          <p:cNvSpPr/>
          <p:nvPr/>
        </p:nvSpPr>
        <p:spPr>
          <a:xfrm rot="1221756">
            <a:off x="16681465" y="1434146"/>
            <a:ext cx="1058671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rot="8384829">
            <a:off x="16768512" y="1943635"/>
            <a:ext cx="1064592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4" id="74"/>
          <p:cNvGrpSpPr/>
          <p:nvPr/>
        </p:nvGrpSpPr>
        <p:grpSpPr>
          <a:xfrm rot="0">
            <a:off x="16654058" y="1205437"/>
            <a:ext cx="130956" cy="130956"/>
            <a:chOff x="0" y="0"/>
            <a:chExt cx="174608" cy="17460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19050" y="19050"/>
              <a:ext cx="149860" cy="149860"/>
            </a:xfrm>
            <a:custGeom>
              <a:avLst/>
              <a:gdLst/>
              <a:ahLst/>
              <a:cxnLst/>
              <a:rect r="r" b="b" t="t" l="l"/>
              <a:pathLst>
                <a:path h="149860" w="149860">
                  <a:moveTo>
                    <a:pt x="0" y="74930"/>
                  </a:moveTo>
                  <a:cubicBezTo>
                    <a:pt x="0" y="33528"/>
                    <a:pt x="33528" y="0"/>
                    <a:pt x="74930" y="0"/>
                  </a:cubicBezTo>
                  <a:cubicBezTo>
                    <a:pt x="116332" y="0"/>
                    <a:pt x="149860" y="33528"/>
                    <a:pt x="149860" y="74930"/>
                  </a:cubicBezTo>
                  <a:cubicBezTo>
                    <a:pt x="149860" y="116332"/>
                    <a:pt x="116332" y="149860"/>
                    <a:pt x="74930" y="149860"/>
                  </a:cubicBezTo>
                  <a:cubicBezTo>
                    <a:pt x="33528" y="149860"/>
                    <a:pt x="0" y="116332"/>
                    <a:pt x="0" y="7493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87960" cy="187960"/>
            </a:xfrm>
            <a:custGeom>
              <a:avLst/>
              <a:gdLst/>
              <a:ahLst/>
              <a:cxnLst/>
              <a:rect r="r" b="b" t="t" l="l"/>
              <a:pathLst>
                <a:path h="187960" w="187960">
                  <a:moveTo>
                    <a:pt x="0" y="93980"/>
                  </a:moveTo>
                  <a:cubicBezTo>
                    <a:pt x="0" y="42037"/>
                    <a:pt x="42037" y="0"/>
                    <a:pt x="93980" y="0"/>
                  </a:cubicBezTo>
                  <a:lnTo>
                    <a:pt x="93980" y="19050"/>
                  </a:lnTo>
                  <a:lnTo>
                    <a:pt x="93980" y="0"/>
                  </a:lnTo>
                  <a:cubicBezTo>
                    <a:pt x="145796" y="0"/>
                    <a:pt x="187960" y="42037"/>
                    <a:pt x="187960" y="93980"/>
                  </a:cubicBezTo>
                  <a:lnTo>
                    <a:pt x="168910" y="93980"/>
                  </a:lnTo>
                  <a:lnTo>
                    <a:pt x="187960" y="93980"/>
                  </a:lnTo>
                  <a:cubicBezTo>
                    <a:pt x="187960" y="145796"/>
                    <a:pt x="145923" y="187960"/>
                    <a:pt x="93980" y="187960"/>
                  </a:cubicBezTo>
                  <a:lnTo>
                    <a:pt x="93980" y="168910"/>
                  </a:lnTo>
                  <a:lnTo>
                    <a:pt x="93980" y="187960"/>
                  </a:lnTo>
                  <a:cubicBezTo>
                    <a:pt x="42037" y="187833"/>
                    <a:pt x="0" y="145796"/>
                    <a:pt x="0" y="93980"/>
                  </a:cubicBezTo>
                  <a:lnTo>
                    <a:pt x="19050" y="93980"/>
                  </a:lnTo>
                  <a:lnTo>
                    <a:pt x="38100" y="93980"/>
                  </a:lnTo>
                  <a:lnTo>
                    <a:pt x="19050" y="93980"/>
                  </a:lnTo>
                  <a:lnTo>
                    <a:pt x="0" y="93980"/>
                  </a:lnTo>
                  <a:moveTo>
                    <a:pt x="38100" y="93980"/>
                  </a:moveTo>
                  <a:cubicBezTo>
                    <a:pt x="38100" y="104521"/>
                    <a:pt x="29591" y="113030"/>
                    <a:pt x="19050" y="113030"/>
                  </a:cubicBezTo>
                  <a:cubicBezTo>
                    <a:pt x="8509" y="113030"/>
                    <a:pt x="0" y="104394"/>
                    <a:pt x="0" y="93980"/>
                  </a:cubicBezTo>
                  <a:cubicBezTo>
                    <a:pt x="0" y="83566"/>
                    <a:pt x="8509" y="74930"/>
                    <a:pt x="19050" y="74930"/>
                  </a:cubicBezTo>
                  <a:cubicBezTo>
                    <a:pt x="29591" y="74930"/>
                    <a:pt x="38100" y="83439"/>
                    <a:pt x="38100" y="93980"/>
                  </a:cubicBezTo>
                  <a:cubicBezTo>
                    <a:pt x="38100" y="124841"/>
                    <a:pt x="63119" y="149860"/>
                    <a:pt x="93980" y="149860"/>
                  </a:cubicBezTo>
                  <a:cubicBezTo>
                    <a:pt x="124841" y="149860"/>
                    <a:pt x="149860" y="124841"/>
                    <a:pt x="149860" y="93980"/>
                  </a:cubicBezTo>
                  <a:cubicBezTo>
                    <a:pt x="149860" y="63119"/>
                    <a:pt x="124714" y="38100"/>
                    <a:pt x="93980" y="38100"/>
                  </a:cubicBezTo>
                  <a:lnTo>
                    <a:pt x="93980" y="19050"/>
                  </a:lnTo>
                  <a:lnTo>
                    <a:pt x="93980" y="38100"/>
                  </a:lnTo>
                  <a:cubicBezTo>
                    <a:pt x="63119" y="38100"/>
                    <a:pt x="38100" y="63119"/>
                    <a:pt x="38100" y="9398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6851725" y="2212422"/>
            <a:ext cx="130956" cy="130956"/>
            <a:chOff x="0" y="0"/>
            <a:chExt cx="174608" cy="17460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19050" y="19050"/>
              <a:ext cx="149860" cy="149860"/>
            </a:xfrm>
            <a:custGeom>
              <a:avLst/>
              <a:gdLst/>
              <a:ahLst/>
              <a:cxnLst/>
              <a:rect r="r" b="b" t="t" l="l"/>
              <a:pathLst>
                <a:path h="149860" w="149860">
                  <a:moveTo>
                    <a:pt x="0" y="74930"/>
                  </a:moveTo>
                  <a:cubicBezTo>
                    <a:pt x="0" y="33528"/>
                    <a:pt x="33528" y="0"/>
                    <a:pt x="74930" y="0"/>
                  </a:cubicBezTo>
                  <a:cubicBezTo>
                    <a:pt x="116332" y="0"/>
                    <a:pt x="149860" y="33528"/>
                    <a:pt x="149860" y="74930"/>
                  </a:cubicBezTo>
                  <a:cubicBezTo>
                    <a:pt x="149860" y="116332"/>
                    <a:pt x="116332" y="149860"/>
                    <a:pt x="74930" y="149860"/>
                  </a:cubicBezTo>
                  <a:cubicBezTo>
                    <a:pt x="33528" y="149860"/>
                    <a:pt x="0" y="116332"/>
                    <a:pt x="0" y="7493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87960" cy="187960"/>
            </a:xfrm>
            <a:custGeom>
              <a:avLst/>
              <a:gdLst/>
              <a:ahLst/>
              <a:cxnLst/>
              <a:rect r="r" b="b" t="t" l="l"/>
              <a:pathLst>
                <a:path h="187960" w="187960">
                  <a:moveTo>
                    <a:pt x="0" y="93980"/>
                  </a:moveTo>
                  <a:cubicBezTo>
                    <a:pt x="0" y="42037"/>
                    <a:pt x="42037" y="0"/>
                    <a:pt x="93980" y="0"/>
                  </a:cubicBezTo>
                  <a:lnTo>
                    <a:pt x="93980" y="19050"/>
                  </a:lnTo>
                  <a:lnTo>
                    <a:pt x="93980" y="0"/>
                  </a:lnTo>
                  <a:cubicBezTo>
                    <a:pt x="145796" y="0"/>
                    <a:pt x="187960" y="42037"/>
                    <a:pt x="187960" y="93980"/>
                  </a:cubicBezTo>
                  <a:lnTo>
                    <a:pt x="168910" y="93980"/>
                  </a:lnTo>
                  <a:lnTo>
                    <a:pt x="187960" y="93980"/>
                  </a:lnTo>
                  <a:cubicBezTo>
                    <a:pt x="187960" y="145796"/>
                    <a:pt x="145923" y="187960"/>
                    <a:pt x="93980" y="187960"/>
                  </a:cubicBezTo>
                  <a:lnTo>
                    <a:pt x="93980" y="168910"/>
                  </a:lnTo>
                  <a:lnTo>
                    <a:pt x="93980" y="187960"/>
                  </a:lnTo>
                  <a:cubicBezTo>
                    <a:pt x="42037" y="187833"/>
                    <a:pt x="0" y="145796"/>
                    <a:pt x="0" y="93980"/>
                  </a:cubicBezTo>
                  <a:lnTo>
                    <a:pt x="19050" y="93980"/>
                  </a:lnTo>
                  <a:lnTo>
                    <a:pt x="38100" y="93980"/>
                  </a:lnTo>
                  <a:lnTo>
                    <a:pt x="19050" y="93980"/>
                  </a:lnTo>
                  <a:lnTo>
                    <a:pt x="0" y="93980"/>
                  </a:lnTo>
                  <a:moveTo>
                    <a:pt x="38100" y="93980"/>
                  </a:moveTo>
                  <a:cubicBezTo>
                    <a:pt x="38100" y="104521"/>
                    <a:pt x="29591" y="113030"/>
                    <a:pt x="19050" y="113030"/>
                  </a:cubicBezTo>
                  <a:cubicBezTo>
                    <a:pt x="8509" y="113030"/>
                    <a:pt x="0" y="104394"/>
                    <a:pt x="0" y="93980"/>
                  </a:cubicBezTo>
                  <a:cubicBezTo>
                    <a:pt x="0" y="83566"/>
                    <a:pt x="8509" y="74930"/>
                    <a:pt x="19050" y="74930"/>
                  </a:cubicBezTo>
                  <a:cubicBezTo>
                    <a:pt x="29591" y="74930"/>
                    <a:pt x="38100" y="83439"/>
                    <a:pt x="38100" y="93980"/>
                  </a:cubicBezTo>
                  <a:cubicBezTo>
                    <a:pt x="38100" y="124841"/>
                    <a:pt x="63119" y="149860"/>
                    <a:pt x="93980" y="149860"/>
                  </a:cubicBezTo>
                  <a:cubicBezTo>
                    <a:pt x="124841" y="149860"/>
                    <a:pt x="149860" y="124841"/>
                    <a:pt x="149860" y="93980"/>
                  </a:cubicBezTo>
                  <a:cubicBezTo>
                    <a:pt x="149860" y="63119"/>
                    <a:pt x="124714" y="38100"/>
                    <a:pt x="93980" y="38100"/>
                  </a:cubicBezTo>
                  <a:lnTo>
                    <a:pt x="93980" y="19050"/>
                  </a:lnTo>
                  <a:lnTo>
                    <a:pt x="93980" y="38100"/>
                  </a:lnTo>
                  <a:cubicBezTo>
                    <a:pt x="63119" y="38100"/>
                    <a:pt x="38100" y="63119"/>
                    <a:pt x="38100" y="9398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0" id="80" descr="Cursor with solid fill"/>
          <p:cNvSpPr/>
          <p:nvPr/>
        </p:nvSpPr>
        <p:spPr>
          <a:xfrm flipH="false" flipV="false" rot="5400000">
            <a:off x="570789" y="5967249"/>
            <a:ext cx="895038" cy="895038"/>
          </a:xfrm>
          <a:custGeom>
            <a:avLst/>
            <a:gdLst/>
            <a:ahLst/>
            <a:cxnLst/>
            <a:rect r="r" b="b" t="t" l="l"/>
            <a:pathLst>
              <a:path h="895038" w="895038">
                <a:moveTo>
                  <a:pt x="0" y="0"/>
                </a:moveTo>
                <a:lnTo>
                  <a:pt x="895038" y="0"/>
                </a:lnTo>
                <a:lnTo>
                  <a:pt x="895038" y="895038"/>
                </a:lnTo>
                <a:lnTo>
                  <a:pt x="0" y="8950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8764173" y="4641582"/>
            <a:ext cx="812980" cy="820143"/>
          </a:xfrm>
          <a:custGeom>
            <a:avLst/>
            <a:gdLst/>
            <a:ahLst/>
            <a:cxnLst/>
            <a:rect r="r" b="b" t="t" l="l"/>
            <a:pathLst>
              <a:path h="820143" w="812980">
                <a:moveTo>
                  <a:pt x="0" y="0"/>
                </a:moveTo>
                <a:lnTo>
                  <a:pt x="812981" y="0"/>
                </a:lnTo>
                <a:lnTo>
                  <a:pt x="812981" y="820143"/>
                </a:lnTo>
                <a:lnTo>
                  <a:pt x="0" y="82014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870164"/>
            <a:ext cx="4526142" cy="4148776"/>
            <a:chOff x="0" y="0"/>
            <a:chExt cx="6034856" cy="553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1000"/>
                  </a:srgbClr>
                </a:gs>
                <a:gs pos="100000">
                  <a:srgbClr val="A259FF">
                    <a:alpha val="25000"/>
                  </a:srgbClr>
                </a:gs>
              </a:gsLst>
              <a:lin ang="2849450"/>
            </a:gradFill>
          </p:spPr>
        </p:sp>
      </p:grpSp>
      <p:grpSp>
        <p:nvGrpSpPr>
          <p:cNvPr name="Group 4" id="4"/>
          <p:cNvGrpSpPr/>
          <p:nvPr/>
        </p:nvGrpSpPr>
        <p:grpSpPr>
          <a:xfrm rot="9258659">
            <a:off x="15679479" y="-1730895"/>
            <a:ext cx="3553416" cy="3257151"/>
            <a:chOff x="0" y="0"/>
            <a:chExt cx="6034856" cy="55317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92215" y="1518536"/>
            <a:ext cx="4116888" cy="6644161"/>
            <a:chOff x="0" y="0"/>
            <a:chExt cx="6991816" cy="112839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6941058" cy="11233150"/>
            </a:xfrm>
            <a:custGeom>
              <a:avLst/>
              <a:gdLst/>
              <a:ahLst/>
              <a:cxnLst/>
              <a:rect r="r" b="b" t="t" l="l"/>
              <a:pathLst>
                <a:path h="11233150" w="6941058">
                  <a:moveTo>
                    <a:pt x="0" y="574167"/>
                  </a:moveTo>
                  <a:cubicBezTo>
                    <a:pt x="0" y="257048"/>
                    <a:pt x="256413" y="0"/>
                    <a:pt x="572643" y="0"/>
                  </a:cubicBezTo>
                  <a:lnTo>
                    <a:pt x="6368415" y="0"/>
                  </a:lnTo>
                  <a:cubicBezTo>
                    <a:pt x="6684645" y="0"/>
                    <a:pt x="6941058" y="257048"/>
                    <a:pt x="6941058" y="574167"/>
                  </a:cubicBezTo>
                  <a:lnTo>
                    <a:pt x="6941058" y="10658983"/>
                  </a:lnTo>
                  <a:cubicBezTo>
                    <a:pt x="6941058" y="10976101"/>
                    <a:pt x="6684645" y="11233150"/>
                    <a:pt x="6368415" y="11233150"/>
                  </a:cubicBezTo>
                  <a:lnTo>
                    <a:pt x="572643" y="11233150"/>
                  </a:lnTo>
                  <a:cubicBezTo>
                    <a:pt x="256413" y="11233150"/>
                    <a:pt x="0" y="10976102"/>
                    <a:pt x="0" y="106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1858" cy="11283950"/>
            </a:xfrm>
            <a:custGeom>
              <a:avLst/>
              <a:gdLst/>
              <a:ahLst/>
              <a:cxnLst/>
              <a:rect r="r" b="b" t="t" l="l"/>
              <a:pathLst>
                <a:path h="11283950" w="6991858">
                  <a:moveTo>
                    <a:pt x="0" y="599567"/>
                  </a:moveTo>
                  <a:cubicBezTo>
                    <a:pt x="0" y="268478"/>
                    <a:pt x="267716" y="0"/>
                    <a:pt x="598043" y="0"/>
                  </a:cubicBezTo>
                  <a:lnTo>
                    <a:pt x="6393815" y="0"/>
                  </a:lnTo>
                  <a:lnTo>
                    <a:pt x="6393815" y="25400"/>
                  </a:lnTo>
                  <a:lnTo>
                    <a:pt x="6393815" y="0"/>
                  </a:lnTo>
                  <a:cubicBezTo>
                    <a:pt x="6724142" y="0"/>
                    <a:pt x="6991858" y="268478"/>
                    <a:pt x="6991858" y="599567"/>
                  </a:cubicBezTo>
                  <a:lnTo>
                    <a:pt x="6966458" y="599567"/>
                  </a:lnTo>
                  <a:lnTo>
                    <a:pt x="6991858" y="599567"/>
                  </a:lnTo>
                  <a:lnTo>
                    <a:pt x="6991858" y="10684383"/>
                  </a:lnTo>
                  <a:lnTo>
                    <a:pt x="6966458" y="10684383"/>
                  </a:lnTo>
                  <a:lnTo>
                    <a:pt x="6991858" y="10684383"/>
                  </a:lnTo>
                  <a:cubicBezTo>
                    <a:pt x="6991858" y="11015472"/>
                    <a:pt x="6724142" y="11283950"/>
                    <a:pt x="6393815" y="11283950"/>
                  </a:cubicBezTo>
                  <a:lnTo>
                    <a:pt x="6393815" y="11258550"/>
                  </a:lnTo>
                  <a:lnTo>
                    <a:pt x="6393815" y="11283950"/>
                  </a:lnTo>
                  <a:lnTo>
                    <a:pt x="598043" y="11283950"/>
                  </a:lnTo>
                  <a:lnTo>
                    <a:pt x="598043" y="11258550"/>
                  </a:lnTo>
                  <a:lnTo>
                    <a:pt x="598043" y="11283950"/>
                  </a:lnTo>
                  <a:cubicBezTo>
                    <a:pt x="267716" y="11283950"/>
                    <a:pt x="0" y="11015472"/>
                    <a:pt x="0" y="10684383"/>
                  </a:cubicBezTo>
                  <a:lnTo>
                    <a:pt x="0" y="599567"/>
                  </a:lnTo>
                  <a:lnTo>
                    <a:pt x="25400" y="599567"/>
                  </a:lnTo>
                  <a:lnTo>
                    <a:pt x="0" y="599567"/>
                  </a:lnTo>
                  <a:moveTo>
                    <a:pt x="50800" y="599567"/>
                  </a:moveTo>
                  <a:lnTo>
                    <a:pt x="50800" y="10684383"/>
                  </a:lnTo>
                  <a:lnTo>
                    <a:pt x="25400" y="10684383"/>
                  </a:lnTo>
                  <a:lnTo>
                    <a:pt x="50800" y="10684383"/>
                  </a:lnTo>
                  <a:cubicBezTo>
                    <a:pt x="50800" y="10987532"/>
                    <a:pt x="295910" y="11233150"/>
                    <a:pt x="598043" y="11233150"/>
                  </a:cubicBezTo>
                  <a:lnTo>
                    <a:pt x="6393815" y="11233150"/>
                  </a:lnTo>
                  <a:cubicBezTo>
                    <a:pt x="6695948" y="11233150"/>
                    <a:pt x="6941058" y="10987532"/>
                    <a:pt x="6941058" y="10684383"/>
                  </a:cubicBezTo>
                  <a:lnTo>
                    <a:pt x="6941058" y="599567"/>
                  </a:lnTo>
                  <a:cubicBezTo>
                    <a:pt x="6941058" y="296418"/>
                    <a:pt x="6695948" y="50800"/>
                    <a:pt x="6393815" y="50800"/>
                  </a:cubicBezTo>
                  <a:lnTo>
                    <a:pt x="598043" y="50800"/>
                  </a:lnTo>
                  <a:lnTo>
                    <a:pt x="598043" y="25400"/>
                  </a:lnTo>
                  <a:lnTo>
                    <a:pt x="598043" y="50800"/>
                  </a:lnTo>
                  <a:cubicBezTo>
                    <a:pt x="295910" y="50800"/>
                    <a:pt x="50800" y="296418"/>
                    <a:pt x="50800" y="5995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47799" y="4399282"/>
            <a:ext cx="3051014" cy="109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2"/>
              </a:lnSpc>
              <a:spcBef>
                <a:spcPct val="0"/>
              </a:spcBef>
            </a:pPr>
            <a:r>
              <a:rPr lang="en-US" sz="3881" strike="noStrike" u="none">
                <a:solidFill>
                  <a:srgbClr val="000000"/>
                </a:solidFill>
                <a:latin typeface="Poppins Medium"/>
              </a:rPr>
              <a:t>General Public</a:t>
            </a:r>
          </a:p>
        </p:txBody>
      </p:sp>
      <p:sp>
        <p:nvSpPr>
          <p:cNvPr name="Freeform 10" id="10" descr="A person smiling for the camera  Description automatically generated with medium confidence"/>
          <p:cNvSpPr/>
          <p:nvPr/>
        </p:nvSpPr>
        <p:spPr>
          <a:xfrm flipH="false" flipV="false" rot="0">
            <a:off x="1425365" y="2724786"/>
            <a:ext cx="1209599" cy="1209599"/>
          </a:xfrm>
          <a:custGeom>
            <a:avLst/>
            <a:gdLst/>
            <a:ahLst/>
            <a:cxnLst/>
            <a:rect r="r" b="b" t="t" l="l"/>
            <a:pathLst>
              <a:path h="1209599" w="1209599">
                <a:moveTo>
                  <a:pt x="0" y="0"/>
                </a:moveTo>
                <a:lnTo>
                  <a:pt x="1209599" y="0"/>
                </a:lnTo>
                <a:lnTo>
                  <a:pt x="1209599" y="1209598"/>
                </a:lnTo>
                <a:lnTo>
                  <a:pt x="0" y="120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1" t="-1621" r="-2988" b="-5535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07170" y="1533492"/>
            <a:ext cx="4086977" cy="601974"/>
            <a:chOff x="0" y="0"/>
            <a:chExt cx="6941016" cy="10223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41058" cy="1022350"/>
            </a:xfrm>
            <a:custGeom>
              <a:avLst/>
              <a:gdLst/>
              <a:ahLst/>
              <a:cxnLst/>
              <a:rect r="r" b="b" t="t" l="l"/>
              <a:pathLst>
                <a:path h="1022350" w="6941058">
                  <a:moveTo>
                    <a:pt x="511175" y="0"/>
                  </a:moveTo>
                  <a:lnTo>
                    <a:pt x="6429883" y="0"/>
                  </a:lnTo>
                  <a:cubicBezTo>
                    <a:pt x="6712204" y="0"/>
                    <a:pt x="6941058" y="228854"/>
                    <a:pt x="6941058" y="511175"/>
                  </a:cubicBezTo>
                  <a:lnTo>
                    <a:pt x="6941058" y="1022350"/>
                  </a:lnTo>
                  <a:lnTo>
                    <a:pt x="0" y="1022350"/>
                  </a:lnTo>
                  <a:lnTo>
                    <a:pt x="0" y="511175"/>
                  </a:lnTo>
                  <a:cubicBezTo>
                    <a:pt x="0" y="228854"/>
                    <a:pt x="228854" y="0"/>
                    <a:pt x="511175" y="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name="AutoShape 13" id="13"/>
          <p:cNvSpPr/>
          <p:nvPr/>
        </p:nvSpPr>
        <p:spPr>
          <a:xfrm>
            <a:off x="1230214" y="185408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230214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230214" y="1946890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4610672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4610672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139207" y="1691371"/>
            <a:ext cx="325154" cy="286217"/>
          </a:xfrm>
          <a:custGeom>
            <a:avLst/>
            <a:gdLst/>
            <a:ahLst/>
            <a:cxnLst/>
            <a:rect r="r" b="b" t="t" l="l"/>
            <a:pathLst>
              <a:path h="286217" w="325154">
                <a:moveTo>
                  <a:pt x="0" y="0"/>
                </a:moveTo>
                <a:lnTo>
                  <a:pt x="325154" y="0"/>
                </a:lnTo>
                <a:lnTo>
                  <a:pt x="325154" y="286217"/>
                </a:lnTo>
                <a:lnTo>
                  <a:pt x="0" y="286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3557727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447799" y="5991315"/>
            <a:ext cx="3295161" cy="34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  <a:r>
              <a:rPr lang="en-US" sz="2119">
                <a:solidFill>
                  <a:srgbClr val="000000"/>
                </a:solidFill>
                <a:latin typeface="Poppins Bold"/>
              </a:rPr>
              <a:t>Age Group: 13+</a:t>
            </a:r>
          </a:p>
        </p:txBody>
      </p:sp>
      <p:grpSp>
        <p:nvGrpSpPr>
          <p:cNvPr name="Group 21" id="21"/>
          <p:cNvGrpSpPr/>
          <p:nvPr/>
        </p:nvGrpSpPr>
        <p:grpSpPr>
          <a:xfrm rot="-10800000">
            <a:off x="1432842" y="7360472"/>
            <a:ext cx="1316120" cy="331936"/>
            <a:chOff x="0" y="0"/>
            <a:chExt cx="2235200" cy="5637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4" id="24" descr="Cursor with solid fill"/>
          <p:cNvSpPr/>
          <p:nvPr/>
        </p:nvSpPr>
        <p:spPr>
          <a:xfrm flipH="false" flipV="false" rot="5400000">
            <a:off x="581181" y="7526440"/>
            <a:ext cx="895038" cy="895038"/>
          </a:xfrm>
          <a:custGeom>
            <a:avLst/>
            <a:gdLst/>
            <a:ahLst/>
            <a:cxnLst/>
            <a:rect r="r" b="b" t="t" l="l"/>
            <a:pathLst>
              <a:path h="895038" w="895038">
                <a:moveTo>
                  <a:pt x="0" y="0"/>
                </a:moveTo>
                <a:lnTo>
                  <a:pt x="895038" y="0"/>
                </a:lnTo>
                <a:lnTo>
                  <a:pt x="895038" y="895038"/>
                </a:lnTo>
                <a:lnTo>
                  <a:pt x="0" y="8950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4076209" y="6997435"/>
            <a:ext cx="1515254" cy="1521281"/>
            <a:chOff x="0" y="0"/>
            <a:chExt cx="2573394" cy="25836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04724" y="-29083"/>
              <a:ext cx="2475611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75611">
                  <a:moveTo>
                    <a:pt x="1020191" y="30607"/>
                  </a:moveTo>
                  <a:lnTo>
                    <a:pt x="1020191" y="52832"/>
                  </a:lnTo>
                  <a:lnTo>
                    <a:pt x="1019048" y="30607"/>
                  </a:lnTo>
                  <a:cubicBezTo>
                    <a:pt x="1641348" y="0"/>
                    <a:pt x="2195957" y="421513"/>
                    <a:pt x="2335784" y="1030859"/>
                  </a:cubicBezTo>
                  <a:lnTo>
                    <a:pt x="2314067" y="1035812"/>
                  </a:lnTo>
                  <a:lnTo>
                    <a:pt x="2335784" y="1030859"/>
                  </a:lnTo>
                  <a:cubicBezTo>
                    <a:pt x="2475611" y="1640205"/>
                    <a:pt x="2160524" y="2262759"/>
                    <a:pt x="1587754" y="2508631"/>
                  </a:cubicBezTo>
                  <a:cubicBezTo>
                    <a:pt x="1014984" y="2754503"/>
                    <a:pt x="348869" y="2553081"/>
                    <a:pt x="6731" y="2030349"/>
                  </a:cubicBezTo>
                  <a:cubicBezTo>
                    <a:pt x="0" y="2020062"/>
                    <a:pt x="2921" y="2006346"/>
                    <a:pt x="13081" y="1999615"/>
                  </a:cubicBezTo>
                  <a:lnTo>
                    <a:pt x="1069721" y="1302258"/>
                  </a:lnTo>
                  <a:lnTo>
                    <a:pt x="1081913" y="1320800"/>
                  </a:lnTo>
                  <a:lnTo>
                    <a:pt x="1059688" y="1321943"/>
                  </a:lnTo>
                  <a:lnTo>
                    <a:pt x="997966" y="53848"/>
                  </a:lnTo>
                  <a:cubicBezTo>
                    <a:pt x="997712" y="47752"/>
                    <a:pt x="999871" y="41783"/>
                    <a:pt x="1004062" y="37465"/>
                  </a:cubicBezTo>
                  <a:cubicBezTo>
                    <a:pt x="1008253" y="33147"/>
                    <a:pt x="1014095" y="30607"/>
                    <a:pt x="1020191" y="30607"/>
                  </a:cubicBezTo>
                  <a:moveTo>
                    <a:pt x="1020191" y="75057"/>
                  </a:moveTo>
                  <a:lnTo>
                    <a:pt x="1020191" y="52832"/>
                  </a:lnTo>
                  <a:lnTo>
                    <a:pt x="1042416" y="51689"/>
                  </a:lnTo>
                  <a:lnTo>
                    <a:pt x="1104265" y="1319784"/>
                  </a:lnTo>
                  <a:cubicBezTo>
                    <a:pt x="1104646" y="1327658"/>
                    <a:pt x="1100836" y="1335151"/>
                    <a:pt x="1094359" y="1339469"/>
                  </a:cubicBezTo>
                  <a:lnTo>
                    <a:pt x="37719" y="2036826"/>
                  </a:lnTo>
                  <a:lnTo>
                    <a:pt x="25527" y="2018284"/>
                  </a:lnTo>
                  <a:lnTo>
                    <a:pt x="44069" y="2006092"/>
                  </a:lnTo>
                  <a:cubicBezTo>
                    <a:pt x="374523" y="2510790"/>
                    <a:pt x="1017397" y="2705227"/>
                    <a:pt x="1570355" y="2467864"/>
                  </a:cubicBezTo>
                  <a:lnTo>
                    <a:pt x="1579118" y="2488311"/>
                  </a:lnTo>
                  <a:lnTo>
                    <a:pt x="1570355" y="2467864"/>
                  </a:lnTo>
                  <a:cubicBezTo>
                    <a:pt x="2123313" y="2230501"/>
                    <a:pt x="2427605" y="1629410"/>
                    <a:pt x="2292604" y="1040892"/>
                  </a:cubicBezTo>
                  <a:cubicBezTo>
                    <a:pt x="2157603" y="452374"/>
                    <a:pt x="1621917" y="45466"/>
                    <a:pt x="1021334" y="75057"/>
                  </a:cubicBezTo>
                  <a:lnTo>
                    <a:pt x="1020191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11455" y="-29083"/>
              <a:ext cx="2468880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68880">
                  <a:moveTo>
                    <a:pt x="1013460" y="30607"/>
                  </a:moveTo>
                  <a:lnTo>
                    <a:pt x="1013460" y="52832"/>
                  </a:lnTo>
                  <a:lnTo>
                    <a:pt x="1012317" y="30607"/>
                  </a:lnTo>
                  <a:cubicBezTo>
                    <a:pt x="1634617" y="0"/>
                    <a:pt x="2189226" y="421513"/>
                    <a:pt x="2329053" y="1030859"/>
                  </a:cubicBezTo>
                  <a:lnTo>
                    <a:pt x="2307336" y="1035812"/>
                  </a:lnTo>
                  <a:lnTo>
                    <a:pt x="2329053" y="1030859"/>
                  </a:lnTo>
                  <a:cubicBezTo>
                    <a:pt x="2468880" y="1640205"/>
                    <a:pt x="2153793" y="2262759"/>
                    <a:pt x="1581023" y="2508631"/>
                  </a:cubicBezTo>
                  <a:cubicBezTo>
                    <a:pt x="1008253" y="2754503"/>
                    <a:pt x="342138" y="2553081"/>
                    <a:pt x="0" y="2030349"/>
                  </a:cubicBezTo>
                  <a:lnTo>
                    <a:pt x="37211" y="2005965"/>
                  </a:lnTo>
                  <a:cubicBezTo>
                    <a:pt x="367665" y="2510663"/>
                    <a:pt x="1010539" y="2705100"/>
                    <a:pt x="1563497" y="2467737"/>
                  </a:cubicBezTo>
                  <a:lnTo>
                    <a:pt x="1572260" y="2488184"/>
                  </a:lnTo>
                  <a:lnTo>
                    <a:pt x="1563497" y="2467737"/>
                  </a:lnTo>
                  <a:cubicBezTo>
                    <a:pt x="2116455" y="2230374"/>
                    <a:pt x="2420747" y="1629283"/>
                    <a:pt x="2285746" y="1040765"/>
                  </a:cubicBezTo>
                  <a:cubicBezTo>
                    <a:pt x="2150745" y="452247"/>
                    <a:pt x="1615186" y="45466"/>
                    <a:pt x="1014603" y="75057"/>
                  </a:cubicBezTo>
                  <a:lnTo>
                    <a:pt x="1013460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4693122" y="6921749"/>
            <a:ext cx="157543" cy="157543"/>
            <a:chOff x="0" y="0"/>
            <a:chExt cx="267560" cy="2675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947933" y="1518536"/>
            <a:ext cx="4116888" cy="6644161"/>
            <a:chOff x="0" y="0"/>
            <a:chExt cx="6991816" cy="112839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6941058" cy="11233150"/>
            </a:xfrm>
            <a:custGeom>
              <a:avLst/>
              <a:gdLst/>
              <a:ahLst/>
              <a:cxnLst/>
              <a:rect r="r" b="b" t="t" l="l"/>
              <a:pathLst>
                <a:path h="11233150" w="6941058">
                  <a:moveTo>
                    <a:pt x="0" y="574167"/>
                  </a:moveTo>
                  <a:cubicBezTo>
                    <a:pt x="0" y="257048"/>
                    <a:pt x="256413" y="0"/>
                    <a:pt x="572643" y="0"/>
                  </a:cubicBezTo>
                  <a:lnTo>
                    <a:pt x="6368415" y="0"/>
                  </a:lnTo>
                  <a:cubicBezTo>
                    <a:pt x="6684645" y="0"/>
                    <a:pt x="6941058" y="257048"/>
                    <a:pt x="6941058" y="574167"/>
                  </a:cubicBezTo>
                  <a:lnTo>
                    <a:pt x="6941058" y="10658983"/>
                  </a:lnTo>
                  <a:cubicBezTo>
                    <a:pt x="6941058" y="10976101"/>
                    <a:pt x="6684645" y="11233150"/>
                    <a:pt x="6368415" y="11233150"/>
                  </a:cubicBezTo>
                  <a:lnTo>
                    <a:pt x="572643" y="11233150"/>
                  </a:lnTo>
                  <a:cubicBezTo>
                    <a:pt x="256413" y="11233150"/>
                    <a:pt x="0" y="10976102"/>
                    <a:pt x="0" y="106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991858" cy="11283950"/>
            </a:xfrm>
            <a:custGeom>
              <a:avLst/>
              <a:gdLst/>
              <a:ahLst/>
              <a:cxnLst/>
              <a:rect r="r" b="b" t="t" l="l"/>
              <a:pathLst>
                <a:path h="11283950" w="6991858">
                  <a:moveTo>
                    <a:pt x="0" y="599567"/>
                  </a:moveTo>
                  <a:cubicBezTo>
                    <a:pt x="0" y="268478"/>
                    <a:pt x="267716" y="0"/>
                    <a:pt x="598043" y="0"/>
                  </a:cubicBezTo>
                  <a:lnTo>
                    <a:pt x="6393815" y="0"/>
                  </a:lnTo>
                  <a:lnTo>
                    <a:pt x="6393815" y="25400"/>
                  </a:lnTo>
                  <a:lnTo>
                    <a:pt x="6393815" y="0"/>
                  </a:lnTo>
                  <a:cubicBezTo>
                    <a:pt x="6724142" y="0"/>
                    <a:pt x="6991858" y="268478"/>
                    <a:pt x="6991858" y="599567"/>
                  </a:cubicBezTo>
                  <a:lnTo>
                    <a:pt x="6966458" y="599567"/>
                  </a:lnTo>
                  <a:lnTo>
                    <a:pt x="6991858" y="599567"/>
                  </a:lnTo>
                  <a:lnTo>
                    <a:pt x="6991858" y="10684383"/>
                  </a:lnTo>
                  <a:lnTo>
                    <a:pt x="6966458" y="10684383"/>
                  </a:lnTo>
                  <a:lnTo>
                    <a:pt x="6991858" y="10684383"/>
                  </a:lnTo>
                  <a:cubicBezTo>
                    <a:pt x="6991858" y="11015472"/>
                    <a:pt x="6724142" y="11283950"/>
                    <a:pt x="6393815" y="11283950"/>
                  </a:cubicBezTo>
                  <a:lnTo>
                    <a:pt x="6393815" y="11258550"/>
                  </a:lnTo>
                  <a:lnTo>
                    <a:pt x="6393815" y="11283950"/>
                  </a:lnTo>
                  <a:lnTo>
                    <a:pt x="598043" y="11283950"/>
                  </a:lnTo>
                  <a:lnTo>
                    <a:pt x="598043" y="11258550"/>
                  </a:lnTo>
                  <a:lnTo>
                    <a:pt x="598043" y="11283950"/>
                  </a:lnTo>
                  <a:cubicBezTo>
                    <a:pt x="267716" y="11283950"/>
                    <a:pt x="0" y="11015472"/>
                    <a:pt x="0" y="10684383"/>
                  </a:cubicBezTo>
                  <a:lnTo>
                    <a:pt x="0" y="599567"/>
                  </a:lnTo>
                  <a:lnTo>
                    <a:pt x="25400" y="599567"/>
                  </a:lnTo>
                  <a:lnTo>
                    <a:pt x="0" y="599567"/>
                  </a:lnTo>
                  <a:moveTo>
                    <a:pt x="50800" y="599567"/>
                  </a:moveTo>
                  <a:lnTo>
                    <a:pt x="50800" y="10684383"/>
                  </a:lnTo>
                  <a:lnTo>
                    <a:pt x="25400" y="10684383"/>
                  </a:lnTo>
                  <a:lnTo>
                    <a:pt x="50800" y="10684383"/>
                  </a:lnTo>
                  <a:cubicBezTo>
                    <a:pt x="50800" y="10987532"/>
                    <a:pt x="295910" y="11233150"/>
                    <a:pt x="598043" y="11233150"/>
                  </a:cubicBezTo>
                  <a:lnTo>
                    <a:pt x="6393815" y="11233150"/>
                  </a:lnTo>
                  <a:cubicBezTo>
                    <a:pt x="6695948" y="11233150"/>
                    <a:pt x="6941058" y="10987532"/>
                    <a:pt x="6941058" y="10684383"/>
                  </a:cubicBezTo>
                  <a:lnTo>
                    <a:pt x="6941058" y="599567"/>
                  </a:lnTo>
                  <a:cubicBezTo>
                    <a:pt x="6941058" y="296418"/>
                    <a:pt x="6695948" y="50800"/>
                    <a:pt x="6393815" y="50800"/>
                  </a:cubicBezTo>
                  <a:lnTo>
                    <a:pt x="598043" y="50800"/>
                  </a:lnTo>
                  <a:lnTo>
                    <a:pt x="598043" y="25400"/>
                  </a:lnTo>
                  <a:lnTo>
                    <a:pt x="598043" y="50800"/>
                  </a:lnTo>
                  <a:cubicBezTo>
                    <a:pt x="295910" y="50800"/>
                    <a:pt x="50800" y="296418"/>
                    <a:pt x="50800" y="5995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7303518" y="4399282"/>
            <a:ext cx="3324094" cy="109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3881">
                <a:solidFill>
                  <a:srgbClr val="000000"/>
                </a:solidFill>
                <a:latin typeface="Poppins Medium"/>
              </a:rPr>
              <a:t>Government Agencies</a:t>
            </a:r>
          </a:p>
        </p:txBody>
      </p:sp>
      <p:sp>
        <p:nvSpPr>
          <p:cNvPr name="Freeform 35" id="35" descr="A person smiling for the camera  Description automatically generated with medium confidence"/>
          <p:cNvSpPr/>
          <p:nvPr/>
        </p:nvSpPr>
        <p:spPr>
          <a:xfrm flipH="false" flipV="false" rot="0">
            <a:off x="7281084" y="2724786"/>
            <a:ext cx="1209599" cy="1209599"/>
          </a:xfrm>
          <a:custGeom>
            <a:avLst/>
            <a:gdLst/>
            <a:ahLst/>
            <a:cxnLst/>
            <a:rect r="r" b="b" t="t" l="l"/>
            <a:pathLst>
              <a:path h="1209599" w="1209599">
                <a:moveTo>
                  <a:pt x="0" y="0"/>
                </a:moveTo>
                <a:lnTo>
                  <a:pt x="1209599" y="0"/>
                </a:lnTo>
                <a:lnTo>
                  <a:pt x="1209599" y="1209598"/>
                </a:lnTo>
                <a:lnTo>
                  <a:pt x="0" y="120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1" t="-1621" r="-2988" b="-55354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6962889" y="1533492"/>
            <a:ext cx="4086977" cy="601974"/>
            <a:chOff x="0" y="0"/>
            <a:chExt cx="6941016" cy="102234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941058" cy="1022350"/>
            </a:xfrm>
            <a:custGeom>
              <a:avLst/>
              <a:gdLst/>
              <a:ahLst/>
              <a:cxnLst/>
              <a:rect r="r" b="b" t="t" l="l"/>
              <a:pathLst>
                <a:path h="1022350" w="6941058">
                  <a:moveTo>
                    <a:pt x="511175" y="0"/>
                  </a:moveTo>
                  <a:lnTo>
                    <a:pt x="6429883" y="0"/>
                  </a:lnTo>
                  <a:cubicBezTo>
                    <a:pt x="6712204" y="0"/>
                    <a:pt x="6941058" y="228854"/>
                    <a:pt x="6941058" y="511175"/>
                  </a:cubicBezTo>
                  <a:lnTo>
                    <a:pt x="6941058" y="1022350"/>
                  </a:lnTo>
                  <a:lnTo>
                    <a:pt x="0" y="1022350"/>
                  </a:lnTo>
                  <a:lnTo>
                    <a:pt x="0" y="511175"/>
                  </a:lnTo>
                  <a:cubicBezTo>
                    <a:pt x="0" y="228854"/>
                    <a:pt x="228854" y="0"/>
                    <a:pt x="5111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38" id="38"/>
          <p:cNvSpPr/>
          <p:nvPr/>
        </p:nvSpPr>
        <p:spPr>
          <a:xfrm>
            <a:off x="7085933" y="185408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7085933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7085933" y="1946890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10466391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0466391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9994926" y="1691371"/>
            <a:ext cx="325154" cy="286217"/>
          </a:xfrm>
          <a:custGeom>
            <a:avLst/>
            <a:gdLst/>
            <a:ahLst/>
            <a:cxnLst/>
            <a:rect r="r" b="b" t="t" l="l"/>
            <a:pathLst>
              <a:path h="286217" w="325154">
                <a:moveTo>
                  <a:pt x="0" y="0"/>
                </a:moveTo>
                <a:lnTo>
                  <a:pt x="325154" y="0"/>
                </a:lnTo>
                <a:lnTo>
                  <a:pt x="325154" y="286217"/>
                </a:lnTo>
                <a:lnTo>
                  <a:pt x="0" y="286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>
            <a:off x="9413446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7303518" y="5991315"/>
            <a:ext cx="3295161" cy="130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  <a:r>
              <a:rPr lang="en-US" sz="2119">
                <a:solidFill>
                  <a:srgbClr val="000000"/>
                </a:solidFill>
                <a:latin typeface="Poppins Bold"/>
              </a:rPr>
              <a:t>Firefighters, emergency responders, disaster management agencies</a:t>
            </a:r>
          </a:p>
        </p:txBody>
      </p:sp>
      <p:grpSp>
        <p:nvGrpSpPr>
          <p:cNvPr name="Group 46" id="46"/>
          <p:cNvGrpSpPr/>
          <p:nvPr/>
        </p:nvGrpSpPr>
        <p:grpSpPr>
          <a:xfrm rot="-10800000">
            <a:off x="7288561" y="7360472"/>
            <a:ext cx="1316120" cy="331936"/>
            <a:chOff x="0" y="0"/>
            <a:chExt cx="2235200" cy="56373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9931928" y="6997435"/>
            <a:ext cx="1515254" cy="1521281"/>
            <a:chOff x="0" y="0"/>
            <a:chExt cx="2573394" cy="258363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204724" y="-29083"/>
              <a:ext cx="2475611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75611">
                  <a:moveTo>
                    <a:pt x="1020191" y="30607"/>
                  </a:moveTo>
                  <a:lnTo>
                    <a:pt x="1020191" y="52832"/>
                  </a:lnTo>
                  <a:lnTo>
                    <a:pt x="1019048" y="30607"/>
                  </a:lnTo>
                  <a:cubicBezTo>
                    <a:pt x="1641348" y="0"/>
                    <a:pt x="2195957" y="421513"/>
                    <a:pt x="2335784" y="1030859"/>
                  </a:cubicBezTo>
                  <a:lnTo>
                    <a:pt x="2314067" y="1035812"/>
                  </a:lnTo>
                  <a:lnTo>
                    <a:pt x="2335784" y="1030859"/>
                  </a:lnTo>
                  <a:cubicBezTo>
                    <a:pt x="2475611" y="1640205"/>
                    <a:pt x="2160524" y="2262759"/>
                    <a:pt x="1587754" y="2508631"/>
                  </a:cubicBezTo>
                  <a:cubicBezTo>
                    <a:pt x="1014984" y="2754503"/>
                    <a:pt x="348869" y="2553081"/>
                    <a:pt x="6731" y="2030349"/>
                  </a:cubicBezTo>
                  <a:cubicBezTo>
                    <a:pt x="0" y="2020062"/>
                    <a:pt x="2921" y="2006346"/>
                    <a:pt x="13081" y="1999615"/>
                  </a:cubicBezTo>
                  <a:lnTo>
                    <a:pt x="1069721" y="1302258"/>
                  </a:lnTo>
                  <a:lnTo>
                    <a:pt x="1081913" y="1320800"/>
                  </a:lnTo>
                  <a:lnTo>
                    <a:pt x="1059688" y="1321943"/>
                  </a:lnTo>
                  <a:lnTo>
                    <a:pt x="997966" y="53848"/>
                  </a:lnTo>
                  <a:cubicBezTo>
                    <a:pt x="997712" y="47752"/>
                    <a:pt x="999871" y="41783"/>
                    <a:pt x="1004062" y="37465"/>
                  </a:cubicBezTo>
                  <a:cubicBezTo>
                    <a:pt x="1008253" y="33147"/>
                    <a:pt x="1014095" y="30607"/>
                    <a:pt x="1020191" y="30607"/>
                  </a:cubicBezTo>
                  <a:moveTo>
                    <a:pt x="1020191" y="75057"/>
                  </a:moveTo>
                  <a:lnTo>
                    <a:pt x="1020191" y="52832"/>
                  </a:lnTo>
                  <a:lnTo>
                    <a:pt x="1042416" y="51689"/>
                  </a:lnTo>
                  <a:lnTo>
                    <a:pt x="1104265" y="1319784"/>
                  </a:lnTo>
                  <a:cubicBezTo>
                    <a:pt x="1104646" y="1327658"/>
                    <a:pt x="1100836" y="1335151"/>
                    <a:pt x="1094359" y="1339469"/>
                  </a:cubicBezTo>
                  <a:lnTo>
                    <a:pt x="37719" y="2036826"/>
                  </a:lnTo>
                  <a:lnTo>
                    <a:pt x="25527" y="2018284"/>
                  </a:lnTo>
                  <a:lnTo>
                    <a:pt x="44069" y="2006092"/>
                  </a:lnTo>
                  <a:cubicBezTo>
                    <a:pt x="374523" y="2510790"/>
                    <a:pt x="1017397" y="2705227"/>
                    <a:pt x="1570355" y="2467864"/>
                  </a:cubicBezTo>
                  <a:lnTo>
                    <a:pt x="1579118" y="2488311"/>
                  </a:lnTo>
                  <a:lnTo>
                    <a:pt x="1570355" y="2467864"/>
                  </a:lnTo>
                  <a:cubicBezTo>
                    <a:pt x="2123313" y="2230501"/>
                    <a:pt x="2427605" y="1629410"/>
                    <a:pt x="2292604" y="1040892"/>
                  </a:cubicBezTo>
                  <a:cubicBezTo>
                    <a:pt x="2157603" y="452374"/>
                    <a:pt x="1621917" y="45466"/>
                    <a:pt x="1021334" y="75057"/>
                  </a:cubicBezTo>
                  <a:lnTo>
                    <a:pt x="1020191" y="75057"/>
                  </a:ln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11455" y="-29083"/>
              <a:ext cx="2468880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68880">
                  <a:moveTo>
                    <a:pt x="1013460" y="30607"/>
                  </a:moveTo>
                  <a:lnTo>
                    <a:pt x="1013460" y="52832"/>
                  </a:lnTo>
                  <a:lnTo>
                    <a:pt x="1012317" y="30607"/>
                  </a:lnTo>
                  <a:cubicBezTo>
                    <a:pt x="1634617" y="0"/>
                    <a:pt x="2189226" y="421513"/>
                    <a:pt x="2329053" y="1030859"/>
                  </a:cubicBezTo>
                  <a:lnTo>
                    <a:pt x="2307336" y="1035812"/>
                  </a:lnTo>
                  <a:lnTo>
                    <a:pt x="2329053" y="1030859"/>
                  </a:lnTo>
                  <a:cubicBezTo>
                    <a:pt x="2468880" y="1640205"/>
                    <a:pt x="2153793" y="2262759"/>
                    <a:pt x="1581023" y="2508631"/>
                  </a:cubicBezTo>
                  <a:cubicBezTo>
                    <a:pt x="1008253" y="2754503"/>
                    <a:pt x="342138" y="2553081"/>
                    <a:pt x="0" y="2030349"/>
                  </a:cubicBezTo>
                  <a:lnTo>
                    <a:pt x="37211" y="2005965"/>
                  </a:lnTo>
                  <a:cubicBezTo>
                    <a:pt x="367665" y="2510663"/>
                    <a:pt x="1010539" y="2705100"/>
                    <a:pt x="1563497" y="2467737"/>
                  </a:cubicBezTo>
                  <a:lnTo>
                    <a:pt x="1572260" y="2488184"/>
                  </a:lnTo>
                  <a:lnTo>
                    <a:pt x="1563497" y="2467737"/>
                  </a:lnTo>
                  <a:cubicBezTo>
                    <a:pt x="2116455" y="2230374"/>
                    <a:pt x="2420747" y="1629283"/>
                    <a:pt x="2285746" y="1040765"/>
                  </a:cubicBezTo>
                  <a:cubicBezTo>
                    <a:pt x="2150745" y="452247"/>
                    <a:pt x="1615186" y="45466"/>
                    <a:pt x="1014603" y="75057"/>
                  </a:cubicBezTo>
                  <a:lnTo>
                    <a:pt x="1013460" y="75057"/>
                  </a:lnTo>
                  <a:close/>
                </a:path>
              </a:pathLst>
            </a:custGeom>
            <a:solidFill>
              <a:srgbClr val="F14E1C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0548841" y="6921749"/>
            <a:ext cx="157543" cy="157543"/>
            <a:chOff x="0" y="0"/>
            <a:chExt cx="267560" cy="26756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5" id="55"/>
          <p:cNvGrpSpPr/>
          <p:nvPr/>
        </p:nvGrpSpPr>
        <p:grpSpPr>
          <a:xfrm rot="-5522142">
            <a:off x="15128877" y="7692408"/>
            <a:ext cx="3553416" cy="3257151"/>
            <a:chOff x="0" y="0"/>
            <a:chExt cx="6034856" cy="553170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F66C4">
                <a:alpha val="63922"/>
              </a:srgbClr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2803652" y="1518536"/>
            <a:ext cx="4116888" cy="6644161"/>
            <a:chOff x="0" y="0"/>
            <a:chExt cx="6991816" cy="1128394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25400" y="25400"/>
              <a:ext cx="6941058" cy="11233150"/>
            </a:xfrm>
            <a:custGeom>
              <a:avLst/>
              <a:gdLst/>
              <a:ahLst/>
              <a:cxnLst/>
              <a:rect r="r" b="b" t="t" l="l"/>
              <a:pathLst>
                <a:path h="11233150" w="6941058">
                  <a:moveTo>
                    <a:pt x="0" y="574167"/>
                  </a:moveTo>
                  <a:cubicBezTo>
                    <a:pt x="0" y="257048"/>
                    <a:pt x="256413" y="0"/>
                    <a:pt x="572643" y="0"/>
                  </a:cubicBezTo>
                  <a:lnTo>
                    <a:pt x="6368415" y="0"/>
                  </a:lnTo>
                  <a:cubicBezTo>
                    <a:pt x="6684645" y="0"/>
                    <a:pt x="6941058" y="257048"/>
                    <a:pt x="6941058" y="574167"/>
                  </a:cubicBezTo>
                  <a:lnTo>
                    <a:pt x="6941058" y="10658983"/>
                  </a:lnTo>
                  <a:cubicBezTo>
                    <a:pt x="6941058" y="10976101"/>
                    <a:pt x="6684645" y="11233150"/>
                    <a:pt x="6368415" y="11233150"/>
                  </a:cubicBezTo>
                  <a:lnTo>
                    <a:pt x="572643" y="11233150"/>
                  </a:lnTo>
                  <a:cubicBezTo>
                    <a:pt x="256413" y="11233150"/>
                    <a:pt x="0" y="10976102"/>
                    <a:pt x="0" y="106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991858" cy="11283950"/>
            </a:xfrm>
            <a:custGeom>
              <a:avLst/>
              <a:gdLst/>
              <a:ahLst/>
              <a:cxnLst/>
              <a:rect r="r" b="b" t="t" l="l"/>
              <a:pathLst>
                <a:path h="11283950" w="6991858">
                  <a:moveTo>
                    <a:pt x="0" y="599567"/>
                  </a:moveTo>
                  <a:cubicBezTo>
                    <a:pt x="0" y="268478"/>
                    <a:pt x="267716" y="0"/>
                    <a:pt x="598043" y="0"/>
                  </a:cubicBezTo>
                  <a:lnTo>
                    <a:pt x="6393815" y="0"/>
                  </a:lnTo>
                  <a:lnTo>
                    <a:pt x="6393815" y="25400"/>
                  </a:lnTo>
                  <a:lnTo>
                    <a:pt x="6393815" y="0"/>
                  </a:lnTo>
                  <a:cubicBezTo>
                    <a:pt x="6724142" y="0"/>
                    <a:pt x="6991858" y="268478"/>
                    <a:pt x="6991858" y="599567"/>
                  </a:cubicBezTo>
                  <a:lnTo>
                    <a:pt x="6966458" y="599567"/>
                  </a:lnTo>
                  <a:lnTo>
                    <a:pt x="6991858" y="599567"/>
                  </a:lnTo>
                  <a:lnTo>
                    <a:pt x="6991858" y="10684383"/>
                  </a:lnTo>
                  <a:lnTo>
                    <a:pt x="6966458" y="10684383"/>
                  </a:lnTo>
                  <a:lnTo>
                    <a:pt x="6991858" y="10684383"/>
                  </a:lnTo>
                  <a:cubicBezTo>
                    <a:pt x="6991858" y="11015472"/>
                    <a:pt x="6724142" y="11283950"/>
                    <a:pt x="6393815" y="11283950"/>
                  </a:cubicBezTo>
                  <a:lnTo>
                    <a:pt x="6393815" y="11258550"/>
                  </a:lnTo>
                  <a:lnTo>
                    <a:pt x="6393815" y="11283950"/>
                  </a:lnTo>
                  <a:lnTo>
                    <a:pt x="598043" y="11283950"/>
                  </a:lnTo>
                  <a:lnTo>
                    <a:pt x="598043" y="11258550"/>
                  </a:lnTo>
                  <a:lnTo>
                    <a:pt x="598043" y="11283950"/>
                  </a:lnTo>
                  <a:cubicBezTo>
                    <a:pt x="267716" y="11283950"/>
                    <a:pt x="0" y="11015472"/>
                    <a:pt x="0" y="10684383"/>
                  </a:cubicBezTo>
                  <a:lnTo>
                    <a:pt x="0" y="599567"/>
                  </a:lnTo>
                  <a:lnTo>
                    <a:pt x="25400" y="599567"/>
                  </a:lnTo>
                  <a:lnTo>
                    <a:pt x="0" y="599567"/>
                  </a:lnTo>
                  <a:moveTo>
                    <a:pt x="50800" y="599567"/>
                  </a:moveTo>
                  <a:lnTo>
                    <a:pt x="50800" y="10684383"/>
                  </a:lnTo>
                  <a:lnTo>
                    <a:pt x="25400" y="10684383"/>
                  </a:lnTo>
                  <a:lnTo>
                    <a:pt x="50800" y="10684383"/>
                  </a:lnTo>
                  <a:cubicBezTo>
                    <a:pt x="50800" y="10987532"/>
                    <a:pt x="295910" y="11233150"/>
                    <a:pt x="598043" y="11233150"/>
                  </a:cubicBezTo>
                  <a:lnTo>
                    <a:pt x="6393815" y="11233150"/>
                  </a:lnTo>
                  <a:cubicBezTo>
                    <a:pt x="6695948" y="11233150"/>
                    <a:pt x="6941058" y="10987532"/>
                    <a:pt x="6941058" y="10684383"/>
                  </a:cubicBezTo>
                  <a:lnTo>
                    <a:pt x="6941058" y="599567"/>
                  </a:lnTo>
                  <a:cubicBezTo>
                    <a:pt x="6941058" y="296418"/>
                    <a:pt x="6695948" y="50800"/>
                    <a:pt x="6393815" y="50800"/>
                  </a:cubicBezTo>
                  <a:lnTo>
                    <a:pt x="598043" y="50800"/>
                  </a:lnTo>
                  <a:lnTo>
                    <a:pt x="598043" y="25400"/>
                  </a:lnTo>
                  <a:lnTo>
                    <a:pt x="598043" y="50800"/>
                  </a:lnTo>
                  <a:cubicBezTo>
                    <a:pt x="295910" y="50800"/>
                    <a:pt x="50800" y="296418"/>
                    <a:pt x="50800" y="5995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0" id="60"/>
          <p:cNvSpPr txBox="true"/>
          <p:nvPr/>
        </p:nvSpPr>
        <p:spPr>
          <a:xfrm rot="0">
            <a:off x="13159237" y="4399282"/>
            <a:ext cx="3051014" cy="109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2"/>
              </a:lnSpc>
              <a:spcBef>
                <a:spcPct val="0"/>
              </a:spcBef>
            </a:pPr>
            <a:r>
              <a:rPr lang="en-US" sz="3881" strike="noStrike" u="none">
                <a:solidFill>
                  <a:srgbClr val="000000"/>
                </a:solidFill>
                <a:latin typeface="Poppins Medium"/>
              </a:rPr>
              <a:t>Insurance Companies</a:t>
            </a:r>
          </a:p>
        </p:txBody>
      </p:sp>
      <p:sp>
        <p:nvSpPr>
          <p:cNvPr name="Freeform 61" id="61" descr="A person smiling for the camera  Description automatically generated with medium confidence"/>
          <p:cNvSpPr/>
          <p:nvPr/>
        </p:nvSpPr>
        <p:spPr>
          <a:xfrm flipH="false" flipV="false" rot="0">
            <a:off x="13136803" y="2724786"/>
            <a:ext cx="1209599" cy="1209599"/>
          </a:xfrm>
          <a:custGeom>
            <a:avLst/>
            <a:gdLst/>
            <a:ahLst/>
            <a:cxnLst/>
            <a:rect r="r" b="b" t="t" l="l"/>
            <a:pathLst>
              <a:path h="1209599" w="1209599">
                <a:moveTo>
                  <a:pt x="0" y="0"/>
                </a:moveTo>
                <a:lnTo>
                  <a:pt x="1209598" y="0"/>
                </a:lnTo>
                <a:lnTo>
                  <a:pt x="1209598" y="1209598"/>
                </a:lnTo>
                <a:lnTo>
                  <a:pt x="0" y="120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1" t="-1621" r="-2988" b="-55354"/>
            </a:stretch>
          </a:blipFill>
        </p:spPr>
      </p:sp>
      <p:grpSp>
        <p:nvGrpSpPr>
          <p:cNvPr name="Group 62" id="62"/>
          <p:cNvGrpSpPr/>
          <p:nvPr/>
        </p:nvGrpSpPr>
        <p:grpSpPr>
          <a:xfrm rot="0">
            <a:off x="12818608" y="1533492"/>
            <a:ext cx="4086977" cy="601974"/>
            <a:chOff x="0" y="0"/>
            <a:chExt cx="6941016" cy="102234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941058" cy="1022350"/>
            </a:xfrm>
            <a:custGeom>
              <a:avLst/>
              <a:gdLst/>
              <a:ahLst/>
              <a:cxnLst/>
              <a:rect r="r" b="b" t="t" l="l"/>
              <a:pathLst>
                <a:path h="1022350" w="6941058">
                  <a:moveTo>
                    <a:pt x="511175" y="0"/>
                  </a:moveTo>
                  <a:lnTo>
                    <a:pt x="6429883" y="0"/>
                  </a:lnTo>
                  <a:cubicBezTo>
                    <a:pt x="6712204" y="0"/>
                    <a:pt x="6941058" y="228854"/>
                    <a:pt x="6941058" y="511175"/>
                  </a:cubicBezTo>
                  <a:lnTo>
                    <a:pt x="6941058" y="1022350"/>
                  </a:lnTo>
                  <a:lnTo>
                    <a:pt x="0" y="1022350"/>
                  </a:lnTo>
                  <a:lnTo>
                    <a:pt x="0" y="511175"/>
                  </a:lnTo>
                  <a:cubicBezTo>
                    <a:pt x="0" y="228854"/>
                    <a:pt x="228854" y="0"/>
                    <a:pt x="511175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</p:grpSp>
      <p:sp>
        <p:nvSpPr>
          <p:cNvPr name="AutoShape 64" id="64"/>
          <p:cNvSpPr/>
          <p:nvPr/>
        </p:nvSpPr>
        <p:spPr>
          <a:xfrm>
            <a:off x="12941652" y="185408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>
            <a:off x="12941652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>
            <a:off x="12941652" y="1946890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>
            <a:off x="16322110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 flipH="true">
            <a:off x="16322110" y="1692158"/>
            <a:ext cx="320528" cy="28464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9" id="69"/>
          <p:cNvSpPr/>
          <p:nvPr/>
        </p:nvSpPr>
        <p:spPr>
          <a:xfrm flipH="false" flipV="false" rot="0">
            <a:off x="15850645" y="1691371"/>
            <a:ext cx="325154" cy="286217"/>
          </a:xfrm>
          <a:custGeom>
            <a:avLst/>
            <a:gdLst/>
            <a:ahLst/>
            <a:cxnLst/>
            <a:rect r="r" b="b" t="t" l="l"/>
            <a:pathLst>
              <a:path h="286217" w="325154">
                <a:moveTo>
                  <a:pt x="0" y="0"/>
                </a:moveTo>
                <a:lnTo>
                  <a:pt x="325154" y="0"/>
                </a:lnTo>
                <a:lnTo>
                  <a:pt x="325154" y="286217"/>
                </a:lnTo>
                <a:lnTo>
                  <a:pt x="0" y="286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0" id="70"/>
          <p:cNvSpPr/>
          <p:nvPr/>
        </p:nvSpPr>
        <p:spPr>
          <a:xfrm>
            <a:off x="15269165" y="1819523"/>
            <a:ext cx="435169" cy="299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1" id="71"/>
          <p:cNvSpPr txBox="true"/>
          <p:nvPr/>
        </p:nvSpPr>
        <p:spPr>
          <a:xfrm rot="0">
            <a:off x="13159237" y="5991315"/>
            <a:ext cx="3295161" cy="98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  <a:r>
              <a:rPr lang="en-US" sz="2119">
                <a:solidFill>
                  <a:srgbClr val="000000"/>
                </a:solidFill>
                <a:latin typeface="Poppins Bold"/>
              </a:rPr>
              <a:t>Risk analysts, underwriters, claims adjusters</a:t>
            </a:r>
          </a:p>
        </p:txBody>
      </p:sp>
      <p:grpSp>
        <p:nvGrpSpPr>
          <p:cNvPr name="Group 72" id="72"/>
          <p:cNvGrpSpPr/>
          <p:nvPr/>
        </p:nvGrpSpPr>
        <p:grpSpPr>
          <a:xfrm rot="-10800000">
            <a:off x="13144280" y="7360472"/>
            <a:ext cx="1316120" cy="331936"/>
            <a:chOff x="0" y="0"/>
            <a:chExt cx="2235200" cy="56373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25400" y="25400"/>
              <a:ext cx="2184400" cy="512826"/>
            </a:xfrm>
            <a:custGeom>
              <a:avLst/>
              <a:gdLst/>
              <a:ahLst/>
              <a:cxnLst/>
              <a:rect r="r" b="b" t="t" l="l"/>
              <a:pathLst>
                <a:path h="512826" w="2184400">
                  <a:moveTo>
                    <a:pt x="0" y="256413"/>
                  </a:moveTo>
                  <a:cubicBezTo>
                    <a:pt x="0" y="398018"/>
                    <a:pt x="123317" y="512826"/>
                    <a:pt x="275463" y="512826"/>
                  </a:cubicBezTo>
                  <a:lnTo>
                    <a:pt x="1908937" y="512826"/>
                  </a:lnTo>
                  <a:cubicBezTo>
                    <a:pt x="2061083" y="512826"/>
                    <a:pt x="2184400" y="398018"/>
                    <a:pt x="2184400" y="256413"/>
                  </a:cubicBezTo>
                  <a:cubicBezTo>
                    <a:pt x="2184400" y="114808"/>
                    <a:pt x="2061083" y="0"/>
                    <a:pt x="1908937" y="0"/>
                  </a:cubicBezTo>
                  <a:lnTo>
                    <a:pt x="275463" y="0"/>
                  </a:lnTo>
                  <a:cubicBezTo>
                    <a:pt x="123317" y="0"/>
                    <a:pt x="0" y="114808"/>
                    <a:pt x="0" y="256413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2235200" cy="563753"/>
            </a:xfrm>
            <a:custGeom>
              <a:avLst/>
              <a:gdLst/>
              <a:ahLst/>
              <a:cxnLst/>
              <a:rect r="r" b="b" t="t" l="l"/>
              <a:pathLst>
                <a:path h="563753" w="2235200">
                  <a:moveTo>
                    <a:pt x="50800" y="281813"/>
                  </a:moveTo>
                  <a:cubicBezTo>
                    <a:pt x="50800" y="407797"/>
                    <a:pt x="161036" y="512826"/>
                    <a:pt x="300863" y="512826"/>
                  </a:cubicBezTo>
                  <a:lnTo>
                    <a:pt x="300863" y="538226"/>
                  </a:lnTo>
                  <a:lnTo>
                    <a:pt x="300863" y="512826"/>
                  </a:lnTo>
                  <a:lnTo>
                    <a:pt x="1934337" y="512826"/>
                  </a:lnTo>
                  <a:cubicBezTo>
                    <a:pt x="2074164" y="512826"/>
                    <a:pt x="2184400" y="407670"/>
                    <a:pt x="2184400" y="281813"/>
                  </a:cubicBezTo>
                  <a:lnTo>
                    <a:pt x="2209800" y="281813"/>
                  </a:lnTo>
                  <a:lnTo>
                    <a:pt x="2184400" y="281813"/>
                  </a:lnTo>
                  <a:lnTo>
                    <a:pt x="2209800" y="281813"/>
                  </a:lnTo>
                  <a:lnTo>
                    <a:pt x="2184400" y="281813"/>
                  </a:lnTo>
                  <a:cubicBezTo>
                    <a:pt x="2184400" y="155956"/>
                    <a:pt x="2074164" y="50800"/>
                    <a:pt x="1934337" y="50800"/>
                  </a:cubicBezTo>
                  <a:lnTo>
                    <a:pt x="1934337" y="25400"/>
                  </a:lnTo>
                  <a:lnTo>
                    <a:pt x="1934337" y="50800"/>
                  </a:lnTo>
                  <a:lnTo>
                    <a:pt x="300863" y="50800"/>
                  </a:lnTo>
                  <a:lnTo>
                    <a:pt x="300863" y="25400"/>
                  </a:lnTo>
                  <a:lnTo>
                    <a:pt x="300863" y="50800"/>
                  </a:lnTo>
                  <a:cubicBezTo>
                    <a:pt x="161036" y="50800"/>
                    <a:pt x="50800" y="155956"/>
                    <a:pt x="5080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50800" y="281813"/>
                  </a:lnTo>
                  <a:moveTo>
                    <a:pt x="0" y="281813"/>
                  </a:moveTo>
                  <a:cubicBezTo>
                    <a:pt x="0" y="124460"/>
                    <a:pt x="136398" y="0"/>
                    <a:pt x="300863" y="0"/>
                  </a:cubicBezTo>
                  <a:lnTo>
                    <a:pt x="1934337" y="0"/>
                  </a:lnTo>
                  <a:cubicBezTo>
                    <a:pt x="2098802" y="0"/>
                    <a:pt x="2235200" y="124460"/>
                    <a:pt x="2235200" y="281813"/>
                  </a:cubicBezTo>
                  <a:cubicBezTo>
                    <a:pt x="2235200" y="439166"/>
                    <a:pt x="2098802" y="563626"/>
                    <a:pt x="1934337" y="563626"/>
                  </a:cubicBezTo>
                  <a:lnTo>
                    <a:pt x="1934337" y="538226"/>
                  </a:lnTo>
                  <a:lnTo>
                    <a:pt x="1934337" y="563626"/>
                  </a:lnTo>
                  <a:lnTo>
                    <a:pt x="300863" y="563626"/>
                  </a:lnTo>
                  <a:cubicBezTo>
                    <a:pt x="136398" y="563753"/>
                    <a:pt x="0" y="439166"/>
                    <a:pt x="0" y="2818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15812950" y="7022839"/>
            <a:ext cx="1489951" cy="1495877"/>
            <a:chOff x="0" y="0"/>
            <a:chExt cx="2573394" cy="258363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204724" y="-29083"/>
              <a:ext cx="2475611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75611">
                  <a:moveTo>
                    <a:pt x="1020191" y="30607"/>
                  </a:moveTo>
                  <a:lnTo>
                    <a:pt x="1020191" y="52832"/>
                  </a:lnTo>
                  <a:lnTo>
                    <a:pt x="1019048" y="30607"/>
                  </a:lnTo>
                  <a:cubicBezTo>
                    <a:pt x="1641348" y="0"/>
                    <a:pt x="2195957" y="421513"/>
                    <a:pt x="2335784" y="1030859"/>
                  </a:cubicBezTo>
                  <a:lnTo>
                    <a:pt x="2314067" y="1035812"/>
                  </a:lnTo>
                  <a:lnTo>
                    <a:pt x="2335784" y="1030859"/>
                  </a:lnTo>
                  <a:cubicBezTo>
                    <a:pt x="2475611" y="1640205"/>
                    <a:pt x="2160524" y="2262759"/>
                    <a:pt x="1587754" y="2508631"/>
                  </a:cubicBezTo>
                  <a:cubicBezTo>
                    <a:pt x="1014984" y="2754503"/>
                    <a:pt x="348869" y="2553081"/>
                    <a:pt x="6731" y="2030349"/>
                  </a:cubicBezTo>
                  <a:cubicBezTo>
                    <a:pt x="0" y="2020062"/>
                    <a:pt x="2921" y="2006346"/>
                    <a:pt x="13081" y="1999615"/>
                  </a:cubicBezTo>
                  <a:lnTo>
                    <a:pt x="1069721" y="1302258"/>
                  </a:lnTo>
                  <a:lnTo>
                    <a:pt x="1081913" y="1320800"/>
                  </a:lnTo>
                  <a:lnTo>
                    <a:pt x="1059688" y="1321943"/>
                  </a:lnTo>
                  <a:lnTo>
                    <a:pt x="997966" y="53848"/>
                  </a:lnTo>
                  <a:cubicBezTo>
                    <a:pt x="997712" y="47752"/>
                    <a:pt x="999871" y="41783"/>
                    <a:pt x="1004062" y="37465"/>
                  </a:cubicBezTo>
                  <a:cubicBezTo>
                    <a:pt x="1008253" y="33147"/>
                    <a:pt x="1014095" y="30607"/>
                    <a:pt x="1020191" y="30607"/>
                  </a:cubicBezTo>
                  <a:moveTo>
                    <a:pt x="1020191" y="75057"/>
                  </a:moveTo>
                  <a:lnTo>
                    <a:pt x="1020191" y="52832"/>
                  </a:lnTo>
                  <a:lnTo>
                    <a:pt x="1042416" y="51689"/>
                  </a:lnTo>
                  <a:lnTo>
                    <a:pt x="1104265" y="1319784"/>
                  </a:lnTo>
                  <a:cubicBezTo>
                    <a:pt x="1104646" y="1327658"/>
                    <a:pt x="1100836" y="1335151"/>
                    <a:pt x="1094359" y="1339469"/>
                  </a:cubicBezTo>
                  <a:lnTo>
                    <a:pt x="37719" y="2036826"/>
                  </a:lnTo>
                  <a:lnTo>
                    <a:pt x="25527" y="2018284"/>
                  </a:lnTo>
                  <a:lnTo>
                    <a:pt x="44069" y="2006092"/>
                  </a:lnTo>
                  <a:cubicBezTo>
                    <a:pt x="374523" y="2510790"/>
                    <a:pt x="1017397" y="2705227"/>
                    <a:pt x="1570355" y="2467864"/>
                  </a:cubicBezTo>
                  <a:lnTo>
                    <a:pt x="1579118" y="2488311"/>
                  </a:lnTo>
                  <a:lnTo>
                    <a:pt x="1570355" y="2467864"/>
                  </a:lnTo>
                  <a:cubicBezTo>
                    <a:pt x="2123313" y="2230501"/>
                    <a:pt x="2427605" y="1629410"/>
                    <a:pt x="2292604" y="1040892"/>
                  </a:cubicBezTo>
                  <a:cubicBezTo>
                    <a:pt x="2157603" y="452374"/>
                    <a:pt x="1621917" y="45466"/>
                    <a:pt x="1021334" y="75057"/>
                  </a:cubicBezTo>
                  <a:lnTo>
                    <a:pt x="1020191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211455" y="-29083"/>
              <a:ext cx="2468880" cy="2754503"/>
            </a:xfrm>
            <a:custGeom>
              <a:avLst/>
              <a:gdLst/>
              <a:ahLst/>
              <a:cxnLst/>
              <a:rect r="r" b="b" t="t" l="l"/>
              <a:pathLst>
                <a:path h="2754503" w="2468880">
                  <a:moveTo>
                    <a:pt x="1013460" y="30607"/>
                  </a:moveTo>
                  <a:lnTo>
                    <a:pt x="1013460" y="52832"/>
                  </a:lnTo>
                  <a:lnTo>
                    <a:pt x="1012317" y="30607"/>
                  </a:lnTo>
                  <a:cubicBezTo>
                    <a:pt x="1634617" y="0"/>
                    <a:pt x="2189226" y="421513"/>
                    <a:pt x="2329053" y="1030859"/>
                  </a:cubicBezTo>
                  <a:lnTo>
                    <a:pt x="2307336" y="1035812"/>
                  </a:lnTo>
                  <a:lnTo>
                    <a:pt x="2329053" y="1030859"/>
                  </a:lnTo>
                  <a:cubicBezTo>
                    <a:pt x="2468880" y="1640205"/>
                    <a:pt x="2153793" y="2262759"/>
                    <a:pt x="1581023" y="2508631"/>
                  </a:cubicBezTo>
                  <a:cubicBezTo>
                    <a:pt x="1008253" y="2754503"/>
                    <a:pt x="342138" y="2553081"/>
                    <a:pt x="0" y="2030349"/>
                  </a:cubicBezTo>
                  <a:lnTo>
                    <a:pt x="37211" y="2005965"/>
                  </a:lnTo>
                  <a:cubicBezTo>
                    <a:pt x="367665" y="2510663"/>
                    <a:pt x="1010539" y="2705100"/>
                    <a:pt x="1563497" y="2467737"/>
                  </a:cubicBezTo>
                  <a:lnTo>
                    <a:pt x="1572260" y="2488184"/>
                  </a:lnTo>
                  <a:lnTo>
                    <a:pt x="1563497" y="2467737"/>
                  </a:lnTo>
                  <a:cubicBezTo>
                    <a:pt x="2116455" y="2230374"/>
                    <a:pt x="2420747" y="1629283"/>
                    <a:pt x="2285746" y="1040765"/>
                  </a:cubicBezTo>
                  <a:cubicBezTo>
                    <a:pt x="2150745" y="452247"/>
                    <a:pt x="1615186" y="45466"/>
                    <a:pt x="1014603" y="75057"/>
                  </a:cubicBezTo>
                  <a:lnTo>
                    <a:pt x="1013460" y="750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6404559" y="6921749"/>
            <a:ext cx="157543" cy="157543"/>
            <a:chOff x="0" y="0"/>
            <a:chExt cx="267560" cy="26756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19050" y="19050"/>
              <a:ext cx="229362" cy="229362"/>
            </a:xfrm>
            <a:custGeom>
              <a:avLst/>
              <a:gdLst/>
              <a:ahLst/>
              <a:cxnLst/>
              <a:rect r="r" b="b" t="t" l="l"/>
              <a:pathLst>
                <a:path h="229362" w="229362">
                  <a:moveTo>
                    <a:pt x="0" y="114681"/>
                  </a:moveTo>
                  <a:cubicBezTo>
                    <a:pt x="0" y="51308"/>
                    <a:pt x="51308" y="0"/>
                    <a:pt x="114681" y="0"/>
                  </a:cubicBezTo>
                  <a:cubicBezTo>
                    <a:pt x="178054" y="0"/>
                    <a:pt x="229362" y="51308"/>
                    <a:pt x="229362" y="114681"/>
                  </a:cubicBezTo>
                  <a:cubicBezTo>
                    <a:pt x="229362" y="178054"/>
                    <a:pt x="178054" y="229362"/>
                    <a:pt x="114681" y="229362"/>
                  </a:cubicBezTo>
                  <a:cubicBezTo>
                    <a:pt x="51308" y="229362"/>
                    <a:pt x="0" y="178054"/>
                    <a:pt x="0" y="114681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267462" cy="267589"/>
            </a:xfrm>
            <a:custGeom>
              <a:avLst/>
              <a:gdLst/>
              <a:ahLst/>
              <a:cxnLst/>
              <a:rect r="r" b="b" t="t" l="l"/>
              <a:pathLst>
                <a:path h="267589" w="267462">
                  <a:moveTo>
                    <a:pt x="0" y="133731"/>
                  </a:moveTo>
                  <a:cubicBezTo>
                    <a:pt x="0" y="59944"/>
                    <a:pt x="59944" y="0"/>
                    <a:pt x="133731" y="0"/>
                  </a:cubicBezTo>
                  <a:lnTo>
                    <a:pt x="133731" y="19050"/>
                  </a:lnTo>
                  <a:lnTo>
                    <a:pt x="133731" y="0"/>
                  </a:lnTo>
                  <a:cubicBezTo>
                    <a:pt x="207645" y="0"/>
                    <a:pt x="267462" y="59944"/>
                    <a:pt x="267462" y="133731"/>
                  </a:cubicBezTo>
                  <a:lnTo>
                    <a:pt x="248412" y="133731"/>
                  </a:lnTo>
                  <a:lnTo>
                    <a:pt x="267462" y="133731"/>
                  </a:lnTo>
                  <a:cubicBezTo>
                    <a:pt x="267462" y="207645"/>
                    <a:pt x="207518" y="267462"/>
                    <a:pt x="133731" y="267462"/>
                  </a:cubicBezTo>
                  <a:lnTo>
                    <a:pt x="133731" y="248412"/>
                  </a:lnTo>
                  <a:lnTo>
                    <a:pt x="133731" y="267462"/>
                  </a:lnTo>
                  <a:cubicBezTo>
                    <a:pt x="59944" y="267589"/>
                    <a:pt x="0" y="207645"/>
                    <a:pt x="0" y="133731"/>
                  </a:cubicBezTo>
                  <a:lnTo>
                    <a:pt x="19050" y="133731"/>
                  </a:lnTo>
                  <a:lnTo>
                    <a:pt x="38100" y="133731"/>
                  </a:lnTo>
                  <a:lnTo>
                    <a:pt x="19050" y="133731"/>
                  </a:lnTo>
                  <a:lnTo>
                    <a:pt x="0" y="133731"/>
                  </a:lnTo>
                  <a:moveTo>
                    <a:pt x="38100" y="133731"/>
                  </a:moveTo>
                  <a:cubicBezTo>
                    <a:pt x="38100" y="144272"/>
                    <a:pt x="29591" y="152781"/>
                    <a:pt x="19050" y="152781"/>
                  </a:cubicBezTo>
                  <a:cubicBezTo>
                    <a:pt x="8509" y="152781"/>
                    <a:pt x="0" y="144272"/>
                    <a:pt x="0" y="133731"/>
                  </a:cubicBezTo>
                  <a:cubicBezTo>
                    <a:pt x="0" y="123190"/>
                    <a:pt x="8509" y="114681"/>
                    <a:pt x="19050" y="114681"/>
                  </a:cubicBezTo>
                  <a:cubicBezTo>
                    <a:pt x="29591" y="114681"/>
                    <a:pt x="38100" y="123317"/>
                    <a:pt x="38100" y="133731"/>
                  </a:cubicBezTo>
                  <a:cubicBezTo>
                    <a:pt x="38100" y="186563"/>
                    <a:pt x="80899" y="229362"/>
                    <a:pt x="133731" y="229362"/>
                  </a:cubicBezTo>
                  <a:cubicBezTo>
                    <a:pt x="186563" y="229362"/>
                    <a:pt x="229362" y="186563"/>
                    <a:pt x="229362" y="133731"/>
                  </a:cubicBezTo>
                  <a:cubicBezTo>
                    <a:pt x="229362" y="80899"/>
                    <a:pt x="186563" y="38100"/>
                    <a:pt x="133731" y="38100"/>
                  </a:cubicBezTo>
                  <a:lnTo>
                    <a:pt x="133731" y="19050"/>
                  </a:lnTo>
                  <a:lnTo>
                    <a:pt x="133731" y="38100"/>
                  </a:lnTo>
                  <a:cubicBezTo>
                    <a:pt x="80899" y="38100"/>
                    <a:pt x="38100" y="80899"/>
                    <a:pt x="38100" y="1337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1" id="81"/>
          <p:cNvSpPr txBox="true"/>
          <p:nvPr/>
        </p:nvSpPr>
        <p:spPr>
          <a:xfrm rot="0">
            <a:off x="1028700" y="386860"/>
            <a:ext cx="6492402" cy="89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39"/>
              </a:lnSpc>
              <a:spcBef>
                <a:spcPct val="0"/>
              </a:spcBef>
            </a:pPr>
            <a:r>
              <a:rPr lang="en-US" sz="6177">
                <a:solidFill>
                  <a:srgbClr val="000000"/>
                </a:solidFill>
                <a:latin typeface="Poppins Semi-Bold"/>
              </a:rPr>
              <a:t>User Personas</a:t>
            </a:r>
          </a:p>
        </p:txBody>
      </p:sp>
      <p:grpSp>
        <p:nvGrpSpPr>
          <p:cNvPr name="Group 82" id="82"/>
          <p:cNvGrpSpPr/>
          <p:nvPr/>
        </p:nvGrpSpPr>
        <p:grpSpPr>
          <a:xfrm rot="0">
            <a:off x="0" y="8518716"/>
            <a:ext cx="18840760" cy="2016861"/>
            <a:chOff x="0" y="0"/>
            <a:chExt cx="4962175" cy="53119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4962175" cy="531190"/>
            </a:xfrm>
            <a:custGeom>
              <a:avLst/>
              <a:gdLst/>
              <a:ahLst/>
              <a:cxnLst/>
              <a:rect r="r" b="b" t="t" l="l"/>
              <a:pathLst>
                <a:path h="531190" w="4962175">
                  <a:moveTo>
                    <a:pt x="0" y="0"/>
                  </a:moveTo>
                  <a:lnTo>
                    <a:pt x="4962175" y="0"/>
                  </a:lnTo>
                  <a:lnTo>
                    <a:pt x="4962175" y="531190"/>
                  </a:lnTo>
                  <a:lnTo>
                    <a:pt x="0" y="53119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4" id="84"/>
            <p:cNvSpPr txBox="true"/>
            <p:nvPr/>
          </p:nvSpPr>
          <p:spPr>
            <a:xfrm>
              <a:off x="0" y="-38100"/>
              <a:ext cx="4962175" cy="56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4526142" y="8937816"/>
            <a:ext cx="13422088" cy="845380"/>
            <a:chOff x="0" y="0"/>
            <a:chExt cx="17896117" cy="1127173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4602099" cy="1127173"/>
              <a:chOff x="0" y="0"/>
              <a:chExt cx="909057" cy="222651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9" id="89"/>
            <p:cNvSpPr txBox="true"/>
            <p:nvPr/>
          </p:nvSpPr>
          <p:spPr>
            <a:xfrm rot="0">
              <a:off x="276145" y="342268"/>
              <a:ext cx="4049809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Accessibility</a:t>
              </a:r>
            </a:p>
          </p:txBody>
        </p:sp>
        <p:grpSp>
          <p:nvGrpSpPr>
            <p:cNvPr name="Group 90" id="90"/>
            <p:cNvGrpSpPr/>
            <p:nvPr/>
          </p:nvGrpSpPr>
          <p:grpSpPr>
            <a:xfrm rot="0">
              <a:off x="6647009" y="0"/>
              <a:ext cx="4602099" cy="1127173"/>
              <a:chOff x="0" y="0"/>
              <a:chExt cx="909057" cy="222651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3" id="93"/>
            <p:cNvSpPr txBox="true"/>
            <p:nvPr/>
          </p:nvSpPr>
          <p:spPr>
            <a:xfrm rot="0">
              <a:off x="6923154" y="342268"/>
              <a:ext cx="4049809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Data Relevance</a:t>
              </a:r>
            </a:p>
          </p:txBody>
        </p:sp>
        <p:grpSp>
          <p:nvGrpSpPr>
            <p:cNvPr name="Group 94" id="94"/>
            <p:cNvGrpSpPr/>
            <p:nvPr/>
          </p:nvGrpSpPr>
          <p:grpSpPr>
            <a:xfrm rot="0">
              <a:off x="13294018" y="0"/>
              <a:ext cx="4602099" cy="1127173"/>
              <a:chOff x="0" y="0"/>
              <a:chExt cx="909057" cy="222651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909057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909057">
                    <a:moveTo>
                      <a:pt x="76262" y="0"/>
                    </a:moveTo>
                    <a:lnTo>
                      <a:pt x="832794" y="0"/>
                    </a:lnTo>
                    <a:cubicBezTo>
                      <a:pt x="874913" y="0"/>
                      <a:pt x="909057" y="34144"/>
                      <a:pt x="909057" y="76262"/>
                    </a:cubicBezTo>
                    <a:lnTo>
                      <a:pt x="909057" y="146389"/>
                    </a:lnTo>
                    <a:cubicBezTo>
                      <a:pt x="909057" y="188508"/>
                      <a:pt x="874913" y="222651"/>
                      <a:pt x="832794" y="222651"/>
                    </a:cubicBezTo>
                    <a:lnTo>
                      <a:pt x="76262" y="222651"/>
                    </a:lnTo>
                    <a:cubicBezTo>
                      <a:pt x="34144" y="222651"/>
                      <a:pt x="0" y="188508"/>
                      <a:pt x="0" y="146389"/>
                    </a:cubicBezTo>
                    <a:lnTo>
                      <a:pt x="0" y="76262"/>
                    </a:lnTo>
                    <a:cubicBezTo>
                      <a:pt x="0" y="34144"/>
                      <a:pt x="34144" y="0"/>
                      <a:pt x="76262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0" y="-38100"/>
                <a:ext cx="909057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7" id="97"/>
            <p:cNvSpPr txBox="true"/>
            <p:nvPr/>
          </p:nvSpPr>
          <p:spPr>
            <a:xfrm rot="0">
              <a:off x="13570163" y="342268"/>
              <a:ext cx="4049809" cy="480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6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Classic"/>
                </a:rPr>
                <a:t>Collaboration</a:t>
              </a:r>
            </a:p>
          </p:txBody>
        </p:sp>
      </p:grpSp>
      <p:sp>
        <p:nvSpPr>
          <p:cNvPr name="TextBox 98" id="98"/>
          <p:cNvSpPr txBox="true"/>
          <p:nvPr/>
        </p:nvSpPr>
        <p:spPr>
          <a:xfrm rot="0">
            <a:off x="392274" y="8956866"/>
            <a:ext cx="4072087" cy="434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5"/>
              </a:lnSpc>
              <a:spcBef>
                <a:spcPct val="0"/>
              </a:spcBef>
            </a:pPr>
            <a:r>
              <a:rPr lang="en-US" sz="3015">
                <a:solidFill>
                  <a:srgbClr val="000000"/>
                </a:solidFill>
                <a:latin typeface="Poppins Bold"/>
              </a:rPr>
              <a:t>Key Considerations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7637" y="0"/>
            <a:ext cx="11140363" cy="10287000"/>
            <a:chOff x="0" y="0"/>
            <a:chExt cx="293408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40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34087">
                  <a:moveTo>
                    <a:pt x="0" y="0"/>
                  </a:moveTo>
                  <a:lnTo>
                    <a:pt x="2934087" y="0"/>
                  </a:lnTo>
                  <a:lnTo>
                    <a:pt x="29340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408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38722" y="2389864"/>
            <a:ext cx="9536055" cy="5825982"/>
            <a:chOff x="0" y="0"/>
            <a:chExt cx="12714740" cy="776797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2714740" cy="1165262"/>
              <a:chOff x="0" y="0"/>
              <a:chExt cx="2429458" cy="22265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29458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2429458">
                    <a:moveTo>
                      <a:pt x="28536" y="0"/>
                    </a:moveTo>
                    <a:lnTo>
                      <a:pt x="2400922" y="0"/>
                    </a:lnTo>
                    <a:cubicBezTo>
                      <a:pt x="2408491" y="0"/>
                      <a:pt x="2415749" y="3006"/>
                      <a:pt x="2421100" y="8358"/>
                    </a:cubicBezTo>
                    <a:cubicBezTo>
                      <a:pt x="2426452" y="13709"/>
                      <a:pt x="2429458" y="20968"/>
                      <a:pt x="2429458" y="28536"/>
                    </a:cubicBezTo>
                    <a:lnTo>
                      <a:pt x="2429458" y="194116"/>
                    </a:lnTo>
                    <a:cubicBezTo>
                      <a:pt x="2429458" y="201684"/>
                      <a:pt x="2426452" y="208942"/>
                      <a:pt x="2421100" y="214293"/>
                    </a:cubicBezTo>
                    <a:cubicBezTo>
                      <a:pt x="2415749" y="219645"/>
                      <a:pt x="2408491" y="222651"/>
                      <a:pt x="2400922" y="222651"/>
                    </a:cubicBezTo>
                    <a:lnTo>
                      <a:pt x="28536" y="222651"/>
                    </a:lnTo>
                    <a:cubicBezTo>
                      <a:pt x="20968" y="222651"/>
                      <a:pt x="13709" y="219645"/>
                      <a:pt x="8358" y="214293"/>
                    </a:cubicBezTo>
                    <a:cubicBezTo>
                      <a:pt x="3006" y="208942"/>
                      <a:pt x="0" y="201684"/>
                      <a:pt x="0" y="194116"/>
                    </a:cubicBezTo>
                    <a:lnTo>
                      <a:pt x="0" y="28536"/>
                    </a:lnTo>
                    <a:cubicBezTo>
                      <a:pt x="0" y="20968"/>
                      <a:pt x="3006" y="13709"/>
                      <a:pt x="8358" y="8358"/>
                    </a:cubicBezTo>
                    <a:cubicBezTo>
                      <a:pt x="13709" y="3006"/>
                      <a:pt x="20968" y="0"/>
                      <a:pt x="28536" y="0"/>
                    </a:cubicBezTo>
                    <a:close/>
                  </a:path>
                </a:pathLst>
              </a:custGeom>
              <a:solidFill>
                <a:srgbClr val="10A957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429458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921363" y="352546"/>
              <a:ext cx="6872014" cy="498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</a:pPr>
              <a:r>
                <a:rPr lang="en-US" sz="2687">
                  <a:solidFill>
                    <a:srgbClr val="000000"/>
                  </a:solidFill>
                  <a:latin typeface="Montserrat Classic"/>
                </a:rPr>
                <a:t>User Management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0" y="1650558"/>
              <a:ext cx="12714740" cy="1165262"/>
              <a:chOff x="0" y="0"/>
              <a:chExt cx="2429458" cy="2226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429458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2429458">
                    <a:moveTo>
                      <a:pt x="28536" y="0"/>
                    </a:moveTo>
                    <a:lnTo>
                      <a:pt x="2400922" y="0"/>
                    </a:lnTo>
                    <a:cubicBezTo>
                      <a:pt x="2408491" y="0"/>
                      <a:pt x="2415749" y="3006"/>
                      <a:pt x="2421100" y="8358"/>
                    </a:cubicBezTo>
                    <a:cubicBezTo>
                      <a:pt x="2426452" y="13709"/>
                      <a:pt x="2429458" y="20968"/>
                      <a:pt x="2429458" y="28536"/>
                    </a:cubicBezTo>
                    <a:lnTo>
                      <a:pt x="2429458" y="194116"/>
                    </a:lnTo>
                    <a:cubicBezTo>
                      <a:pt x="2429458" y="201684"/>
                      <a:pt x="2426452" y="208942"/>
                      <a:pt x="2421100" y="214293"/>
                    </a:cubicBezTo>
                    <a:cubicBezTo>
                      <a:pt x="2415749" y="219645"/>
                      <a:pt x="2408491" y="222651"/>
                      <a:pt x="2400922" y="222651"/>
                    </a:cubicBezTo>
                    <a:lnTo>
                      <a:pt x="28536" y="222651"/>
                    </a:lnTo>
                    <a:cubicBezTo>
                      <a:pt x="20968" y="222651"/>
                      <a:pt x="13709" y="219645"/>
                      <a:pt x="8358" y="214293"/>
                    </a:cubicBezTo>
                    <a:cubicBezTo>
                      <a:pt x="3006" y="208942"/>
                      <a:pt x="0" y="201684"/>
                      <a:pt x="0" y="194116"/>
                    </a:cubicBezTo>
                    <a:lnTo>
                      <a:pt x="0" y="28536"/>
                    </a:lnTo>
                    <a:cubicBezTo>
                      <a:pt x="0" y="20968"/>
                      <a:pt x="3006" y="13709"/>
                      <a:pt x="8358" y="8358"/>
                    </a:cubicBezTo>
                    <a:cubicBezTo>
                      <a:pt x="13709" y="3006"/>
                      <a:pt x="20968" y="0"/>
                      <a:pt x="28536" y="0"/>
                    </a:cubicBezTo>
                    <a:close/>
                  </a:path>
                </a:pathLst>
              </a:custGeom>
              <a:solidFill>
                <a:srgbClr val="FFC700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429458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091070" y="2003104"/>
              <a:ext cx="10532601" cy="498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</a:pPr>
              <a:r>
                <a:rPr lang="en-US" sz="2687">
                  <a:solidFill>
                    <a:srgbClr val="000000"/>
                  </a:solidFill>
                  <a:latin typeface="Montserrat Classic"/>
                </a:rPr>
                <a:t>Emergency Reporting and Response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3301116"/>
              <a:ext cx="12714740" cy="1165262"/>
              <a:chOff x="0" y="0"/>
              <a:chExt cx="2429458" cy="2226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429458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2429458">
                    <a:moveTo>
                      <a:pt x="28536" y="0"/>
                    </a:moveTo>
                    <a:lnTo>
                      <a:pt x="2400922" y="0"/>
                    </a:lnTo>
                    <a:cubicBezTo>
                      <a:pt x="2408491" y="0"/>
                      <a:pt x="2415749" y="3006"/>
                      <a:pt x="2421100" y="8358"/>
                    </a:cubicBezTo>
                    <a:cubicBezTo>
                      <a:pt x="2426452" y="13709"/>
                      <a:pt x="2429458" y="20968"/>
                      <a:pt x="2429458" y="28536"/>
                    </a:cubicBezTo>
                    <a:lnTo>
                      <a:pt x="2429458" y="194116"/>
                    </a:lnTo>
                    <a:cubicBezTo>
                      <a:pt x="2429458" y="201684"/>
                      <a:pt x="2426452" y="208942"/>
                      <a:pt x="2421100" y="214293"/>
                    </a:cubicBezTo>
                    <a:cubicBezTo>
                      <a:pt x="2415749" y="219645"/>
                      <a:pt x="2408491" y="222651"/>
                      <a:pt x="2400922" y="222651"/>
                    </a:cubicBezTo>
                    <a:lnTo>
                      <a:pt x="28536" y="222651"/>
                    </a:lnTo>
                    <a:cubicBezTo>
                      <a:pt x="20968" y="222651"/>
                      <a:pt x="13709" y="219645"/>
                      <a:pt x="8358" y="214293"/>
                    </a:cubicBezTo>
                    <a:cubicBezTo>
                      <a:pt x="3006" y="208942"/>
                      <a:pt x="0" y="201684"/>
                      <a:pt x="0" y="194116"/>
                    </a:cubicBezTo>
                    <a:lnTo>
                      <a:pt x="0" y="28536"/>
                    </a:lnTo>
                    <a:cubicBezTo>
                      <a:pt x="0" y="20968"/>
                      <a:pt x="3006" y="13709"/>
                      <a:pt x="8358" y="8358"/>
                    </a:cubicBezTo>
                    <a:cubicBezTo>
                      <a:pt x="13709" y="3006"/>
                      <a:pt x="20968" y="0"/>
                      <a:pt x="28536" y="0"/>
                    </a:cubicBezTo>
                    <a:close/>
                  </a:path>
                </a:pathLst>
              </a:custGeom>
              <a:solidFill>
                <a:srgbClr val="F15B47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429458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88654" y="3653662"/>
              <a:ext cx="10137432" cy="498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</a:pPr>
              <a:r>
                <a:rPr lang="en-US" sz="2687">
                  <a:solidFill>
                    <a:srgbClr val="000000"/>
                  </a:solidFill>
                  <a:latin typeface="Montserrat Classic"/>
                </a:rPr>
                <a:t>Notification and Communication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4951674"/>
              <a:ext cx="12714740" cy="1165262"/>
              <a:chOff x="0" y="0"/>
              <a:chExt cx="2429458" cy="22265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429458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2429458">
                    <a:moveTo>
                      <a:pt x="28536" y="0"/>
                    </a:moveTo>
                    <a:lnTo>
                      <a:pt x="2400922" y="0"/>
                    </a:lnTo>
                    <a:cubicBezTo>
                      <a:pt x="2408491" y="0"/>
                      <a:pt x="2415749" y="3006"/>
                      <a:pt x="2421100" y="8358"/>
                    </a:cubicBezTo>
                    <a:cubicBezTo>
                      <a:pt x="2426452" y="13709"/>
                      <a:pt x="2429458" y="20968"/>
                      <a:pt x="2429458" y="28536"/>
                    </a:cubicBezTo>
                    <a:lnTo>
                      <a:pt x="2429458" y="194116"/>
                    </a:lnTo>
                    <a:cubicBezTo>
                      <a:pt x="2429458" y="201684"/>
                      <a:pt x="2426452" y="208942"/>
                      <a:pt x="2421100" y="214293"/>
                    </a:cubicBezTo>
                    <a:cubicBezTo>
                      <a:pt x="2415749" y="219645"/>
                      <a:pt x="2408491" y="222651"/>
                      <a:pt x="2400922" y="222651"/>
                    </a:cubicBezTo>
                    <a:lnTo>
                      <a:pt x="28536" y="222651"/>
                    </a:lnTo>
                    <a:cubicBezTo>
                      <a:pt x="20968" y="222651"/>
                      <a:pt x="13709" y="219645"/>
                      <a:pt x="8358" y="214293"/>
                    </a:cubicBezTo>
                    <a:cubicBezTo>
                      <a:pt x="3006" y="208942"/>
                      <a:pt x="0" y="201684"/>
                      <a:pt x="0" y="194116"/>
                    </a:cubicBezTo>
                    <a:lnTo>
                      <a:pt x="0" y="28536"/>
                    </a:lnTo>
                    <a:cubicBezTo>
                      <a:pt x="0" y="20968"/>
                      <a:pt x="3006" y="13709"/>
                      <a:pt x="8358" y="8358"/>
                    </a:cubicBezTo>
                    <a:cubicBezTo>
                      <a:pt x="13709" y="3006"/>
                      <a:pt x="20968" y="0"/>
                      <a:pt x="28536" y="0"/>
                    </a:cubicBezTo>
                    <a:close/>
                  </a:path>
                </a:pathLst>
              </a:custGeom>
              <a:solidFill>
                <a:srgbClr val="522583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429458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439400" y="5304220"/>
              <a:ext cx="9835941" cy="498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49"/>
                </a:lnSpc>
              </a:pPr>
              <a:r>
                <a:rPr lang="en-US" sz="2687">
                  <a:solidFill>
                    <a:srgbClr val="000000"/>
                  </a:solidFill>
                  <a:latin typeface="Montserrat Classic"/>
                </a:rPr>
                <a:t>Incident Reporting and Feedback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0">
              <a:off x="0" y="6602714"/>
              <a:ext cx="12714740" cy="1165262"/>
              <a:chOff x="0" y="0"/>
              <a:chExt cx="2429458" cy="22265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9458" cy="222651"/>
              </a:xfrm>
              <a:custGeom>
                <a:avLst/>
                <a:gdLst/>
                <a:ahLst/>
                <a:cxnLst/>
                <a:rect r="r" b="b" t="t" l="l"/>
                <a:pathLst>
                  <a:path h="222651" w="2429458">
                    <a:moveTo>
                      <a:pt x="28536" y="0"/>
                    </a:moveTo>
                    <a:lnTo>
                      <a:pt x="2400922" y="0"/>
                    </a:lnTo>
                    <a:cubicBezTo>
                      <a:pt x="2408491" y="0"/>
                      <a:pt x="2415749" y="3006"/>
                      <a:pt x="2421100" y="8358"/>
                    </a:cubicBezTo>
                    <a:cubicBezTo>
                      <a:pt x="2426452" y="13709"/>
                      <a:pt x="2429458" y="20968"/>
                      <a:pt x="2429458" y="28536"/>
                    </a:cubicBezTo>
                    <a:lnTo>
                      <a:pt x="2429458" y="194116"/>
                    </a:lnTo>
                    <a:cubicBezTo>
                      <a:pt x="2429458" y="201684"/>
                      <a:pt x="2426452" y="208942"/>
                      <a:pt x="2421100" y="214293"/>
                    </a:cubicBezTo>
                    <a:cubicBezTo>
                      <a:pt x="2415749" y="219645"/>
                      <a:pt x="2408491" y="222651"/>
                      <a:pt x="2400922" y="222651"/>
                    </a:cubicBezTo>
                    <a:lnTo>
                      <a:pt x="28536" y="222651"/>
                    </a:lnTo>
                    <a:cubicBezTo>
                      <a:pt x="20968" y="222651"/>
                      <a:pt x="13709" y="219645"/>
                      <a:pt x="8358" y="214293"/>
                    </a:cubicBezTo>
                    <a:cubicBezTo>
                      <a:pt x="3006" y="208942"/>
                      <a:pt x="0" y="201684"/>
                      <a:pt x="0" y="194116"/>
                    </a:cubicBezTo>
                    <a:lnTo>
                      <a:pt x="0" y="28536"/>
                    </a:lnTo>
                    <a:cubicBezTo>
                      <a:pt x="0" y="20968"/>
                      <a:pt x="3006" y="13709"/>
                      <a:pt x="8358" y="8358"/>
                    </a:cubicBezTo>
                    <a:cubicBezTo>
                      <a:pt x="13709" y="3006"/>
                      <a:pt x="20968" y="0"/>
                      <a:pt x="28536" y="0"/>
                    </a:cubicBezTo>
                    <a:close/>
                  </a:path>
                </a:pathLst>
              </a:custGeom>
              <a:solidFill>
                <a:srgbClr val="5479F7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9458" cy="260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439400" y="6955260"/>
              <a:ext cx="9835941" cy="498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49"/>
                </a:lnSpc>
              </a:pPr>
              <a:r>
                <a:rPr lang="en-US" sz="2687">
                  <a:solidFill>
                    <a:srgbClr val="000000"/>
                  </a:solidFill>
                  <a:latin typeface="Montserrat Classic"/>
                </a:rPr>
                <a:t>Backend Integration and AI Utilization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7660861" y="2670049"/>
            <a:ext cx="397609" cy="2918230"/>
          </a:xfrm>
          <a:custGeom>
            <a:avLst/>
            <a:gdLst/>
            <a:ahLst/>
            <a:cxnLst/>
            <a:rect r="r" b="b" t="t" l="l"/>
            <a:pathLst>
              <a:path h="2918230" w="397609">
                <a:moveTo>
                  <a:pt x="0" y="0"/>
                </a:moveTo>
                <a:lnTo>
                  <a:pt x="397609" y="0"/>
                </a:lnTo>
                <a:lnTo>
                  <a:pt x="397609" y="2918230"/>
                </a:lnTo>
                <a:lnTo>
                  <a:pt x="0" y="291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28700" y="3174366"/>
            <a:ext cx="5308059" cy="567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99"/>
              </a:lnSpc>
            </a:pPr>
            <a:r>
              <a:rPr lang="en-US" sz="3799">
                <a:solidFill>
                  <a:srgbClr val="000000"/>
                </a:solidFill>
                <a:latin typeface="Montserrat Classic"/>
              </a:rPr>
              <a:t>Functional requirements, in a nutshell, are specific, detailed descriptions of what a system or</a:t>
            </a:r>
          </a:p>
          <a:p>
            <a:pPr algn="l" marL="0" indent="0" lvl="0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Montserrat Classic"/>
              </a:rPr>
              <a:t>software must do to meet its intended purpose.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3261" y="716254"/>
            <a:ext cx="6118937" cy="167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62"/>
              </a:lnSpc>
            </a:pPr>
            <a:r>
              <a:rPr lang="en-US" sz="6200">
                <a:solidFill>
                  <a:srgbClr val="000000"/>
                </a:solidFill>
                <a:latin typeface="Poppins Bold"/>
              </a:rPr>
              <a:t>Functional Requirements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7660861" y="6409160"/>
            <a:ext cx="397609" cy="1759480"/>
          </a:xfrm>
          <a:custGeom>
            <a:avLst/>
            <a:gdLst/>
            <a:ahLst/>
            <a:cxnLst/>
            <a:rect r="r" b="b" t="t" l="l"/>
            <a:pathLst>
              <a:path h="1759480" w="397609">
                <a:moveTo>
                  <a:pt x="0" y="0"/>
                </a:moveTo>
                <a:lnTo>
                  <a:pt x="397609" y="0"/>
                </a:lnTo>
                <a:lnTo>
                  <a:pt x="397609" y="1759480"/>
                </a:lnTo>
                <a:lnTo>
                  <a:pt x="0" y="1759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857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5894692">
            <a:off x="16753420" y="8967339"/>
            <a:ext cx="1438847" cy="1438847"/>
            <a:chOff x="0" y="0"/>
            <a:chExt cx="3059370" cy="305937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1270"/>
              <a:ext cx="3059811" cy="3058160"/>
            </a:xfrm>
            <a:custGeom>
              <a:avLst/>
              <a:gdLst/>
              <a:ahLst/>
              <a:cxnLst/>
              <a:rect r="r" b="b" t="t" l="l"/>
              <a:pathLst>
                <a:path h="3058160" w="3059811">
                  <a:moveTo>
                    <a:pt x="42291" y="1169924"/>
                  </a:moveTo>
                  <a:cubicBezTo>
                    <a:pt x="54483" y="1119378"/>
                    <a:pt x="69088" y="1069848"/>
                    <a:pt x="86106" y="1021334"/>
                  </a:cubicBezTo>
                  <a:cubicBezTo>
                    <a:pt x="90805" y="1008126"/>
                    <a:pt x="105283" y="1001141"/>
                    <a:pt x="118491" y="1005840"/>
                  </a:cubicBezTo>
                  <a:cubicBezTo>
                    <a:pt x="131699" y="1010539"/>
                    <a:pt x="138684" y="1025017"/>
                    <a:pt x="133985" y="1038225"/>
                  </a:cubicBezTo>
                  <a:cubicBezTo>
                    <a:pt x="117602" y="1085088"/>
                    <a:pt x="103378" y="1132967"/>
                    <a:pt x="91694" y="1181862"/>
                  </a:cubicBezTo>
                  <a:cubicBezTo>
                    <a:pt x="88392" y="1195451"/>
                    <a:pt x="74676" y="1203960"/>
                    <a:pt x="61087" y="1200658"/>
                  </a:cubicBezTo>
                  <a:cubicBezTo>
                    <a:pt x="47498" y="1197356"/>
                    <a:pt x="38989" y="1183640"/>
                    <a:pt x="42291" y="1170051"/>
                  </a:cubicBezTo>
                  <a:close/>
                  <a:moveTo>
                    <a:pt x="167513" y="831850"/>
                  </a:moveTo>
                  <a:cubicBezTo>
                    <a:pt x="191135" y="785749"/>
                    <a:pt x="217043" y="741045"/>
                    <a:pt x="244983" y="697738"/>
                  </a:cubicBezTo>
                  <a:cubicBezTo>
                    <a:pt x="252603" y="685927"/>
                    <a:pt x="268351" y="682625"/>
                    <a:pt x="280162" y="690245"/>
                  </a:cubicBezTo>
                  <a:cubicBezTo>
                    <a:pt x="291973" y="697865"/>
                    <a:pt x="295275" y="713613"/>
                    <a:pt x="287655" y="725424"/>
                  </a:cubicBezTo>
                  <a:cubicBezTo>
                    <a:pt x="260604" y="767207"/>
                    <a:pt x="235585" y="810514"/>
                    <a:pt x="212725" y="855091"/>
                  </a:cubicBezTo>
                  <a:cubicBezTo>
                    <a:pt x="206375" y="867537"/>
                    <a:pt x="191008" y="872490"/>
                    <a:pt x="178562" y="866140"/>
                  </a:cubicBezTo>
                  <a:cubicBezTo>
                    <a:pt x="166116" y="859790"/>
                    <a:pt x="161163" y="844423"/>
                    <a:pt x="167513" y="831977"/>
                  </a:cubicBezTo>
                  <a:close/>
                  <a:moveTo>
                    <a:pt x="368681" y="532384"/>
                  </a:moveTo>
                  <a:cubicBezTo>
                    <a:pt x="402336" y="493141"/>
                    <a:pt x="437896" y="455676"/>
                    <a:pt x="475361" y="420116"/>
                  </a:cubicBezTo>
                  <a:cubicBezTo>
                    <a:pt x="485521" y="410464"/>
                    <a:pt x="501650" y="410845"/>
                    <a:pt x="511302" y="421005"/>
                  </a:cubicBezTo>
                  <a:cubicBezTo>
                    <a:pt x="520954" y="431165"/>
                    <a:pt x="520573" y="447294"/>
                    <a:pt x="510413" y="456946"/>
                  </a:cubicBezTo>
                  <a:cubicBezTo>
                    <a:pt x="474218" y="491363"/>
                    <a:pt x="439801" y="527558"/>
                    <a:pt x="407289" y="565531"/>
                  </a:cubicBezTo>
                  <a:cubicBezTo>
                    <a:pt x="398145" y="576199"/>
                    <a:pt x="382143" y="577342"/>
                    <a:pt x="371475" y="568198"/>
                  </a:cubicBezTo>
                  <a:cubicBezTo>
                    <a:pt x="360807" y="559054"/>
                    <a:pt x="359664" y="543052"/>
                    <a:pt x="368808" y="532384"/>
                  </a:cubicBezTo>
                  <a:close/>
                  <a:moveTo>
                    <a:pt x="634238" y="288163"/>
                  </a:moveTo>
                  <a:cubicBezTo>
                    <a:pt x="676021" y="257937"/>
                    <a:pt x="719328" y="229743"/>
                    <a:pt x="764159" y="203835"/>
                  </a:cubicBezTo>
                  <a:cubicBezTo>
                    <a:pt x="776351" y="196850"/>
                    <a:pt x="791845" y="200914"/>
                    <a:pt x="798830" y="213106"/>
                  </a:cubicBezTo>
                  <a:cubicBezTo>
                    <a:pt x="805815" y="225298"/>
                    <a:pt x="801751" y="240792"/>
                    <a:pt x="789559" y="247777"/>
                  </a:cubicBezTo>
                  <a:cubicBezTo>
                    <a:pt x="746252" y="272923"/>
                    <a:pt x="704342" y="300101"/>
                    <a:pt x="663956" y="329311"/>
                  </a:cubicBezTo>
                  <a:cubicBezTo>
                    <a:pt x="652653" y="337566"/>
                    <a:pt x="636651" y="335026"/>
                    <a:pt x="628523" y="323596"/>
                  </a:cubicBezTo>
                  <a:cubicBezTo>
                    <a:pt x="620395" y="312166"/>
                    <a:pt x="622808" y="296291"/>
                    <a:pt x="634238" y="288163"/>
                  </a:cubicBezTo>
                  <a:close/>
                  <a:moveTo>
                    <a:pt x="949325" y="112649"/>
                  </a:moveTo>
                  <a:cubicBezTo>
                    <a:pt x="996823" y="93091"/>
                    <a:pt x="1045591" y="75946"/>
                    <a:pt x="1095375" y="61214"/>
                  </a:cubicBezTo>
                  <a:cubicBezTo>
                    <a:pt x="1108837" y="57277"/>
                    <a:pt x="1122934" y="64897"/>
                    <a:pt x="1126871" y="78359"/>
                  </a:cubicBezTo>
                  <a:cubicBezTo>
                    <a:pt x="1130808" y="91821"/>
                    <a:pt x="1123188" y="105918"/>
                    <a:pt x="1109726" y="109855"/>
                  </a:cubicBezTo>
                  <a:cubicBezTo>
                    <a:pt x="1061593" y="124079"/>
                    <a:pt x="1014476" y="140716"/>
                    <a:pt x="968502" y="159512"/>
                  </a:cubicBezTo>
                  <a:cubicBezTo>
                    <a:pt x="955548" y="164846"/>
                    <a:pt x="940689" y="158623"/>
                    <a:pt x="935355" y="145669"/>
                  </a:cubicBezTo>
                  <a:cubicBezTo>
                    <a:pt x="930021" y="132715"/>
                    <a:pt x="936244" y="117856"/>
                    <a:pt x="949198" y="112522"/>
                  </a:cubicBezTo>
                  <a:close/>
                  <a:moveTo>
                    <a:pt x="1296924" y="16129"/>
                  </a:moveTo>
                  <a:cubicBezTo>
                    <a:pt x="1347724" y="8636"/>
                    <a:pt x="1399032" y="3302"/>
                    <a:pt x="1451229" y="762"/>
                  </a:cubicBezTo>
                  <a:cubicBezTo>
                    <a:pt x="1465199" y="0"/>
                    <a:pt x="1477137" y="10795"/>
                    <a:pt x="1477899" y="24892"/>
                  </a:cubicBezTo>
                  <a:cubicBezTo>
                    <a:pt x="1478661" y="38989"/>
                    <a:pt x="1467866" y="50800"/>
                    <a:pt x="1453769" y="51562"/>
                  </a:cubicBezTo>
                  <a:cubicBezTo>
                    <a:pt x="1403350" y="54102"/>
                    <a:pt x="1353693" y="59182"/>
                    <a:pt x="1304798" y="66675"/>
                  </a:cubicBezTo>
                  <a:cubicBezTo>
                    <a:pt x="1290955" y="68834"/>
                    <a:pt x="1278001" y="59309"/>
                    <a:pt x="1275842" y="45339"/>
                  </a:cubicBezTo>
                  <a:cubicBezTo>
                    <a:pt x="1273683" y="31369"/>
                    <a:pt x="1283208" y="18542"/>
                    <a:pt x="1297178" y="16383"/>
                  </a:cubicBezTo>
                  <a:close/>
                  <a:moveTo>
                    <a:pt x="1657731" y="4064"/>
                  </a:moveTo>
                  <a:cubicBezTo>
                    <a:pt x="1709674" y="8382"/>
                    <a:pt x="1760855" y="15240"/>
                    <a:pt x="1811274" y="24638"/>
                  </a:cubicBezTo>
                  <a:cubicBezTo>
                    <a:pt x="1825117" y="27178"/>
                    <a:pt x="1834134" y="40513"/>
                    <a:pt x="1831594" y="54229"/>
                  </a:cubicBezTo>
                  <a:cubicBezTo>
                    <a:pt x="1829054" y="67945"/>
                    <a:pt x="1815719" y="77089"/>
                    <a:pt x="1802003" y="74549"/>
                  </a:cubicBezTo>
                  <a:cubicBezTo>
                    <a:pt x="1753362" y="65532"/>
                    <a:pt x="1703832" y="58801"/>
                    <a:pt x="1653540" y="54610"/>
                  </a:cubicBezTo>
                  <a:cubicBezTo>
                    <a:pt x="1639570" y="53467"/>
                    <a:pt x="1629156" y="41148"/>
                    <a:pt x="1630299" y="27178"/>
                  </a:cubicBezTo>
                  <a:cubicBezTo>
                    <a:pt x="1631442" y="13208"/>
                    <a:pt x="1643634" y="2794"/>
                    <a:pt x="1657731" y="4064"/>
                  </a:cubicBezTo>
                  <a:close/>
                  <a:moveTo>
                    <a:pt x="2011299" y="76073"/>
                  </a:moveTo>
                  <a:cubicBezTo>
                    <a:pt x="2060575" y="92456"/>
                    <a:pt x="2108708" y="111125"/>
                    <a:pt x="2155698" y="132207"/>
                  </a:cubicBezTo>
                  <a:cubicBezTo>
                    <a:pt x="2168525" y="137922"/>
                    <a:pt x="2174240" y="153035"/>
                    <a:pt x="2168525" y="165735"/>
                  </a:cubicBezTo>
                  <a:cubicBezTo>
                    <a:pt x="2162810" y="178435"/>
                    <a:pt x="2147697" y="184277"/>
                    <a:pt x="2134997" y="178562"/>
                  </a:cubicBezTo>
                  <a:cubicBezTo>
                    <a:pt x="2089658" y="158242"/>
                    <a:pt x="2043049" y="140081"/>
                    <a:pt x="1995424" y="124333"/>
                  </a:cubicBezTo>
                  <a:cubicBezTo>
                    <a:pt x="1982089" y="119888"/>
                    <a:pt x="1974850" y="105537"/>
                    <a:pt x="1979295" y="92202"/>
                  </a:cubicBezTo>
                  <a:cubicBezTo>
                    <a:pt x="1983740" y="78867"/>
                    <a:pt x="1998091" y="71628"/>
                    <a:pt x="2011426" y="76073"/>
                  </a:cubicBezTo>
                  <a:close/>
                  <a:moveTo>
                    <a:pt x="2337943" y="229362"/>
                  </a:moveTo>
                  <a:cubicBezTo>
                    <a:pt x="2381885" y="256794"/>
                    <a:pt x="2424303" y="286258"/>
                    <a:pt x="2465070" y="317881"/>
                  </a:cubicBezTo>
                  <a:cubicBezTo>
                    <a:pt x="2476119" y="326517"/>
                    <a:pt x="2478151" y="342392"/>
                    <a:pt x="2469642" y="353568"/>
                  </a:cubicBezTo>
                  <a:cubicBezTo>
                    <a:pt x="2461133" y="364744"/>
                    <a:pt x="2445131" y="366649"/>
                    <a:pt x="2433955" y="358140"/>
                  </a:cubicBezTo>
                  <a:cubicBezTo>
                    <a:pt x="2394585" y="327660"/>
                    <a:pt x="2353564" y="299085"/>
                    <a:pt x="2311019" y="272669"/>
                  </a:cubicBezTo>
                  <a:cubicBezTo>
                    <a:pt x="2299081" y="265303"/>
                    <a:pt x="2295525" y="249555"/>
                    <a:pt x="2302891" y="237617"/>
                  </a:cubicBezTo>
                  <a:cubicBezTo>
                    <a:pt x="2310257" y="225679"/>
                    <a:pt x="2326005" y="222123"/>
                    <a:pt x="2337943" y="229489"/>
                  </a:cubicBezTo>
                  <a:close/>
                  <a:moveTo>
                    <a:pt x="2619502" y="454914"/>
                  </a:moveTo>
                  <a:cubicBezTo>
                    <a:pt x="2655697" y="491744"/>
                    <a:pt x="2690114" y="530225"/>
                    <a:pt x="2722499" y="570611"/>
                  </a:cubicBezTo>
                  <a:cubicBezTo>
                    <a:pt x="2731262" y="581533"/>
                    <a:pt x="2729611" y="597535"/>
                    <a:pt x="2718562" y="606298"/>
                  </a:cubicBezTo>
                  <a:cubicBezTo>
                    <a:pt x="2707513" y="615061"/>
                    <a:pt x="2691638" y="613410"/>
                    <a:pt x="2682875" y="602361"/>
                  </a:cubicBezTo>
                  <a:cubicBezTo>
                    <a:pt x="2651506" y="563372"/>
                    <a:pt x="2618359" y="526034"/>
                    <a:pt x="2583307" y="490474"/>
                  </a:cubicBezTo>
                  <a:cubicBezTo>
                    <a:pt x="2573401" y="480441"/>
                    <a:pt x="2573528" y="464439"/>
                    <a:pt x="2583561" y="454533"/>
                  </a:cubicBezTo>
                  <a:cubicBezTo>
                    <a:pt x="2593594" y="444627"/>
                    <a:pt x="2609596" y="444754"/>
                    <a:pt x="2619502" y="454787"/>
                  </a:cubicBezTo>
                  <a:close/>
                  <a:moveTo>
                    <a:pt x="2840736" y="739648"/>
                  </a:moveTo>
                  <a:cubicBezTo>
                    <a:pt x="2867279" y="783717"/>
                    <a:pt x="2891790" y="829310"/>
                    <a:pt x="2913888" y="876173"/>
                  </a:cubicBezTo>
                  <a:cubicBezTo>
                    <a:pt x="2919857" y="888873"/>
                    <a:pt x="2914396" y="903986"/>
                    <a:pt x="2901823" y="909955"/>
                  </a:cubicBezTo>
                  <a:cubicBezTo>
                    <a:pt x="2889250" y="915924"/>
                    <a:pt x="2874010" y="910463"/>
                    <a:pt x="2868041" y="897890"/>
                  </a:cubicBezTo>
                  <a:cubicBezTo>
                    <a:pt x="2846705" y="852551"/>
                    <a:pt x="2823083" y="808609"/>
                    <a:pt x="2797302" y="765937"/>
                  </a:cubicBezTo>
                  <a:cubicBezTo>
                    <a:pt x="2790063" y="753872"/>
                    <a:pt x="2793873" y="738251"/>
                    <a:pt x="2805938" y="731012"/>
                  </a:cubicBezTo>
                  <a:cubicBezTo>
                    <a:pt x="2818003" y="723773"/>
                    <a:pt x="2833624" y="727583"/>
                    <a:pt x="2840863" y="739648"/>
                  </a:cubicBezTo>
                  <a:close/>
                  <a:moveTo>
                    <a:pt x="2989326" y="1068578"/>
                  </a:moveTo>
                  <a:cubicBezTo>
                    <a:pt x="3004693" y="1117600"/>
                    <a:pt x="3017774" y="1167638"/>
                    <a:pt x="3028315" y="1218565"/>
                  </a:cubicBezTo>
                  <a:cubicBezTo>
                    <a:pt x="3031109" y="1232281"/>
                    <a:pt x="3022346" y="1245743"/>
                    <a:pt x="3008503" y="1248537"/>
                  </a:cubicBezTo>
                  <a:cubicBezTo>
                    <a:pt x="2994660" y="1251331"/>
                    <a:pt x="2981325" y="1242568"/>
                    <a:pt x="2978531" y="1228725"/>
                  </a:cubicBezTo>
                  <a:cubicBezTo>
                    <a:pt x="2968371" y="1179449"/>
                    <a:pt x="2955798" y="1131062"/>
                    <a:pt x="2940939" y="1083818"/>
                  </a:cubicBezTo>
                  <a:cubicBezTo>
                    <a:pt x="2936748" y="1070483"/>
                    <a:pt x="2944114" y="1056132"/>
                    <a:pt x="2957576" y="1051941"/>
                  </a:cubicBezTo>
                  <a:cubicBezTo>
                    <a:pt x="2971038" y="1047750"/>
                    <a:pt x="2985262" y="1055116"/>
                    <a:pt x="2989453" y="1068578"/>
                  </a:cubicBezTo>
                  <a:close/>
                  <a:moveTo>
                    <a:pt x="3056255" y="1423035"/>
                  </a:moveTo>
                  <a:cubicBezTo>
                    <a:pt x="3058668" y="1457833"/>
                    <a:pt x="3059811" y="1493012"/>
                    <a:pt x="3059811" y="1528445"/>
                  </a:cubicBezTo>
                  <a:lnTo>
                    <a:pt x="3034411" y="1528445"/>
                  </a:lnTo>
                  <a:lnTo>
                    <a:pt x="3059811" y="1528445"/>
                  </a:lnTo>
                  <a:cubicBezTo>
                    <a:pt x="3059811" y="1545082"/>
                    <a:pt x="3059557" y="1561592"/>
                    <a:pt x="3059049" y="1577975"/>
                  </a:cubicBezTo>
                  <a:cubicBezTo>
                    <a:pt x="3058541" y="1591945"/>
                    <a:pt x="3046857" y="1602994"/>
                    <a:pt x="3032887" y="1602613"/>
                  </a:cubicBezTo>
                  <a:cubicBezTo>
                    <a:pt x="3018917" y="1602232"/>
                    <a:pt x="3007868" y="1590421"/>
                    <a:pt x="3008249" y="1576451"/>
                  </a:cubicBezTo>
                  <a:cubicBezTo>
                    <a:pt x="3008757" y="1560576"/>
                    <a:pt x="3009011" y="1544574"/>
                    <a:pt x="3009011" y="1528445"/>
                  </a:cubicBezTo>
                  <a:cubicBezTo>
                    <a:pt x="3009011" y="1494155"/>
                    <a:pt x="3007868" y="1460119"/>
                    <a:pt x="3005582" y="1426464"/>
                  </a:cubicBezTo>
                  <a:cubicBezTo>
                    <a:pt x="3004566" y="1412494"/>
                    <a:pt x="3015234" y="1400302"/>
                    <a:pt x="3029204" y="1399413"/>
                  </a:cubicBezTo>
                  <a:cubicBezTo>
                    <a:pt x="3043174" y="1398524"/>
                    <a:pt x="3055366" y="1409065"/>
                    <a:pt x="3056255" y="1423035"/>
                  </a:cubicBezTo>
                  <a:close/>
                  <a:moveTo>
                    <a:pt x="3038729" y="1783461"/>
                  </a:moveTo>
                  <a:cubicBezTo>
                    <a:pt x="3030093" y="1834896"/>
                    <a:pt x="3018917" y="1885315"/>
                    <a:pt x="3005328" y="1934845"/>
                  </a:cubicBezTo>
                  <a:cubicBezTo>
                    <a:pt x="3001645" y="1948434"/>
                    <a:pt x="2987675" y="1956308"/>
                    <a:pt x="2974086" y="1952625"/>
                  </a:cubicBezTo>
                  <a:cubicBezTo>
                    <a:pt x="2960497" y="1948942"/>
                    <a:pt x="2952623" y="1934972"/>
                    <a:pt x="2956306" y="1921383"/>
                  </a:cubicBezTo>
                  <a:cubicBezTo>
                    <a:pt x="2969514" y="1873504"/>
                    <a:pt x="2980309" y="1824736"/>
                    <a:pt x="2988564" y="1774952"/>
                  </a:cubicBezTo>
                  <a:cubicBezTo>
                    <a:pt x="2990850" y="1761109"/>
                    <a:pt x="3003931" y="1751838"/>
                    <a:pt x="3017774" y="1754124"/>
                  </a:cubicBezTo>
                  <a:cubicBezTo>
                    <a:pt x="3031617" y="1756410"/>
                    <a:pt x="3040888" y="1769491"/>
                    <a:pt x="3038602" y="1783334"/>
                  </a:cubicBezTo>
                  <a:close/>
                  <a:moveTo>
                    <a:pt x="2937129" y="2129536"/>
                  </a:moveTo>
                  <a:cubicBezTo>
                    <a:pt x="2916682" y="2177161"/>
                    <a:pt x="2893949" y="2223643"/>
                    <a:pt x="2869057" y="2268728"/>
                  </a:cubicBezTo>
                  <a:cubicBezTo>
                    <a:pt x="2862199" y="2281047"/>
                    <a:pt x="2846832" y="2285492"/>
                    <a:pt x="2834513" y="2278634"/>
                  </a:cubicBezTo>
                  <a:cubicBezTo>
                    <a:pt x="2822194" y="2271776"/>
                    <a:pt x="2817749" y="2256409"/>
                    <a:pt x="2824607" y="2244090"/>
                  </a:cubicBezTo>
                  <a:cubicBezTo>
                    <a:pt x="2848737" y="2200529"/>
                    <a:pt x="2870708" y="2155698"/>
                    <a:pt x="2890393" y="2109597"/>
                  </a:cubicBezTo>
                  <a:cubicBezTo>
                    <a:pt x="2895854" y="2096643"/>
                    <a:pt x="2910840" y="2090674"/>
                    <a:pt x="2923794" y="2096262"/>
                  </a:cubicBezTo>
                  <a:cubicBezTo>
                    <a:pt x="2936748" y="2101850"/>
                    <a:pt x="2942717" y="2116709"/>
                    <a:pt x="2937129" y="2129663"/>
                  </a:cubicBezTo>
                  <a:close/>
                  <a:moveTo>
                    <a:pt x="2756535" y="2442210"/>
                  </a:moveTo>
                  <a:cubicBezTo>
                    <a:pt x="2725674" y="2483612"/>
                    <a:pt x="2692654" y="2523490"/>
                    <a:pt x="2657856" y="2561463"/>
                  </a:cubicBezTo>
                  <a:cubicBezTo>
                    <a:pt x="2648331" y="2571750"/>
                    <a:pt x="2632329" y="2572512"/>
                    <a:pt x="2621915" y="2562987"/>
                  </a:cubicBezTo>
                  <a:cubicBezTo>
                    <a:pt x="2611501" y="2553462"/>
                    <a:pt x="2610866" y="2537460"/>
                    <a:pt x="2620391" y="2527046"/>
                  </a:cubicBezTo>
                  <a:cubicBezTo>
                    <a:pt x="2654046" y="2490216"/>
                    <a:pt x="2685923" y="2451735"/>
                    <a:pt x="2715895" y="2411730"/>
                  </a:cubicBezTo>
                  <a:cubicBezTo>
                    <a:pt x="2724277" y="2400427"/>
                    <a:pt x="2740152" y="2398141"/>
                    <a:pt x="2751455" y="2406523"/>
                  </a:cubicBezTo>
                  <a:cubicBezTo>
                    <a:pt x="2762758" y="2414905"/>
                    <a:pt x="2765044" y="2430780"/>
                    <a:pt x="2756662" y="2442083"/>
                  </a:cubicBezTo>
                  <a:close/>
                  <a:moveTo>
                    <a:pt x="2508631" y="2703957"/>
                  </a:moveTo>
                  <a:cubicBezTo>
                    <a:pt x="2469007" y="2736977"/>
                    <a:pt x="2427732" y="2768092"/>
                    <a:pt x="2384806" y="2797048"/>
                  </a:cubicBezTo>
                  <a:cubicBezTo>
                    <a:pt x="2373122" y="2804922"/>
                    <a:pt x="2357374" y="2801874"/>
                    <a:pt x="2349500" y="2790190"/>
                  </a:cubicBezTo>
                  <a:cubicBezTo>
                    <a:pt x="2341626" y="2778506"/>
                    <a:pt x="2344674" y="2762758"/>
                    <a:pt x="2356358" y="2754884"/>
                  </a:cubicBezTo>
                  <a:cubicBezTo>
                    <a:pt x="2397760" y="2726944"/>
                    <a:pt x="2437765" y="2696845"/>
                    <a:pt x="2476119" y="2664968"/>
                  </a:cubicBezTo>
                  <a:cubicBezTo>
                    <a:pt x="2486914" y="2655951"/>
                    <a:pt x="2502916" y="2657475"/>
                    <a:pt x="2511933" y="2668270"/>
                  </a:cubicBezTo>
                  <a:cubicBezTo>
                    <a:pt x="2520950" y="2679065"/>
                    <a:pt x="2519426" y="2695067"/>
                    <a:pt x="2508631" y="2704084"/>
                  </a:cubicBezTo>
                  <a:close/>
                  <a:moveTo>
                    <a:pt x="2206371" y="2900807"/>
                  </a:moveTo>
                  <a:cubicBezTo>
                    <a:pt x="2160270" y="2923540"/>
                    <a:pt x="2112772" y="2944114"/>
                    <a:pt x="2064258" y="2962275"/>
                  </a:cubicBezTo>
                  <a:cubicBezTo>
                    <a:pt x="2051177" y="2967228"/>
                    <a:pt x="2036445" y="2960497"/>
                    <a:pt x="2031619" y="2947289"/>
                  </a:cubicBezTo>
                  <a:cubicBezTo>
                    <a:pt x="2026793" y="2934081"/>
                    <a:pt x="2033397" y="2919476"/>
                    <a:pt x="2046605" y="2914650"/>
                  </a:cubicBezTo>
                  <a:cubicBezTo>
                    <a:pt x="2093595" y="2897124"/>
                    <a:pt x="2139442" y="2877312"/>
                    <a:pt x="2184019" y="2855214"/>
                  </a:cubicBezTo>
                  <a:cubicBezTo>
                    <a:pt x="2196592" y="2848991"/>
                    <a:pt x="2211832" y="2854198"/>
                    <a:pt x="2218055" y="2866771"/>
                  </a:cubicBezTo>
                  <a:cubicBezTo>
                    <a:pt x="2224278" y="2879344"/>
                    <a:pt x="2219071" y="2894584"/>
                    <a:pt x="2206498" y="2900807"/>
                  </a:cubicBezTo>
                  <a:close/>
                  <a:moveTo>
                    <a:pt x="1866392" y="3021076"/>
                  </a:moveTo>
                  <a:cubicBezTo>
                    <a:pt x="1816354" y="3032252"/>
                    <a:pt x="1765427" y="3041142"/>
                    <a:pt x="1713611" y="3047238"/>
                  </a:cubicBezTo>
                  <a:cubicBezTo>
                    <a:pt x="1699641" y="3048889"/>
                    <a:pt x="1687068" y="3038983"/>
                    <a:pt x="1685417" y="3025013"/>
                  </a:cubicBezTo>
                  <a:cubicBezTo>
                    <a:pt x="1683766" y="3011043"/>
                    <a:pt x="1693672" y="2998470"/>
                    <a:pt x="1707642" y="2996819"/>
                  </a:cubicBezTo>
                  <a:cubicBezTo>
                    <a:pt x="1757680" y="2990850"/>
                    <a:pt x="1806956" y="2982341"/>
                    <a:pt x="1855343" y="2971546"/>
                  </a:cubicBezTo>
                  <a:cubicBezTo>
                    <a:pt x="1869059" y="2968498"/>
                    <a:pt x="1882648" y="2977134"/>
                    <a:pt x="1885696" y="2990723"/>
                  </a:cubicBezTo>
                  <a:cubicBezTo>
                    <a:pt x="1888744" y="3004312"/>
                    <a:pt x="1880108" y="3018028"/>
                    <a:pt x="1866519" y="3021076"/>
                  </a:cubicBezTo>
                  <a:close/>
                  <a:moveTo>
                    <a:pt x="1507490" y="3058033"/>
                  </a:moveTo>
                  <a:cubicBezTo>
                    <a:pt x="1455293" y="3057271"/>
                    <a:pt x="1403731" y="3053842"/>
                    <a:pt x="1352931" y="3048000"/>
                  </a:cubicBezTo>
                  <a:cubicBezTo>
                    <a:pt x="1338961" y="3046349"/>
                    <a:pt x="1329055" y="3033776"/>
                    <a:pt x="1330579" y="3019806"/>
                  </a:cubicBezTo>
                  <a:cubicBezTo>
                    <a:pt x="1332103" y="3005836"/>
                    <a:pt x="1344803" y="2995930"/>
                    <a:pt x="1358773" y="2997454"/>
                  </a:cubicBezTo>
                  <a:cubicBezTo>
                    <a:pt x="1407922" y="3003169"/>
                    <a:pt x="1457706" y="3006344"/>
                    <a:pt x="1508252" y="3007106"/>
                  </a:cubicBezTo>
                  <a:cubicBezTo>
                    <a:pt x="1522222" y="3007360"/>
                    <a:pt x="1533525" y="3018790"/>
                    <a:pt x="1533271" y="3032887"/>
                  </a:cubicBezTo>
                  <a:cubicBezTo>
                    <a:pt x="1533017" y="3046984"/>
                    <a:pt x="1521587" y="3058160"/>
                    <a:pt x="1507490" y="3057906"/>
                  </a:cubicBezTo>
                  <a:close/>
                  <a:moveTo>
                    <a:pt x="1149731" y="3010408"/>
                  </a:moveTo>
                  <a:cubicBezTo>
                    <a:pt x="1099439" y="2997581"/>
                    <a:pt x="1050036" y="2982087"/>
                    <a:pt x="1001903" y="2964434"/>
                  </a:cubicBezTo>
                  <a:cubicBezTo>
                    <a:pt x="988695" y="2959608"/>
                    <a:pt x="981964" y="2945003"/>
                    <a:pt x="986790" y="2931795"/>
                  </a:cubicBezTo>
                  <a:cubicBezTo>
                    <a:pt x="991616" y="2918587"/>
                    <a:pt x="1006221" y="2911856"/>
                    <a:pt x="1019429" y="2916682"/>
                  </a:cubicBezTo>
                  <a:cubicBezTo>
                    <a:pt x="1066038" y="2933827"/>
                    <a:pt x="1113663" y="2948686"/>
                    <a:pt x="1162304" y="2961132"/>
                  </a:cubicBezTo>
                  <a:cubicBezTo>
                    <a:pt x="1175893" y="2964561"/>
                    <a:pt x="1184148" y="2978404"/>
                    <a:pt x="1180592" y="2991993"/>
                  </a:cubicBezTo>
                  <a:cubicBezTo>
                    <a:pt x="1177036" y="3005582"/>
                    <a:pt x="1163320" y="3013837"/>
                    <a:pt x="1149731" y="3010281"/>
                  </a:cubicBezTo>
                  <a:close/>
                  <a:moveTo>
                    <a:pt x="813054" y="2880106"/>
                  </a:moveTo>
                  <a:cubicBezTo>
                    <a:pt x="767334" y="2855849"/>
                    <a:pt x="723011" y="2829306"/>
                    <a:pt x="680085" y="2800604"/>
                  </a:cubicBezTo>
                  <a:cubicBezTo>
                    <a:pt x="668401" y="2792857"/>
                    <a:pt x="665353" y="2776982"/>
                    <a:pt x="673100" y="2765425"/>
                  </a:cubicBezTo>
                  <a:cubicBezTo>
                    <a:pt x="680847" y="2753868"/>
                    <a:pt x="696722" y="2750693"/>
                    <a:pt x="708279" y="2758440"/>
                  </a:cubicBezTo>
                  <a:cubicBezTo>
                    <a:pt x="749681" y="2786126"/>
                    <a:pt x="792607" y="2811780"/>
                    <a:pt x="836803" y="2835275"/>
                  </a:cubicBezTo>
                  <a:cubicBezTo>
                    <a:pt x="849249" y="2841879"/>
                    <a:pt x="853948" y="2857246"/>
                    <a:pt x="847344" y="2869565"/>
                  </a:cubicBezTo>
                  <a:cubicBezTo>
                    <a:pt x="840740" y="2881884"/>
                    <a:pt x="825373" y="2886710"/>
                    <a:pt x="813054" y="2880106"/>
                  </a:cubicBezTo>
                  <a:close/>
                  <a:moveTo>
                    <a:pt x="516636" y="2674493"/>
                  </a:moveTo>
                  <a:cubicBezTo>
                    <a:pt x="477901" y="2640330"/>
                    <a:pt x="440944" y="2604135"/>
                    <a:pt x="405892" y="2566162"/>
                  </a:cubicBezTo>
                  <a:cubicBezTo>
                    <a:pt x="396367" y="2555875"/>
                    <a:pt x="397002" y="2539746"/>
                    <a:pt x="407289" y="2530221"/>
                  </a:cubicBezTo>
                  <a:cubicBezTo>
                    <a:pt x="417576" y="2520696"/>
                    <a:pt x="433705" y="2521331"/>
                    <a:pt x="443230" y="2531618"/>
                  </a:cubicBezTo>
                  <a:cubicBezTo>
                    <a:pt x="477139" y="2568321"/>
                    <a:pt x="512826" y="2603246"/>
                    <a:pt x="550291" y="2636393"/>
                  </a:cubicBezTo>
                  <a:cubicBezTo>
                    <a:pt x="560832" y="2645664"/>
                    <a:pt x="561721" y="2661793"/>
                    <a:pt x="552450" y="2672207"/>
                  </a:cubicBezTo>
                  <a:cubicBezTo>
                    <a:pt x="543179" y="2682621"/>
                    <a:pt x="527050" y="2683637"/>
                    <a:pt x="516636" y="2674366"/>
                  </a:cubicBezTo>
                  <a:close/>
                  <a:moveTo>
                    <a:pt x="276352" y="2405507"/>
                  </a:moveTo>
                  <a:cubicBezTo>
                    <a:pt x="246761" y="2363343"/>
                    <a:pt x="219202" y="2319528"/>
                    <a:pt x="193929" y="2274316"/>
                  </a:cubicBezTo>
                  <a:cubicBezTo>
                    <a:pt x="187071" y="2262124"/>
                    <a:pt x="191389" y="2246630"/>
                    <a:pt x="203708" y="2239772"/>
                  </a:cubicBezTo>
                  <a:cubicBezTo>
                    <a:pt x="216027" y="2232914"/>
                    <a:pt x="231394" y="2237232"/>
                    <a:pt x="238252" y="2249551"/>
                  </a:cubicBezTo>
                  <a:cubicBezTo>
                    <a:pt x="262636" y="2293239"/>
                    <a:pt x="289306" y="2335530"/>
                    <a:pt x="317881" y="2376424"/>
                  </a:cubicBezTo>
                  <a:cubicBezTo>
                    <a:pt x="325882" y="2387854"/>
                    <a:pt x="323088" y="2403729"/>
                    <a:pt x="311658" y="2411857"/>
                  </a:cubicBezTo>
                  <a:cubicBezTo>
                    <a:pt x="300228" y="2419985"/>
                    <a:pt x="284353" y="2417064"/>
                    <a:pt x="276225" y="2405634"/>
                  </a:cubicBezTo>
                  <a:close/>
                  <a:moveTo>
                    <a:pt x="105537" y="2087880"/>
                  </a:moveTo>
                  <a:cubicBezTo>
                    <a:pt x="86741" y="2040128"/>
                    <a:pt x="70231" y="1991106"/>
                    <a:pt x="56261" y="1941068"/>
                  </a:cubicBezTo>
                  <a:cubicBezTo>
                    <a:pt x="52451" y="1927606"/>
                    <a:pt x="60325" y="1913509"/>
                    <a:pt x="73914" y="1909826"/>
                  </a:cubicBezTo>
                  <a:cubicBezTo>
                    <a:pt x="87503" y="1906143"/>
                    <a:pt x="101473" y="1913890"/>
                    <a:pt x="105156" y="1927479"/>
                  </a:cubicBezTo>
                  <a:cubicBezTo>
                    <a:pt x="118618" y="1975866"/>
                    <a:pt x="134620" y="2023237"/>
                    <a:pt x="152781" y="2069338"/>
                  </a:cubicBezTo>
                  <a:cubicBezTo>
                    <a:pt x="157861" y="2082419"/>
                    <a:pt x="151511" y="2097151"/>
                    <a:pt x="138430" y="2102231"/>
                  </a:cubicBezTo>
                  <a:cubicBezTo>
                    <a:pt x="125349" y="2107311"/>
                    <a:pt x="110617" y="2100961"/>
                    <a:pt x="105537" y="2087880"/>
                  </a:cubicBezTo>
                  <a:close/>
                  <a:moveTo>
                    <a:pt x="14351" y="1738757"/>
                  </a:moveTo>
                  <a:cubicBezTo>
                    <a:pt x="7366" y="1688084"/>
                    <a:pt x="2921" y="1636649"/>
                    <a:pt x="1016" y="1584452"/>
                  </a:cubicBezTo>
                  <a:cubicBezTo>
                    <a:pt x="508" y="1570482"/>
                    <a:pt x="11430" y="1558671"/>
                    <a:pt x="25527" y="1558163"/>
                  </a:cubicBezTo>
                  <a:cubicBezTo>
                    <a:pt x="39624" y="1557655"/>
                    <a:pt x="51308" y="1568577"/>
                    <a:pt x="51816" y="1582674"/>
                  </a:cubicBezTo>
                  <a:cubicBezTo>
                    <a:pt x="53594" y="1633093"/>
                    <a:pt x="57912" y="1682877"/>
                    <a:pt x="64770" y="1731899"/>
                  </a:cubicBezTo>
                  <a:cubicBezTo>
                    <a:pt x="66675" y="1745742"/>
                    <a:pt x="57023" y="1758569"/>
                    <a:pt x="43053" y="1760474"/>
                  </a:cubicBezTo>
                  <a:cubicBezTo>
                    <a:pt x="29083" y="1762379"/>
                    <a:pt x="16383" y="1752727"/>
                    <a:pt x="14478" y="1738757"/>
                  </a:cubicBezTo>
                  <a:close/>
                  <a:moveTo>
                    <a:pt x="0" y="1528445"/>
                  </a:moveTo>
                  <a:cubicBezTo>
                    <a:pt x="0" y="1476248"/>
                    <a:pt x="2667" y="1424686"/>
                    <a:pt x="7747" y="1373759"/>
                  </a:cubicBezTo>
                  <a:cubicBezTo>
                    <a:pt x="9144" y="1359789"/>
                    <a:pt x="21590" y="1349629"/>
                    <a:pt x="35560" y="1351026"/>
                  </a:cubicBezTo>
                  <a:cubicBezTo>
                    <a:pt x="49530" y="1352423"/>
                    <a:pt x="59690" y="1364869"/>
                    <a:pt x="58293" y="1378839"/>
                  </a:cubicBezTo>
                  <a:cubicBezTo>
                    <a:pt x="53340" y="1427988"/>
                    <a:pt x="50800" y="1477899"/>
                    <a:pt x="50800" y="1528445"/>
                  </a:cubicBezTo>
                  <a:cubicBezTo>
                    <a:pt x="50800" y="1542415"/>
                    <a:pt x="39370" y="1553845"/>
                    <a:pt x="25400" y="1553845"/>
                  </a:cubicBezTo>
                  <a:cubicBezTo>
                    <a:pt x="11430" y="1553845"/>
                    <a:pt x="0" y="1542415"/>
                    <a:pt x="0" y="152844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894692">
            <a:off x="16580778" y="9541462"/>
            <a:ext cx="437959" cy="437959"/>
            <a:chOff x="0" y="0"/>
            <a:chExt cx="931216" cy="93121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880364" cy="880364"/>
            </a:xfrm>
            <a:custGeom>
              <a:avLst/>
              <a:gdLst/>
              <a:ahLst/>
              <a:cxnLst/>
              <a:rect r="r" b="b" t="t" l="l"/>
              <a:pathLst>
                <a:path h="880364" w="880364">
                  <a:moveTo>
                    <a:pt x="0" y="0"/>
                  </a:moveTo>
                  <a:lnTo>
                    <a:pt x="880364" y="0"/>
                  </a:lnTo>
                  <a:lnTo>
                    <a:pt x="880364" y="880364"/>
                  </a:lnTo>
                  <a:lnTo>
                    <a:pt x="0" y="880364"/>
                  </a:ln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100000"/>
                  </a:srgbClr>
                </a:gs>
                <a:gs pos="100000">
                  <a:srgbClr val="A25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31164" cy="931164"/>
            </a:xfrm>
            <a:custGeom>
              <a:avLst/>
              <a:gdLst/>
              <a:ahLst/>
              <a:cxnLst/>
              <a:rect r="r" b="b" t="t" l="l"/>
              <a:pathLst>
                <a:path h="931164" w="931164">
                  <a:moveTo>
                    <a:pt x="25400" y="0"/>
                  </a:moveTo>
                  <a:lnTo>
                    <a:pt x="905764" y="0"/>
                  </a:lnTo>
                  <a:cubicBezTo>
                    <a:pt x="919734" y="0"/>
                    <a:pt x="931164" y="11430"/>
                    <a:pt x="931164" y="25400"/>
                  </a:cubicBezTo>
                  <a:lnTo>
                    <a:pt x="931164" y="905764"/>
                  </a:lnTo>
                  <a:cubicBezTo>
                    <a:pt x="931164" y="919734"/>
                    <a:pt x="919734" y="931164"/>
                    <a:pt x="905764" y="931164"/>
                  </a:cubicBezTo>
                  <a:lnTo>
                    <a:pt x="25400" y="931164"/>
                  </a:lnTo>
                  <a:cubicBezTo>
                    <a:pt x="11430" y="931164"/>
                    <a:pt x="0" y="919734"/>
                    <a:pt x="0" y="90576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05764"/>
                  </a:lnTo>
                  <a:lnTo>
                    <a:pt x="25400" y="905764"/>
                  </a:lnTo>
                  <a:lnTo>
                    <a:pt x="25400" y="880364"/>
                  </a:lnTo>
                  <a:lnTo>
                    <a:pt x="905764" y="880364"/>
                  </a:lnTo>
                  <a:lnTo>
                    <a:pt x="905764" y="905764"/>
                  </a:lnTo>
                  <a:lnTo>
                    <a:pt x="880364" y="905764"/>
                  </a:lnTo>
                  <a:lnTo>
                    <a:pt x="880364" y="25400"/>
                  </a:lnTo>
                  <a:lnTo>
                    <a:pt x="905764" y="25400"/>
                  </a:lnTo>
                  <a:lnTo>
                    <a:pt x="9057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9258659">
            <a:off x="15679479" y="-1730895"/>
            <a:ext cx="3553416" cy="3257151"/>
            <a:chOff x="0" y="0"/>
            <a:chExt cx="6034856" cy="553170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034913" cy="5531612"/>
            </a:xfrm>
            <a:custGeom>
              <a:avLst/>
              <a:gdLst/>
              <a:ahLst/>
              <a:cxnLst/>
              <a:rect r="r" b="b" t="t" l="l"/>
              <a:pathLst>
                <a:path h="5531612" w="6034913">
                  <a:moveTo>
                    <a:pt x="1406271" y="0"/>
                  </a:moveTo>
                  <a:cubicBezTo>
                    <a:pt x="3962527" y="0"/>
                    <a:pt x="6034913" y="2072259"/>
                    <a:pt x="6034913" y="4628515"/>
                  </a:cubicBezTo>
                  <a:cubicBezTo>
                    <a:pt x="6034913" y="4788281"/>
                    <a:pt x="6026785" y="4946142"/>
                    <a:pt x="6011037" y="5101717"/>
                  </a:cubicBezTo>
                  <a:lnTo>
                    <a:pt x="5945378" y="5531612"/>
                  </a:lnTo>
                  <a:lnTo>
                    <a:pt x="0" y="5531612"/>
                  </a:lnTo>
                  <a:lnTo>
                    <a:pt x="0" y="219075"/>
                  </a:lnTo>
                  <a:lnTo>
                    <a:pt x="29972" y="208153"/>
                  </a:lnTo>
                  <a:cubicBezTo>
                    <a:pt x="464693" y="72898"/>
                    <a:pt x="926973" y="0"/>
                    <a:pt x="1406271" y="0"/>
                  </a:cubicBezTo>
                  <a:close/>
                </a:path>
              </a:pathLst>
            </a:custGeom>
            <a:solidFill>
              <a:srgbClr val="F14E1C">
                <a:alpha val="40000"/>
              </a:srgbClr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5040246" y="893029"/>
            <a:ext cx="4438107" cy="2652049"/>
            <a:chOff x="0" y="0"/>
            <a:chExt cx="8212798" cy="49076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12836" cy="4907661"/>
            </a:xfrm>
            <a:custGeom>
              <a:avLst/>
              <a:gdLst/>
              <a:ahLst/>
              <a:cxnLst/>
              <a:rect r="r" b="b" t="t" l="l"/>
              <a:pathLst>
                <a:path h="4907661" w="8212836">
                  <a:moveTo>
                    <a:pt x="79375" y="4907661"/>
                  </a:moveTo>
                  <a:lnTo>
                    <a:pt x="8133334" y="4907661"/>
                  </a:lnTo>
                  <a:lnTo>
                    <a:pt x="8191500" y="4526280"/>
                  </a:lnTo>
                  <a:cubicBezTo>
                    <a:pt x="8205470" y="4388231"/>
                    <a:pt x="8212709" y="4248150"/>
                    <a:pt x="8212709" y="4106418"/>
                  </a:cubicBezTo>
                  <a:cubicBezTo>
                    <a:pt x="8212836" y="1838452"/>
                    <a:pt x="6374257" y="0"/>
                    <a:pt x="4106418" y="0"/>
                  </a:cubicBezTo>
                  <a:cubicBezTo>
                    <a:pt x="1838579" y="0"/>
                    <a:pt x="0" y="1838452"/>
                    <a:pt x="0" y="4106418"/>
                  </a:cubicBezTo>
                  <a:cubicBezTo>
                    <a:pt x="0" y="4248150"/>
                    <a:pt x="7239" y="4388231"/>
                    <a:pt x="21209" y="452628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6645">
                    <a:alpha val="25000"/>
                  </a:srgbClr>
                </a:gs>
                <a:gs pos="100000">
                  <a:srgbClr val="FF8B59">
                    <a:alpha val="50000"/>
                  </a:srgbClr>
                </a:gs>
              </a:gsLst>
              <a:lin ang="7251659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34078" y="1728870"/>
            <a:ext cx="16619844" cy="7940121"/>
            <a:chOff x="0" y="0"/>
            <a:chExt cx="4377243" cy="20912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7243" cy="2091225"/>
            </a:xfrm>
            <a:custGeom>
              <a:avLst/>
              <a:gdLst/>
              <a:ahLst/>
              <a:cxnLst/>
              <a:rect r="r" b="b" t="t" l="l"/>
              <a:pathLst>
                <a:path h="2091225" w="4377243">
                  <a:moveTo>
                    <a:pt x="15838" y="0"/>
                  </a:moveTo>
                  <a:lnTo>
                    <a:pt x="4361405" y="0"/>
                  </a:lnTo>
                  <a:cubicBezTo>
                    <a:pt x="4370152" y="0"/>
                    <a:pt x="4377243" y="7091"/>
                    <a:pt x="4377243" y="15838"/>
                  </a:cubicBezTo>
                  <a:lnTo>
                    <a:pt x="4377243" y="2075387"/>
                  </a:lnTo>
                  <a:cubicBezTo>
                    <a:pt x="4377243" y="2084134"/>
                    <a:pt x="4370152" y="2091225"/>
                    <a:pt x="4361405" y="2091225"/>
                  </a:cubicBezTo>
                  <a:lnTo>
                    <a:pt x="15838" y="2091225"/>
                  </a:lnTo>
                  <a:cubicBezTo>
                    <a:pt x="7091" y="2091225"/>
                    <a:pt x="0" y="2084134"/>
                    <a:pt x="0" y="2075387"/>
                  </a:cubicBezTo>
                  <a:lnTo>
                    <a:pt x="0" y="15838"/>
                  </a:lnTo>
                  <a:cubicBezTo>
                    <a:pt x="0" y="7091"/>
                    <a:pt x="7091" y="0"/>
                    <a:pt x="15838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377243" cy="2129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62800" y="2282849"/>
            <a:ext cx="14362401" cy="6576783"/>
          </a:xfrm>
          <a:custGeom>
            <a:avLst/>
            <a:gdLst/>
            <a:ahLst/>
            <a:cxnLst/>
            <a:rect r="r" b="b" t="t" l="l"/>
            <a:pathLst>
              <a:path h="6576783" w="14362401">
                <a:moveTo>
                  <a:pt x="0" y="0"/>
                </a:moveTo>
                <a:lnTo>
                  <a:pt x="14362400" y="0"/>
                </a:lnTo>
                <a:lnTo>
                  <a:pt x="14362400" y="6576782"/>
                </a:lnTo>
                <a:lnTo>
                  <a:pt x="0" y="657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87765" y="577950"/>
            <a:ext cx="13912470" cy="89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Poppins Bold"/>
              </a:rPr>
              <a:t>Non-Functional Requirements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54084" y="2696356"/>
            <a:ext cx="4123703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Performance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54084" y="5148012"/>
            <a:ext cx="4123703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Reliability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54084" y="7604193"/>
            <a:ext cx="4123703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16619" y="2696356"/>
            <a:ext cx="4123703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Usability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16619" y="5067300"/>
            <a:ext cx="4123703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Integration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16619" y="7604193"/>
            <a:ext cx="4508581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Data Integrity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89676" y="5148012"/>
            <a:ext cx="2108649" cy="77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Resilix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0235966" y="9465004"/>
            <a:ext cx="4435065" cy="289712"/>
            <a:chOff x="0" y="0"/>
            <a:chExt cx="5913420" cy="3862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5862701" cy="335534"/>
            </a:xfrm>
            <a:custGeom>
              <a:avLst/>
              <a:gdLst/>
              <a:ahLst/>
              <a:cxnLst/>
              <a:rect r="r" b="b" t="t" l="l"/>
              <a:pathLst>
                <a:path h="335534" w="5862701">
                  <a:moveTo>
                    <a:pt x="0" y="167767"/>
                  </a:moveTo>
                  <a:cubicBezTo>
                    <a:pt x="0" y="260350"/>
                    <a:pt x="85725" y="335534"/>
                    <a:pt x="191516" y="335534"/>
                  </a:cubicBezTo>
                  <a:lnTo>
                    <a:pt x="5671185" y="335534"/>
                  </a:lnTo>
                  <a:cubicBezTo>
                    <a:pt x="5776976" y="335534"/>
                    <a:pt x="5862701" y="260477"/>
                    <a:pt x="5862701" y="167767"/>
                  </a:cubicBezTo>
                  <a:cubicBezTo>
                    <a:pt x="5862701" y="75057"/>
                    <a:pt x="5776849" y="0"/>
                    <a:pt x="5671185" y="0"/>
                  </a:cubicBezTo>
                  <a:lnTo>
                    <a:pt x="191516" y="0"/>
                  </a:lnTo>
                  <a:cubicBezTo>
                    <a:pt x="85725" y="0"/>
                    <a:pt x="0" y="75057"/>
                    <a:pt x="0" y="167767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13501" cy="386334"/>
            </a:xfrm>
            <a:custGeom>
              <a:avLst/>
              <a:gdLst/>
              <a:ahLst/>
              <a:cxnLst/>
              <a:rect r="r" b="b" t="t" l="l"/>
              <a:pathLst>
                <a:path h="386334" w="5913501">
                  <a:moveTo>
                    <a:pt x="50800" y="193167"/>
                  </a:moveTo>
                  <a:cubicBezTo>
                    <a:pt x="50800" y="268732"/>
                    <a:pt x="121920" y="335534"/>
                    <a:pt x="216916" y="335534"/>
                  </a:cubicBezTo>
                  <a:lnTo>
                    <a:pt x="216916" y="360934"/>
                  </a:lnTo>
                  <a:lnTo>
                    <a:pt x="216916" y="335534"/>
                  </a:lnTo>
                  <a:lnTo>
                    <a:pt x="5696585" y="335534"/>
                  </a:lnTo>
                  <a:cubicBezTo>
                    <a:pt x="5791581" y="335534"/>
                    <a:pt x="5862701" y="268732"/>
                    <a:pt x="5862701" y="193167"/>
                  </a:cubicBezTo>
                  <a:lnTo>
                    <a:pt x="5888101" y="193167"/>
                  </a:lnTo>
                  <a:lnTo>
                    <a:pt x="5862701" y="193167"/>
                  </a:lnTo>
                  <a:lnTo>
                    <a:pt x="5888101" y="193167"/>
                  </a:lnTo>
                  <a:lnTo>
                    <a:pt x="5862701" y="193167"/>
                  </a:lnTo>
                  <a:cubicBezTo>
                    <a:pt x="5862701" y="117602"/>
                    <a:pt x="5791581" y="50800"/>
                    <a:pt x="5696585" y="50800"/>
                  </a:cubicBezTo>
                  <a:lnTo>
                    <a:pt x="5696585" y="25400"/>
                  </a:lnTo>
                  <a:lnTo>
                    <a:pt x="5696585" y="50800"/>
                  </a:lnTo>
                  <a:lnTo>
                    <a:pt x="216916" y="50800"/>
                  </a:lnTo>
                  <a:lnTo>
                    <a:pt x="216916" y="25400"/>
                  </a:lnTo>
                  <a:lnTo>
                    <a:pt x="216916" y="50800"/>
                  </a:lnTo>
                  <a:cubicBezTo>
                    <a:pt x="121920" y="50800"/>
                    <a:pt x="50800" y="117602"/>
                    <a:pt x="50800" y="193167"/>
                  </a:cubicBezTo>
                  <a:lnTo>
                    <a:pt x="25400" y="193167"/>
                  </a:lnTo>
                  <a:lnTo>
                    <a:pt x="50800" y="193167"/>
                  </a:lnTo>
                  <a:lnTo>
                    <a:pt x="25400" y="193167"/>
                  </a:lnTo>
                  <a:lnTo>
                    <a:pt x="50800" y="193167"/>
                  </a:lnTo>
                  <a:moveTo>
                    <a:pt x="0" y="193167"/>
                  </a:moveTo>
                  <a:cubicBezTo>
                    <a:pt x="0" y="83439"/>
                    <a:pt x="100330" y="0"/>
                    <a:pt x="216916" y="0"/>
                  </a:cubicBezTo>
                  <a:lnTo>
                    <a:pt x="5696585" y="0"/>
                  </a:lnTo>
                  <a:cubicBezTo>
                    <a:pt x="5813044" y="0"/>
                    <a:pt x="5913501" y="83439"/>
                    <a:pt x="5913501" y="193167"/>
                  </a:cubicBezTo>
                  <a:cubicBezTo>
                    <a:pt x="5913501" y="302895"/>
                    <a:pt x="5813171" y="386334"/>
                    <a:pt x="5696585" y="386334"/>
                  </a:cubicBezTo>
                  <a:lnTo>
                    <a:pt x="5696585" y="360934"/>
                  </a:lnTo>
                  <a:lnTo>
                    <a:pt x="5696585" y="386334"/>
                  </a:lnTo>
                  <a:lnTo>
                    <a:pt x="216916" y="386334"/>
                  </a:lnTo>
                  <a:cubicBezTo>
                    <a:pt x="100330" y="386334"/>
                    <a:pt x="0" y="302895"/>
                    <a:pt x="0" y="1931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5400000">
            <a:off x="15720152" y="5951647"/>
            <a:ext cx="3380592" cy="221056"/>
            <a:chOff x="0" y="0"/>
            <a:chExt cx="4507456" cy="2947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9361" y="19381"/>
              <a:ext cx="4468795" cy="256019"/>
            </a:xfrm>
            <a:custGeom>
              <a:avLst/>
              <a:gdLst/>
              <a:ahLst/>
              <a:cxnLst/>
              <a:rect r="r" b="b" t="t" l="l"/>
              <a:pathLst>
                <a:path h="256019" w="4468795">
                  <a:moveTo>
                    <a:pt x="0" y="128009"/>
                  </a:moveTo>
                  <a:cubicBezTo>
                    <a:pt x="0" y="198652"/>
                    <a:pt x="65343" y="256019"/>
                    <a:pt x="145981" y="256019"/>
                  </a:cubicBezTo>
                  <a:lnTo>
                    <a:pt x="4322814" y="256019"/>
                  </a:lnTo>
                  <a:cubicBezTo>
                    <a:pt x="4403452" y="256019"/>
                    <a:pt x="4468795" y="198749"/>
                    <a:pt x="4468795" y="128009"/>
                  </a:cubicBezTo>
                  <a:cubicBezTo>
                    <a:pt x="4468795" y="57270"/>
                    <a:pt x="4403355" y="0"/>
                    <a:pt x="4322814" y="0"/>
                  </a:cubicBezTo>
                  <a:lnTo>
                    <a:pt x="145981" y="0"/>
                  </a:lnTo>
                  <a:cubicBezTo>
                    <a:pt x="65343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507536" cy="294793"/>
            </a:xfrm>
            <a:custGeom>
              <a:avLst/>
              <a:gdLst/>
              <a:ahLst/>
              <a:cxnLst/>
              <a:rect r="r" b="b" t="t" l="l"/>
              <a:pathLst>
                <a:path h="294793" w="4507536">
                  <a:moveTo>
                    <a:pt x="38722" y="147390"/>
                  </a:moveTo>
                  <a:cubicBezTo>
                    <a:pt x="38722" y="205048"/>
                    <a:pt x="92933" y="256019"/>
                    <a:pt x="165342" y="256019"/>
                  </a:cubicBezTo>
                  <a:lnTo>
                    <a:pt x="165342" y="275400"/>
                  </a:lnTo>
                  <a:lnTo>
                    <a:pt x="165342" y="256019"/>
                  </a:lnTo>
                  <a:lnTo>
                    <a:pt x="4342175" y="256019"/>
                  </a:lnTo>
                  <a:cubicBezTo>
                    <a:pt x="4414585" y="256019"/>
                    <a:pt x="4468795" y="205048"/>
                    <a:pt x="4468795" y="147390"/>
                  </a:cubicBezTo>
                  <a:lnTo>
                    <a:pt x="4488156" y="147390"/>
                  </a:lnTo>
                  <a:lnTo>
                    <a:pt x="4468795" y="147390"/>
                  </a:lnTo>
                  <a:lnTo>
                    <a:pt x="4488156" y="147390"/>
                  </a:lnTo>
                  <a:lnTo>
                    <a:pt x="4468795" y="147390"/>
                  </a:lnTo>
                  <a:cubicBezTo>
                    <a:pt x="4468795" y="89733"/>
                    <a:pt x="4414585" y="38761"/>
                    <a:pt x="4342175" y="38761"/>
                  </a:cubicBezTo>
                  <a:lnTo>
                    <a:pt x="4342175" y="19381"/>
                  </a:lnTo>
                  <a:lnTo>
                    <a:pt x="4342175" y="38761"/>
                  </a:lnTo>
                  <a:lnTo>
                    <a:pt x="165342" y="38761"/>
                  </a:lnTo>
                  <a:lnTo>
                    <a:pt x="165342" y="19381"/>
                  </a:lnTo>
                  <a:lnTo>
                    <a:pt x="165342" y="38761"/>
                  </a:lnTo>
                  <a:cubicBezTo>
                    <a:pt x="92933" y="38761"/>
                    <a:pt x="38722" y="89733"/>
                    <a:pt x="38722" y="147390"/>
                  </a:cubicBezTo>
                  <a:lnTo>
                    <a:pt x="19361" y="147390"/>
                  </a:lnTo>
                  <a:lnTo>
                    <a:pt x="38722" y="147390"/>
                  </a:lnTo>
                  <a:lnTo>
                    <a:pt x="19361" y="147390"/>
                  </a:lnTo>
                  <a:lnTo>
                    <a:pt x="38722" y="147390"/>
                  </a:lnTo>
                  <a:moveTo>
                    <a:pt x="0" y="147390"/>
                  </a:moveTo>
                  <a:cubicBezTo>
                    <a:pt x="0" y="63666"/>
                    <a:pt x="76476" y="0"/>
                    <a:pt x="165342" y="0"/>
                  </a:cubicBezTo>
                  <a:lnTo>
                    <a:pt x="4342175" y="0"/>
                  </a:lnTo>
                  <a:cubicBezTo>
                    <a:pt x="4430945" y="0"/>
                    <a:pt x="4507536" y="63666"/>
                    <a:pt x="4507536" y="147390"/>
                  </a:cubicBezTo>
                  <a:cubicBezTo>
                    <a:pt x="4507536" y="231115"/>
                    <a:pt x="4431042" y="294793"/>
                    <a:pt x="4342175" y="294793"/>
                  </a:cubicBezTo>
                  <a:lnTo>
                    <a:pt x="4342175" y="275400"/>
                  </a:lnTo>
                  <a:lnTo>
                    <a:pt x="4342175" y="294793"/>
                  </a:lnTo>
                  <a:lnTo>
                    <a:pt x="165342" y="294793"/>
                  </a:lnTo>
                  <a:cubicBezTo>
                    <a:pt x="76476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276742" y="1354273"/>
            <a:ext cx="963245" cy="963245"/>
            <a:chOff x="0" y="0"/>
            <a:chExt cx="1782502" cy="17825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82572" cy="1782572"/>
            </a:xfrm>
            <a:custGeom>
              <a:avLst/>
              <a:gdLst/>
              <a:ahLst/>
              <a:cxnLst/>
              <a:rect r="r" b="b" t="t" l="l"/>
              <a:pathLst>
                <a:path h="1782572" w="1782572">
                  <a:moveTo>
                    <a:pt x="0" y="891286"/>
                  </a:moveTo>
                  <a:cubicBezTo>
                    <a:pt x="0" y="399034"/>
                    <a:pt x="399034" y="0"/>
                    <a:pt x="891286" y="0"/>
                  </a:cubicBezTo>
                  <a:cubicBezTo>
                    <a:pt x="1383538" y="0"/>
                    <a:pt x="1782572" y="399034"/>
                    <a:pt x="1782572" y="891286"/>
                  </a:cubicBezTo>
                  <a:cubicBezTo>
                    <a:pt x="1782572" y="1383538"/>
                    <a:pt x="1383538" y="1782572"/>
                    <a:pt x="891286" y="1782572"/>
                  </a:cubicBezTo>
                  <a:cubicBezTo>
                    <a:pt x="399034" y="1782572"/>
                    <a:pt x="0" y="1383538"/>
                    <a:pt x="0" y="891286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6040538" y="1114918"/>
            <a:ext cx="1435652" cy="1441952"/>
          </a:xfrm>
          <a:custGeom>
            <a:avLst/>
            <a:gdLst/>
            <a:ahLst/>
            <a:cxnLst/>
            <a:rect r="r" b="b" t="t" l="l"/>
            <a:pathLst>
              <a:path h="1441952" w="1435652">
                <a:moveTo>
                  <a:pt x="0" y="0"/>
                </a:moveTo>
                <a:lnTo>
                  <a:pt x="1435652" y="0"/>
                </a:lnTo>
                <a:lnTo>
                  <a:pt x="1435652" y="1441952"/>
                </a:lnTo>
                <a:lnTo>
                  <a:pt x="0" y="144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63467" y="4626122"/>
            <a:ext cx="6395969" cy="1158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34"/>
              </a:lnSpc>
            </a:pPr>
            <a:r>
              <a:rPr lang="en-US" sz="8440">
                <a:solidFill>
                  <a:srgbClr val="000000"/>
                </a:solidFill>
                <a:latin typeface="Poppins Bold"/>
              </a:rPr>
              <a:t>THANK YOU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5495" y="1063912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5839724" y="5951647"/>
            <a:ext cx="3380592" cy="221056"/>
            <a:chOff x="0" y="0"/>
            <a:chExt cx="4507456" cy="2947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361" y="19381"/>
              <a:ext cx="4468795" cy="256019"/>
            </a:xfrm>
            <a:custGeom>
              <a:avLst/>
              <a:gdLst/>
              <a:ahLst/>
              <a:cxnLst/>
              <a:rect r="r" b="b" t="t" l="l"/>
              <a:pathLst>
                <a:path h="256019" w="4468795">
                  <a:moveTo>
                    <a:pt x="0" y="128009"/>
                  </a:moveTo>
                  <a:cubicBezTo>
                    <a:pt x="0" y="198652"/>
                    <a:pt x="65343" y="256019"/>
                    <a:pt x="145981" y="256019"/>
                  </a:cubicBezTo>
                  <a:lnTo>
                    <a:pt x="4322814" y="256019"/>
                  </a:lnTo>
                  <a:cubicBezTo>
                    <a:pt x="4403452" y="256019"/>
                    <a:pt x="4468795" y="198749"/>
                    <a:pt x="4468795" y="128009"/>
                  </a:cubicBezTo>
                  <a:cubicBezTo>
                    <a:pt x="4468795" y="57270"/>
                    <a:pt x="4403355" y="0"/>
                    <a:pt x="4322814" y="0"/>
                  </a:cubicBezTo>
                  <a:lnTo>
                    <a:pt x="145981" y="0"/>
                  </a:lnTo>
                  <a:cubicBezTo>
                    <a:pt x="65343" y="0"/>
                    <a:pt x="0" y="57270"/>
                    <a:pt x="0" y="128009"/>
                  </a:cubicBezTo>
                  <a:close/>
                </a:path>
              </a:pathLst>
            </a:custGeom>
            <a:solidFill>
              <a:srgbClr val="F14E1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07536" cy="294793"/>
            </a:xfrm>
            <a:custGeom>
              <a:avLst/>
              <a:gdLst/>
              <a:ahLst/>
              <a:cxnLst/>
              <a:rect r="r" b="b" t="t" l="l"/>
              <a:pathLst>
                <a:path h="294793" w="4507536">
                  <a:moveTo>
                    <a:pt x="38722" y="147390"/>
                  </a:moveTo>
                  <a:cubicBezTo>
                    <a:pt x="38722" y="205048"/>
                    <a:pt x="92933" y="256019"/>
                    <a:pt x="165342" y="256019"/>
                  </a:cubicBezTo>
                  <a:lnTo>
                    <a:pt x="165342" y="275400"/>
                  </a:lnTo>
                  <a:lnTo>
                    <a:pt x="165342" y="256019"/>
                  </a:lnTo>
                  <a:lnTo>
                    <a:pt x="4342175" y="256019"/>
                  </a:lnTo>
                  <a:cubicBezTo>
                    <a:pt x="4414585" y="256019"/>
                    <a:pt x="4468795" y="205048"/>
                    <a:pt x="4468795" y="147390"/>
                  </a:cubicBezTo>
                  <a:lnTo>
                    <a:pt x="4488156" y="147390"/>
                  </a:lnTo>
                  <a:lnTo>
                    <a:pt x="4468795" y="147390"/>
                  </a:lnTo>
                  <a:lnTo>
                    <a:pt x="4488156" y="147390"/>
                  </a:lnTo>
                  <a:lnTo>
                    <a:pt x="4468795" y="147390"/>
                  </a:lnTo>
                  <a:cubicBezTo>
                    <a:pt x="4468795" y="89733"/>
                    <a:pt x="4414585" y="38761"/>
                    <a:pt x="4342175" y="38761"/>
                  </a:cubicBezTo>
                  <a:lnTo>
                    <a:pt x="4342175" y="19381"/>
                  </a:lnTo>
                  <a:lnTo>
                    <a:pt x="4342175" y="38761"/>
                  </a:lnTo>
                  <a:lnTo>
                    <a:pt x="165342" y="38761"/>
                  </a:lnTo>
                  <a:lnTo>
                    <a:pt x="165342" y="19381"/>
                  </a:lnTo>
                  <a:lnTo>
                    <a:pt x="165342" y="38761"/>
                  </a:lnTo>
                  <a:cubicBezTo>
                    <a:pt x="92933" y="38761"/>
                    <a:pt x="38722" y="89733"/>
                    <a:pt x="38722" y="147390"/>
                  </a:cubicBezTo>
                  <a:lnTo>
                    <a:pt x="19361" y="147390"/>
                  </a:lnTo>
                  <a:lnTo>
                    <a:pt x="38722" y="147390"/>
                  </a:lnTo>
                  <a:lnTo>
                    <a:pt x="19361" y="147390"/>
                  </a:lnTo>
                  <a:lnTo>
                    <a:pt x="38722" y="147390"/>
                  </a:lnTo>
                  <a:moveTo>
                    <a:pt x="0" y="147390"/>
                  </a:moveTo>
                  <a:cubicBezTo>
                    <a:pt x="0" y="63666"/>
                    <a:pt x="76476" y="0"/>
                    <a:pt x="165342" y="0"/>
                  </a:cubicBezTo>
                  <a:lnTo>
                    <a:pt x="4342175" y="0"/>
                  </a:lnTo>
                  <a:cubicBezTo>
                    <a:pt x="4430945" y="0"/>
                    <a:pt x="4507536" y="63666"/>
                    <a:pt x="4507536" y="147390"/>
                  </a:cubicBezTo>
                  <a:cubicBezTo>
                    <a:pt x="4507536" y="231115"/>
                    <a:pt x="4431042" y="294793"/>
                    <a:pt x="4342175" y="294793"/>
                  </a:cubicBezTo>
                  <a:lnTo>
                    <a:pt x="4342175" y="275400"/>
                  </a:lnTo>
                  <a:lnTo>
                    <a:pt x="4342175" y="294793"/>
                  </a:lnTo>
                  <a:lnTo>
                    <a:pt x="165342" y="294793"/>
                  </a:lnTo>
                  <a:cubicBezTo>
                    <a:pt x="76476" y="294793"/>
                    <a:pt x="0" y="231115"/>
                    <a:pt x="0" y="1473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DAGDJCwNEuM</dc:identifier>
  <dcterms:modified xsi:type="dcterms:W3CDTF">2011-08-01T06:04:30Z</dcterms:modified>
  <cp:revision>1</cp:revision>
  <dc:title>Group 25_Disaster Management System</dc:title>
</cp:coreProperties>
</file>