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T Rounds Condensed" charset="1" panose="02000506030000020003"/>
      <p:regular r:id="rId16"/>
    </p:embeddedFont>
    <p:embeddedFont>
      <p:font typeface="Poppins Semi-Bold" charset="1" panose="00000700000000000000"/>
      <p:regular r:id="rId17"/>
    </p:embeddedFont>
    <p:embeddedFont>
      <p:font typeface="Poppins Bold" charset="1" panose="00000800000000000000"/>
      <p:regular r:id="rId18"/>
    </p:embeddedFont>
    <p:embeddedFont>
      <p:font typeface="Poppins" charset="1" panose="00000500000000000000"/>
      <p:regular r:id="rId19"/>
    </p:embeddedFont>
    <p:embeddedFont>
      <p:font typeface="Poppins Medium" charset="1" panose="00000600000000000000"/>
      <p:regular r:id="rId20"/>
    </p:embeddedFont>
    <p:embeddedFont>
      <p:font typeface="Montserrat Classic" charset="1" panose="00000500000000000000"/>
      <p:regular r:id="rId21"/>
    </p:embeddedFont>
    <p:embeddedFont>
      <p:font typeface="Montserrat Classic Bold" charset="1" panose="000008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49690" y="-19050"/>
            <a:ext cx="308091" cy="1876024"/>
            <a:chOff x="0" y="0"/>
            <a:chExt cx="410788" cy="2501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0845" cy="2501392"/>
            </a:xfrm>
            <a:custGeom>
              <a:avLst/>
              <a:gdLst/>
              <a:ahLst/>
              <a:cxnLst/>
              <a:rect r="r" b="b" t="t" l="l"/>
              <a:pathLst>
                <a:path h="2501392" w="410845">
                  <a:moveTo>
                    <a:pt x="0" y="0"/>
                  </a:moveTo>
                  <a:lnTo>
                    <a:pt x="410845" y="0"/>
                  </a:lnTo>
                  <a:lnTo>
                    <a:pt x="410845" y="2501392"/>
                  </a:lnTo>
                  <a:lnTo>
                    <a:pt x="0" y="250139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0" y="8648530"/>
            <a:ext cx="1928378" cy="1638468"/>
            <a:chOff x="0" y="0"/>
            <a:chExt cx="2571170" cy="21846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71115" cy="2184654"/>
            </a:xfrm>
            <a:custGeom>
              <a:avLst/>
              <a:gdLst/>
              <a:ahLst/>
              <a:cxnLst/>
              <a:rect r="r" b="b" t="t" l="l"/>
              <a:pathLst>
                <a:path h="2184654" w="2571115">
                  <a:moveTo>
                    <a:pt x="0" y="0"/>
                  </a:moveTo>
                  <a:lnTo>
                    <a:pt x="2571115" y="0"/>
                  </a:lnTo>
                  <a:lnTo>
                    <a:pt x="2571115" y="2184654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8576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928378" y="7754821"/>
            <a:ext cx="1337242" cy="2532178"/>
            <a:chOff x="0" y="0"/>
            <a:chExt cx="1782990" cy="33762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82953" cy="3376295"/>
            </a:xfrm>
            <a:custGeom>
              <a:avLst/>
              <a:gdLst/>
              <a:ahLst/>
              <a:cxnLst/>
              <a:rect r="r" b="b" t="t" l="l"/>
              <a:pathLst>
                <a:path h="3376295" w="1782953">
                  <a:moveTo>
                    <a:pt x="0" y="0"/>
                  </a:moveTo>
                  <a:lnTo>
                    <a:pt x="1782953" y="0"/>
                  </a:lnTo>
                  <a:lnTo>
                    <a:pt x="1782953" y="3376295"/>
                  </a:lnTo>
                  <a:lnTo>
                    <a:pt x="0" y="3376295"/>
                  </a:lnTo>
                  <a:close/>
                </a:path>
              </a:pathLst>
            </a:custGeom>
            <a:solidFill>
              <a:srgbClr val="5479F7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0" y="6458070"/>
            <a:ext cx="1928378" cy="2193787"/>
            <a:chOff x="0" y="0"/>
            <a:chExt cx="2571170" cy="2925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71115" cy="2925064"/>
            </a:xfrm>
            <a:custGeom>
              <a:avLst/>
              <a:gdLst/>
              <a:ahLst/>
              <a:cxnLst/>
              <a:rect r="r" b="b" t="t" l="l"/>
              <a:pathLst>
                <a:path h="2925064" w="2571115">
                  <a:moveTo>
                    <a:pt x="0" y="0"/>
                  </a:moveTo>
                  <a:lnTo>
                    <a:pt x="2571115" y="0"/>
                  </a:lnTo>
                  <a:lnTo>
                    <a:pt x="2571115" y="2925064"/>
                  </a:lnTo>
                  <a:lnTo>
                    <a:pt x="0" y="2925064"/>
                  </a:lnTo>
                  <a:close/>
                </a:path>
              </a:pathLst>
            </a:custGeom>
            <a:gradFill rotWithShape="true">
              <a:gsLst>
                <a:gs pos="8000">
                  <a:srgbClr val="FFC700">
                    <a:alpha val="100000"/>
                  </a:srgbClr>
                </a:gs>
                <a:gs pos="100000">
                  <a:srgbClr val="FC867A">
                    <a:alpha val="55000"/>
                  </a:srgbClr>
                </a:gs>
              </a:gsLst>
              <a:lin ang="16200000"/>
            </a:gra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5175914" y="1"/>
            <a:ext cx="3112085" cy="2644218"/>
            <a:chOff x="0" y="0"/>
            <a:chExt cx="4149446" cy="35256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49471" cy="3525647"/>
            </a:xfrm>
            <a:custGeom>
              <a:avLst/>
              <a:gdLst/>
              <a:ahLst/>
              <a:cxnLst/>
              <a:rect r="r" b="b" t="t" l="l"/>
              <a:pathLst>
                <a:path h="3525647" w="4149471">
                  <a:moveTo>
                    <a:pt x="0" y="0"/>
                  </a:moveTo>
                  <a:lnTo>
                    <a:pt x="4149471" y="0"/>
                  </a:lnTo>
                  <a:lnTo>
                    <a:pt x="4149471" y="3525647"/>
                  </a:lnTo>
                  <a:lnTo>
                    <a:pt x="0" y="3525647"/>
                  </a:lnTo>
                  <a:close/>
                </a:path>
              </a:pathLst>
            </a:custGeom>
            <a:solidFill>
              <a:srgbClr val="FF857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017825" y="0"/>
            <a:ext cx="2158089" cy="4086519"/>
            <a:chOff x="0" y="0"/>
            <a:chExt cx="2877452" cy="544869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77439" cy="5448681"/>
            </a:xfrm>
            <a:custGeom>
              <a:avLst/>
              <a:gdLst/>
              <a:ahLst/>
              <a:cxnLst/>
              <a:rect r="r" b="b" t="t" l="l"/>
              <a:pathLst>
                <a:path h="5448681" w="2877439">
                  <a:moveTo>
                    <a:pt x="0" y="0"/>
                  </a:moveTo>
                  <a:lnTo>
                    <a:pt x="2877439" y="0"/>
                  </a:lnTo>
                  <a:lnTo>
                    <a:pt x="2877439" y="5448681"/>
                  </a:lnTo>
                  <a:lnTo>
                    <a:pt x="0" y="5448681"/>
                  </a:lnTo>
                  <a:close/>
                </a:path>
              </a:pathLst>
            </a:custGeom>
            <a:solidFill>
              <a:srgbClr val="5479F7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175914" y="2638849"/>
            <a:ext cx="3112085" cy="5661446"/>
            <a:chOff x="0" y="0"/>
            <a:chExt cx="4149446" cy="754859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149471" cy="7548626"/>
            </a:xfrm>
            <a:custGeom>
              <a:avLst/>
              <a:gdLst/>
              <a:ahLst/>
              <a:cxnLst/>
              <a:rect r="r" b="b" t="t" l="l"/>
              <a:pathLst>
                <a:path h="7548626" w="4149471">
                  <a:moveTo>
                    <a:pt x="0" y="0"/>
                  </a:moveTo>
                  <a:lnTo>
                    <a:pt x="4149471" y="0"/>
                  </a:lnTo>
                  <a:lnTo>
                    <a:pt x="4149471" y="7548626"/>
                  </a:lnTo>
                  <a:lnTo>
                    <a:pt x="0" y="7548626"/>
                  </a:lnTo>
                  <a:close/>
                </a:path>
              </a:pathLst>
            </a:custGeom>
            <a:gradFill rotWithShape="true">
              <a:gsLst>
                <a:gs pos="0">
                  <a:srgbClr val="FFC700">
                    <a:alpha val="100000"/>
                  </a:srgbClr>
                </a:gs>
                <a:gs pos="100000">
                  <a:srgbClr val="E49FAE">
                    <a:alpha val="100000"/>
                  </a:srgbClr>
                </a:gs>
              </a:gsLst>
              <a:lin ang="16200000"/>
            </a:gra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753892" y="6967443"/>
            <a:ext cx="2294527" cy="2294527"/>
            <a:chOff x="0" y="0"/>
            <a:chExt cx="3059370" cy="30593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1270"/>
              <a:ext cx="3059811" cy="3058160"/>
            </a:xfrm>
            <a:custGeom>
              <a:avLst/>
              <a:gdLst/>
              <a:ahLst/>
              <a:cxnLst/>
              <a:rect r="r" b="b" t="t" l="l"/>
              <a:pathLst>
                <a:path h="3058160" w="3059811">
                  <a:moveTo>
                    <a:pt x="42291" y="1169924"/>
                  </a:moveTo>
                  <a:cubicBezTo>
                    <a:pt x="54483" y="1119378"/>
                    <a:pt x="69088" y="1069848"/>
                    <a:pt x="86106" y="1021334"/>
                  </a:cubicBezTo>
                  <a:cubicBezTo>
                    <a:pt x="90805" y="1008126"/>
                    <a:pt x="105283" y="1001141"/>
                    <a:pt x="118491" y="1005840"/>
                  </a:cubicBezTo>
                  <a:cubicBezTo>
                    <a:pt x="131699" y="1010539"/>
                    <a:pt x="138684" y="1025017"/>
                    <a:pt x="133985" y="1038225"/>
                  </a:cubicBezTo>
                  <a:cubicBezTo>
                    <a:pt x="117602" y="1085088"/>
                    <a:pt x="103378" y="1132967"/>
                    <a:pt x="91694" y="1181862"/>
                  </a:cubicBezTo>
                  <a:cubicBezTo>
                    <a:pt x="88392" y="1195451"/>
                    <a:pt x="74676" y="1203960"/>
                    <a:pt x="61087" y="1200658"/>
                  </a:cubicBezTo>
                  <a:cubicBezTo>
                    <a:pt x="47498" y="1197356"/>
                    <a:pt x="38989" y="1183640"/>
                    <a:pt x="42291" y="1170051"/>
                  </a:cubicBezTo>
                  <a:close/>
                  <a:moveTo>
                    <a:pt x="167513" y="831850"/>
                  </a:moveTo>
                  <a:cubicBezTo>
                    <a:pt x="191135" y="785749"/>
                    <a:pt x="217043" y="741045"/>
                    <a:pt x="244983" y="697738"/>
                  </a:cubicBezTo>
                  <a:cubicBezTo>
                    <a:pt x="252603" y="685927"/>
                    <a:pt x="268351" y="682625"/>
                    <a:pt x="280162" y="690245"/>
                  </a:cubicBezTo>
                  <a:cubicBezTo>
                    <a:pt x="291973" y="697865"/>
                    <a:pt x="295275" y="713613"/>
                    <a:pt x="287655" y="725424"/>
                  </a:cubicBezTo>
                  <a:cubicBezTo>
                    <a:pt x="260604" y="767207"/>
                    <a:pt x="235585" y="810514"/>
                    <a:pt x="212725" y="855091"/>
                  </a:cubicBezTo>
                  <a:cubicBezTo>
                    <a:pt x="206375" y="867537"/>
                    <a:pt x="191008" y="872490"/>
                    <a:pt x="178562" y="866140"/>
                  </a:cubicBezTo>
                  <a:cubicBezTo>
                    <a:pt x="166116" y="859790"/>
                    <a:pt x="161163" y="844423"/>
                    <a:pt x="167513" y="831977"/>
                  </a:cubicBezTo>
                  <a:close/>
                  <a:moveTo>
                    <a:pt x="368681" y="532384"/>
                  </a:moveTo>
                  <a:cubicBezTo>
                    <a:pt x="402336" y="493141"/>
                    <a:pt x="437896" y="455676"/>
                    <a:pt x="475361" y="420116"/>
                  </a:cubicBezTo>
                  <a:cubicBezTo>
                    <a:pt x="485521" y="410464"/>
                    <a:pt x="501650" y="410845"/>
                    <a:pt x="511302" y="421005"/>
                  </a:cubicBezTo>
                  <a:cubicBezTo>
                    <a:pt x="520954" y="431165"/>
                    <a:pt x="520573" y="447294"/>
                    <a:pt x="510413" y="456946"/>
                  </a:cubicBezTo>
                  <a:cubicBezTo>
                    <a:pt x="474218" y="491363"/>
                    <a:pt x="439801" y="527558"/>
                    <a:pt x="407289" y="565531"/>
                  </a:cubicBezTo>
                  <a:cubicBezTo>
                    <a:pt x="398145" y="576199"/>
                    <a:pt x="382143" y="577342"/>
                    <a:pt x="371475" y="568198"/>
                  </a:cubicBezTo>
                  <a:cubicBezTo>
                    <a:pt x="360807" y="559054"/>
                    <a:pt x="359664" y="543052"/>
                    <a:pt x="368808" y="532384"/>
                  </a:cubicBezTo>
                  <a:close/>
                  <a:moveTo>
                    <a:pt x="634238" y="288163"/>
                  </a:moveTo>
                  <a:cubicBezTo>
                    <a:pt x="676021" y="257937"/>
                    <a:pt x="719328" y="229743"/>
                    <a:pt x="764159" y="203835"/>
                  </a:cubicBezTo>
                  <a:cubicBezTo>
                    <a:pt x="776351" y="196850"/>
                    <a:pt x="791845" y="200914"/>
                    <a:pt x="798830" y="213106"/>
                  </a:cubicBezTo>
                  <a:cubicBezTo>
                    <a:pt x="805815" y="225298"/>
                    <a:pt x="801751" y="240792"/>
                    <a:pt x="789559" y="247777"/>
                  </a:cubicBezTo>
                  <a:cubicBezTo>
                    <a:pt x="746252" y="272923"/>
                    <a:pt x="704342" y="300101"/>
                    <a:pt x="663956" y="329311"/>
                  </a:cubicBezTo>
                  <a:cubicBezTo>
                    <a:pt x="652653" y="337566"/>
                    <a:pt x="636651" y="335026"/>
                    <a:pt x="628523" y="323596"/>
                  </a:cubicBezTo>
                  <a:cubicBezTo>
                    <a:pt x="620395" y="312166"/>
                    <a:pt x="622808" y="296291"/>
                    <a:pt x="634238" y="288163"/>
                  </a:cubicBezTo>
                  <a:close/>
                  <a:moveTo>
                    <a:pt x="949325" y="112649"/>
                  </a:moveTo>
                  <a:cubicBezTo>
                    <a:pt x="996823" y="93091"/>
                    <a:pt x="1045591" y="75946"/>
                    <a:pt x="1095375" y="61214"/>
                  </a:cubicBezTo>
                  <a:cubicBezTo>
                    <a:pt x="1108837" y="57277"/>
                    <a:pt x="1122934" y="64897"/>
                    <a:pt x="1126871" y="78359"/>
                  </a:cubicBezTo>
                  <a:cubicBezTo>
                    <a:pt x="1130808" y="91821"/>
                    <a:pt x="1123188" y="105918"/>
                    <a:pt x="1109726" y="109855"/>
                  </a:cubicBezTo>
                  <a:cubicBezTo>
                    <a:pt x="1061593" y="124079"/>
                    <a:pt x="1014476" y="140716"/>
                    <a:pt x="968502" y="159512"/>
                  </a:cubicBezTo>
                  <a:cubicBezTo>
                    <a:pt x="955548" y="164846"/>
                    <a:pt x="940689" y="158623"/>
                    <a:pt x="935355" y="145669"/>
                  </a:cubicBezTo>
                  <a:cubicBezTo>
                    <a:pt x="930021" y="132715"/>
                    <a:pt x="936244" y="117856"/>
                    <a:pt x="949198" y="112522"/>
                  </a:cubicBezTo>
                  <a:close/>
                  <a:moveTo>
                    <a:pt x="1296924" y="16129"/>
                  </a:moveTo>
                  <a:cubicBezTo>
                    <a:pt x="1347724" y="8636"/>
                    <a:pt x="1399032" y="3302"/>
                    <a:pt x="1451229" y="762"/>
                  </a:cubicBezTo>
                  <a:cubicBezTo>
                    <a:pt x="1465199" y="0"/>
                    <a:pt x="1477137" y="10795"/>
                    <a:pt x="1477899" y="24892"/>
                  </a:cubicBezTo>
                  <a:cubicBezTo>
                    <a:pt x="1478661" y="38989"/>
                    <a:pt x="1467866" y="50800"/>
                    <a:pt x="1453769" y="51562"/>
                  </a:cubicBezTo>
                  <a:cubicBezTo>
                    <a:pt x="1403350" y="54102"/>
                    <a:pt x="1353693" y="59182"/>
                    <a:pt x="1304798" y="66675"/>
                  </a:cubicBezTo>
                  <a:cubicBezTo>
                    <a:pt x="1290955" y="68834"/>
                    <a:pt x="1278001" y="59309"/>
                    <a:pt x="1275842" y="45339"/>
                  </a:cubicBezTo>
                  <a:cubicBezTo>
                    <a:pt x="1273683" y="31369"/>
                    <a:pt x="1283208" y="18542"/>
                    <a:pt x="1297178" y="16383"/>
                  </a:cubicBezTo>
                  <a:close/>
                  <a:moveTo>
                    <a:pt x="1657731" y="4064"/>
                  </a:moveTo>
                  <a:cubicBezTo>
                    <a:pt x="1709674" y="8382"/>
                    <a:pt x="1760855" y="15240"/>
                    <a:pt x="1811274" y="24638"/>
                  </a:cubicBezTo>
                  <a:cubicBezTo>
                    <a:pt x="1825117" y="27178"/>
                    <a:pt x="1834134" y="40513"/>
                    <a:pt x="1831594" y="54229"/>
                  </a:cubicBezTo>
                  <a:cubicBezTo>
                    <a:pt x="1829054" y="67945"/>
                    <a:pt x="1815719" y="77089"/>
                    <a:pt x="1802003" y="74549"/>
                  </a:cubicBezTo>
                  <a:cubicBezTo>
                    <a:pt x="1753362" y="65532"/>
                    <a:pt x="1703832" y="58801"/>
                    <a:pt x="1653540" y="54610"/>
                  </a:cubicBezTo>
                  <a:cubicBezTo>
                    <a:pt x="1639570" y="53467"/>
                    <a:pt x="1629156" y="41148"/>
                    <a:pt x="1630299" y="27178"/>
                  </a:cubicBezTo>
                  <a:cubicBezTo>
                    <a:pt x="1631442" y="13208"/>
                    <a:pt x="1643634" y="2794"/>
                    <a:pt x="1657731" y="4064"/>
                  </a:cubicBezTo>
                  <a:close/>
                  <a:moveTo>
                    <a:pt x="2011299" y="76073"/>
                  </a:moveTo>
                  <a:cubicBezTo>
                    <a:pt x="2060575" y="92456"/>
                    <a:pt x="2108708" y="111125"/>
                    <a:pt x="2155698" y="132207"/>
                  </a:cubicBezTo>
                  <a:cubicBezTo>
                    <a:pt x="2168525" y="137922"/>
                    <a:pt x="2174240" y="153035"/>
                    <a:pt x="2168525" y="165735"/>
                  </a:cubicBezTo>
                  <a:cubicBezTo>
                    <a:pt x="2162810" y="178435"/>
                    <a:pt x="2147697" y="184277"/>
                    <a:pt x="2134997" y="178562"/>
                  </a:cubicBezTo>
                  <a:cubicBezTo>
                    <a:pt x="2089658" y="158242"/>
                    <a:pt x="2043049" y="140081"/>
                    <a:pt x="1995424" y="124333"/>
                  </a:cubicBezTo>
                  <a:cubicBezTo>
                    <a:pt x="1982089" y="119888"/>
                    <a:pt x="1974850" y="105537"/>
                    <a:pt x="1979295" y="92202"/>
                  </a:cubicBezTo>
                  <a:cubicBezTo>
                    <a:pt x="1983740" y="78867"/>
                    <a:pt x="1998091" y="71628"/>
                    <a:pt x="2011426" y="76073"/>
                  </a:cubicBezTo>
                  <a:close/>
                  <a:moveTo>
                    <a:pt x="2337943" y="229362"/>
                  </a:moveTo>
                  <a:cubicBezTo>
                    <a:pt x="2381885" y="256794"/>
                    <a:pt x="2424303" y="286258"/>
                    <a:pt x="2465070" y="317881"/>
                  </a:cubicBezTo>
                  <a:cubicBezTo>
                    <a:pt x="2476119" y="326517"/>
                    <a:pt x="2478151" y="342392"/>
                    <a:pt x="2469642" y="353568"/>
                  </a:cubicBezTo>
                  <a:cubicBezTo>
                    <a:pt x="2461133" y="364744"/>
                    <a:pt x="2445131" y="366649"/>
                    <a:pt x="2433955" y="358140"/>
                  </a:cubicBezTo>
                  <a:cubicBezTo>
                    <a:pt x="2394585" y="327660"/>
                    <a:pt x="2353564" y="299085"/>
                    <a:pt x="2311019" y="272669"/>
                  </a:cubicBezTo>
                  <a:cubicBezTo>
                    <a:pt x="2299081" y="265303"/>
                    <a:pt x="2295525" y="249555"/>
                    <a:pt x="2302891" y="237617"/>
                  </a:cubicBezTo>
                  <a:cubicBezTo>
                    <a:pt x="2310257" y="225679"/>
                    <a:pt x="2326005" y="222123"/>
                    <a:pt x="2337943" y="229489"/>
                  </a:cubicBezTo>
                  <a:close/>
                  <a:moveTo>
                    <a:pt x="2619502" y="454914"/>
                  </a:moveTo>
                  <a:cubicBezTo>
                    <a:pt x="2655697" y="491744"/>
                    <a:pt x="2690114" y="530225"/>
                    <a:pt x="2722499" y="570611"/>
                  </a:cubicBezTo>
                  <a:cubicBezTo>
                    <a:pt x="2731262" y="581533"/>
                    <a:pt x="2729611" y="597535"/>
                    <a:pt x="2718562" y="606298"/>
                  </a:cubicBezTo>
                  <a:cubicBezTo>
                    <a:pt x="2707513" y="615061"/>
                    <a:pt x="2691638" y="613410"/>
                    <a:pt x="2682875" y="602361"/>
                  </a:cubicBezTo>
                  <a:cubicBezTo>
                    <a:pt x="2651506" y="563372"/>
                    <a:pt x="2618359" y="526034"/>
                    <a:pt x="2583307" y="490474"/>
                  </a:cubicBezTo>
                  <a:cubicBezTo>
                    <a:pt x="2573401" y="480441"/>
                    <a:pt x="2573528" y="464439"/>
                    <a:pt x="2583561" y="454533"/>
                  </a:cubicBezTo>
                  <a:cubicBezTo>
                    <a:pt x="2593594" y="444627"/>
                    <a:pt x="2609596" y="444754"/>
                    <a:pt x="2619502" y="454787"/>
                  </a:cubicBezTo>
                  <a:close/>
                  <a:moveTo>
                    <a:pt x="2840736" y="739648"/>
                  </a:moveTo>
                  <a:cubicBezTo>
                    <a:pt x="2867279" y="783717"/>
                    <a:pt x="2891790" y="829310"/>
                    <a:pt x="2913888" y="876173"/>
                  </a:cubicBezTo>
                  <a:cubicBezTo>
                    <a:pt x="2919857" y="888873"/>
                    <a:pt x="2914396" y="903986"/>
                    <a:pt x="2901823" y="909955"/>
                  </a:cubicBezTo>
                  <a:cubicBezTo>
                    <a:pt x="2889250" y="915924"/>
                    <a:pt x="2874010" y="910463"/>
                    <a:pt x="2868041" y="897890"/>
                  </a:cubicBezTo>
                  <a:cubicBezTo>
                    <a:pt x="2846705" y="852551"/>
                    <a:pt x="2823083" y="808609"/>
                    <a:pt x="2797302" y="765937"/>
                  </a:cubicBezTo>
                  <a:cubicBezTo>
                    <a:pt x="2790063" y="753872"/>
                    <a:pt x="2793873" y="738251"/>
                    <a:pt x="2805938" y="731012"/>
                  </a:cubicBezTo>
                  <a:cubicBezTo>
                    <a:pt x="2818003" y="723773"/>
                    <a:pt x="2833624" y="727583"/>
                    <a:pt x="2840863" y="739648"/>
                  </a:cubicBezTo>
                  <a:close/>
                  <a:moveTo>
                    <a:pt x="2989326" y="1068578"/>
                  </a:moveTo>
                  <a:cubicBezTo>
                    <a:pt x="3004693" y="1117600"/>
                    <a:pt x="3017774" y="1167638"/>
                    <a:pt x="3028315" y="1218565"/>
                  </a:cubicBezTo>
                  <a:cubicBezTo>
                    <a:pt x="3031109" y="1232281"/>
                    <a:pt x="3022346" y="1245743"/>
                    <a:pt x="3008503" y="1248537"/>
                  </a:cubicBezTo>
                  <a:cubicBezTo>
                    <a:pt x="2994660" y="1251331"/>
                    <a:pt x="2981325" y="1242568"/>
                    <a:pt x="2978531" y="1228725"/>
                  </a:cubicBezTo>
                  <a:cubicBezTo>
                    <a:pt x="2968371" y="1179449"/>
                    <a:pt x="2955798" y="1131062"/>
                    <a:pt x="2940939" y="1083818"/>
                  </a:cubicBezTo>
                  <a:cubicBezTo>
                    <a:pt x="2936748" y="1070483"/>
                    <a:pt x="2944114" y="1056132"/>
                    <a:pt x="2957576" y="1051941"/>
                  </a:cubicBezTo>
                  <a:cubicBezTo>
                    <a:pt x="2971038" y="1047750"/>
                    <a:pt x="2985262" y="1055116"/>
                    <a:pt x="2989453" y="1068578"/>
                  </a:cubicBezTo>
                  <a:close/>
                  <a:moveTo>
                    <a:pt x="3056255" y="1423035"/>
                  </a:moveTo>
                  <a:cubicBezTo>
                    <a:pt x="3058668" y="1457833"/>
                    <a:pt x="3059811" y="1493012"/>
                    <a:pt x="3059811" y="1528445"/>
                  </a:cubicBezTo>
                  <a:lnTo>
                    <a:pt x="3034411" y="1528445"/>
                  </a:lnTo>
                  <a:lnTo>
                    <a:pt x="3059811" y="1528445"/>
                  </a:lnTo>
                  <a:cubicBezTo>
                    <a:pt x="3059811" y="1545082"/>
                    <a:pt x="3059557" y="1561592"/>
                    <a:pt x="3059049" y="1577975"/>
                  </a:cubicBezTo>
                  <a:cubicBezTo>
                    <a:pt x="3058541" y="1591945"/>
                    <a:pt x="3046857" y="1602994"/>
                    <a:pt x="3032887" y="1602613"/>
                  </a:cubicBezTo>
                  <a:cubicBezTo>
                    <a:pt x="3018917" y="1602232"/>
                    <a:pt x="3007868" y="1590421"/>
                    <a:pt x="3008249" y="1576451"/>
                  </a:cubicBezTo>
                  <a:cubicBezTo>
                    <a:pt x="3008757" y="1560576"/>
                    <a:pt x="3009011" y="1544574"/>
                    <a:pt x="3009011" y="1528445"/>
                  </a:cubicBezTo>
                  <a:cubicBezTo>
                    <a:pt x="3009011" y="1494155"/>
                    <a:pt x="3007868" y="1460119"/>
                    <a:pt x="3005582" y="1426464"/>
                  </a:cubicBezTo>
                  <a:cubicBezTo>
                    <a:pt x="3004566" y="1412494"/>
                    <a:pt x="3015234" y="1400302"/>
                    <a:pt x="3029204" y="1399413"/>
                  </a:cubicBezTo>
                  <a:cubicBezTo>
                    <a:pt x="3043174" y="1398524"/>
                    <a:pt x="3055366" y="1409065"/>
                    <a:pt x="3056255" y="1423035"/>
                  </a:cubicBezTo>
                  <a:close/>
                  <a:moveTo>
                    <a:pt x="3038729" y="1783461"/>
                  </a:moveTo>
                  <a:cubicBezTo>
                    <a:pt x="3030093" y="1834896"/>
                    <a:pt x="3018917" y="1885315"/>
                    <a:pt x="3005328" y="1934845"/>
                  </a:cubicBezTo>
                  <a:cubicBezTo>
                    <a:pt x="3001645" y="1948434"/>
                    <a:pt x="2987675" y="1956308"/>
                    <a:pt x="2974086" y="1952625"/>
                  </a:cubicBezTo>
                  <a:cubicBezTo>
                    <a:pt x="2960497" y="1948942"/>
                    <a:pt x="2952623" y="1934972"/>
                    <a:pt x="2956306" y="1921383"/>
                  </a:cubicBezTo>
                  <a:cubicBezTo>
                    <a:pt x="2969514" y="1873504"/>
                    <a:pt x="2980309" y="1824736"/>
                    <a:pt x="2988564" y="1774952"/>
                  </a:cubicBezTo>
                  <a:cubicBezTo>
                    <a:pt x="2990850" y="1761109"/>
                    <a:pt x="3003931" y="1751838"/>
                    <a:pt x="3017774" y="1754124"/>
                  </a:cubicBezTo>
                  <a:cubicBezTo>
                    <a:pt x="3031617" y="1756410"/>
                    <a:pt x="3040888" y="1769491"/>
                    <a:pt x="3038602" y="1783334"/>
                  </a:cubicBezTo>
                  <a:close/>
                  <a:moveTo>
                    <a:pt x="2937129" y="2129536"/>
                  </a:moveTo>
                  <a:cubicBezTo>
                    <a:pt x="2916682" y="2177161"/>
                    <a:pt x="2893949" y="2223643"/>
                    <a:pt x="2869057" y="2268728"/>
                  </a:cubicBezTo>
                  <a:cubicBezTo>
                    <a:pt x="2862199" y="2281047"/>
                    <a:pt x="2846832" y="2285492"/>
                    <a:pt x="2834513" y="2278634"/>
                  </a:cubicBezTo>
                  <a:cubicBezTo>
                    <a:pt x="2822194" y="2271776"/>
                    <a:pt x="2817749" y="2256409"/>
                    <a:pt x="2824607" y="2244090"/>
                  </a:cubicBezTo>
                  <a:cubicBezTo>
                    <a:pt x="2848737" y="2200529"/>
                    <a:pt x="2870708" y="2155698"/>
                    <a:pt x="2890393" y="2109597"/>
                  </a:cubicBezTo>
                  <a:cubicBezTo>
                    <a:pt x="2895854" y="2096643"/>
                    <a:pt x="2910840" y="2090674"/>
                    <a:pt x="2923794" y="2096262"/>
                  </a:cubicBezTo>
                  <a:cubicBezTo>
                    <a:pt x="2936748" y="2101850"/>
                    <a:pt x="2942717" y="2116709"/>
                    <a:pt x="2937129" y="2129663"/>
                  </a:cubicBezTo>
                  <a:close/>
                  <a:moveTo>
                    <a:pt x="2756535" y="2442210"/>
                  </a:moveTo>
                  <a:cubicBezTo>
                    <a:pt x="2725674" y="2483612"/>
                    <a:pt x="2692654" y="2523490"/>
                    <a:pt x="2657856" y="2561463"/>
                  </a:cubicBezTo>
                  <a:cubicBezTo>
                    <a:pt x="2648331" y="2571750"/>
                    <a:pt x="2632329" y="2572512"/>
                    <a:pt x="2621915" y="2562987"/>
                  </a:cubicBezTo>
                  <a:cubicBezTo>
                    <a:pt x="2611501" y="2553462"/>
                    <a:pt x="2610866" y="2537460"/>
                    <a:pt x="2620391" y="2527046"/>
                  </a:cubicBezTo>
                  <a:cubicBezTo>
                    <a:pt x="2654046" y="2490216"/>
                    <a:pt x="2685923" y="2451735"/>
                    <a:pt x="2715895" y="2411730"/>
                  </a:cubicBezTo>
                  <a:cubicBezTo>
                    <a:pt x="2724277" y="2400427"/>
                    <a:pt x="2740152" y="2398141"/>
                    <a:pt x="2751455" y="2406523"/>
                  </a:cubicBezTo>
                  <a:cubicBezTo>
                    <a:pt x="2762758" y="2414905"/>
                    <a:pt x="2765044" y="2430780"/>
                    <a:pt x="2756662" y="2442083"/>
                  </a:cubicBezTo>
                  <a:close/>
                  <a:moveTo>
                    <a:pt x="2508631" y="2703957"/>
                  </a:moveTo>
                  <a:cubicBezTo>
                    <a:pt x="2469007" y="2736977"/>
                    <a:pt x="2427732" y="2768092"/>
                    <a:pt x="2384806" y="2797048"/>
                  </a:cubicBezTo>
                  <a:cubicBezTo>
                    <a:pt x="2373122" y="2804922"/>
                    <a:pt x="2357374" y="2801874"/>
                    <a:pt x="2349500" y="2790190"/>
                  </a:cubicBezTo>
                  <a:cubicBezTo>
                    <a:pt x="2341626" y="2778506"/>
                    <a:pt x="2344674" y="2762758"/>
                    <a:pt x="2356358" y="2754884"/>
                  </a:cubicBezTo>
                  <a:cubicBezTo>
                    <a:pt x="2397760" y="2726944"/>
                    <a:pt x="2437765" y="2696845"/>
                    <a:pt x="2476119" y="2664968"/>
                  </a:cubicBezTo>
                  <a:cubicBezTo>
                    <a:pt x="2486914" y="2655951"/>
                    <a:pt x="2502916" y="2657475"/>
                    <a:pt x="2511933" y="2668270"/>
                  </a:cubicBezTo>
                  <a:cubicBezTo>
                    <a:pt x="2520950" y="2679065"/>
                    <a:pt x="2519426" y="2695067"/>
                    <a:pt x="2508631" y="2704084"/>
                  </a:cubicBezTo>
                  <a:close/>
                  <a:moveTo>
                    <a:pt x="2206371" y="2900807"/>
                  </a:moveTo>
                  <a:cubicBezTo>
                    <a:pt x="2160270" y="2923540"/>
                    <a:pt x="2112772" y="2944114"/>
                    <a:pt x="2064258" y="2962275"/>
                  </a:cubicBezTo>
                  <a:cubicBezTo>
                    <a:pt x="2051177" y="2967228"/>
                    <a:pt x="2036445" y="2960497"/>
                    <a:pt x="2031619" y="2947289"/>
                  </a:cubicBezTo>
                  <a:cubicBezTo>
                    <a:pt x="2026793" y="2934081"/>
                    <a:pt x="2033397" y="2919476"/>
                    <a:pt x="2046605" y="2914650"/>
                  </a:cubicBezTo>
                  <a:cubicBezTo>
                    <a:pt x="2093595" y="2897124"/>
                    <a:pt x="2139442" y="2877312"/>
                    <a:pt x="2184019" y="2855214"/>
                  </a:cubicBezTo>
                  <a:cubicBezTo>
                    <a:pt x="2196592" y="2848991"/>
                    <a:pt x="2211832" y="2854198"/>
                    <a:pt x="2218055" y="2866771"/>
                  </a:cubicBezTo>
                  <a:cubicBezTo>
                    <a:pt x="2224278" y="2879344"/>
                    <a:pt x="2219071" y="2894584"/>
                    <a:pt x="2206498" y="2900807"/>
                  </a:cubicBezTo>
                  <a:close/>
                  <a:moveTo>
                    <a:pt x="1866392" y="3021076"/>
                  </a:moveTo>
                  <a:cubicBezTo>
                    <a:pt x="1816354" y="3032252"/>
                    <a:pt x="1765427" y="3041142"/>
                    <a:pt x="1713611" y="3047238"/>
                  </a:cubicBezTo>
                  <a:cubicBezTo>
                    <a:pt x="1699641" y="3048889"/>
                    <a:pt x="1687068" y="3038983"/>
                    <a:pt x="1685417" y="3025013"/>
                  </a:cubicBezTo>
                  <a:cubicBezTo>
                    <a:pt x="1683766" y="3011043"/>
                    <a:pt x="1693672" y="2998470"/>
                    <a:pt x="1707642" y="2996819"/>
                  </a:cubicBezTo>
                  <a:cubicBezTo>
                    <a:pt x="1757680" y="2990850"/>
                    <a:pt x="1806956" y="2982341"/>
                    <a:pt x="1855343" y="2971546"/>
                  </a:cubicBezTo>
                  <a:cubicBezTo>
                    <a:pt x="1869059" y="2968498"/>
                    <a:pt x="1882648" y="2977134"/>
                    <a:pt x="1885696" y="2990723"/>
                  </a:cubicBezTo>
                  <a:cubicBezTo>
                    <a:pt x="1888744" y="3004312"/>
                    <a:pt x="1880108" y="3018028"/>
                    <a:pt x="1866519" y="3021076"/>
                  </a:cubicBezTo>
                  <a:close/>
                  <a:moveTo>
                    <a:pt x="1507490" y="3058033"/>
                  </a:moveTo>
                  <a:cubicBezTo>
                    <a:pt x="1455293" y="3057271"/>
                    <a:pt x="1403731" y="3053842"/>
                    <a:pt x="1352931" y="3048000"/>
                  </a:cubicBezTo>
                  <a:cubicBezTo>
                    <a:pt x="1338961" y="3046349"/>
                    <a:pt x="1329055" y="3033776"/>
                    <a:pt x="1330579" y="3019806"/>
                  </a:cubicBezTo>
                  <a:cubicBezTo>
                    <a:pt x="1332103" y="3005836"/>
                    <a:pt x="1344803" y="2995930"/>
                    <a:pt x="1358773" y="2997454"/>
                  </a:cubicBezTo>
                  <a:cubicBezTo>
                    <a:pt x="1407922" y="3003169"/>
                    <a:pt x="1457706" y="3006344"/>
                    <a:pt x="1508252" y="3007106"/>
                  </a:cubicBezTo>
                  <a:cubicBezTo>
                    <a:pt x="1522222" y="3007360"/>
                    <a:pt x="1533525" y="3018790"/>
                    <a:pt x="1533271" y="3032887"/>
                  </a:cubicBezTo>
                  <a:cubicBezTo>
                    <a:pt x="1533017" y="3046984"/>
                    <a:pt x="1521587" y="3058160"/>
                    <a:pt x="1507490" y="3057906"/>
                  </a:cubicBezTo>
                  <a:close/>
                  <a:moveTo>
                    <a:pt x="1149731" y="3010408"/>
                  </a:moveTo>
                  <a:cubicBezTo>
                    <a:pt x="1099439" y="2997581"/>
                    <a:pt x="1050036" y="2982087"/>
                    <a:pt x="1001903" y="2964434"/>
                  </a:cubicBezTo>
                  <a:cubicBezTo>
                    <a:pt x="988695" y="2959608"/>
                    <a:pt x="981964" y="2945003"/>
                    <a:pt x="986790" y="2931795"/>
                  </a:cubicBezTo>
                  <a:cubicBezTo>
                    <a:pt x="991616" y="2918587"/>
                    <a:pt x="1006221" y="2911856"/>
                    <a:pt x="1019429" y="2916682"/>
                  </a:cubicBezTo>
                  <a:cubicBezTo>
                    <a:pt x="1066038" y="2933827"/>
                    <a:pt x="1113663" y="2948686"/>
                    <a:pt x="1162304" y="2961132"/>
                  </a:cubicBezTo>
                  <a:cubicBezTo>
                    <a:pt x="1175893" y="2964561"/>
                    <a:pt x="1184148" y="2978404"/>
                    <a:pt x="1180592" y="2991993"/>
                  </a:cubicBezTo>
                  <a:cubicBezTo>
                    <a:pt x="1177036" y="3005582"/>
                    <a:pt x="1163320" y="3013837"/>
                    <a:pt x="1149731" y="3010281"/>
                  </a:cubicBezTo>
                  <a:close/>
                  <a:moveTo>
                    <a:pt x="813054" y="2880106"/>
                  </a:moveTo>
                  <a:cubicBezTo>
                    <a:pt x="767334" y="2855849"/>
                    <a:pt x="723011" y="2829306"/>
                    <a:pt x="680085" y="2800604"/>
                  </a:cubicBezTo>
                  <a:cubicBezTo>
                    <a:pt x="668401" y="2792857"/>
                    <a:pt x="665353" y="2776982"/>
                    <a:pt x="673100" y="2765425"/>
                  </a:cubicBezTo>
                  <a:cubicBezTo>
                    <a:pt x="680847" y="2753868"/>
                    <a:pt x="696722" y="2750693"/>
                    <a:pt x="708279" y="2758440"/>
                  </a:cubicBezTo>
                  <a:cubicBezTo>
                    <a:pt x="749681" y="2786126"/>
                    <a:pt x="792607" y="2811780"/>
                    <a:pt x="836803" y="2835275"/>
                  </a:cubicBezTo>
                  <a:cubicBezTo>
                    <a:pt x="849249" y="2841879"/>
                    <a:pt x="853948" y="2857246"/>
                    <a:pt x="847344" y="2869565"/>
                  </a:cubicBezTo>
                  <a:cubicBezTo>
                    <a:pt x="840740" y="2881884"/>
                    <a:pt x="825373" y="2886710"/>
                    <a:pt x="813054" y="2880106"/>
                  </a:cubicBezTo>
                  <a:close/>
                  <a:moveTo>
                    <a:pt x="516636" y="2674493"/>
                  </a:moveTo>
                  <a:cubicBezTo>
                    <a:pt x="477901" y="2640330"/>
                    <a:pt x="440944" y="2604135"/>
                    <a:pt x="405892" y="2566162"/>
                  </a:cubicBezTo>
                  <a:cubicBezTo>
                    <a:pt x="396367" y="2555875"/>
                    <a:pt x="397002" y="2539746"/>
                    <a:pt x="407289" y="2530221"/>
                  </a:cubicBezTo>
                  <a:cubicBezTo>
                    <a:pt x="417576" y="2520696"/>
                    <a:pt x="433705" y="2521331"/>
                    <a:pt x="443230" y="2531618"/>
                  </a:cubicBezTo>
                  <a:cubicBezTo>
                    <a:pt x="477139" y="2568321"/>
                    <a:pt x="512826" y="2603246"/>
                    <a:pt x="550291" y="2636393"/>
                  </a:cubicBezTo>
                  <a:cubicBezTo>
                    <a:pt x="560832" y="2645664"/>
                    <a:pt x="561721" y="2661793"/>
                    <a:pt x="552450" y="2672207"/>
                  </a:cubicBezTo>
                  <a:cubicBezTo>
                    <a:pt x="543179" y="2682621"/>
                    <a:pt x="527050" y="2683637"/>
                    <a:pt x="516636" y="2674366"/>
                  </a:cubicBezTo>
                  <a:close/>
                  <a:moveTo>
                    <a:pt x="276352" y="2405507"/>
                  </a:moveTo>
                  <a:cubicBezTo>
                    <a:pt x="246761" y="2363343"/>
                    <a:pt x="219202" y="2319528"/>
                    <a:pt x="193929" y="2274316"/>
                  </a:cubicBezTo>
                  <a:cubicBezTo>
                    <a:pt x="187071" y="2262124"/>
                    <a:pt x="191389" y="2246630"/>
                    <a:pt x="203708" y="2239772"/>
                  </a:cubicBezTo>
                  <a:cubicBezTo>
                    <a:pt x="216027" y="2232914"/>
                    <a:pt x="231394" y="2237232"/>
                    <a:pt x="238252" y="2249551"/>
                  </a:cubicBezTo>
                  <a:cubicBezTo>
                    <a:pt x="262636" y="2293239"/>
                    <a:pt x="289306" y="2335530"/>
                    <a:pt x="317881" y="2376424"/>
                  </a:cubicBezTo>
                  <a:cubicBezTo>
                    <a:pt x="325882" y="2387854"/>
                    <a:pt x="323088" y="2403729"/>
                    <a:pt x="311658" y="2411857"/>
                  </a:cubicBezTo>
                  <a:cubicBezTo>
                    <a:pt x="300228" y="2419985"/>
                    <a:pt x="284353" y="2417064"/>
                    <a:pt x="276225" y="2405634"/>
                  </a:cubicBezTo>
                  <a:close/>
                  <a:moveTo>
                    <a:pt x="105537" y="2087880"/>
                  </a:moveTo>
                  <a:cubicBezTo>
                    <a:pt x="86741" y="2040128"/>
                    <a:pt x="70231" y="1991106"/>
                    <a:pt x="56261" y="1941068"/>
                  </a:cubicBezTo>
                  <a:cubicBezTo>
                    <a:pt x="52451" y="1927606"/>
                    <a:pt x="60325" y="1913509"/>
                    <a:pt x="73914" y="1909826"/>
                  </a:cubicBezTo>
                  <a:cubicBezTo>
                    <a:pt x="87503" y="1906143"/>
                    <a:pt x="101473" y="1913890"/>
                    <a:pt x="105156" y="1927479"/>
                  </a:cubicBezTo>
                  <a:cubicBezTo>
                    <a:pt x="118618" y="1975866"/>
                    <a:pt x="134620" y="2023237"/>
                    <a:pt x="152781" y="2069338"/>
                  </a:cubicBezTo>
                  <a:cubicBezTo>
                    <a:pt x="157861" y="2082419"/>
                    <a:pt x="151511" y="2097151"/>
                    <a:pt x="138430" y="2102231"/>
                  </a:cubicBezTo>
                  <a:cubicBezTo>
                    <a:pt x="125349" y="2107311"/>
                    <a:pt x="110617" y="2100961"/>
                    <a:pt x="105537" y="2087880"/>
                  </a:cubicBezTo>
                  <a:close/>
                  <a:moveTo>
                    <a:pt x="14351" y="1738757"/>
                  </a:moveTo>
                  <a:cubicBezTo>
                    <a:pt x="7366" y="1688084"/>
                    <a:pt x="2921" y="1636649"/>
                    <a:pt x="1016" y="1584452"/>
                  </a:cubicBezTo>
                  <a:cubicBezTo>
                    <a:pt x="508" y="1570482"/>
                    <a:pt x="11430" y="1558671"/>
                    <a:pt x="25527" y="1558163"/>
                  </a:cubicBezTo>
                  <a:cubicBezTo>
                    <a:pt x="39624" y="1557655"/>
                    <a:pt x="51308" y="1568577"/>
                    <a:pt x="51816" y="1582674"/>
                  </a:cubicBezTo>
                  <a:cubicBezTo>
                    <a:pt x="53594" y="1633093"/>
                    <a:pt x="57912" y="1682877"/>
                    <a:pt x="64770" y="1731899"/>
                  </a:cubicBezTo>
                  <a:cubicBezTo>
                    <a:pt x="66675" y="1745742"/>
                    <a:pt x="57023" y="1758569"/>
                    <a:pt x="43053" y="1760474"/>
                  </a:cubicBezTo>
                  <a:cubicBezTo>
                    <a:pt x="29083" y="1762379"/>
                    <a:pt x="16383" y="1752727"/>
                    <a:pt x="14478" y="1738757"/>
                  </a:cubicBezTo>
                  <a:close/>
                  <a:moveTo>
                    <a:pt x="0" y="1528445"/>
                  </a:moveTo>
                  <a:cubicBezTo>
                    <a:pt x="0" y="1476248"/>
                    <a:pt x="2667" y="1424686"/>
                    <a:pt x="7747" y="1373759"/>
                  </a:cubicBezTo>
                  <a:cubicBezTo>
                    <a:pt x="9144" y="1359789"/>
                    <a:pt x="21590" y="1349629"/>
                    <a:pt x="35560" y="1351026"/>
                  </a:cubicBezTo>
                  <a:cubicBezTo>
                    <a:pt x="49530" y="1352423"/>
                    <a:pt x="59690" y="1364869"/>
                    <a:pt x="58293" y="1378839"/>
                  </a:cubicBezTo>
                  <a:cubicBezTo>
                    <a:pt x="53340" y="1427988"/>
                    <a:pt x="50800" y="1477899"/>
                    <a:pt x="50800" y="1528445"/>
                  </a:cubicBezTo>
                  <a:cubicBezTo>
                    <a:pt x="50800" y="1542415"/>
                    <a:pt x="39370" y="1553845"/>
                    <a:pt x="25400" y="1553845"/>
                  </a:cubicBezTo>
                  <a:cubicBezTo>
                    <a:pt x="11430" y="1553845"/>
                    <a:pt x="0" y="1542415"/>
                    <a:pt x="0" y="152844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30073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1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267708" y="1706055"/>
            <a:ext cx="12274100" cy="1423839"/>
            <a:chOff x="0" y="0"/>
            <a:chExt cx="16365466" cy="189845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25400" y="25400"/>
              <a:ext cx="16314674" cy="1847596"/>
            </a:xfrm>
            <a:custGeom>
              <a:avLst/>
              <a:gdLst/>
              <a:ahLst/>
              <a:cxnLst/>
              <a:rect r="r" b="b" t="t" l="l"/>
              <a:pathLst>
                <a:path h="1847596" w="16314674">
                  <a:moveTo>
                    <a:pt x="509016" y="0"/>
                  </a:moveTo>
                  <a:lnTo>
                    <a:pt x="15805658" y="0"/>
                  </a:lnTo>
                  <a:cubicBezTo>
                    <a:pt x="16086710" y="0"/>
                    <a:pt x="16314674" y="222504"/>
                    <a:pt x="16314674" y="496951"/>
                  </a:cubicBezTo>
                  <a:lnTo>
                    <a:pt x="16314674" y="1847596"/>
                  </a:lnTo>
                  <a:lnTo>
                    <a:pt x="0" y="1847596"/>
                  </a:lnTo>
                  <a:lnTo>
                    <a:pt x="0" y="496951"/>
                  </a:lnTo>
                  <a:cubicBezTo>
                    <a:pt x="0" y="222504"/>
                    <a:pt x="227838" y="0"/>
                    <a:pt x="5090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6365474" cy="1898396"/>
            </a:xfrm>
            <a:custGeom>
              <a:avLst/>
              <a:gdLst/>
              <a:ahLst/>
              <a:cxnLst/>
              <a:rect r="r" b="b" t="t" l="l"/>
              <a:pathLst>
                <a:path h="1898396" w="16365474">
                  <a:moveTo>
                    <a:pt x="534416" y="0"/>
                  </a:moveTo>
                  <a:lnTo>
                    <a:pt x="15831058" y="0"/>
                  </a:lnTo>
                  <a:lnTo>
                    <a:pt x="15831058" y="25400"/>
                  </a:lnTo>
                  <a:lnTo>
                    <a:pt x="15831058" y="0"/>
                  </a:lnTo>
                  <a:cubicBezTo>
                    <a:pt x="16125571" y="0"/>
                    <a:pt x="16365474" y="233299"/>
                    <a:pt x="16365474" y="522351"/>
                  </a:cubicBezTo>
                  <a:lnTo>
                    <a:pt x="16340074" y="522351"/>
                  </a:lnTo>
                  <a:lnTo>
                    <a:pt x="16365474" y="522351"/>
                  </a:lnTo>
                  <a:lnTo>
                    <a:pt x="16365474" y="1872996"/>
                  </a:lnTo>
                  <a:cubicBezTo>
                    <a:pt x="16365474" y="1886966"/>
                    <a:pt x="16354045" y="1898396"/>
                    <a:pt x="16340074" y="1898396"/>
                  </a:cubicBezTo>
                  <a:lnTo>
                    <a:pt x="25400" y="1898396"/>
                  </a:lnTo>
                  <a:cubicBezTo>
                    <a:pt x="11430" y="1898396"/>
                    <a:pt x="0" y="1886966"/>
                    <a:pt x="0" y="1872996"/>
                  </a:cubicBezTo>
                  <a:lnTo>
                    <a:pt x="0" y="522351"/>
                  </a:lnTo>
                  <a:lnTo>
                    <a:pt x="25400" y="522351"/>
                  </a:lnTo>
                  <a:lnTo>
                    <a:pt x="0" y="522351"/>
                  </a:lnTo>
                  <a:cubicBezTo>
                    <a:pt x="0" y="233299"/>
                    <a:pt x="239776" y="0"/>
                    <a:pt x="534416" y="0"/>
                  </a:cubicBezTo>
                  <a:cubicBezTo>
                    <a:pt x="536956" y="0"/>
                    <a:pt x="539496" y="381"/>
                    <a:pt x="542036" y="1143"/>
                  </a:cubicBezTo>
                  <a:lnTo>
                    <a:pt x="534416" y="25400"/>
                  </a:lnTo>
                  <a:lnTo>
                    <a:pt x="534416" y="0"/>
                  </a:lnTo>
                  <a:moveTo>
                    <a:pt x="534416" y="50800"/>
                  </a:moveTo>
                  <a:cubicBezTo>
                    <a:pt x="531876" y="50800"/>
                    <a:pt x="529336" y="50419"/>
                    <a:pt x="526796" y="49657"/>
                  </a:cubicBezTo>
                  <a:lnTo>
                    <a:pt x="534416" y="25400"/>
                  </a:lnTo>
                  <a:lnTo>
                    <a:pt x="534416" y="50800"/>
                  </a:lnTo>
                  <a:cubicBezTo>
                    <a:pt x="266700" y="50800"/>
                    <a:pt x="50800" y="262509"/>
                    <a:pt x="50800" y="522351"/>
                  </a:cubicBezTo>
                  <a:lnTo>
                    <a:pt x="50800" y="1872996"/>
                  </a:lnTo>
                  <a:lnTo>
                    <a:pt x="25400" y="1872996"/>
                  </a:lnTo>
                  <a:lnTo>
                    <a:pt x="25400" y="1847596"/>
                  </a:lnTo>
                  <a:lnTo>
                    <a:pt x="16340074" y="1847596"/>
                  </a:lnTo>
                  <a:lnTo>
                    <a:pt x="16340074" y="1872996"/>
                  </a:lnTo>
                  <a:lnTo>
                    <a:pt x="16314674" y="1872996"/>
                  </a:lnTo>
                  <a:lnTo>
                    <a:pt x="16314674" y="522351"/>
                  </a:lnTo>
                  <a:cubicBezTo>
                    <a:pt x="16314674" y="262509"/>
                    <a:pt x="16098774" y="50800"/>
                    <a:pt x="15831058" y="50800"/>
                  </a:cubicBezTo>
                  <a:lnTo>
                    <a:pt x="534416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67707" y="3091791"/>
            <a:ext cx="12274098" cy="5227556"/>
            <a:chOff x="0" y="0"/>
            <a:chExt cx="16365464" cy="697007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25400" y="25400"/>
              <a:ext cx="16314674" cy="6919214"/>
            </a:xfrm>
            <a:custGeom>
              <a:avLst/>
              <a:gdLst/>
              <a:ahLst/>
              <a:cxnLst/>
              <a:rect r="r" b="b" t="t" l="l"/>
              <a:pathLst>
                <a:path h="6919214" w="16314674">
                  <a:moveTo>
                    <a:pt x="725043" y="0"/>
                  </a:moveTo>
                  <a:lnTo>
                    <a:pt x="15589631" y="0"/>
                  </a:lnTo>
                  <a:cubicBezTo>
                    <a:pt x="15990063" y="0"/>
                    <a:pt x="16314674" y="323215"/>
                    <a:pt x="16314674" y="721995"/>
                  </a:cubicBezTo>
                  <a:lnTo>
                    <a:pt x="16314674" y="6919214"/>
                  </a:lnTo>
                  <a:lnTo>
                    <a:pt x="0" y="6919214"/>
                  </a:lnTo>
                  <a:lnTo>
                    <a:pt x="0" y="721995"/>
                  </a:lnTo>
                  <a:cubicBezTo>
                    <a:pt x="0" y="323215"/>
                    <a:pt x="324612" y="0"/>
                    <a:pt x="72504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551FE">
                    <a:alpha val="100000"/>
                  </a:srgbClr>
                </a:gs>
                <a:gs pos="50000">
                  <a:srgbClr val="5479F7">
                    <a:alpha val="100000"/>
                  </a:srgbClr>
                </a:gs>
                <a:gs pos="100000">
                  <a:srgbClr val="D115A8">
                    <a:alpha val="100000"/>
                  </a:srgbClr>
                </a:gs>
              </a:gsLst>
              <a:lin ang="6784153"/>
            </a:gra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6365474" cy="6970014"/>
            </a:xfrm>
            <a:custGeom>
              <a:avLst/>
              <a:gdLst/>
              <a:ahLst/>
              <a:cxnLst/>
              <a:rect r="r" b="b" t="t" l="l"/>
              <a:pathLst>
                <a:path h="6970014" w="16365474">
                  <a:moveTo>
                    <a:pt x="750443" y="0"/>
                  </a:moveTo>
                  <a:lnTo>
                    <a:pt x="15615031" y="0"/>
                  </a:lnTo>
                  <a:lnTo>
                    <a:pt x="15615031" y="25400"/>
                  </a:lnTo>
                  <a:lnTo>
                    <a:pt x="15615031" y="0"/>
                  </a:lnTo>
                  <a:cubicBezTo>
                    <a:pt x="16029432" y="0"/>
                    <a:pt x="16365474" y="334518"/>
                    <a:pt x="16365474" y="747395"/>
                  </a:cubicBezTo>
                  <a:lnTo>
                    <a:pt x="16340074" y="747395"/>
                  </a:lnTo>
                  <a:lnTo>
                    <a:pt x="16365474" y="747395"/>
                  </a:lnTo>
                  <a:lnTo>
                    <a:pt x="16365474" y="6944614"/>
                  </a:lnTo>
                  <a:cubicBezTo>
                    <a:pt x="16365474" y="6958584"/>
                    <a:pt x="16354044" y="6970014"/>
                    <a:pt x="16340074" y="6970014"/>
                  </a:cubicBezTo>
                  <a:lnTo>
                    <a:pt x="25400" y="6970014"/>
                  </a:lnTo>
                  <a:cubicBezTo>
                    <a:pt x="11430" y="6970014"/>
                    <a:pt x="0" y="6958584"/>
                    <a:pt x="0" y="6944614"/>
                  </a:cubicBezTo>
                  <a:lnTo>
                    <a:pt x="0" y="747395"/>
                  </a:lnTo>
                  <a:lnTo>
                    <a:pt x="25400" y="747395"/>
                  </a:lnTo>
                  <a:lnTo>
                    <a:pt x="0" y="747395"/>
                  </a:lnTo>
                  <a:cubicBezTo>
                    <a:pt x="0" y="334518"/>
                    <a:pt x="336042" y="0"/>
                    <a:pt x="750443" y="0"/>
                  </a:cubicBezTo>
                  <a:cubicBezTo>
                    <a:pt x="758317" y="0"/>
                    <a:pt x="765683" y="3556"/>
                    <a:pt x="770509" y="9779"/>
                  </a:cubicBezTo>
                  <a:lnTo>
                    <a:pt x="750443" y="25400"/>
                  </a:lnTo>
                  <a:lnTo>
                    <a:pt x="750443" y="0"/>
                  </a:lnTo>
                  <a:moveTo>
                    <a:pt x="750443" y="50800"/>
                  </a:moveTo>
                  <a:cubicBezTo>
                    <a:pt x="742569" y="50800"/>
                    <a:pt x="735203" y="47244"/>
                    <a:pt x="730377" y="41021"/>
                  </a:cubicBezTo>
                  <a:lnTo>
                    <a:pt x="750443" y="25400"/>
                  </a:lnTo>
                  <a:lnTo>
                    <a:pt x="750443" y="50800"/>
                  </a:lnTo>
                  <a:cubicBezTo>
                    <a:pt x="363982" y="50800"/>
                    <a:pt x="50800" y="362839"/>
                    <a:pt x="50800" y="747395"/>
                  </a:cubicBezTo>
                  <a:lnTo>
                    <a:pt x="50800" y="6944614"/>
                  </a:lnTo>
                  <a:lnTo>
                    <a:pt x="25400" y="6944614"/>
                  </a:lnTo>
                  <a:lnTo>
                    <a:pt x="25400" y="6919214"/>
                  </a:lnTo>
                  <a:lnTo>
                    <a:pt x="16340074" y="6919214"/>
                  </a:lnTo>
                  <a:lnTo>
                    <a:pt x="16340074" y="6944614"/>
                  </a:lnTo>
                  <a:lnTo>
                    <a:pt x="16314674" y="6944614"/>
                  </a:lnTo>
                  <a:lnTo>
                    <a:pt x="16314674" y="747395"/>
                  </a:lnTo>
                  <a:cubicBezTo>
                    <a:pt x="16314674" y="362712"/>
                    <a:pt x="16001492" y="50800"/>
                    <a:pt x="15615031" y="50800"/>
                  </a:cubicBezTo>
                  <a:lnTo>
                    <a:pt x="750443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661217" y="4007813"/>
            <a:ext cx="11487079" cy="247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1"/>
              </a:lnSpc>
            </a:pPr>
            <a:r>
              <a:rPr lang="en-US" sz="7875">
                <a:solidFill>
                  <a:srgbClr val="FFFFFF"/>
                </a:solidFill>
                <a:latin typeface="Poppins Semi-Bold"/>
              </a:rPr>
              <a:t>Disaster Management System</a:t>
            </a:r>
          </a:p>
        </p:txBody>
      </p:sp>
      <p:sp>
        <p:nvSpPr>
          <p:cNvPr name="AutoShape 26" id="26"/>
          <p:cNvSpPr/>
          <p:nvPr/>
        </p:nvSpPr>
        <p:spPr>
          <a:xfrm>
            <a:off x="14175169" y="6934862"/>
            <a:ext cx="4131903" cy="1905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0">
            <a:off x="10222983" y="6309768"/>
            <a:ext cx="3971232" cy="1288288"/>
            <a:chOff x="0" y="0"/>
            <a:chExt cx="5294976" cy="171771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25400" y="25400"/>
              <a:ext cx="5244211" cy="1667002"/>
            </a:xfrm>
            <a:custGeom>
              <a:avLst/>
              <a:gdLst/>
              <a:ahLst/>
              <a:cxnLst/>
              <a:rect r="r" b="b" t="t" l="l"/>
              <a:pathLst>
                <a:path h="1667002" w="5244211">
                  <a:moveTo>
                    <a:pt x="0" y="833501"/>
                  </a:moveTo>
                  <a:cubicBezTo>
                    <a:pt x="0" y="373126"/>
                    <a:pt x="380873" y="0"/>
                    <a:pt x="850646" y="0"/>
                  </a:cubicBezTo>
                  <a:lnTo>
                    <a:pt x="4393565" y="0"/>
                  </a:lnTo>
                  <a:cubicBezTo>
                    <a:pt x="4863338" y="0"/>
                    <a:pt x="5244211" y="373126"/>
                    <a:pt x="5244211" y="833501"/>
                  </a:cubicBezTo>
                  <a:cubicBezTo>
                    <a:pt x="5244211" y="1293876"/>
                    <a:pt x="4863338" y="1667002"/>
                    <a:pt x="4393565" y="1667002"/>
                  </a:cubicBezTo>
                  <a:lnTo>
                    <a:pt x="850646" y="1667002"/>
                  </a:lnTo>
                  <a:cubicBezTo>
                    <a:pt x="380873" y="1666875"/>
                    <a:pt x="0" y="1293749"/>
                    <a:pt x="0" y="833501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295011" cy="1717802"/>
            </a:xfrm>
            <a:custGeom>
              <a:avLst/>
              <a:gdLst/>
              <a:ahLst/>
              <a:cxnLst/>
              <a:rect r="r" b="b" t="t" l="l"/>
              <a:pathLst>
                <a:path h="1717802" w="5295011">
                  <a:moveTo>
                    <a:pt x="0" y="858901"/>
                  </a:moveTo>
                  <a:cubicBezTo>
                    <a:pt x="0" y="384048"/>
                    <a:pt x="392684" y="0"/>
                    <a:pt x="876046" y="0"/>
                  </a:cubicBezTo>
                  <a:lnTo>
                    <a:pt x="4418965" y="0"/>
                  </a:lnTo>
                  <a:lnTo>
                    <a:pt x="4418965" y="25400"/>
                  </a:lnTo>
                  <a:lnTo>
                    <a:pt x="4418965" y="0"/>
                  </a:lnTo>
                  <a:cubicBezTo>
                    <a:pt x="4902327" y="0"/>
                    <a:pt x="5295011" y="384048"/>
                    <a:pt x="5295011" y="858901"/>
                  </a:cubicBezTo>
                  <a:lnTo>
                    <a:pt x="5269611" y="858901"/>
                  </a:lnTo>
                  <a:lnTo>
                    <a:pt x="5295011" y="858901"/>
                  </a:lnTo>
                  <a:lnTo>
                    <a:pt x="5269611" y="858901"/>
                  </a:lnTo>
                  <a:lnTo>
                    <a:pt x="5295011" y="858901"/>
                  </a:lnTo>
                  <a:cubicBezTo>
                    <a:pt x="5295011" y="1333754"/>
                    <a:pt x="4902327" y="1717802"/>
                    <a:pt x="4418965" y="1717802"/>
                  </a:cubicBezTo>
                  <a:lnTo>
                    <a:pt x="4418965" y="1692402"/>
                  </a:lnTo>
                  <a:lnTo>
                    <a:pt x="4418965" y="1717802"/>
                  </a:lnTo>
                  <a:lnTo>
                    <a:pt x="876046" y="1717802"/>
                  </a:lnTo>
                  <a:lnTo>
                    <a:pt x="876046" y="1692402"/>
                  </a:lnTo>
                  <a:lnTo>
                    <a:pt x="876046" y="1717802"/>
                  </a:lnTo>
                  <a:cubicBezTo>
                    <a:pt x="392684" y="1717675"/>
                    <a:pt x="0" y="1333627"/>
                    <a:pt x="0" y="858901"/>
                  </a:cubicBezTo>
                  <a:lnTo>
                    <a:pt x="25400" y="858901"/>
                  </a:lnTo>
                  <a:lnTo>
                    <a:pt x="0" y="858901"/>
                  </a:lnTo>
                  <a:moveTo>
                    <a:pt x="50800" y="858901"/>
                  </a:moveTo>
                  <a:lnTo>
                    <a:pt x="25400" y="858901"/>
                  </a:lnTo>
                  <a:lnTo>
                    <a:pt x="50800" y="858901"/>
                  </a:lnTo>
                  <a:cubicBezTo>
                    <a:pt x="50800" y="1304671"/>
                    <a:pt x="419735" y="1667002"/>
                    <a:pt x="876046" y="1667002"/>
                  </a:cubicBezTo>
                  <a:lnTo>
                    <a:pt x="4418965" y="1667002"/>
                  </a:lnTo>
                  <a:cubicBezTo>
                    <a:pt x="4875149" y="1667002"/>
                    <a:pt x="5244211" y="1304798"/>
                    <a:pt x="5244211" y="858901"/>
                  </a:cubicBezTo>
                  <a:cubicBezTo>
                    <a:pt x="5244211" y="413004"/>
                    <a:pt x="4875149" y="50800"/>
                    <a:pt x="4418965" y="50800"/>
                  </a:cubicBezTo>
                  <a:lnTo>
                    <a:pt x="876046" y="50800"/>
                  </a:lnTo>
                  <a:lnTo>
                    <a:pt x="876046" y="25400"/>
                  </a:lnTo>
                  <a:lnTo>
                    <a:pt x="876046" y="50800"/>
                  </a:lnTo>
                  <a:cubicBezTo>
                    <a:pt x="419735" y="50800"/>
                    <a:pt x="50800" y="413004"/>
                    <a:pt x="50800" y="85890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1004303" y="2516130"/>
            <a:ext cx="308090" cy="308089"/>
            <a:chOff x="0" y="0"/>
            <a:chExt cx="410786" cy="41078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10845" cy="410845"/>
            </a:xfrm>
            <a:custGeom>
              <a:avLst/>
              <a:gdLst/>
              <a:ahLst/>
              <a:cxnLst/>
              <a:rect r="r" b="b" t="t" l="l"/>
              <a:pathLst>
                <a:path h="410845" w="410845">
                  <a:moveTo>
                    <a:pt x="0" y="205359"/>
                  </a:moveTo>
                  <a:cubicBezTo>
                    <a:pt x="0" y="91948"/>
                    <a:pt x="91948" y="0"/>
                    <a:pt x="205359" y="0"/>
                  </a:cubicBezTo>
                  <a:cubicBezTo>
                    <a:pt x="318770" y="0"/>
                    <a:pt x="410845" y="91948"/>
                    <a:pt x="410845" y="205359"/>
                  </a:cubicBezTo>
                  <a:cubicBezTo>
                    <a:pt x="410845" y="318770"/>
                    <a:pt x="318770" y="410845"/>
                    <a:pt x="205359" y="410845"/>
                  </a:cubicBezTo>
                  <a:cubicBezTo>
                    <a:pt x="91948" y="410845"/>
                    <a:pt x="0" y="318770"/>
                    <a:pt x="0" y="20535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1430662" y="2516130"/>
            <a:ext cx="308090" cy="308089"/>
            <a:chOff x="0" y="0"/>
            <a:chExt cx="410786" cy="41078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10845" cy="410845"/>
            </a:xfrm>
            <a:custGeom>
              <a:avLst/>
              <a:gdLst/>
              <a:ahLst/>
              <a:cxnLst/>
              <a:rect r="r" b="b" t="t" l="l"/>
              <a:pathLst>
                <a:path h="410845" w="410845">
                  <a:moveTo>
                    <a:pt x="0" y="205359"/>
                  </a:moveTo>
                  <a:cubicBezTo>
                    <a:pt x="0" y="91948"/>
                    <a:pt x="91948" y="0"/>
                    <a:pt x="205359" y="0"/>
                  </a:cubicBezTo>
                  <a:cubicBezTo>
                    <a:pt x="318770" y="0"/>
                    <a:pt x="410845" y="91948"/>
                    <a:pt x="410845" y="205359"/>
                  </a:cubicBezTo>
                  <a:cubicBezTo>
                    <a:pt x="410845" y="318770"/>
                    <a:pt x="318770" y="410845"/>
                    <a:pt x="205359" y="410845"/>
                  </a:cubicBezTo>
                  <a:cubicBezTo>
                    <a:pt x="91948" y="410845"/>
                    <a:pt x="0" y="318770"/>
                    <a:pt x="0" y="20535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1857020" y="2516130"/>
            <a:ext cx="308090" cy="308089"/>
            <a:chOff x="0" y="0"/>
            <a:chExt cx="410786" cy="41078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10845" cy="410845"/>
            </a:xfrm>
            <a:custGeom>
              <a:avLst/>
              <a:gdLst/>
              <a:ahLst/>
              <a:cxnLst/>
              <a:rect r="r" b="b" t="t" l="l"/>
              <a:pathLst>
                <a:path h="410845" w="410845">
                  <a:moveTo>
                    <a:pt x="0" y="205359"/>
                  </a:moveTo>
                  <a:cubicBezTo>
                    <a:pt x="0" y="91948"/>
                    <a:pt x="91948" y="0"/>
                    <a:pt x="205359" y="0"/>
                  </a:cubicBezTo>
                  <a:cubicBezTo>
                    <a:pt x="318770" y="0"/>
                    <a:pt x="410845" y="91948"/>
                    <a:pt x="410845" y="205359"/>
                  </a:cubicBezTo>
                  <a:cubicBezTo>
                    <a:pt x="410845" y="318770"/>
                    <a:pt x="318770" y="410845"/>
                    <a:pt x="205359" y="410845"/>
                  </a:cubicBezTo>
                  <a:cubicBezTo>
                    <a:pt x="91948" y="410845"/>
                    <a:pt x="0" y="318770"/>
                    <a:pt x="0" y="20535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2283378" y="2516130"/>
            <a:ext cx="308090" cy="308089"/>
            <a:chOff x="0" y="0"/>
            <a:chExt cx="410786" cy="41078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10845" cy="410845"/>
            </a:xfrm>
            <a:custGeom>
              <a:avLst/>
              <a:gdLst/>
              <a:ahLst/>
              <a:cxnLst/>
              <a:rect r="r" b="b" t="t" l="l"/>
              <a:pathLst>
                <a:path h="410845" w="410845">
                  <a:moveTo>
                    <a:pt x="0" y="205359"/>
                  </a:moveTo>
                  <a:cubicBezTo>
                    <a:pt x="0" y="91948"/>
                    <a:pt x="91948" y="0"/>
                    <a:pt x="205359" y="0"/>
                  </a:cubicBezTo>
                  <a:cubicBezTo>
                    <a:pt x="318770" y="0"/>
                    <a:pt x="410845" y="91948"/>
                    <a:pt x="410845" y="205359"/>
                  </a:cubicBezTo>
                  <a:cubicBezTo>
                    <a:pt x="410845" y="318770"/>
                    <a:pt x="318770" y="410845"/>
                    <a:pt x="205359" y="410845"/>
                  </a:cubicBezTo>
                  <a:cubicBezTo>
                    <a:pt x="91948" y="410845"/>
                    <a:pt x="0" y="318770"/>
                    <a:pt x="0" y="20535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2709736" y="2516130"/>
            <a:ext cx="308090" cy="308089"/>
            <a:chOff x="0" y="0"/>
            <a:chExt cx="410786" cy="41078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410845" cy="410845"/>
            </a:xfrm>
            <a:custGeom>
              <a:avLst/>
              <a:gdLst/>
              <a:ahLst/>
              <a:cxnLst/>
              <a:rect r="r" b="b" t="t" l="l"/>
              <a:pathLst>
                <a:path h="410845" w="410845">
                  <a:moveTo>
                    <a:pt x="0" y="205359"/>
                  </a:moveTo>
                  <a:cubicBezTo>
                    <a:pt x="0" y="91948"/>
                    <a:pt x="91948" y="0"/>
                    <a:pt x="205359" y="0"/>
                  </a:cubicBezTo>
                  <a:cubicBezTo>
                    <a:pt x="318770" y="0"/>
                    <a:pt x="410845" y="91948"/>
                    <a:pt x="410845" y="205359"/>
                  </a:cubicBezTo>
                  <a:cubicBezTo>
                    <a:pt x="410845" y="318770"/>
                    <a:pt x="318770" y="410845"/>
                    <a:pt x="205359" y="410845"/>
                  </a:cubicBezTo>
                  <a:cubicBezTo>
                    <a:pt x="91948" y="410845"/>
                    <a:pt x="0" y="318770"/>
                    <a:pt x="0" y="20535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0" id="40"/>
          <p:cNvSpPr/>
          <p:nvPr/>
        </p:nvSpPr>
        <p:spPr>
          <a:xfrm flipH="false" flipV="false" rot="0">
            <a:off x="13017825" y="6550988"/>
            <a:ext cx="802312" cy="805847"/>
          </a:xfrm>
          <a:custGeom>
            <a:avLst/>
            <a:gdLst/>
            <a:ahLst/>
            <a:cxnLst/>
            <a:rect r="r" b="b" t="t" l="l"/>
            <a:pathLst>
              <a:path h="805847" w="802312">
                <a:moveTo>
                  <a:pt x="0" y="0"/>
                </a:moveTo>
                <a:lnTo>
                  <a:pt x="802313" y="0"/>
                </a:lnTo>
                <a:lnTo>
                  <a:pt x="802313" y="805846"/>
                </a:lnTo>
                <a:lnTo>
                  <a:pt x="0" y="8058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1" id="41"/>
          <p:cNvGrpSpPr/>
          <p:nvPr/>
        </p:nvGrpSpPr>
        <p:grpSpPr>
          <a:xfrm rot="0">
            <a:off x="0" y="10185543"/>
            <a:ext cx="18288000" cy="115598"/>
            <a:chOff x="0" y="0"/>
            <a:chExt cx="24384000" cy="15413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24384000" cy="154178"/>
            </a:xfrm>
            <a:custGeom>
              <a:avLst/>
              <a:gdLst/>
              <a:ahLst/>
              <a:cxnLst/>
              <a:rect r="r" b="b" t="t" l="l"/>
              <a:pathLst>
                <a:path h="15417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4178"/>
                  </a:lnTo>
                  <a:lnTo>
                    <a:pt x="0" y="15417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4548402" y="2009939"/>
            <a:ext cx="1255018" cy="1255018"/>
            <a:chOff x="0" y="0"/>
            <a:chExt cx="1673358" cy="1673358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22225" y="22225"/>
              <a:ext cx="1628902" cy="1628902"/>
            </a:xfrm>
            <a:custGeom>
              <a:avLst/>
              <a:gdLst/>
              <a:ahLst/>
              <a:cxnLst/>
              <a:rect r="r" b="b" t="t" l="l"/>
              <a:pathLst>
                <a:path h="1628902" w="1628902">
                  <a:moveTo>
                    <a:pt x="0" y="814451"/>
                  </a:moveTo>
                  <a:cubicBezTo>
                    <a:pt x="0" y="364617"/>
                    <a:pt x="364617" y="0"/>
                    <a:pt x="814451" y="0"/>
                  </a:cubicBezTo>
                  <a:cubicBezTo>
                    <a:pt x="1264285" y="0"/>
                    <a:pt x="1628902" y="364617"/>
                    <a:pt x="1628902" y="814451"/>
                  </a:cubicBezTo>
                  <a:cubicBezTo>
                    <a:pt x="1628902" y="1264285"/>
                    <a:pt x="1264285" y="1628902"/>
                    <a:pt x="814451" y="1628902"/>
                  </a:cubicBezTo>
                  <a:cubicBezTo>
                    <a:pt x="364617" y="1628902"/>
                    <a:pt x="0" y="1264285"/>
                    <a:pt x="0" y="81445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C6645">
                    <a:alpha val="100000"/>
                  </a:srgbClr>
                </a:gs>
                <a:gs pos="100000">
                  <a:srgbClr val="A25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673352" cy="1673352"/>
            </a:xfrm>
            <a:custGeom>
              <a:avLst/>
              <a:gdLst/>
              <a:ahLst/>
              <a:cxnLst/>
              <a:rect r="r" b="b" t="t" l="l"/>
              <a:pathLst>
                <a:path h="1673352" w="1673352">
                  <a:moveTo>
                    <a:pt x="0" y="836676"/>
                  </a:moveTo>
                  <a:cubicBezTo>
                    <a:pt x="0" y="374650"/>
                    <a:pt x="374650" y="0"/>
                    <a:pt x="836676" y="0"/>
                  </a:cubicBezTo>
                  <a:lnTo>
                    <a:pt x="836676" y="22225"/>
                  </a:lnTo>
                  <a:lnTo>
                    <a:pt x="836676" y="0"/>
                  </a:lnTo>
                  <a:cubicBezTo>
                    <a:pt x="1298702" y="0"/>
                    <a:pt x="1673352" y="374650"/>
                    <a:pt x="1673352" y="836676"/>
                  </a:cubicBezTo>
                  <a:lnTo>
                    <a:pt x="1651127" y="836676"/>
                  </a:lnTo>
                  <a:lnTo>
                    <a:pt x="1673352" y="836676"/>
                  </a:lnTo>
                  <a:cubicBezTo>
                    <a:pt x="1673352" y="1298702"/>
                    <a:pt x="1298702" y="1673352"/>
                    <a:pt x="836676" y="1673352"/>
                  </a:cubicBezTo>
                  <a:lnTo>
                    <a:pt x="836676" y="1651127"/>
                  </a:lnTo>
                  <a:lnTo>
                    <a:pt x="836676" y="1673352"/>
                  </a:lnTo>
                  <a:cubicBezTo>
                    <a:pt x="374650" y="1673352"/>
                    <a:pt x="0" y="1298702"/>
                    <a:pt x="0" y="836676"/>
                  </a:cubicBezTo>
                  <a:lnTo>
                    <a:pt x="22225" y="836676"/>
                  </a:lnTo>
                  <a:lnTo>
                    <a:pt x="41021" y="848487"/>
                  </a:lnTo>
                  <a:cubicBezTo>
                    <a:pt x="35814" y="856869"/>
                    <a:pt x="25527" y="860806"/>
                    <a:pt x="16002" y="858012"/>
                  </a:cubicBezTo>
                  <a:cubicBezTo>
                    <a:pt x="6477" y="855218"/>
                    <a:pt x="0" y="846582"/>
                    <a:pt x="0" y="836676"/>
                  </a:cubicBezTo>
                  <a:moveTo>
                    <a:pt x="44450" y="836676"/>
                  </a:moveTo>
                  <a:lnTo>
                    <a:pt x="22225" y="836676"/>
                  </a:lnTo>
                  <a:lnTo>
                    <a:pt x="3429" y="824865"/>
                  </a:lnTo>
                  <a:cubicBezTo>
                    <a:pt x="8636" y="816483"/>
                    <a:pt x="18923" y="812546"/>
                    <a:pt x="28448" y="815340"/>
                  </a:cubicBezTo>
                  <a:cubicBezTo>
                    <a:pt x="37973" y="818134"/>
                    <a:pt x="44577" y="826770"/>
                    <a:pt x="44577" y="836676"/>
                  </a:cubicBezTo>
                  <a:cubicBezTo>
                    <a:pt x="44577" y="1274191"/>
                    <a:pt x="399288" y="1628902"/>
                    <a:pt x="836803" y="1628902"/>
                  </a:cubicBezTo>
                  <a:cubicBezTo>
                    <a:pt x="1274318" y="1628902"/>
                    <a:pt x="1629029" y="1274191"/>
                    <a:pt x="1629029" y="836676"/>
                  </a:cubicBezTo>
                  <a:cubicBezTo>
                    <a:pt x="1629029" y="399161"/>
                    <a:pt x="1274191" y="44450"/>
                    <a:pt x="836676" y="44450"/>
                  </a:cubicBezTo>
                  <a:lnTo>
                    <a:pt x="836676" y="22225"/>
                  </a:lnTo>
                  <a:lnTo>
                    <a:pt x="836676" y="44450"/>
                  </a:lnTo>
                  <a:cubicBezTo>
                    <a:pt x="399161" y="44450"/>
                    <a:pt x="44450" y="399161"/>
                    <a:pt x="44450" y="83667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3822156" y="8810926"/>
            <a:ext cx="698412" cy="698412"/>
            <a:chOff x="0" y="0"/>
            <a:chExt cx="931216" cy="931216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25400" y="25400"/>
              <a:ext cx="880364" cy="880364"/>
            </a:xfrm>
            <a:custGeom>
              <a:avLst/>
              <a:gdLst/>
              <a:ahLst/>
              <a:cxnLst/>
              <a:rect r="r" b="b" t="t" l="l"/>
              <a:pathLst>
                <a:path h="880364" w="880364">
                  <a:moveTo>
                    <a:pt x="0" y="0"/>
                  </a:moveTo>
                  <a:lnTo>
                    <a:pt x="880364" y="0"/>
                  </a:lnTo>
                  <a:lnTo>
                    <a:pt x="880364" y="880364"/>
                  </a:lnTo>
                  <a:lnTo>
                    <a:pt x="0" y="880364"/>
                  </a:lnTo>
                  <a:close/>
                </a:path>
              </a:pathLst>
            </a:custGeom>
            <a:gradFill rotWithShape="true">
              <a:gsLst>
                <a:gs pos="0">
                  <a:srgbClr val="FC6645">
                    <a:alpha val="100000"/>
                  </a:srgbClr>
                </a:gs>
                <a:gs pos="100000">
                  <a:srgbClr val="A25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931164" cy="931164"/>
            </a:xfrm>
            <a:custGeom>
              <a:avLst/>
              <a:gdLst/>
              <a:ahLst/>
              <a:cxnLst/>
              <a:rect r="r" b="b" t="t" l="l"/>
              <a:pathLst>
                <a:path h="931164" w="931164">
                  <a:moveTo>
                    <a:pt x="25400" y="0"/>
                  </a:moveTo>
                  <a:lnTo>
                    <a:pt x="905764" y="0"/>
                  </a:lnTo>
                  <a:cubicBezTo>
                    <a:pt x="919734" y="0"/>
                    <a:pt x="931164" y="11430"/>
                    <a:pt x="931164" y="25400"/>
                  </a:cubicBezTo>
                  <a:lnTo>
                    <a:pt x="931164" y="905764"/>
                  </a:lnTo>
                  <a:cubicBezTo>
                    <a:pt x="931164" y="919734"/>
                    <a:pt x="919734" y="931164"/>
                    <a:pt x="905764" y="931164"/>
                  </a:cubicBezTo>
                  <a:lnTo>
                    <a:pt x="25400" y="931164"/>
                  </a:lnTo>
                  <a:cubicBezTo>
                    <a:pt x="11430" y="931164"/>
                    <a:pt x="0" y="919734"/>
                    <a:pt x="0" y="905764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905764"/>
                  </a:lnTo>
                  <a:lnTo>
                    <a:pt x="25400" y="905764"/>
                  </a:lnTo>
                  <a:lnTo>
                    <a:pt x="25400" y="880364"/>
                  </a:lnTo>
                  <a:lnTo>
                    <a:pt x="905764" y="880364"/>
                  </a:lnTo>
                  <a:lnTo>
                    <a:pt x="905764" y="905764"/>
                  </a:lnTo>
                  <a:lnTo>
                    <a:pt x="880364" y="905764"/>
                  </a:lnTo>
                  <a:lnTo>
                    <a:pt x="880364" y="25400"/>
                  </a:lnTo>
                  <a:lnTo>
                    <a:pt x="905764" y="25400"/>
                  </a:lnTo>
                  <a:lnTo>
                    <a:pt x="905764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1928376" y="8311982"/>
            <a:ext cx="212495" cy="1873563"/>
            <a:chOff x="0" y="0"/>
            <a:chExt cx="283326" cy="2498084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283337" cy="2498090"/>
            </a:xfrm>
            <a:custGeom>
              <a:avLst/>
              <a:gdLst/>
              <a:ahLst/>
              <a:cxnLst/>
              <a:rect r="r" b="b" t="t" l="l"/>
              <a:pathLst>
                <a:path h="2498090" w="283337">
                  <a:moveTo>
                    <a:pt x="0" y="0"/>
                  </a:moveTo>
                  <a:lnTo>
                    <a:pt x="283337" y="0"/>
                  </a:lnTo>
                  <a:lnTo>
                    <a:pt x="283337" y="2498090"/>
                  </a:lnTo>
                  <a:lnTo>
                    <a:pt x="0" y="24980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1" id="51" descr="Cursor with solid fill"/>
          <p:cNvSpPr/>
          <p:nvPr/>
        </p:nvSpPr>
        <p:spPr>
          <a:xfrm flipH="false" flipV="false" rot="5840634">
            <a:off x="902839" y="4891925"/>
            <a:ext cx="915927" cy="915927"/>
          </a:xfrm>
          <a:custGeom>
            <a:avLst/>
            <a:gdLst/>
            <a:ahLst/>
            <a:cxnLst/>
            <a:rect r="r" b="b" t="t" l="l"/>
            <a:pathLst>
              <a:path h="915927" w="915927">
                <a:moveTo>
                  <a:pt x="0" y="0"/>
                </a:moveTo>
                <a:lnTo>
                  <a:pt x="915927" y="0"/>
                </a:lnTo>
                <a:lnTo>
                  <a:pt x="915927" y="915927"/>
                </a:lnTo>
                <a:lnTo>
                  <a:pt x="0" y="9159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2" id="52"/>
          <p:cNvGrpSpPr/>
          <p:nvPr/>
        </p:nvGrpSpPr>
        <p:grpSpPr>
          <a:xfrm rot="0">
            <a:off x="1421677" y="382328"/>
            <a:ext cx="11169791" cy="1073269"/>
            <a:chOff x="0" y="0"/>
            <a:chExt cx="4049059" cy="38906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4049059" cy="389061"/>
            </a:xfrm>
            <a:custGeom>
              <a:avLst/>
              <a:gdLst/>
              <a:ahLst/>
              <a:cxnLst/>
              <a:rect r="r" b="b" t="t" l="l"/>
              <a:pathLst>
                <a:path h="389061" w="4049059">
                  <a:moveTo>
                    <a:pt x="35349" y="0"/>
                  </a:moveTo>
                  <a:lnTo>
                    <a:pt x="4013710" y="0"/>
                  </a:lnTo>
                  <a:cubicBezTo>
                    <a:pt x="4023085" y="0"/>
                    <a:pt x="4032076" y="3724"/>
                    <a:pt x="4038706" y="10353"/>
                  </a:cubicBezTo>
                  <a:cubicBezTo>
                    <a:pt x="4045335" y="16983"/>
                    <a:pt x="4049059" y="25974"/>
                    <a:pt x="4049059" y="35349"/>
                  </a:cubicBezTo>
                  <a:lnTo>
                    <a:pt x="4049059" y="353712"/>
                  </a:lnTo>
                  <a:cubicBezTo>
                    <a:pt x="4049059" y="363087"/>
                    <a:pt x="4045335" y="372078"/>
                    <a:pt x="4038706" y="378707"/>
                  </a:cubicBezTo>
                  <a:cubicBezTo>
                    <a:pt x="4032076" y="385337"/>
                    <a:pt x="4023085" y="389061"/>
                    <a:pt x="4013710" y="389061"/>
                  </a:cubicBezTo>
                  <a:lnTo>
                    <a:pt x="35349" y="389061"/>
                  </a:lnTo>
                  <a:cubicBezTo>
                    <a:pt x="25974" y="389061"/>
                    <a:pt x="16983" y="385337"/>
                    <a:pt x="10353" y="378707"/>
                  </a:cubicBezTo>
                  <a:cubicBezTo>
                    <a:pt x="3724" y="372078"/>
                    <a:pt x="0" y="363087"/>
                    <a:pt x="0" y="353712"/>
                  </a:cubicBezTo>
                  <a:lnTo>
                    <a:pt x="0" y="35349"/>
                  </a:lnTo>
                  <a:cubicBezTo>
                    <a:pt x="0" y="25974"/>
                    <a:pt x="3724" y="16983"/>
                    <a:pt x="10353" y="10353"/>
                  </a:cubicBezTo>
                  <a:cubicBezTo>
                    <a:pt x="16983" y="3724"/>
                    <a:pt x="25974" y="0"/>
                    <a:pt x="353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4049059" cy="4271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1715738" y="410988"/>
            <a:ext cx="10581669" cy="877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6"/>
              </a:lnSpc>
              <a:spcBef>
                <a:spcPct val="0"/>
              </a:spcBef>
            </a:pPr>
            <a:r>
              <a:rPr lang="en-US" sz="4826">
                <a:solidFill>
                  <a:srgbClr val="000000"/>
                </a:solidFill>
                <a:latin typeface="Poppins Bold"/>
              </a:rPr>
              <a:t>System Modeling and Design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4096870" y="9004500"/>
            <a:ext cx="4095108" cy="80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30"/>
              </a:lnSpc>
            </a:pPr>
            <a:r>
              <a:rPr lang="en-US" sz="5883">
                <a:solidFill>
                  <a:srgbClr val="000000"/>
                </a:solidFill>
                <a:latin typeface="Poppins Bold"/>
              </a:rPr>
              <a:t>GROUP 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4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4127" y="683475"/>
            <a:ext cx="16859746" cy="8920050"/>
            <a:chOff x="0" y="0"/>
            <a:chExt cx="4440427" cy="23493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0427" cy="2349314"/>
            </a:xfrm>
            <a:custGeom>
              <a:avLst/>
              <a:gdLst/>
              <a:ahLst/>
              <a:cxnLst/>
              <a:rect r="r" b="b" t="t" l="l"/>
              <a:pathLst>
                <a:path h="2349314" w="4440427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163467" y="4626122"/>
            <a:ext cx="6395969" cy="1158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4"/>
              </a:lnSpc>
            </a:pPr>
            <a:r>
              <a:rPr lang="en-US" sz="8440">
                <a:solidFill>
                  <a:srgbClr val="000000"/>
                </a:solidFill>
                <a:latin typeface="Poppins Bold"/>
              </a:rPr>
              <a:t>THANK YOU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75495" y="1063912"/>
            <a:ext cx="7868505" cy="8159176"/>
          </a:xfrm>
          <a:custGeom>
            <a:avLst/>
            <a:gdLst/>
            <a:ahLst/>
            <a:cxnLst/>
            <a:rect r="r" b="b" t="t" l="l"/>
            <a:pathLst>
              <a:path h="8159176" w="7868505">
                <a:moveTo>
                  <a:pt x="0" y="0"/>
                </a:moveTo>
                <a:lnTo>
                  <a:pt x="7868505" y="0"/>
                </a:lnTo>
                <a:lnTo>
                  <a:pt x="7868505" y="8159176"/>
                </a:lnTo>
                <a:lnTo>
                  <a:pt x="0" y="8159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5400000">
            <a:off x="15839724" y="5951647"/>
            <a:ext cx="3380592" cy="221056"/>
            <a:chOff x="0" y="0"/>
            <a:chExt cx="4507456" cy="29474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9361" y="19381"/>
              <a:ext cx="4468795" cy="256019"/>
            </a:xfrm>
            <a:custGeom>
              <a:avLst/>
              <a:gdLst/>
              <a:ahLst/>
              <a:cxnLst/>
              <a:rect r="r" b="b" t="t" l="l"/>
              <a:pathLst>
                <a:path h="256019" w="4468795">
                  <a:moveTo>
                    <a:pt x="0" y="128009"/>
                  </a:moveTo>
                  <a:cubicBezTo>
                    <a:pt x="0" y="198652"/>
                    <a:pt x="65343" y="256019"/>
                    <a:pt x="145981" y="256019"/>
                  </a:cubicBezTo>
                  <a:lnTo>
                    <a:pt x="4322814" y="256019"/>
                  </a:lnTo>
                  <a:cubicBezTo>
                    <a:pt x="4403452" y="256019"/>
                    <a:pt x="4468795" y="198749"/>
                    <a:pt x="4468795" y="128009"/>
                  </a:cubicBezTo>
                  <a:cubicBezTo>
                    <a:pt x="4468795" y="57270"/>
                    <a:pt x="4403355" y="0"/>
                    <a:pt x="4322814" y="0"/>
                  </a:cubicBezTo>
                  <a:lnTo>
                    <a:pt x="145981" y="0"/>
                  </a:lnTo>
                  <a:cubicBezTo>
                    <a:pt x="65343" y="0"/>
                    <a:pt x="0" y="57270"/>
                    <a:pt x="0" y="128009"/>
                  </a:cubicBezTo>
                  <a:close/>
                </a:path>
              </a:pathLst>
            </a:custGeom>
            <a:solidFill>
              <a:srgbClr val="F14E1C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07536" cy="294793"/>
            </a:xfrm>
            <a:custGeom>
              <a:avLst/>
              <a:gdLst/>
              <a:ahLst/>
              <a:cxnLst/>
              <a:rect r="r" b="b" t="t" l="l"/>
              <a:pathLst>
                <a:path h="294793" w="4507536">
                  <a:moveTo>
                    <a:pt x="38722" y="147390"/>
                  </a:moveTo>
                  <a:cubicBezTo>
                    <a:pt x="38722" y="205048"/>
                    <a:pt x="92933" y="256019"/>
                    <a:pt x="165342" y="256019"/>
                  </a:cubicBezTo>
                  <a:lnTo>
                    <a:pt x="165342" y="275400"/>
                  </a:lnTo>
                  <a:lnTo>
                    <a:pt x="165342" y="256019"/>
                  </a:lnTo>
                  <a:lnTo>
                    <a:pt x="4342175" y="256019"/>
                  </a:lnTo>
                  <a:cubicBezTo>
                    <a:pt x="4414585" y="256019"/>
                    <a:pt x="4468795" y="205048"/>
                    <a:pt x="4468795" y="147390"/>
                  </a:cubicBezTo>
                  <a:lnTo>
                    <a:pt x="4488156" y="147390"/>
                  </a:lnTo>
                  <a:lnTo>
                    <a:pt x="4468795" y="147390"/>
                  </a:lnTo>
                  <a:lnTo>
                    <a:pt x="4488156" y="147390"/>
                  </a:lnTo>
                  <a:lnTo>
                    <a:pt x="4468795" y="147390"/>
                  </a:lnTo>
                  <a:cubicBezTo>
                    <a:pt x="4468795" y="89733"/>
                    <a:pt x="4414585" y="38761"/>
                    <a:pt x="4342175" y="38761"/>
                  </a:cubicBezTo>
                  <a:lnTo>
                    <a:pt x="4342175" y="19381"/>
                  </a:lnTo>
                  <a:lnTo>
                    <a:pt x="4342175" y="38761"/>
                  </a:lnTo>
                  <a:lnTo>
                    <a:pt x="165342" y="38761"/>
                  </a:lnTo>
                  <a:lnTo>
                    <a:pt x="165342" y="19381"/>
                  </a:lnTo>
                  <a:lnTo>
                    <a:pt x="165342" y="38761"/>
                  </a:lnTo>
                  <a:cubicBezTo>
                    <a:pt x="92933" y="38761"/>
                    <a:pt x="38722" y="89733"/>
                    <a:pt x="38722" y="147390"/>
                  </a:cubicBezTo>
                  <a:lnTo>
                    <a:pt x="19361" y="147390"/>
                  </a:lnTo>
                  <a:lnTo>
                    <a:pt x="38722" y="147390"/>
                  </a:lnTo>
                  <a:lnTo>
                    <a:pt x="19361" y="147390"/>
                  </a:lnTo>
                  <a:lnTo>
                    <a:pt x="38722" y="147390"/>
                  </a:lnTo>
                  <a:moveTo>
                    <a:pt x="0" y="147390"/>
                  </a:moveTo>
                  <a:cubicBezTo>
                    <a:pt x="0" y="63666"/>
                    <a:pt x="76476" y="0"/>
                    <a:pt x="165342" y="0"/>
                  </a:cubicBezTo>
                  <a:lnTo>
                    <a:pt x="4342175" y="0"/>
                  </a:lnTo>
                  <a:cubicBezTo>
                    <a:pt x="4430945" y="0"/>
                    <a:pt x="4507536" y="63666"/>
                    <a:pt x="4507536" y="147390"/>
                  </a:cubicBezTo>
                  <a:cubicBezTo>
                    <a:pt x="4507536" y="231115"/>
                    <a:pt x="4431042" y="294793"/>
                    <a:pt x="4342175" y="294793"/>
                  </a:cubicBezTo>
                  <a:lnTo>
                    <a:pt x="4342175" y="275400"/>
                  </a:lnTo>
                  <a:lnTo>
                    <a:pt x="4342175" y="294793"/>
                  </a:lnTo>
                  <a:lnTo>
                    <a:pt x="165342" y="294793"/>
                  </a:lnTo>
                  <a:cubicBezTo>
                    <a:pt x="76476" y="294793"/>
                    <a:pt x="0" y="231115"/>
                    <a:pt x="0" y="1473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185543"/>
            <a:ext cx="18288000" cy="115598"/>
            <a:chOff x="0" y="0"/>
            <a:chExt cx="24384000" cy="1541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54178"/>
            </a:xfrm>
            <a:custGeom>
              <a:avLst/>
              <a:gdLst/>
              <a:ahLst/>
              <a:cxnLst/>
              <a:rect r="r" b="b" t="t" l="l"/>
              <a:pathLst>
                <a:path h="15417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4178"/>
                  </a:lnTo>
                  <a:lnTo>
                    <a:pt x="0" y="15417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3367826" y="1239424"/>
            <a:ext cx="6159598" cy="3680749"/>
            <a:chOff x="0" y="0"/>
            <a:chExt cx="8212798" cy="49076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212836" cy="4907661"/>
            </a:xfrm>
            <a:custGeom>
              <a:avLst/>
              <a:gdLst/>
              <a:ahLst/>
              <a:cxnLst/>
              <a:rect r="r" b="b" t="t" l="l"/>
              <a:pathLst>
                <a:path h="4907661" w="8212836">
                  <a:moveTo>
                    <a:pt x="79375" y="4907661"/>
                  </a:moveTo>
                  <a:lnTo>
                    <a:pt x="8133334" y="4907661"/>
                  </a:lnTo>
                  <a:lnTo>
                    <a:pt x="8191500" y="4526280"/>
                  </a:lnTo>
                  <a:cubicBezTo>
                    <a:pt x="8205470" y="4388231"/>
                    <a:pt x="8212709" y="4248150"/>
                    <a:pt x="8212709" y="4106418"/>
                  </a:cubicBezTo>
                  <a:cubicBezTo>
                    <a:pt x="8212836" y="1838452"/>
                    <a:pt x="6374257" y="0"/>
                    <a:pt x="4106418" y="0"/>
                  </a:cubicBezTo>
                  <a:cubicBezTo>
                    <a:pt x="1838579" y="0"/>
                    <a:pt x="0" y="1838452"/>
                    <a:pt x="0" y="4106418"/>
                  </a:cubicBezTo>
                  <a:cubicBezTo>
                    <a:pt x="0" y="4248150"/>
                    <a:pt x="7239" y="4388231"/>
                    <a:pt x="21209" y="452628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C6645">
                    <a:alpha val="25000"/>
                  </a:srgbClr>
                </a:gs>
                <a:gs pos="100000">
                  <a:srgbClr val="FF8B59">
                    <a:alpha val="50000"/>
                  </a:srgbClr>
                </a:gs>
              </a:gsLst>
              <a:lin ang="7251659"/>
            </a:gra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178729" y="6591603"/>
            <a:ext cx="2224358" cy="3593940"/>
            <a:chOff x="0" y="0"/>
            <a:chExt cx="2965810" cy="47919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65831" cy="4791964"/>
            </a:xfrm>
            <a:custGeom>
              <a:avLst/>
              <a:gdLst/>
              <a:ahLst/>
              <a:cxnLst/>
              <a:rect r="r" b="b" t="t" l="l"/>
              <a:pathLst>
                <a:path h="4791964" w="2965831">
                  <a:moveTo>
                    <a:pt x="569849" y="0"/>
                  </a:moveTo>
                  <a:cubicBezTo>
                    <a:pt x="1893062" y="0"/>
                    <a:pt x="2965831" y="1072769"/>
                    <a:pt x="2965831" y="2395982"/>
                  </a:cubicBezTo>
                  <a:cubicBezTo>
                    <a:pt x="2965831" y="3719195"/>
                    <a:pt x="1893062" y="4791964"/>
                    <a:pt x="569849" y="4791964"/>
                  </a:cubicBezTo>
                  <a:cubicBezTo>
                    <a:pt x="404495" y="4791964"/>
                    <a:pt x="242951" y="4775200"/>
                    <a:pt x="86995" y="4743323"/>
                  </a:cubicBezTo>
                  <a:lnTo>
                    <a:pt x="0" y="4716272"/>
                  </a:lnTo>
                  <a:lnTo>
                    <a:pt x="0" y="75692"/>
                  </a:lnTo>
                  <a:lnTo>
                    <a:pt x="86995" y="48641"/>
                  </a:lnTo>
                  <a:cubicBezTo>
                    <a:pt x="242951" y="16764"/>
                    <a:pt x="404495" y="0"/>
                    <a:pt x="569849" y="0"/>
                  </a:cubicBezTo>
                  <a:close/>
                </a:path>
              </a:pathLst>
            </a:custGeom>
            <a:solidFill>
              <a:srgbClr val="FFA5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86068" y="9112527"/>
            <a:ext cx="1965438" cy="1174473"/>
            <a:chOff x="0" y="0"/>
            <a:chExt cx="2620584" cy="15659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20645" cy="1565910"/>
            </a:xfrm>
            <a:custGeom>
              <a:avLst/>
              <a:gdLst/>
              <a:ahLst/>
              <a:cxnLst/>
              <a:rect r="r" b="b" t="t" l="l"/>
              <a:pathLst>
                <a:path h="1565910" w="2620645">
                  <a:moveTo>
                    <a:pt x="25400" y="1565910"/>
                  </a:moveTo>
                  <a:lnTo>
                    <a:pt x="2595245" y="1565910"/>
                  </a:lnTo>
                  <a:lnTo>
                    <a:pt x="2613787" y="1444244"/>
                  </a:lnTo>
                  <a:cubicBezTo>
                    <a:pt x="2618232" y="1400175"/>
                    <a:pt x="2620518" y="1355471"/>
                    <a:pt x="2620518" y="1310259"/>
                  </a:cubicBezTo>
                  <a:cubicBezTo>
                    <a:pt x="2620645" y="586613"/>
                    <a:pt x="2033905" y="0"/>
                    <a:pt x="1310259" y="0"/>
                  </a:cubicBezTo>
                  <a:cubicBezTo>
                    <a:pt x="586613" y="0"/>
                    <a:pt x="0" y="586613"/>
                    <a:pt x="0" y="1310259"/>
                  </a:cubicBezTo>
                  <a:cubicBezTo>
                    <a:pt x="0" y="1355471"/>
                    <a:pt x="2286" y="1400175"/>
                    <a:pt x="6731" y="1444244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C6645">
                    <a:alpha val="25000"/>
                  </a:srgbClr>
                </a:gs>
                <a:gs pos="100000">
                  <a:srgbClr val="FF6D59">
                    <a:alpha val="50000"/>
                  </a:srgbClr>
                </a:gs>
              </a:gsLst>
              <a:lin ang="2700000"/>
            </a:gra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7409069" y="9610724"/>
            <a:ext cx="439291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9"/>
              </a:lnSpc>
            </a:pPr>
            <a:r>
              <a:rPr lang="en-US" sz="1575">
                <a:solidFill>
                  <a:srgbClr val="FFFFFF"/>
                </a:solidFill>
                <a:latin typeface="Poppins"/>
              </a:rPr>
              <a:t>11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763926"/>
            <a:ext cx="16175853" cy="6568533"/>
            <a:chOff x="0" y="0"/>
            <a:chExt cx="21567804" cy="875804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1470702"/>
              <a:ext cx="21567804" cy="7130682"/>
              <a:chOff x="0" y="0"/>
              <a:chExt cx="21567804" cy="713068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25400" y="25400"/>
                <a:ext cx="21516975" cy="7079869"/>
              </a:xfrm>
              <a:custGeom>
                <a:avLst/>
                <a:gdLst/>
                <a:ahLst/>
                <a:cxnLst/>
                <a:rect r="r" b="b" t="t" l="l"/>
                <a:pathLst>
                  <a:path h="7079869" w="21516975">
                    <a:moveTo>
                      <a:pt x="0" y="584073"/>
                    </a:moveTo>
                    <a:cubicBezTo>
                      <a:pt x="0" y="261493"/>
                      <a:pt x="262763" y="0"/>
                      <a:pt x="586867" y="0"/>
                    </a:cubicBezTo>
                    <a:lnTo>
                      <a:pt x="20930108" y="0"/>
                    </a:lnTo>
                    <a:cubicBezTo>
                      <a:pt x="21254213" y="0"/>
                      <a:pt x="21516975" y="261493"/>
                      <a:pt x="21516975" y="584073"/>
                    </a:cubicBezTo>
                    <a:lnTo>
                      <a:pt x="21516975" y="6495796"/>
                    </a:lnTo>
                    <a:cubicBezTo>
                      <a:pt x="21516975" y="6818376"/>
                      <a:pt x="21254213" y="7079869"/>
                      <a:pt x="20930108" y="7079869"/>
                    </a:cubicBezTo>
                    <a:lnTo>
                      <a:pt x="586867" y="7079869"/>
                    </a:lnTo>
                    <a:cubicBezTo>
                      <a:pt x="262763" y="7079869"/>
                      <a:pt x="0" y="6818376"/>
                      <a:pt x="0" y="649579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1567775" cy="7130669"/>
              </a:xfrm>
              <a:custGeom>
                <a:avLst/>
                <a:gdLst/>
                <a:ahLst/>
                <a:cxnLst/>
                <a:rect r="r" b="b" t="t" l="l"/>
                <a:pathLst>
                  <a:path h="7130669" w="21567775">
                    <a:moveTo>
                      <a:pt x="0" y="609473"/>
                    </a:moveTo>
                    <a:cubicBezTo>
                      <a:pt x="0" y="272796"/>
                      <a:pt x="274193" y="0"/>
                      <a:pt x="612267" y="0"/>
                    </a:cubicBezTo>
                    <a:lnTo>
                      <a:pt x="20955508" y="0"/>
                    </a:lnTo>
                    <a:lnTo>
                      <a:pt x="20955508" y="25400"/>
                    </a:lnTo>
                    <a:lnTo>
                      <a:pt x="20955508" y="0"/>
                    </a:lnTo>
                    <a:cubicBezTo>
                      <a:pt x="21293582" y="0"/>
                      <a:pt x="21567775" y="272796"/>
                      <a:pt x="21567775" y="609473"/>
                    </a:cubicBezTo>
                    <a:lnTo>
                      <a:pt x="21542375" y="609473"/>
                    </a:lnTo>
                    <a:lnTo>
                      <a:pt x="21567775" y="609473"/>
                    </a:lnTo>
                    <a:lnTo>
                      <a:pt x="21567775" y="6521196"/>
                    </a:lnTo>
                    <a:lnTo>
                      <a:pt x="21542375" y="6521196"/>
                    </a:lnTo>
                    <a:lnTo>
                      <a:pt x="21567775" y="6521196"/>
                    </a:lnTo>
                    <a:cubicBezTo>
                      <a:pt x="21567775" y="6857873"/>
                      <a:pt x="21293582" y="7130669"/>
                      <a:pt x="20955508" y="7130669"/>
                    </a:cubicBezTo>
                    <a:lnTo>
                      <a:pt x="20955508" y="7105269"/>
                    </a:lnTo>
                    <a:lnTo>
                      <a:pt x="20955508" y="7130669"/>
                    </a:lnTo>
                    <a:lnTo>
                      <a:pt x="612267" y="7130669"/>
                    </a:lnTo>
                    <a:lnTo>
                      <a:pt x="612267" y="7105269"/>
                    </a:lnTo>
                    <a:lnTo>
                      <a:pt x="612267" y="7130669"/>
                    </a:lnTo>
                    <a:cubicBezTo>
                      <a:pt x="274193" y="7130669"/>
                      <a:pt x="0" y="6857873"/>
                      <a:pt x="0" y="6521196"/>
                    </a:cubicBezTo>
                    <a:lnTo>
                      <a:pt x="0" y="609473"/>
                    </a:lnTo>
                    <a:lnTo>
                      <a:pt x="25400" y="609473"/>
                    </a:lnTo>
                    <a:lnTo>
                      <a:pt x="0" y="609473"/>
                    </a:lnTo>
                    <a:moveTo>
                      <a:pt x="50800" y="609473"/>
                    </a:moveTo>
                    <a:lnTo>
                      <a:pt x="50800" y="6521196"/>
                    </a:lnTo>
                    <a:lnTo>
                      <a:pt x="25400" y="6521196"/>
                    </a:lnTo>
                    <a:lnTo>
                      <a:pt x="50800" y="6521196"/>
                    </a:lnTo>
                    <a:cubicBezTo>
                      <a:pt x="50800" y="6829678"/>
                      <a:pt x="302133" y="7079869"/>
                      <a:pt x="612267" y="7079869"/>
                    </a:cubicBezTo>
                    <a:lnTo>
                      <a:pt x="20955508" y="7079869"/>
                    </a:lnTo>
                    <a:cubicBezTo>
                      <a:pt x="21265770" y="7079869"/>
                      <a:pt x="21516975" y="6829678"/>
                      <a:pt x="21516975" y="6521196"/>
                    </a:cubicBezTo>
                    <a:lnTo>
                      <a:pt x="21516975" y="609473"/>
                    </a:lnTo>
                    <a:cubicBezTo>
                      <a:pt x="21516975" y="300990"/>
                      <a:pt x="21265643" y="50800"/>
                      <a:pt x="20955508" y="50800"/>
                    </a:cubicBezTo>
                    <a:lnTo>
                      <a:pt x="612267" y="50800"/>
                    </a:lnTo>
                    <a:lnTo>
                      <a:pt x="612267" y="25400"/>
                    </a:lnTo>
                    <a:lnTo>
                      <a:pt x="612267" y="50800"/>
                    </a:lnTo>
                    <a:cubicBezTo>
                      <a:pt x="302133" y="50800"/>
                      <a:pt x="50800" y="300990"/>
                      <a:pt x="50800" y="609473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-10800000">
              <a:off x="6487906" y="8371762"/>
              <a:ext cx="5913420" cy="386282"/>
              <a:chOff x="0" y="0"/>
              <a:chExt cx="5913420" cy="386282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25400" y="25400"/>
                <a:ext cx="5862701" cy="335534"/>
              </a:xfrm>
              <a:custGeom>
                <a:avLst/>
                <a:gdLst/>
                <a:ahLst/>
                <a:cxnLst/>
                <a:rect r="r" b="b" t="t" l="l"/>
                <a:pathLst>
                  <a:path h="335534" w="5862701">
                    <a:moveTo>
                      <a:pt x="0" y="167767"/>
                    </a:moveTo>
                    <a:cubicBezTo>
                      <a:pt x="0" y="260350"/>
                      <a:pt x="85725" y="335534"/>
                      <a:pt x="191516" y="335534"/>
                    </a:cubicBezTo>
                    <a:lnTo>
                      <a:pt x="5671185" y="335534"/>
                    </a:lnTo>
                    <a:cubicBezTo>
                      <a:pt x="5776976" y="335534"/>
                      <a:pt x="5862701" y="260477"/>
                      <a:pt x="5862701" y="167767"/>
                    </a:cubicBezTo>
                    <a:cubicBezTo>
                      <a:pt x="5862701" y="75057"/>
                      <a:pt x="5776849" y="0"/>
                      <a:pt x="5671185" y="0"/>
                    </a:cubicBezTo>
                    <a:lnTo>
                      <a:pt x="191516" y="0"/>
                    </a:lnTo>
                    <a:cubicBezTo>
                      <a:pt x="85725" y="0"/>
                      <a:pt x="0" y="75057"/>
                      <a:pt x="0" y="167767"/>
                    </a:cubicBezTo>
                    <a:close/>
                  </a:path>
                </a:pathLst>
              </a:custGeom>
              <a:solidFill>
                <a:srgbClr val="FFC700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5913501" cy="386334"/>
              </a:xfrm>
              <a:custGeom>
                <a:avLst/>
                <a:gdLst/>
                <a:ahLst/>
                <a:cxnLst/>
                <a:rect r="r" b="b" t="t" l="l"/>
                <a:pathLst>
                  <a:path h="386334" w="5913501">
                    <a:moveTo>
                      <a:pt x="50800" y="193167"/>
                    </a:moveTo>
                    <a:cubicBezTo>
                      <a:pt x="50800" y="268732"/>
                      <a:pt x="121920" y="335534"/>
                      <a:pt x="216916" y="335534"/>
                    </a:cubicBezTo>
                    <a:lnTo>
                      <a:pt x="216916" y="360934"/>
                    </a:lnTo>
                    <a:lnTo>
                      <a:pt x="216916" y="335534"/>
                    </a:lnTo>
                    <a:lnTo>
                      <a:pt x="5696585" y="335534"/>
                    </a:lnTo>
                    <a:cubicBezTo>
                      <a:pt x="5791581" y="335534"/>
                      <a:pt x="5862701" y="268732"/>
                      <a:pt x="5862701" y="193167"/>
                    </a:cubicBezTo>
                    <a:lnTo>
                      <a:pt x="5888101" y="193167"/>
                    </a:lnTo>
                    <a:lnTo>
                      <a:pt x="5862701" y="193167"/>
                    </a:lnTo>
                    <a:lnTo>
                      <a:pt x="5888101" y="193167"/>
                    </a:lnTo>
                    <a:lnTo>
                      <a:pt x="5862701" y="193167"/>
                    </a:lnTo>
                    <a:cubicBezTo>
                      <a:pt x="5862701" y="117602"/>
                      <a:pt x="5791581" y="50800"/>
                      <a:pt x="5696585" y="50800"/>
                    </a:cubicBezTo>
                    <a:lnTo>
                      <a:pt x="5696585" y="25400"/>
                    </a:lnTo>
                    <a:lnTo>
                      <a:pt x="5696585" y="50800"/>
                    </a:lnTo>
                    <a:lnTo>
                      <a:pt x="216916" y="50800"/>
                    </a:lnTo>
                    <a:lnTo>
                      <a:pt x="216916" y="25400"/>
                    </a:lnTo>
                    <a:lnTo>
                      <a:pt x="216916" y="50800"/>
                    </a:lnTo>
                    <a:cubicBezTo>
                      <a:pt x="121920" y="50800"/>
                      <a:pt x="50800" y="117602"/>
                      <a:pt x="50800" y="193167"/>
                    </a:cubicBezTo>
                    <a:lnTo>
                      <a:pt x="25400" y="193167"/>
                    </a:lnTo>
                    <a:lnTo>
                      <a:pt x="50800" y="193167"/>
                    </a:lnTo>
                    <a:lnTo>
                      <a:pt x="25400" y="193167"/>
                    </a:lnTo>
                    <a:lnTo>
                      <a:pt x="50800" y="193167"/>
                    </a:lnTo>
                    <a:moveTo>
                      <a:pt x="0" y="193167"/>
                    </a:moveTo>
                    <a:cubicBezTo>
                      <a:pt x="0" y="83439"/>
                      <a:pt x="100330" y="0"/>
                      <a:pt x="216916" y="0"/>
                    </a:cubicBezTo>
                    <a:lnTo>
                      <a:pt x="5696585" y="0"/>
                    </a:lnTo>
                    <a:cubicBezTo>
                      <a:pt x="5813044" y="0"/>
                      <a:pt x="5913501" y="83439"/>
                      <a:pt x="5913501" y="193167"/>
                    </a:cubicBezTo>
                    <a:cubicBezTo>
                      <a:pt x="5913501" y="302895"/>
                      <a:pt x="5813171" y="386334"/>
                      <a:pt x="5696585" y="386334"/>
                    </a:cubicBezTo>
                    <a:lnTo>
                      <a:pt x="5696585" y="360934"/>
                    </a:lnTo>
                    <a:lnTo>
                      <a:pt x="5696585" y="386334"/>
                    </a:lnTo>
                    <a:lnTo>
                      <a:pt x="216916" y="386334"/>
                    </a:lnTo>
                    <a:cubicBezTo>
                      <a:pt x="100330" y="386334"/>
                      <a:pt x="0" y="302895"/>
                      <a:pt x="0" y="19316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18522984" y="0"/>
              <a:ext cx="2656700" cy="2668358"/>
            </a:xfrm>
            <a:custGeom>
              <a:avLst/>
              <a:gdLst/>
              <a:ahLst/>
              <a:cxnLst/>
              <a:rect r="r" b="b" t="t" l="l"/>
              <a:pathLst>
                <a:path h="2668358" w="2656700">
                  <a:moveTo>
                    <a:pt x="0" y="0"/>
                  </a:moveTo>
                  <a:lnTo>
                    <a:pt x="2656700" y="0"/>
                  </a:lnTo>
                  <a:lnTo>
                    <a:pt x="2656700" y="2668358"/>
                  </a:lnTo>
                  <a:lnTo>
                    <a:pt x="0" y="26683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354313" y="2185486"/>
              <a:ext cx="20859178" cy="5913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76"/>
                </a:lnSpc>
              </a:pPr>
              <a:r>
                <a:rPr lang="en-US" sz="4700">
                  <a:solidFill>
                    <a:srgbClr val="000000"/>
                  </a:solidFill>
                  <a:latin typeface="Poppins Medium"/>
                </a:rPr>
                <a:t>System modeling is a methodological approach used to create abstract representations of complex </a:t>
              </a:r>
            </a:p>
            <a:p>
              <a:pPr algn="ctr">
                <a:lnSpc>
                  <a:spcPts val="5076"/>
                </a:lnSpc>
              </a:pPr>
              <a:r>
                <a:rPr lang="en-US" sz="4700">
                  <a:solidFill>
                    <a:srgbClr val="000000"/>
                  </a:solidFill>
                  <a:latin typeface="Poppins Medium"/>
                </a:rPr>
                <a:t>systems. These models help in understanding, analyzing, and designing systems by providing a </a:t>
              </a:r>
            </a:p>
            <a:p>
              <a:pPr algn="ctr">
                <a:lnSpc>
                  <a:spcPts val="7943"/>
                </a:lnSpc>
              </a:pPr>
              <a:r>
                <a:rPr lang="en-US" sz="4700">
                  <a:solidFill>
                    <a:srgbClr val="000000"/>
                  </a:solidFill>
                  <a:latin typeface="Poppins Medium"/>
                </a:rPr>
                <a:t>clear and structured visualization of their components and interactions. </a:t>
              </a:r>
            </a:p>
          </p:txBody>
        </p:sp>
        <p:grpSp>
          <p:nvGrpSpPr>
            <p:cNvPr name="Group 20" id="20"/>
            <p:cNvGrpSpPr/>
            <p:nvPr/>
          </p:nvGrpSpPr>
          <p:grpSpPr>
            <a:xfrm rot="0">
              <a:off x="18960084" y="442930"/>
              <a:ext cx="1782502" cy="1782502"/>
              <a:chOff x="0" y="0"/>
              <a:chExt cx="1782502" cy="1782502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782572" cy="1782572"/>
              </a:xfrm>
              <a:custGeom>
                <a:avLst/>
                <a:gdLst/>
                <a:ahLst/>
                <a:cxnLst/>
                <a:rect r="r" b="b" t="t" l="l"/>
                <a:pathLst>
                  <a:path h="1782572" w="1782572">
                    <a:moveTo>
                      <a:pt x="0" y="891286"/>
                    </a:moveTo>
                    <a:cubicBezTo>
                      <a:pt x="0" y="399034"/>
                      <a:pt x="399034" y="0"/>
                      <a:pt x="891286" y="0"/>
                    </a:cubicBezTo>
                    <a:cubicBezTo>
                      <a:pt x="1383538" y="0"/>
                      <a:pt x="1782572" y="399034"/>
                      <a:pt x="1782572" y="891286"/>
                    </a:cubicBezTo>
                    <a:cubicBezTo>
                      <a:pt x="1782572" y="1383538"/>
                      <a:pt x="1383538" y="1782572"/>
                      <a:pt x="891286" y="1782572"/>
                    </a:cubicBezTo>
                    <a:cubicBezTo>
                      <a:pt x="399034" y="1782572"/>
                      <a:pt x="0" y="1383538"/>
                      <a:pt x="0" y="891286"/>
                    </a:cubicBezTo>
                    <a:close/>
                  </a:path>
                </a:pathLst>
              </a:custGeom>
              <a:solidFill>
                <a:srgbClr val="F14E1C"/>
              </a:solidFill>
            </p:spPr>
          </p:sp>
        </p:grpSp>
        <p:sp>
          <p:nvSpPr>
            <p:cNvPr name="Freeform 22" id="22"/>
            <p:cNvSpPr/>
            <p:nvPr/>
          </p:nvSpPr>
          <p:spPr>
            <a:xfrm flipH="false" flipV="false" rot="0">
              <a:off x="19419508" y="974642"/>
              <a:ext cx="863652" cy="719076"/>
            </a:xfrm>
            <a:custGeom>
              <a:avLst/>
              <a:gdLst/>
              <a:ahLst/>
              <a:cxnLst/>
              <a:rect r="r" b="b" t="t" l="l"/>
              <a:pathLst>
                <a:path h="719076" w="863652">
                  <a:moveTo>
                    <a:pt x="0" y="0"/>
                  </a:moveTo>
                  <a:lnTo>
                    <a:pt x="863652" y="0"/>
                  </a:lnTo>
                  <a:lnTo>
                    <a:pt x="863652" y="719076"/>
                  </a:lnTo>
                  <a:lnTo>
                    <a:pt x="0" y="7190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779022" y="401841"/>
            <a:ext cx="7168322" cy="1145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Poppins Bold"/>
              </a:rPr>
              <a:t>Introduction: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-66675" y="7946538"/>
            <a:ext cx="18840760" cy="2340462"/>
            <a:chOff x="0" y="0"/>
            <a:chExt cx="4962175" cy="61641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962175" cy="616418"/>
            </a:xfrm>
            <a:custGeom>
              <a:avLst/>
              <a:gdLst/>
              <a:ahLst/>
              <a:cxnLst/>
              <a:rect r="r" b="b" t="t" l="l"/>
              <a:pathLst>
                <a:path h="616418" w="4962175">
                  <a:moveTo>
                    <a:pt x="0" y="0"/>
                  </a:moveTo>
                  <a:lnTo>
                    <a:pt x="4962175" y="0"/>
                  </a:lnTo>
                  <a:lnTo>
                    <a:pt x="4962175" y="616418"/>
                  </a:lnTo>
                  <a:lnTo>
                    <a:pt x="0" y="616418"/>
                  </a:ln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962175" cy="654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387451" y="8937816"/>
            <a:ext cx="4240553" cy="836341"/>
            <a:chOff x="0" y="0"/>
            <a:chExt cx="5654071" cy="1115122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5654071" cy="1115122"/>
              <a:chOff x="0" y="0"/>
              <a:chExt cx="1447341" cy="285451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447341" cy="285451"/>
              </a:xfrm>
              <a:custGeom>
                <a:avLst/>
                <a:gdLst/>
                <a:ahLst/>
                <a:cxnLst/>
                <a:rect r="r" b="b" t="t" l="l"/>
                <a:pathLst>
                  <a:path h="285451" w="1447341">
                    <a:moveTo>
                      <a:pt x="62073" y="0"/>
                    </a:moveTo>
                    <a:lnTo>
                      <a:pt x="1385268" y="0"/>
                    </a:lnTo>
                    <a:cubicBezTo>
                      <a:pt x="1401730" y="0"/>
                      <a:pt x="1417519" y="6540"/>
                      <a:pt x="1429160" y="18181"/>
                    </a:cubicBezTo>
                    <a:cubicBezTo>
                      <a:pt x="1440801" y="29822"/>
                      <a:pt x="1447341" y="45610"/>
                      <a:pt x="1447341" y="62073"/>
                    </a:cubicBezTo>
                    <a:lnTo>
                      <a:pt x="1447341" y="223378"/>
                    </a:lnTo>
                    <a:cubicBezTo>
                      <a:pt x="1447341" y="257660"/>
                      <a:pt x="1419550" y="285451"/>
                      <a:pt x="1385268" y="285451"/>
                    </a:cubicBezTo>
                    <a:lnTo>
                      <a:pt x="62073" y="285451"/>
                    </a:lnTo>
                    <a:cubicBezTo>
                      <a:pt x="27791" y="285451"/>
                      <a:pt x="0" y="257660"/>
                      <a:pt x="0" y="223378"/>
                    </a:cubicBezTo>
                    <a:lnTo>
                      <a:pt x="0" y="62073"/>
                    </a:lnTo>
                    <a:cubicBezTo>
                      <a:pt x="0" y="45610"/>
                      <a:pt x="6540" y="29822"/>
                      <a:pt x="18181" y="18181"/>
                    </a:cubicBezTo>
                    <a:cubicBezTo>
                      <a:pt x="29822" y="6540"/>
                      <a:pt x="45610" y="0"/>
                      <a:pt x="62073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47625"/>
                <a:ext cx="1447341" cy="3330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236463" y="376428"/>
              <a:ext cx="5181145" cy="381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26"/>
                </a:lnSpc>
              </a:pPr>
              <a:r>
                <a:rPr lang="en-US" sz="2006">
                  <a:solidFill>
                    <a:srgbClr val="000000"/>
                  </a:solidFill>
                  <a:latin typeface="Montserrat Classic"/>
                </a:rPr>
                <a:t>Use Case Diagram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75091" y="8190344"/>
            <a:ext cx="13715198" cy="515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1"/>
              </a:lnSpc>
              <a:spcBef>
                <a:spcPct val="0"/>
              </a:spcBef>
            </a:pPr>
            <a:r>
              <a:rPr lang="en-US" sz="3615">
                <a:solidFill>
                  <a:srgbClr val="000000"/>
                </a:solidFill>
                <a:latin typeface="Poppins Bold"/>
              </a:rPr>
              <a:t>Key UML Diagrams for the Disaster Management System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4876073" y="8937816"/>
            <a:ext cx="4240553" cy="836341"/>
            <a:chOff x="0" y="0"/>
            <a:chExt cx="5654071" cy="1115122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5654071" cy="1115122"/>
              <a:chOff x="0" y="0"/>
              <a:chExt cx="1447341" cy="285451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1447341" cy="285451"/>
              </a:xfrm>
              <a:custGeom>
                <a:avLst/>
                <a:gdLst/>
                <a:ahLst/>
                <a:cxnLst/>
                <a:rect r="r" b="b" t="t" l="l"/>
                <a:pathLst>
                  <a:path h="285451" w="1447341">
                    <a:moveTo>
                      <a:pt x="62073" y="0"/>
                    </a:moveTo>
                    <a:lnTo>
                      <a:pt x="1385268" y="0"/>
                    </a:lnTo>
                    <a:cubicBezTo>
                      <a:pt x="1401730" y="0"/>
                      <a:pt x="1417519" y="6540"/>
                      <a:pt x="1429160" y="18181"/>
                    </a:cubicBezTo>
                    <a:cubicBezTo>
                      <a:pt x="1440801" y="29822"/>
                      <a:pt x="1447341" y="45610"/>
                      <a:pt x="1447341" y="62073"/>
                    </a:cubicBezTo>
                    <a:lnTo>
                      <a:pt x="1447341" y="223378"/>
                    </a:lnTo>
                    <a:cubicBezTo>
                      <a:pt x="1447341" y="257660"/>
                      <a:pt x="1419550" y="285451"/>
                      <a:pt x="1385268" y="285451"/>
                    </a:cubicBezTo>
                    <a:lnTo>
                      <a:pt x="62073" y="285451"/>
                    </a:lnTo>
                    <a:cubicBezTo>
                      <a:pt x="27791" y="285451"/>
                      <a:pt x="0" y="257660"/>
                      <a:pt x="0" y="223378"/>
                    </a:cubicBezTo>
                    <a:lnTo>
                      <a:pt x="0" y="62073"/>
                    </a:lnTo>
                    <a:cubicBezTo>
                      <a:pt x="0" y="45610"/>
                      <a:pt x="6540" y="29822"/>
                      <a:pt x="18181" y="18181"/>
                    </a:cubicBezTo>
                    <a:cubicBezTo>
                      <a:pt x="29822" y="6540"/>
                      <a:pt x="45610" y="0"/>
                      <a:pt x="62073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38100"/>
                <a:ext cx="1447341" cy="3235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7" id="37"/>
            <p:cNvSpPr txBox="true"/>
            <p:nvPr/>
          </p:nvSpPr>
          <p:spPr>
            <a:xfrm rot="0">
              <a:off x="236463" y="376428"/>
              <a:ext cx="5181145" cy="381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26"/>
                </a:lnSpc>
              </a:pPr>
              <a:r>
                <a:rPr lang="en-US" sz="2006">
                  <a:solidFill>
                    <a:srgbClr val="000000"/>
                  </a:solidFill>
                  <a:latin typeface="Montserrat Classic"/>
                </a:rPr>
                <a:t>Sequence Diagram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9364696" y="8937816"/>
            <a:ext cx="4240553" cy="836341"/>
            <a:chOff x="0" y="0"/>
            <a:chExt cx="5654071" cy="1115122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5654071" cy="1115122"/>
              <a:chOff x="0" y="0"/>
              <a:chExt cx="1447341" cy="285451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1447341" cy="285451"/>
              </a:xfrm>
              <a:custGeom>
                <a:avLst/>
                <a:gdLst/>
                <a:ahLst/>
                <a:cxnLst/>
                <a:rect r="r" b="b" t="t" l="l"/>
                <a:pathLst>
                  <a:path h="285451" w="1447341">
                    <a:moveTo>
                      <a:pt x="62073" y="0"/>
                    </a:moveTo>
                    <a:lnTo>
                      <a:pt x="1385268" y="0"/>
                    </a:lnTo>
                    <a:cubicBezTo>
                      <a:pt x="1401730" y="0"/>
                      <a:pt x="1417519" y="6540"/>
                      <a:pt x="1429160" y="18181"/>
                    </a:cubicBezTo>
                    <a:cubicBezTo>
                      <a:pt x="1440801" y="29822"/>
                      <a:pt x="1447341" y="45610"/>
                      <a:pt x="1447341" y="62073"/>
                    </a:cubicBezTo>
                    <a:lnTo>
                      <a:pt x="1447341" y="223378"/>
                    </a:lnTo>
                    <a:cubicBezTo>
                      <a:pt x="1447341" y="257660"/>
                      <a:pt x="1419550" y="285451"/>
                      <a:pt x="1385268" y="285451"/>
                    </a:cubicBezTo>
                    <a:lnTo>
                      <a:pt x="62073" y="285451"/>
                    </a:lnTo>
                    <a:cubicBezTo>
                      <a:pt x="27791" y="285451"/>
                      <a:pt x="0" y="257660"/>
                      <a:pt x="0" y="223378"/>
                    </a:cubicBezTo>
                    <a:lnTo>
                      <a:pt x="0" y="62073"/>
                    </a:lnTo>
                    <a:cubicBezTo>
                      <a:pt x="0" y="45610"/>
                      <a:pt x="6540" y="29822"/>
                      <a:pt x="18181" y="18181"/>
                    </a:cubicBezTo>
                    <a:cubicBezTo>
                      <a:pt x="29822" y="6540"/>
                      <a:pt x="45610" y="0"/>
                      <a:pt x="62073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38100"/>
                <a:ext cx="1447341" cy="3235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42" id="42"/>
            <p:cNvSpPr txBox="true"/>
            <p:nvPr/>
          </p:nvSpPr>
          <p:spPr>
            <a:xfrm rot="0">
              <a:off x="236463" y="376428"/>
              <a:ext cx="5181145" cy="381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26"/>
                </a:lnSpc>
              </a:pPr>
              <a:r>
                <a:rPr lang="en-US" sz="2006">
                  <a:solidFill>
                    <a:srgbClr val="000000"/>
                  </a:solidFill>
                  <a:latin typeface="Montserrat Classic"/>
                </a:rPr>
                <a:t>Class &amp; Context Diagram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3853318" y="8937816"/>
            <a:ext cx="4240553" cy="836341"/>
            <a:chOff x="0" y="0"/>
            <a:chExt cx="5654071" cy="1115122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5654071" cy="1115122"/>
              <a:chOff x="0" y="0"/>
              <a:chExt cx="1447341" cy="285451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1447341" cy="285451"/>
              </a:xfrm>
              <a:custGeom>
                <a:avLst/>
                <a:gdLst/>
                <a:ahLst/>
                <a:cxnLst/>
                <a:rect r="r" b="b" t="t" l="l"/>
                <a:pathLst>
                  <a:path h="285451" w="1447341">
                    <a:moveTo>
                      <a:pt x="62073" y="0"/>
                    </a:moveTo>
                    <a:lnTo>
                      <a:pt x="1385268" y="0"/>
                    </a:lnTo>
                    <a:cubicBezTo>
                      <a:pt x="1401730" y="0"/>
                      <a:pt x="1417519" y="6540"/>
                      <a:pt x="1429160" y="18181"/>
                    </a:cubicBezTo>
                    <a:cubicBezTo>
                      <a:pt x="1440801" y="29822"/>
                      <a:pt x="1447341" y="45610"/>
                      <a:pt x="1447341" y="62073"/>
                    </a:cubicBezTo>
                    <a:lnTo>
                      <a:pt x="1447341" y="223378"/>
                    </a:lnTo>
                    <a:cubicBezTo>
                      <a:pt x="1447341" y="257660"/>
                      <a:pt x="1419550" y="285451"/>
                      <a:pt x="1385268" y="285451"/>
                    </a:cubicBezTo>
                    <a:lnTo>
                      <a:pt x="62073" y="285451"/>
                    </a:lnTo>
                    <a:cubicBezTo>
                      <a:pt x="27791" y="285451"/>
                      <a:pt x="0" y="257660"/>
                      <a:pt x="0" y="223378"/>
                    </a:cubicBezTo>
                    <a:lnTo>
                      <a:pt x="0" y="62073"/>
                    </a:lnTo>
                    <a:cubicBezTo>
                      <a:pt x="0" y="45610"/>
                      <a:pt x="6540" y="29822"/>
                      <a:pt x="18181" y="18181"/>
                    </a:cubicBezTo>
                    <a:cubicBezTo>
                      <a:pt x="29822" y="6540"/>
                      <a:pt x="45610" y="0"/>
                      <a:pt x="62073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38100"/>
                <a:ext cx="1447341" cy="3235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47" id="47"/>
            <p:cNvSpPr txBox="true"/>
            <p:nvPr/>
          </p:nvSpPr>
          <p:spPr>
            <a:xfrm rot="0">
              <a:off x="236463" y="376428"/>
              <a:ext cx="5181145" cy="381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26"/>
                </a:lnSpc>
              </a:pPr>
              <a:r>
                <a:rPr lang="en-US" sz="2006">
                  <a:solidFill>
                    <a:srgbClr val="000000"/>
                  </a:solidFill>
                  <a:latin typeface="Montserrat Classic"/>
                </a:rPr>
                <a:t>Deployment Diagram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70931" y="238043"/>
            <a:ext cx="10146138" cy="1145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Poppins Bold"/>
              </a:rPr>
              <a:t>Use Case Diagram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707433"/>
            <a:ext cx="11820116" cy="5642609"/>
            <a:chOff x="0" y="0"/>
            <a:chExt cx="15760155" cy="75234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560" y="26799"/>
              <a:ext cx="15723012" cy="7469866"/>
            </a:xfrm>
            <a:custGeom>
              <a:avLst/>
              <a:gdLst/>
              <a:ahLst/>
              <a:cxnLst/>
              <a:rect r="r" b="b" t="t" l="l"/>
              <a:pathLst>
                <a:path h="7469866" w="15723012">
                  <a:moveTo>
                    <a:pt x="0" y="616247"/>
                  </a:moveTo>
                  <a:cubicBezTo>
                    <a:pt x="0" y="275898"/>
                    <a:pt x="192008" y="0"/>
                    <a:pt x="428839" y="0"/>
                  </a:cubicBezTo>
                  <a:lnTo>
                    <a:pt x="15294175" y="0"/>
                  </a:lnTo>
                  <a:cubicBezTo>
                    <a:pt x="15531006" y="0"/>
                    <a:pt x="15723012" y="275898"/>
                    <a:pt x="15723012" y="616247"/>
                  </a:cubicBezTo>
                  <a:lnTo>
                    <a:pt x="15723012" y="6853620"/>
                  </a:lnTo>
                  <a:cubicBezTo>
                    <a:pt x="15723012" y="7193970"/>
                    <a:pt x="15531006" y="7469867"/>
                    <a:pt x="15294175" y="7469867"/>
                  </a:cubicBezTo>
                  <a:lnTo>
                    <a:pt x="428839" y="7469867"/>
                  </a:lnTo>
                  <a:cubicBezTo>
                    <a:pt x="192008" y="7469867"/>
                    <a:pt x="0" y="7193970"/>
                    <a:pt x="0" y="68536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760134" cy="7523465"/>
            </a:xfrm>
            <a:custGeom>
              <a:avLst/>
              <a:gdLst/>
              <a:ahLst/>
              <a:cxnLst/>
              <a:rect r="r" b="b" t="t" l="l"/>
              <a:pathLst>
                <a:path h="7523465" w="15760134">
                  <a:moveTo>
                    <a:pt x="0" y="643046"/>
                  </a:moveTo>
                  <a:cubicBezTo>
                    <a:pt x="0" y="287823"/>
                    <a:pt x="200360" y="0"/>
                    <a:pt x="447399" y="0"/>
                  </a:cubicBezTo>
                  <a:lnTo>
                    <a:pt x="15312735" y="0"/>
                  </a:lnTo>
                  <a:lnTo>
                    <a:pt x="15312735" y="26799"/>
                  </a:lnTo>
                  <a:lnTo>
                    <a:pt x="15312735" y="0"/>
                  </a:lnTo>
                  <a:cubicBezTo>
                    <a:pt x="15559774" y="0"/>
                    <a:pt x="15760134" y="287823"/>
                    <a:pt x="15760134" y="643046"/>
                  </a:cubicBezTo>
                  <a:lnTo>
                    <a:pt x="15741572" y="643046"/>
                  </a:lnTo>
                  <a:lnTo>
                    <a:pt x="15760134" y="643046"/>
                  </a:lnTo>
                  <a:lnTo>
                    <a:pt x="15760134" y="6880419"/>
                  </a:lnTo>
                  <a:lnTo>
                    <a:pt x="15741572" y="6880419"/>
                  </a:lnTo>
                  <a:lnTo>
                    <a:pt x="15760134" y="6880419"/>
                  </a:lnTo>
                  <a:cubicBezTo>
                    <a:pt x="15760134" y="7235642"/>
                    <a:pt x="15559774" y="7523465"/>
                    <a:pt x="15312735" y="7523465"/>
                  </a:cubicBezTo>
                  <a:lnTo>
                    <a:pt x="15312735" y="7496666"/>
                  </a:lnTo>
                  <a:lnTo>
                    <a:pt x="15312735" y="7523465"/>
                  </a:lnTo>
                  <a:lnTo>
                    <a:pt x="447399" y="7523465"/>
                  </a:lnTo>
                  <a:lnTo>
                    <a:pt x="447399" y="7496666"/>
                  </a:lnTo>
                  <a:lnTo>
                    <a:pt x="447399" y="7523465"/>
                  </a:lnTo>
                  <a:cubicBezTo>
                    <a:pt x="200360" y="7523465"/>
                    <a:pt x="0" y="7235642"/>
                    <a:pt x="0" y="6880419"/>
                  </a:cubicBezTo>
                  <a:lnTo>
                    <a:pt x="0" y="643046"/>
                  </a:lnTo>
                  <a:lnTo>
                    <a:pt x="18560" y="643046"/>
                  </a:lnTo>
                  <a:lnTo>
                    <a:pt x="0" y="643046"/>
                  </a:lnTo>
                  <a:moveTo>
                    <a:pt x="37121" y="643046"/>
                  </a:moveTo>
                  <a:lnTo>
                    <a:pt x="37121" y="6880419"/>
                  </a:lnTo>
                  <a:lnTo>
                    <a:pt x="18560" y="6880419"/>
                  </a:lnTo>
                  <a:lnTo>
                    <a:pt x="37121" y="6880419"/>
                  </a:lnTo>
                  <a:cubicBezTo>
                    <a:pt x="37121" y="7205894"/>
                    <a:pt x="220776" y="7469867"/>
                    <a:pt x="447399" y="7469867"/>
                  </a:cubicBezTo>
                  <a:lnTo>
                    <a:pt x="15312735" y="7469867"/>
                  </a:lnTo>
                  <a:cubicBezTo>
                    <a:pt x="15539450" y="7469867"/>
                    <a:pt x="15723012" y="7205894"/>
                    <a:pt x="15723012" y="6880419"/>
                  </a:cubicBezTo>
                  <a:lnTo>
                    <a:pt x="15723012" y="643046"/>
                  </a:lnTo>
                  <a:cubicBezTo>
                    <a:pt x="15723012" y="317570"/>
                    <a:pt x="15539358" y="53598"/>
                    <a:pt x="15312735" y="53598"/>
                  </a:cubicBezTo>
                  <a:lnTo>
                    <a:pt x="447399" y="53598"/>
                  </a:lnTo>
                  <a:lnTo>
                    <a:pt x="447399" y="26799"/>
                  </a:lnTo>
                  <a:lnTo>
                    <a:pt x="447399" y="53598"/>
                  </a:lnTo>
                  <a:cubicBezTo>
                    <a:pt x="220776" y="53598"/>
                    <a:pt x="37121" y="317570"/>
                    <a:pt x="37121" y="64304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464287" y="1906675"/>
            <a:ext cx="10911420" cy="493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3"/>
              </a:lnSpc>
            </a:pPr>
            <a:r>
              <a:rPr lang="en-US" sz="3708">
                <a:solidFill>
                  <a:srgbClr val="000000"/>
                </a:solidFill>
                <a:latin typeface="Montserrat Classic"/>
              </a:rPr>
              <a:t>Outlines the structure and interactions of the Emergency Management System (EMS).</a:t>
            </a:r>
          </a:p>
          <a:p>
            <a:pPr algn="l">
              <a:lnSpc>
                <a:spcPts val="5863"/>
              </a:lnSpc>
            </a:pPr>
            <a:r>
              <a:rPr lang="en-US" sz="3908">
                <a:solidFill>
                  <a:srgbClr val="000000"/>
                </a:solidFill>
                <a:latin typeface="Montserrat Classic Bold"/>
              </a:rPr>
              <a:t>Main actors:</a:t>
            </a:r>
          </a:p>
          <a:p>
            <a:pPr algn="l" marL="800758" indent="-400379" lvl="1">
              <a:lnSpc>
                <a:spcPts val="5563"/>
              </a:lnSpc>
              <a:buFont typeface="Arial"/>
              <a:buChar char="•"/>
            </a:pPr>
            <a:r>
              <a:rPr lang="en-US" sz="3708">
                <a:solidFill>
                  <a:srgbClr val="000000"/>
                </a:solidFill>
                <a:latin typeface="Montserrat Classic"/>
              </a:rPr>
              <a:t>Local Authorities and Emergency Units</a:t>
            </a:r>
          </a:p>
          <a:p>
            <a:pPr algn="l" marL="800758" indent="-400379" lvl="1">
              <a:lnSpc>
                <a:spcPts val="5563"/>
              </a:lnSpc>
              <a:buFont typeface="Arial"/>
              <a:buChar char="•"/>
            </a:pPr>
            <a:r>
              <a:rPr lang="en-US" sz="3708">
                <a:solidFill>
                  <a:srgbClr val="000000"/>
                </a:solidFill>
                <a:latin typeface="Montserrat Classic"/>
              </a:rPr>
              <a:t>Insurance Companies</a:t>
            </a:r>
          </a:p>
          <a:p>
            <a:pPr algn="l" marL="800758" indent="-400379" lvl="1">
              <a:lnSpc>
                <a:spcPts val="5563"/>
              </a:lnSpc>
              <a:buFont typeface="Arial"/>
              <a:buChar char="•"/>
            </a:pPr>
            <a:r>
              <a:rPr lang="en-US" sz="3708">
                <a:solidFill>
                  <a:srgbClr val="000000"/>
                </a:solidFill>
                <a:latin typeface="Montserrat Classic"/>
              </a:rPr>
              <a:t>Emergency Agents</a:t>
            </a:r>
          </a:p>
          <a:p>
            <a:pPr algn="l" marL="800758" indent="-400379" lvl="1">
              <a:lnSpc>
                <a:spcPts val="5563"/>
              </a:lnSpc>
              <a:spcBef>
                <a:spcPct val="0"/>
              </a:spcBef>
              <a:buFont typeface="Arial"/>
              <a:buChar char="•"/>
            </a:pPr>
            <a:r>
              <a:rPr lang="en-US" sz="3708">
                <a:solidFill>
                  <a:srgbClr val="000000"/>
                </a:solidFill>
                <a:latin typeface="Montserrat Classic"/>
              </a:rPr>
              <a:t>Normal Users (General Public)</a:t>
            </a:r>
          </a:p>
        </p:txBody>
      </p:sp>
      <p:grpSp>
        <p:nvGrpSpPr>
          <p:cNvPr name="Group 7" id="7"/>
          <p:cNvGrpSpPr/>
          <p:nvPr/>
        </p:nvGrpSpPr>
        <p:grpSpPr>
          <a:xfrm rot="-10800000">
            <a:off x="7323065" y="7161926"/>
            <a:ext cx="4435065" cy="289712"/>
            <a:chOff x="0" y="0"/>
            <a:chExt cx="5913420" cy="3862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5400" y="25400"/>
              <a:ext cx="5862701" cy="335534"/>
            </a:xfrm>
            <a:custGeom>
              <a:avLst/>
              <a:gdLst/>
              <a:ahLst/>
              <a:cxnLst/>
              <a:rect r="r" b="b" t="t" l="l"/>
              <a:pathLst>
                <a:path h="335534" w="5862701">
                  <a:moveTo>
                    <a:pt x="0" y="167767"/>
                  </a:moveTo>
                  <a:cubicBezTo>
                    <a:pt x="0" y="260350"/>
                    <a:pt x="85725" y="335534"/>
                    <a:pt x="191516" y="335534"/>
                  </a:cubicBezTo>
                  <a:lnTo>
                    <a:pt x="5671185" y="335534"/>
                  </a:lnTo>
                  <a:cubicBezTo>
                    <a:pt x="5776976" y="335534"/>
                    <a:pt x="5862701" y="260477"/>
                    <a:pt x="5862701" y="167767"/>
                  </a:cubicBezTo>
                  <a:cubicBezTo>
                    <a:pt x="5862701" y="75057"/>
                    <a:pt x="5776849" y="0"/>
                    <a:pt x="5671185" y="0"/>
                  </a:cubicBezTo>
                  <a:lnTo>
                    <a:pt x="191516" y="0"/>
                  </a:lnTo>
                  <a:cubicBezTo>
                    <a:pt x="85725" y="0"/>
                    <a:pt x="0" y="75057"/>
                    <a:pt x="0" y="167767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913501" cy="386334"/>
            </a:xfrm>
            <a:custGeom>
              <a:avLst/>
              <a:gdLst/>
              <a:ahLst/>
              <a:cxnLst/>
              <a:rect r="r" b="b" t="t" l="l"/>
              <a:pathLst>
                <a:path h="386334" w="5913501">
                  <a:moveTo>
                    <a:pt x="50800" y="193167"/>
                  </a:moveTo>
                  <a:cubicBezTo>
                    <a:pt x="50800" y="268732"/>
                    <a:pt x="121920" y="335534"/>
                    <a:pt x="216916" y="335534"/>
                  </a:cubicBezTo>
                  <a:lnTo>
                    <a:pt x="216916" y="360934"/>
                  </a:lnTo>
                  <a:lnTo>
                    <a:pt x="216916" y="335534"/>
                  </a:lnTo>
                  <a:lnTo>
                    <a:pt x="5696585" y="335534"/>
                  </a:lnTo>
                  <a:cubicBezTo>
                    <a:pt x="5791581" y="335534"/>
                    <a:pt x="5862701" y="268732"/>
                    <a:pt x="5862701" y="193167"/>
                  </a:cubicBezTo>
                  <a:lnTo>
                    <a:pt x="5888101" y="193167"/>
                  </a:lnTo>
                  <a:lnTo>
                    <a:pt x="5862701" y="193167"/>
                  </a:lnTo>
                  <a:lnTo>
                    <a:pt x="5888101" y="193167"/>
                  </a:lnTo>
                  <a:lnTo>
                    <a:pt x="5862701" y="193167"/>
                  </a:lnTo>
                  <a:cubicBezTo>
                    <a:pt x="5862701" y="117602"/>
                    <a:pt x="5791581" y="50800"/>
                    <a:pt x="5696585" y="50800"/>
                  </a:cubicBezTo>
                  <a:lnTo>
                    <a:pt x="5696585" y="25400"/>
                  </a:lnTo>
                  <a:lnTo>
                    <a:pt x="5696585" y="50800"/>
                  </a:lnTo>
                  <a:lnTo>
                    <a:pt x="216916" y="50800"/>
                  </a:lnTo>
                  <a:lnTo>
                    <a:pt x="216916" y="25400"/>
                  </a:lnTo>
                  <a:lnTo>
                    <a:pt x="216916" y="50800"/>
                  </a:lnTo>
                  <a:cubicBezTo>
                    <a:pt x="121920" y="50800"/>
                    <a:pt x="50800" y="117602"/>
                    <a:pt x="50800" y="193167"/>
                  </a:cubicBezTo>
                  <a:lnTo>
                    <a:pt x="25400" y="193167"/>
                  </a:lnTo>
                  <a:lnTo>
                    <a:pt x="50800" y="193167"/>
                  </a:lnTo>
                  <a:lnTo>
                    <a:pt x="25400" y="193167"/>
                  </a:lnTo>
                  <a:lnTo>
                    <a:pt x="50800" y="193167"/>
                  </a:lnTo>
                  <a:moveTo>
                    <a:pt x="0" y="193167"/>
                  </a:moveTo>
                  <a:cubicBezTo>
                    <a:pt x="0" y="83439"/>
                    <a:pt x="100330" y="0"/>
                    <a:pt x="216916" y="0"/>
                  </a:cubicBezTo>
                  <a:lnTo>
                    <a:pt x="5696585" y="0"/>
                  </a:lnTo>
                  <a:cubicBezTo>
                    <a:pt x="5813044" y="0"/>
                    <a:pt x="5913501" y="83439"/>
                    <a:pt x="5913501" y="193167"/>
                  </a:cubicBezTo>
                  <a:cubicBezTo>
                    <a:pt x="5913501" y="302895"/>
                    <a:pt x="5813171" y="386334"/>
                    <a:pt x="5696585" y="386334"/>
                  </a:cubicBezTo>
                  <a:lnTo>
                    <a:pt x="5696585" y="360934"/>
                  </a:lnTo>
                  <a:lnTo>
                    <a:pt x="5696585" y="386334"/>
                  </a:lnTo>
                  <a:lnTo>
                    <a:pt x="216916" y="386334"/>
                  </a:lnTo>
                  <a:cubicBezTo>
                    <a:pt x="100330" y="386334"/>
                    <a:pt x="0" y="302895"/>
                    <a:pt x="0" y="19316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5400000">
            <a:off x="11776179" y="4099311"/>
            <a:ext cx="2145273" cy="221056"/>
            <a:chOff x="0" y="0"/>
            <a:chExt cx="2860364" cy="29474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286" y="19381"/>
              <a:ext cx="2835831" cy="256019"/>
            </a:xfrm>
            <a:custGeom>
              <a:avLst/>
              <a:gdLst/>
              <a:ahLst/>
              <a:cxnLst/>
              <a:rect r="r" b="b" t="t" l="l"/>
              <a:pathLst>
                <a:path h="256019" w="2835831">
                  <a:moveTo>
                    <a:pt x="0" y="128009"/>
                  </a:moveTo>
                  <a:cubicBezTo>
                    <a:pt x="0" y="198652"/>
                    <a:pt x="41466" y="256019"/>
                    <a:pt x="92638" y="256019"/>
                  </a:cubicBezTo>
                  <a:lnTo>
                    <a:pt x="2743193" y="256019"/>
                  </a:lnTo>
                  <a:cubicBezTo>
                    <a:pt x="2794365" y="256019"/>
                    <a:pt x="2835831" y="198749"/>
                    <a:pt x="2835831" y="128009"/>
                  </a:cubicBezTo>
                  <a:cubicBezTo>
                    <a:pt x="2835831" y="57270"/>
                    <a:pt x="2794304" y="0"/>
                    <a:pt x="2743193" y="0"/>
                  </a:cubicBezTo>
                  <a:lnTo>
                    <a:pt x="92638" y="0"/>
                  </a:lnTo>
                  <a:cubicBezTo>
                    <a:pt x="41466" y="0"/>
                    <a:pt x="0" y="57270"/>
                    <a:pt x="0" y="128009"/>
                  </a:cubicBezTo>
                  <a:close/>
                </a:path>
              </a:pathLst>
            </a:custGeom>
            <a:solidFill>
              <a:srgbClr val="F14E1C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60445" cy="294793"/>
            </a:xfrm>
            <a:custGeom>
              <a:avLst/>
              <a:gdLst/>
              <a:ahLst/>
              <a:cxnLst/>
              <a:rect r="r" b="b" t="t" l="l"/>
              <a:pathLst>
                <a:path h="294793" w="2860445">
                  <a:moveTo>
                    <a:pt x="24572" y="147390"/>
                  </a:moveTo>
                  <a:cubicBezTo>
                    <a:pt x="24572" y="205048"/>
                    <a:pt x="58974" y="256019"/>
                    <a:pt x="104924" y="256019"/>
                  </a:cubicBezTo>
                  <a:lnTo>
                    <a:pt x="104924" y="275400"/>
                  </a:lnTo>
                  <a:lnTo>
                    <a:pt x="104924" y="256019"/>
                  </a:lnTo>
                  <a:lnTo>
                    <a:pt x="2755479" y="256019"/>
                  </a:lnTo>
                  <a:cubicBezTo>
                    <a:pt x="2801430" y="256019"/>
                    <a:pt x="2835831" y="205048"/>
                    <a:pt x="2835831" y="147390"/>
                  </a:cubicBezTo>
                  <a:lnTo>
                    <a:pt x="2848117" y="147390"/>
                  </a:lnTo>
                  <a:lnTo>
                    <a:pt x="2835831" y="147390"/>
                  </a:lnTo>
                  <a:lnTo>
                    <a:pt x="2848117" y="147390"/>
                  </a:lnTo>
                  <a:lnTo>
                    <a:pt x="2835831" y="147390"/>
                  </a:lnTo>
                  <a:cubicBezTo>
                    <a:pt x="2835831" y="89733"/>
                    <a:pt x="2801430" y="38761"/>
                    <a:pt x="2755479" y="38761"/>
                  </a:cubicBezTo>
                  <a:lnTo>
                    <a:pt x="2755479" y="19381"/>
                  </a:lnTo>
                  <a:lnTo>
                    <a:pt x="2755479" y="38761"/>
                  </a:lnTo>
                  <a:lnTo>
                    <a:pt x="104924" y="38761"/>
                  </a:lnTo>
                  <a:lnTo>
                    <a:pt x="104924" y="19381"/>
                  </a:lnTo>
                  <a:lnTo>
                    <a:pt x="104924" y="38761"/>
                  </a:lnTo>
                  <a:cubicBezTo>
                    <a:pt x="58974" y="38761"/>
                    <a:pt x="24572" y="89733"/>
                    <a:pt x="24572" y="147390"/>
                  </a:cubicBezTo>
                  <a:lnTo>
                    <a:pt x="12286" y="147390"/>
                  </a:lnTo>
                  <a:lnTo>
                    <a:pt x="24572" y="147390"/>
                  </a:lnTo>
                  <a:lnTo>
                    <a:pt x="12286" y="147390"/>
                  </a:lnTo>
                  <a:lnTo>
                    <a:pt x="24572" y="147390"/>
                  </a:lnTo>
                  <a:moveTo>
                    <a:pt x="0" y="147390"/>
                  </a:moveTo>
                  <a:cubicBezTo>
                    <a:pt x="0" y="63666"/>
                    <a:pt x="48530" y="0"/>
                    <a:pt x="104924" y="0"/>
                  </a:cubicBezTo>
                  <a:lnTo>
                    <a:pt x="2755479" y="0"/>
                  </a:lnTo>
                  <a:cubicBezTo>
                    <a:pt x="2811812" y="0"/>
                    <a:pt x="2860445" y="63666"/>
                    <a:pt x="2860445" y="147390"/>
                  </a:cubicBezTo>
                  <a:cubicBezTo>
                    <a:pt x="2860445" y="231115"/>
                    <a:pt x="2811873" y="294793"/>
                    <a:pt x="2755479" y="294793"/>
                  </a:cubicBezTo>
                  <a:lnTo>
                    <a:pt x="2755479" y="275400"/>
                  </a:lnTo>
                  <a:lnTo>
                    <a:pt x="2755479" y="294793"/>
                  </a:lnTo>
                  <a:lnTo>
                    <a:pt x="104924" y="294793"/>
                  </a:lnTo>
                  <a:cubicBezTo>
                    <a:pt x="48530" y="294793"/>
                    <a:pt x="0" y="231115"/>
                    <a:pt x="0" y="1473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2883144" y="1745533"/>
            <a:ext cx="6047720" cy="720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3"/>
              </a:lnSpc>
            </a:pPr>
            <a:r>
              <a:rPr lang="en-US" sz="5023">
                <a:solidFill>
                  <a:srgbClr val="000000"/>
                </a:solidFill>
                <a:latin typeface="Poppins Bold"/>
              </a:rPr>
              <a:t>Use Cases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3293936" y="2834017"/>
            <a:ext cx="4812786" cy="949200"/>
            <a:chOff x="0" y="0"/>
            <a:chExt cx="6417047" cy="1265600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6417047" cy="1265600"/>
              <a:chOff x="0" y="0"/>
              <a:chExt cx="1447341" cy="28545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447341" cy="285451"/>
              </a:xfrm>
              <a:custGeom>
                <a:avLst/>
                <a:gdLst/>
                <a:ahLst/>
                <a:cxnLst/>
                <a:rect r="r" b="b" t="t" l="l"/>
                <a:pathLst>
                  <a:path h="285451" w="1447341">
                    <a:moveTo>
                      <a:pt x="62073" y="0"/>
                    </a:moveTo>
                    <a:lnTo>
                      <a:pt x="1385268" y="0"/>
                    </a:lnTo>
                    <a:cubicBezTo>
                      <a:pt x="1401730" y="0"/>
                      <a:pt x="1417519" y="6540"/>
                      <a:pt x="1429160" y="18181"/>
                    </a:cubicBezTo>
                    <a:cubicBezTo>
                      <a:pt x="1440801" y="29822"/>
                      <a:pt x="1447341" y="45610"/>
                      <a:pt x="1447341" y="62073"/>
                    </a:cubicBezTo>
                    <a:lnTo>
                      <a:pt x="1447341" y="223378"/>
                    </a:lnTo>
                    <a:cubicBezTo>
                      <a:pt x="1447341" y="257660"/>
                      <a:pt x="1419550" y="285451"/>
                      <a:pt x="1385268" y="285451"/>
                    </a:cubicBezTo>
                    <a:lnTo>
                      <a:pt x="62073" y="285451"/>
                    </a:lnTo>
                    <a:cubicBezTo>
                      <a:pt x="27791" y="285451"/>
                      <a:pt x="0" y="257660"/>
                      <a:pt x="0" y="223378"/>
                    </a:cubicBezTo>
                    <a:lnTo>
                      <a:pt x="0" y="62073"/>
                    </a:lnTo>
                    <a:cubicBezTo>
                      <a:pt x="0" y="45610"/>
                      <a:pt x="6540" y="29822"/>
                      <a:pt x="18181" y="18181"/>
                    </a:cubicBezTo>
                    <a:cubicBezTo>
                      <a:pt x="29822" y="6540"/>
                      <a:pt x="45610" y="0"/>
                      <a:pt x="62073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1447341" cy="3330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268372" y="424654"/>
              <a:ext cx="5880304" cy="435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413"/>
                </a:lnSpc>
              </a:pPr>
              <a:r>
                <a:rPr lang="en-US" sz="2277">
                  <a:solidFill>
                    <a:srgbClr val="000000"/>
                  </a:solidFill>
                  <a:latin typeface="Montserrat Classic"/>
                </a:rPr>
                <a:t>Login/Signup Authentication: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293936" y="3960253"/>
            <a:ext cx="4812786" cy="949200"/>
            <a:chOff x="0" y="0"/>
            <a:chExt cx="6417047" cy="1265600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6417047" cy="1265600"/>
              <a:chOff x="0" y="0"/>
              <a:chExt cx="1447341" cy="285451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447341" cy="285451"/>
              </a:xfrm>
              <a:custGeom>
                <a:avLst/>
                <a:gdLst/>
                <a:ahLst/>
                <a:cxnLst/>
                <a:rect r="r" b="b" t="t" l="l"/>
                <a:pathLst>
                  <a:path h="285451" w="1447341">
                    <a:moveTo>
                      <a:pt x="62073" y="0"/>
                    </a:moveTo>
                    <a:lnTo>
                      <a:pt x="1385268" y="0"/>
                    </a:lnTo>
                    <a:cubicBezTo>
                      <a:pt x="1401730" y="0"/>
                      <a:pt x="1417519" y="6540"/>
                      <a:pt x="1429160" y="18181"/>
                    </a:cubicBezTo>
                    <a:cubicBezTo>
                      <a:pt x="1440801" y="29822"/>
                      <a:pt x="1447341" y="45610"/>
                      <a:pt x="1447341" y="62073"/>
                    </a:cubicBezTo>
                    <a:lnTo>
                      <a:pt x="1447341" y="223378"/>
                    </a:lnTo>
                    <a:cubicBezTo>
                      <a:pt x="1447341" y="257660"/>
                      <a:pt x="1419550" y="285451"/>
                      <a:pt x="1385268" y="285451"/>
                    </a:cubicBezTo>
                    <a:lnTo>
                      <a:pt x="62073" y="285451"/>
                    </a:lnTo>
                    <a:cubicBezTo>
                      <a:pt x="27791" y="285451"/>
                      <a:pt x="0" y="257660"/>
                      <a:pt x="0" y="223378"/>
                    </a:cubicBezTo>
                    <a:lnTo>
                      <a:pt x="0" y="62073"/>
                    </a:lnTo>
                    <a:cubicBezTo>
                      <a:pt x="0" y="45610"/>
                      <a:pt x="6540" y="29822"/>
                      <a:pt x="18181" y="18181"/>
                    </a:cubicBezTo>
                    <a:cubicBezTo>
                      <a:pt x="29822" y="6540"/>
                      <a:pt x="45610" y="0"/>
                      <a:pt x="62073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1447341" cy="3330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268372" y="424654"/>
              <a:ext cx="5880304" cy="435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413"/>
                </a:lnSpc>
              </a:pPr>
              <a:r>
                <a:rPr lang="en-US" sz="2277">
                  <a:solidFill>
                    <a:srgbClr val="000000"/>
                  </a:solidFill>
                  <a:latin typeface="Montserrat Classic"/>
                </a:rPr>
                <a:t>Error: Credentials Error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293936" y="5086490"/>
            <a:ext cx="4812786" cy="949200"/>
            <a:chOff x="0" y="0"/>
            <a:chExt cx="6417047" cy="1265600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6417047" cy="1265600"/>
              <a:chOff x="0" y="0"/>
              <a:chExt cx="1447341" cy="285451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447341" cy="285451"/>
              </a:xfrm>
              <a:custGeom>
                <a:avLst/>
                <a:gdLst/>
                <a:ahLst/>
                <a:cxnLst/>
                <a:rect r="r" b="b" t="t" l="l"/>
                <a:pathLst>
                  <a:path h="285451" w="1447341">
                    <a:moveTo>
                      <a:pt x="62073" y="0"/>
                    </a:moveTo>
                    <a:lnTo>
                      <a:pt x="1385268" y="0"/>
                    </a:lnTo>
                    <a:cubicBezTo>
                      <a:pt x="1401730" y="0"/>
                      <a:pt x="1417519" y="6540"/>
                      <a:pt x="1429160" y="18181"/>
                    </a:cubicBezTo>
                    <a:cubicBezTo>
                      <a:pt x="1440801" y="29822"/>
                      <a:pt x="1447341" y="45610"/>
                      <a:pt x="1447341" y="62073"/>
                    </a:cubicBezTo>
                    <a:lnTo>
                      <a:pt x="1447341" y="223378"/>
                    </a:lnTo>
                    <a:cubicBezTo>
                      <a:pt x="1447341" y="257660"/>
                      <a:pt x="1419550" y="285451"/>
                      <a:pt x="1385268" y="285451"/>
                    </a:cubicBezTo>
                    <a:lnTo>
                      <a:pt x="62073" y="285451"/>
                    </a:lnTo>
                    <a:cubicBezTo>
                      <a:pt x="27791" y="285451"/>
                      <a:pt x="0" y="257660"/>
                      <a:pt x="0" y="223378"/>
                    </a:cubicBezTo>
                    <a:lnTo>
                      <a:pt x="0" y="62073"/>
                    </a:lnTo>
                    <a:cubicBezTo>
                      <a:pt x="0" y="45610"/>
                      <a:pt x="6540" y="29822"/>
                      <a:pt x="18181" y="18181"/>
                    </a:cubicBezTo>
                    <a:cubicBezTo>
                      <a:pt x="29822" y="6540"/>
                      <a:pt x="45610" y="0"/>
                      <a:pt x="62073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47625"/>
                <a:ext cx="1447341" cy="3330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268372" y="424654"/>
              <a:ext cx="5880304" cy="435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413"/>
                </a:lnSpc>
              </a:pPr>
              <a:r>
                <a:rPr lang="en-US" sz="2277">
                  <a:solidFill>
                    <a:srgbClr val="000000"/>
                  </a:solidFill>
                  <a:latin typeface="Montserrat Classic"/>
                </a:rPr>
                <a:t>Login/Signup Credentials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293936" y="6212726"/>
            <a:ext cx="4812786" cy="949200"/>
            <a:chOff x="0" y="0"/>
            <a:chExt cx="6417047" cy="1265600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6417047" cy="1265600"/>
              <a:chOff x="0" y="0"/>
              <a:chExt cx="1447341" cy="285451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447341" cy="285451"/>
              </a:xfrm>
              <a:custGeom>
                <a:avLst/>
                <a:gdLst/>
                <a:ahLst/>
                <a:cxnLst/>
                <a:rect r="r" b="b" t="t" l="l"/>
                <a:pathLst>
                  <a:path h="285451" w="1447341">
                    <a:moveTo>
                      <a:pt x="62073" y="0"/>
                    </a:moveTo>
                    <a:lnTo>
                      <a:pt x="1385268" y="0"/>
                    </a:lnTo>
                    <a:cubicBezTo>
                      <a:pt x="1401730" y="0"/>
                      <a:pt x="1417519" y="6540"/>
                      <a:pt x="1429160" y="18181"/>
                    </a:cubicBezTo>
                    <a:cubicBezTo>
                      <a:pt x="1440801" y="29822"/>
                      <a:pt x="1447341" y="45610"/>
                      <a:pt x="1447341" y="62073"/>
                    </a:cubicBezTo>
                    <a:lnTo>
                      <a:pt x="1447341" y="223378"/>
                    </a:lnTo>
                    <a:cubicBezTo>
                      <a:pt x="1447341" y="257660"/>
                      <a:pt x="1419550" y="285451"/>
                      <a:pt x="1385268" y="285451"/>
                    </a:cubicBezTo>
                    <a:lnTo>
                      <a:pt x="62073" y="285451"/>
                    </a:lnTo>
                    <a:cubicBezTo>
                      <a:pt x="27791" y="285451"/>
                      <a:pt x="0" y="257660"/>
                      <a:pt x="0" y="223378"/>
                    </a:cubicBezTo>
                    <a:lnTo>
                      <a:pt x="0" y="62073"/>
                    </a:lnTo>
                    <a:cubicBezTo>
                      <a:pt x="0" y="45610"/>
                      <a:pt x="6540" y="29822"/>
                      <a:pt x="18181" y="18181"/>
                    </a:cubicBezTo>
                    <a:cubicBezTo>
                      <a:pt x="29822" y="6540"/>
                      <a:pt x="45610" y="0"/>
                      <a:pt x="62073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47625"/>
                <a:ext cx="1447341" cy="3330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3" id="33"/>
            <p:cNvSpPr txBox="true"/>
            <p:nvPr/>
          </p:nvSpPr>
          <p:spPr>
            <a:xfrm rot="0">
              <a:off x="268372" y="424654"/>
              <a:ext cx="5880304" cy="435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413"/>
                </a:lnSpc>
              </a:pPr>
              <a:r>
                <a:rPr lang="en-US" sz="2277">
                  <a:solidFill>
                    <a:srgbClr val="000000"/>
                  </a:solidFill>
                  <a:latin typeface="Montserrat Classic"/>
                </a:rPr>
                <a:t>Error: Unauthorized Access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340505" y="8719989"/>
            <a:ext cx="4739745" cy="747065"/>
            <a:chOff x="0" y="0"/>
            <a:chExt cx="6319660" cy="99608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25400" y="26769"/>
              <a:ext cx="6268847" cy="942542"/>
            </a:xfrm>
            <a:custGeom>
              <a:avLst/>
              <a:gdLst/>
              <a:ahLst/>
              <a:cxnLst/>
              <a:rect r="r" b="b" t="t" l="l"/>
              <a:pathLst>
                <a:path h="942542" w="6268847">
                  <a:moveTo>
                    <a:pt x="0" y="471271"/>
                  </a:moveTo>
                  <a:cubicBezTo>
                    <a:pt x="0" y="210941"/>
                    <a:pt x="209931" y="0"/>
                    <a:pt x="468757" y="0"/>
                  </a:cubicBezTo>
                  <a:lnTo>
                    <a:pt x="5800090" y="0"/>
                  </a:lnTo>
                  <a:cubicBezTo>
                    <a:pt x="6059043" y="0"/>
                    <a:pt x="6268847" y="210941"/>
                    <a:pt x="6268847" y="471271"/>
                  </a:cubicBezTo>
                  <a:cubicBezTo>
                    <a:pt x="6268847" y="731601"/>
                    <a:pt x="6059043" y="942542"/>
                    <a:pt x="5800090" y="942542"/>
                  </a:cubicBezTo>
                  <a:lnTo>
                    <a:pt x="468757" y="942542"/>
                  </a:lnTo>
                  <a:cubicBezTo>
                    <a:pt x="209931" y="942542"/>
                    <a:pt x="0" y="731601"/>
                    <a:pt x="0" y="471271"/>
                  </a:cubicBezTo>
                  <a:close/>
                </a:path>
              </a:pathLst>
            </a:custGeom>
            <a:solidFill>
              <a:srgbClr val="16A637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319647" cy="996080"/>
            </a:xfrm>
            <a:custGeom>
              <a:avLst/>
              <a:gdLst/>
              <a:ahLst/>
              <a:cxnLst/>
              <a:rect r="r" b="b" t="t" l="l"/>
              <a:pathLst>
                <a:path h="996080" w="6319647">
                  <a:moveTo>
                    <a:pt x="0" y="498040"/>
                  </a:moveTo>
                  <a:cubicBezTo>
                    <a:pt x="0" y="221782"/>
                    <a:pt x="222377" y="0"/>
                    <a:pt x="494157" y="0"/>
                  </a:cubicBezTo>
                  <a:lnTo>
                    <a:pt x="5825490" y="0"/>
                  </a:lnTo>
                  <a:lnTo>
                    <a:pt x="5825490" y="26769"/>
                  </a:lnTo>
                  <a:lnTo>
                    <a:pt x="5825490" y="0"/>
                  </a:lnTo>
                  <a:cubicBezTo>
                    <a:pt x="6097270" y="0"/>
                    <a:pt x="6319647" y="221782"/>
                    <a:pt x="6319647" y="498040"/>
                  </a:cubicBezTo>
                  <a:lnTo>
                    <a:pt x="6294247" y="498040"/>
                  </a:lnTo>
                  <a:lnTo>
                    <a:pt x="6319647" y="498040"/>
                  </a:lnTo>
                  <a:lnTo>
                    <a:pt x="6294247" y="498040"/>
                  </a:lnTo>
                  <a:lnTo>
                    <a:pt x="6319647" y="498040"/>
                  </a:lnTo>
                  <a:cubicBezTo>
                    <a:pt x="6319647" y="774298"/>
                    <a:pt x="6097270" y="996080"/>
                    <a:pt x="5825490" y="996080"/>
                  </a:cubicBezTo>
                  <a:lnTo>
                    <a:pt x="5825490" y="969311"/>
                  </a:lnTo>
                  <a:lnTo>
                    <a:pt x="5825490" y="996080"/>
                  </a:lnTo>
                  <a:lnTo>
                    <a:pt x="494157" y="996080"/>
                  </a:lnTo>
                  <a:lnTo>
                    <a:pt x="494157" y="969311"/>
                  </a:lnTo>
                  <a:lnTo>
                    <a:pt x="494157" y="996080"/>
                  </a:lnTo>
                  <a:cubicBezTo>
                    <a:pt x="222377" y="996080"/>
                    <a:pt x="0" y="774298"/>
                    <a:pt x="0" y="498040"/>
                  </a:cubicBezTo>
                  <a:moveTo>
                    <a:pt x="50800" y="498040"/>
                  </a:moveTo>
                  <a:lnTo>
                    <a:pt x="25400" y="498040"/>
                  </a:lnTo>
                  <a:lnTo>
                    <a:pt x="50800" y="498040"/>
                  </a:lnTo>
                  <a:cubicBezTo>
                    <a:pt x="50800" y="742309"/>
                    <a:pt x="248158" y="942542"/>
                    <a:pt x="494157" y="942542"/>
                  </a:cubicBezTo>
                  <a:lnTo>
                    <a:pt x="5825490" y="942542"/>
                  </a:lnTo>
                  <a:cubicBezTo>
                    <a:pt x="6071489" y="942542"/>
                    <a:pt x="6268847" y="742309"/>
                    <a:pt x="6268847" y="498040"/>
                  </a:cubicBezTo>
                  <a:cubicBezTo>
                    <a:pt x="6268847" y="253772"/>
                    <a:pt x="6071489" y="53538"/>
                    <a:pt x="5825490" y="53538"/>
                  </a:cubicBezTo>
                  <a:lnTo>
                    <a:pt x="494157" y="53538"/>
                  </a:lnTo>
                  <a:lnTo>
                    <a:pt x="494157" y="26769"/>
                  </a:lnTo>
                  <a:lnTo>
                    <a:pt x="494157" y="53538"/>
                  </a:lnTo>
                  <a:cubicBezTo>
                    <a:pt x="248158" y="53538"/>
                    <a:pt x="50800" y="253772"/>
                    <a:pt x="50800" y="49804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28575"/>
              <a:ext cx="6319660" cy="1024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Poppins Bold"/>
                </a:rPr>
                <a:t>Extends Relationship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5489825" y="8719989"/>
            <a:ext cx="4739745" cy="747065"/>
            <a:chOff x="0" y="0"/>
            <a:chExt cx="6319660" cy="99608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25400" y="26769"/>
              <a:ext cx="6268847" cy="942542"/>
            </a:xfrm>
            <a:custGeom>
              <a:avLst/>
              <a:gdLst/>
              <a:ahLst/>
              <a:cxnLst/>
              <a:rect r="r" b="b" t="t" l="l"/>
              <a:pathLst>
                <a:path h="942542" w="6268847">
                  <a:moveTo>
                    <a:pt x="0" y="471271"/>
                  </a:moveTo>
                  <a:cubicBezTo>
                    <a:pt x="0" y="210941"/>
                    <a:pt x="209931" y="0"/>
                    <a:pt x="468757" y="0"/>
                  </a:cubicBezTo>
                  <a:lnTo>
                    <a:pt x="5800090" y="0"/>
                  </a:lnTo>
                  <a:cubicBezTo>
                    <a:pt x="6059043" y="0"/>
                    <a:pt x="6268847" y="210941"/>
                    <a:pt x="6268847" y="471271"/>
                  </a:cubicBezTo>
                  <a:cubicBezTo>
                    <a:pt x="6268847" y="731601"/>
                    <a:pt x="6059043" y="942542"/>
                    <a:pt x="5800090" y="942542"/>
                  </a:cubicBezTo>
                  <a:lnTo>
                    <a:pt x="468757" y="942542"/>
                  </a:lnTo>
                  <a:cubicBezTo>
                    <a:pt x="209931" y="942542"/>
                    <a:pt x="0" y="731601"/>
                    <a:pt x="0" y="471271"/>
                  </a:cubicBezTo>
                  <a:close/>
                </a:path>
              </a:pathLst>
            </a:custGeom>
            <a:solidFill>
              <a:srgbClr val="FFD505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319647" cy="996080"/>
            </a:xfrm>
            <a:custGeom>
              <a:avLst/>
              <a:gdLst/>
              <a:ahLst/>
              <a:cxnLst/>
              <a:rect r="r" b="b" t="t" l="l"/>
              <a:pathLst>
                <a:path h="996080" w="6319647">
                  <a:moveTo>
                    <a:pt x="0" y="498040"/>
                  </a:moveTo>
                  <a:cubicBezTo>
                    <a:pt x="0" y="221782"/>
                    <a:pt x="222377" y="0"/>
                    <a:pt x="494157" y="0"/>
                  </a:cubicBezTo>
                  <a:lnTo>
                    <a:pt x="5825490" y="0"/>
                  </a:lnTo>
                  <a:lnTo>
                    <a:pt x="5825490" y="26769"/>
                  </a:lnTo>
                  <a:lnTo>
                    <a:pt x="5825490" y="0"/>
                  </a:lnTo>
                  <a:cubicBezTo>
                    <a:pt x="6097270" y="0"/>
                    <a:pt x="6319647" y="221782"/>
                    <a:pt x="6319647" y="498040"/>
                  </a:cubicBezTo>
                  <a:lnTo>
                    <a:pt x="6294247" y="498040"/>
                  </a:lnTo>
                  <a:lnTo>
                    <a:pt x="6319647" y="498040"/>
                  </a:lnTo>
                  <a:lnTo>
                    <a:pt x="6294247" y="498040"/>
                  </a:lnTo>
                  <a:lnTo>
                    <a:pt x="6319647" y="498040"/>
                  </a:lnTo>
                  <a:cubicBezTo>
                    <a:pt x="6319647" y="774298"/>
                    <a:pt x="6097270" y="996080"/>
                    <a:pt x="5825490" y="996080"/>
                  </a:cubicBezTo>
                  <a:lnTo>
                    <a:pt x="5825490" y="969311"/>
                  </a:lnTo>
                  <a:lnTo>
                    <a:pt x="5825490" y="996080"/>
                  </a:lnTo>
                  <a:lnTo>
                    <a:pt x="494157" y="996080"/>
                  </a:lnTo>
                  <a:lnTo>
                    <a:pt x="494157" y="969311"/>
                  </a:lnTo>
                  <a:lnTo>
                    <a:pt x="494157" y="996080"/>
                  </a:lnTo>
                  <a:cubicBezTo>
                    <a:pt x="222377" y="996080"/>
                    <a:pt x="0" y="774298"/>
                    <a:pt x="0" y="498040"/>
                  </a:cubicBezTo>
                  <a:moveTo>
                    <a:pt x="50800" y="498040"/>
                  </a:moveTo>
                  <a:lnTo>
                    <a:pt x="25400" y="498040"/>
                  </a:lnTo>
                  <a:lnTo>
                    <a:pt x="50800" y="498040"/>
                  </a:lnTo>
                  <a:cubicBezTo>
                    <a:pt x="50800" y="742309"/>
                    <a:pt x="248158" y="942542"/>
                    <a:pt x="494157" y="942542"/>
                  </a:cubicBezTo>
                  <a:lnTo>
                    <a:pt x="5825490" y="942542"/>
                  </a:lnTo>
                  <a:cubicBezTo>
                    <a:pt x="6071489" y="942542"/>
                    <a:pt x="6268847" y="742309"/>
                    <a:pt x="6268847" y="498040"/>
                  </a:cubicBezTo>
                  <a:cubicBezTo>
                    <a:pt x="6268847" y="253772"/>
                    <a:pt x="6071489" y="53538"/>
                    <a:pt x="5825490" y="53538"/>
                  </a:cubicBezTo>
                  <a:lnTo>
                    <a:pt x="494157" y="53538"/>
                  </a:lnTo>
                  <a:lnTo>
                    <a:pt x="494157" y="26769"/>
                  </a:lnTo>
                  <a:lnTo>
                    <a:pt x="494157" y="53538"/>
                  </a:lnTo>
                  <a:cubicBezTo>
                    <a:pt x="248158" y="53538"/>
                    <a:pt x="50800" y="253772"/>
                    <a:pt x="50800" y="49804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28575"/>
              <a:ext cx="6319660" cy="1024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Poppins Bold"/>
                </a:rPr>
                <a:t>Includes Relationship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0756792" y="8719989"/>
            <a:ext cx="7282503" cy="747065"/>
            <a:chOff x="0" y="0"/>
            <a:chExt cx="9710004" cy="99608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39026" y="26769"/>
              <a:ext cx="9631931" cy="942542"/>
            </a:xfrm>
            <a:custGeom>
              <a:avLst/>
              <a:gdLst/>
              <a:ahLst/>
              <a:cxnLst/>
              <a:rect r="r" b="b" t="t" l="l"/>
              <a:pathLst>
                <a:path h="942542" w="9631931">
                  <a:moveTo>
                    <a:pt x="0" y="471271"/>
                  </a:moveTo>
                  <a:cubicBezTo>
                    <a:pt x="0" y="210941"/>
                    <a:pt x="322554" y="0"/>
                    <a:pt x="720234" y="0"/>
                  </a:cubicBezTo>
                  <a:lnTo>
                    <a:pt x="8911698" y="0"/>
                  </a:lnTo>
                  <a:cubicBezTo>
                    <a:pt x="9309573" y="0"/>
                    <a:pt x="9631932" y="210941"/>
                    <a:pt x="9631932" y="471271"/>
                  </a:cubicBezTo>
                  <a:cubicBezTo>
                    <a:pt x="9631932" y="731601"/>
                    <a:pt x="9309572" y="942542"/>
                    <a:pt x="8911698" y="942542"/>
                  </a:cubicBezTo>
                  <a:lnTo>
                    <a:pt x="720234" y="942542"/>
                  </a:lnTo>
                  <a:cubicBezTo>
                    <a:pt x="322554" y="942542"/>
                    <a:pt x="0" y="731601"/>
                    <a:pt x="0" y="471271"/>
                  </a:cubicBezTo>
                  <a:close/>
                </a:path>
              </a:pathLst>
            </a:custGeom>
            <a:solidFill>
              <a:srgbClr val="16A637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9709984" cy="996080"/>
            </a:xfrm>
            <a:custGeom>
              <a:avLst/>
              <a:gdLst/>
              <a:ahLst/>
              <a:cxnLst/>
              <a:rect r="r" b="b" t="t" l="l"/>
              <a:pathLst>
                <a:path h="996080" w="9709984">
                  <a:moveTo>
                    <a:pt x="0" y="498040"/>
                  </a:moveTo>
                  <a:cubicBezTo>
                    <a:pt x="0" y="221782"/>
                    <a:pt x="341677" y="0"/>
                    <a:pt x="759260" y="0"/>
                  </a:cubicBezTo>
                  <a:lnTo>
                    <a:pt x="8950724" y="0"/>
                  </a:lnTo>
                  <a:lnTo>
                    <a:pt x="8950724" y="26769"/>
                  </a:lnTo>
                  <a:lnTo>
                    <a:pt x="8950724" y="0"/>
                  </a:lnTo>
                  <a:cubicBezTo>
                    <a:pt x="9368307" y="0"/>
                    <a:pt x="9709984" y="221782"/>
                    <a:pt x="9709984" y="498040"/>
                  </a:cubicBezTo>
                  <a:lnTo>
                    <a:pt x="9670958" y="498040"/>
                  </a:lnTo>
                  <a:lnTo>
                    <a:pt x="9709984" y="498040"/>
                  </a:lnTo>
                  <a:lnTo>
                    <a:pt x="9670958" y="498040"/>
                  </a:lnTo>
                  <a:lnTo>
                    <a:pt x="9709984" y="498040"/>
                  </a:lnTo>
                  <a:cubicBezTo>
                    <a:pt x="9709984" y="774298"/>
                    <a:pt x="9368307" y="996080"/>
                    <a:pt x="8950724" y="996080"/>
                  </a:cubicBezTo>
                  <a:lnTo>
                    <a:pt x="8950724" y="969311"/>
                  </a:lnTo>
                  <a:lnTo>
                    <a:pt x="8950724" y="996080"/>
                  </a:lnTo>
                  <a:lnTo>
                    <a:pt x="759260" y="996080"/>
                  </a:lnTo>
                  <a:lnTo>
                    <a:pt x="759260" y="969311"/>
                  </a:lnTo>
                  <a:lnTo>
                    <a:pt x="759260" y="996080"/>
                  </a:lnTo>
                  <a:cubicBezTo>
                    <a:pt x="341677" y="996080"/>
                    <a:pt x="0" y="774298"/>
                    <a:pt x="0" y="498040"/>
                  </a:cubicBezTo>
                  <a:moveTo>
                    <a:pt x="78053" y="498040"/>
                  </a:moveTo>
                  <a:lnTo>
                    <a:pt x="39026" y="498040"/>
                  </a:lnTo>
                  <a:lnTo>
                    <a:pt x="78053" y="498040"/>
                  </a:lnTo>
                  <a:cubicBezTo>
                    <a:pt x="78053" y="742309"/>
                    <a:pt x="381289" y="942542"/>
                    <a:pt x="759260" y="942542"/>
                  </a:cubicBezTo>
                  <a:lnTo>
                    <a:pt x="8950724" y="942542"/>
                  </a:lnTo>
                  <a:cubicBezTo>
                    <a:pt x="9328695" y="942542"/>
                    <a:pt x="9631931" y="742309"/>
                    <a:pt x="9631931" y="498040"/>
                  </a:cubicBezTo>
                  <a:cubicBezTo>
                    <a:pt x="9631931" y="253772"/>
                    <a:pt x="9328695" y="53538"/>
                    <a:pt x="8950724" y="53538"/>
                  </a:cubicBezTo>
                  <a:lnTo>
                    <a:pt x="759260" y="53538"/>
                  </a:lnTo>
                  <a:lnTo>
                    <a:pt x="759260" y="26769"/>
                  </a:lnTo>
                  <a:lnTo>
                    <a:pt x="759260" y="53538"/>
                  </a:lnTo>
                  <a:cubicBezTo>
                    <a:pt x="381289" y="53538"/>
                    <a:pt x="78053" y="253772"/>
                    <a:pt x="78053" y="49804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28575"/>
              <a:ext cx="9710004" cy="1024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Poppins Bold"/>
                </a:rPr>
                <a:t>Generalization (Unauthorized Access)</a:t>
              </a: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1028700" y="7676368"/>
            <a:ext cx="6800678" cy="721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73"/>
              </a:lnSpc>
            </a:pPr>
            <a:r>
              <a:rPr lang="en-US" sz="5023">
                <a:solidFill>
                  <a:srgbClr val="000000"/>
                </a:solidFill>
                <a:latin typeface="Poppins Bold"/>
              </a:rPr>
              <a:t>RELATIONSHIPS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0550" y="2056442"/>
            <a:ext cx="7684312" cy="4499516"/>
          </a:xfrm>
          <a:custGeom>
            <a:avLst/>
            <a:gdLst/>
            <a:ahLst/>
            <a:cxnLst/>
            <a:rect r="r" b="b" t="t" l="l"/>
            <a:pathLst>
              <a:path h="4499516" w="7684312">
                <a:moveTo>
                  <a:pt x="0" y="0"/>
                </a:moveTo>
                <a:lnTo>
                  <a:pt x="7684312" y="0"/>
                </a:lnTo>
                <a:lnTo>
                  <a:pt x="7684312" y="4499515"/>
                </a:lnTo>
                <a:lnTo>
                  <a:pt x="0" y="4499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18993"/>
            <a:ext cx="15368623" cy="1349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9"/>
              </a:lnSpc>
            </a:pPr>
            <a:r>
              <a:rPr lang="en-US" sz="4999">
                <a:solidFill>
                  <a:srgbClr val="000000"/>
                </a:solidFill>
                <a:latin typeface="Poppins Bold"/>
              </a:rPr>
              <a:t>USE CASES WITHIN THE EMS</a:t>
            </a:r>
          </a:p>
          <a:p>
            <a:pPr algn="ctr" marL="0" indent="0" lvl="0">
              <a:lnSpc>
                <a:spcPts val="5049"/>
              </a:lnSpc>
            </a:pPr>
            <a:r>
              <a:rPr lang="en-US" sz="4999">
                <a:solidFill>
                  <a:srgbClr val="000000"/>
                </a:solidFill>
                <a:latin typeface="Poppins Bold"/>
              </a:rPr>
              <a:t>(EMERGENCY MANAGEMENT </a:t>
            </a:r>
            <a:r>
              <a:rPr lang="en-US" sz="4999">
                <a:solidFill>
                  <a:srgbClr val="000000"/>
                </a:solidFill>
                <a:latin typeface="Poppins Bold"/>
              </a:rPr>
              <a:t>SYSTEM)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028035" y="2056442"/>
            <a:ext cx="9259965" cy="4240292"/>
          </a:xfrm>
          <a:custGeom>
            <a:avLst/>
            <a:gdLst/>
            <a:ahLst/>
            <a:cxnLst/>
            <a:rect r="r" b="b" t="t" l="l"/>
            <a:pathLst>
              <a:path h="4240292" w="9259965">
                <a:moveTo>
                  <a:pt x="0" y="0"/>
                </a:moveTo>
                <a:lnTo>
                  <a:pt x="9259965" y="0"/>
                </a:lnTo>
                <a:lnTo>
                  <a:pt x="9259965" y="4240292"/>
                </a:lnTo>
                <a:lnTo>
                  <a:pt x="0" y="4240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215836" y="2339150"/>
            <a:ext cx="2658702" cy="422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71"/>
              </a:lnSpc>
              <a:spcBef>
                <a:spcPct val="0"/>
              </a:spcBef>
            </a:pPr>
            <a:r>
              <a:rPr lang="en-US" sz="2516">
                <a:solidFill>
                  <a:srgbClr val="000000"/>
                </a:solidFill>
                <a:latin typeface="Poppins Bold"/>
              </a:rPr>
              <a:t> Use of Sensors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15836" y="5295282"/>
            <a:ext cx="2658702" cy="98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55"/>
              </a:lnSpc>
              <a:spcBef>
                <a:spcPct val="0"/>
              </a:spcBef>
            </a:pPr>
            <a:r>
              <a:rPr lang="en-US" sz="2965">
                <a:solidFill>
                  <a:srgbClr val="000000"/>
                </a:solidFill>
                <a:latin typeface="Poppins Bold"/>
              </a:rPr>
              <a:t>Emergency Reporting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71573" y="3699006"/>
            <a:ext cx="2658702" cy="92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63"/>
              </a:lnSpc>
              <a:spcBef>
                <a:spcPct val="0"/>
              </a:spcBef>
            </a:pPr>
            <a:r>
              <a:rPr lang="en-US" sz="2741">
                <a:solidFill>
                  <a:srgbClr val="000000"/>
                </a:solidFill>
                <a:latin typeface="Poppins Bold"/>
              </a:rPr>
              <a:t>Safety Information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381153" y="3689481"/>
            <a:ext cx="2658702" cy="971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09"/>
              </a:lnSpc>
              <a:spcBef>
                <a:spcPct val="0"/>
              </a:spcBef>
            </a:pPr>
            <a:r>
              <a:rPr lang="en-US" sz="2853">
                <a:solidFill>
                  <a:srgbClr val="000000"/>
                </a:solidFill>
                <a:latin typeface="Poppins Bold"/>
              </a:rPr>
              <a:t>Alerts and Notifications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81153" y="5311563"/>
            <a:ext cx="2906847" cy="828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71"/>
              </a:lnSpc>
              <a:spcBef>
                <a:spcPct val="0"/>
              </a:spcBef>
            </a:pPr>
            <a:r>
              <a:rPr lang="en-US" sz="2516">
                <a:solidFill>
                  <a:srgbClr val="000000"/>
                </a:solidFill>
                <a:latin typeface="Poppins Bold"/>
              </a:rPr>
              <a:t>Analytics and Reporting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73770" y="3799479"/>
            <a:ext cx="1163887" cy="67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69"/>
              </a:lnSpc>
              <a:spcBef>
                <a:spcPct val="0"/>
              </a:spcBef>
            </a:pPr>
            <a:r>
              <a:rPr lang="en-US" sz="3976">
                <a:solidFill>
                  <a:srgbClr val="000000"/>
                </a:solidFill>
                <a:latin typeface="Poppins Bold"/>
              </a:rPr>
              <a:t>EMS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505225" y="2148470"/>
            <a:ext cx="2658702" cy="92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63"/>
              </a:lnSpc>
              <a:spcBef>
                <a:spcPct val="0"/>
              </a:spcBef>
            </a:pPr>
            <a:r>
              <a:rPr lang="en-US" sz="2741">
                <a:solidFill>
                  <a:srgbClr val="000000"/>
                </a:solidFill>
                <a:latin typeface="Poppins Bold"/>
              </a:rPr>
              <a:t>Community Engagement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67460" y="7720026"/>
            <a:ext cx="5130584" cy="2182830"/>
          </a:xfrm>
          <a:custGeom>
            <a:avLst/>
            <a:gdLst/>
            <a:ahLst/>
            <a:cxnLst/>
            <a:rect r="r" b="b" t="t" l="l"/>
            <a:pathLst>
              <a:path h="2182830" w="5130584">
                <a:moveTo>
                  <a:pt x="0" y="0"/>
                </a:moveTo>
                <a:lnTo>
                  <a:pt x="5130584" y="0"/>
                </a:lnTo>
                <a:lnTo>
                  <a:pt x="5130584" y="2182830"/>
                </a:lnTo>
                <a:lnTo>
                  <a:pt x="0" y="21828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98230" y="8476151"/>
            <a:ext cx="4432661" cy="809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4"/>
              </a:lnSpc>
            </a:pPr>
            <a:r>
              <a:rPr lang="en-US" sz="2995">
                <a:solidFill>
                  <a:srgbClr val="000000"/>
                </a:solidFill>
                <a:latin typeface="Poppins Semi-Bold"/>
              </a:rPr>
              <a:t>Local Authorities and Emergency Agents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6802944" y="7736184"/>
            <a:ext cx="5130584" cy="2182830"/>
          </a:xfrm>
          <a:custGeom>
            <a:avLst/>
            <a:gdLst/>
            <a:ahLst/>
            <a:cxnLst/>
            <a:rect r="r" b="b" t="t" l="l"/>
            <a:pathLst>
              <a:path h="2182830" w="5130584">
                <a:moveTo>
                  <a:pt x="0" y="0"/>
                </a:moveTo>
                <a:lnTo>
                  <a:pt x="5130584" y="0"/>
                </a:lnTo>
                <a:lnTo>
                  <a:pt x="5130584" y="2182830"/>
                </a:lnTo>
                <a:lnTo>
                  <a:pt x="0" y="21828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989843" y="8446892"/>
            <a:ext cx="4432661" cy="42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4"/>
              </a:lnSpc>
            </a:pPr>
            <a:r>
              <a:rPr lang="en-US" sz="2995">
                <a:solidFill>
                  <a:srgbClr val="000000"/>
                </a:solidFill>
                <a:latin typeface="Poppins Semi-Bold"/>
              </a:rPr>
              <a:t>Insurance Companies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2746990" y="7583784"/>
            <a:ext cx="5130584" cy="2182830"/>
          </a:xfrm>
          <a:custGeom>
            <a:avLst/>
            <a:gdLst/>
            <a:ahLst/>
            <a:cxnLst/>
            <a:rect r="r" b="b" t="t" l="l"/>
            <a:pathLst>
              <a:path h="2182830" w="5130584">
                <a:moveTo>
                  <a:pt x="0" y="0"/>
                </a:moveTo>
                <a:lnTo>
                  <a:pt x="5130584" y="0"/>
                </a:lnTo>
                <a:lnTo>
                  <a:pt x="5130584" y="2182830"/>
                </a:lnTo>
                <a:lnTo>
                  <a:pt x="0" y="21828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038664" y="8245879"/>
            <a:ext cx="4432661" cy="809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4"/>
              </a:lnSpc>
            </a:pPr>
            <a:r>
              <a:rPr lang="en-US" sz="2995">
                <a:solidFill>
                  <a:srgbClr val="000000"/>
                </a:solidFill>
                <a:latin typeface="Poppins Semi-Bold"/>
              </a:rPr>
              <a:t>Normal Users (General Public)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54099" y="6829699"/>
            <a:ext cx="10514246" cy="717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Bold"/>
              </a:rPr>
              <a:t>ACCESS AUTHORIZATION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74696" y="2014997"/>
            <a:ext cx="13538608" cy="1974916"/>
            <a:chOff x="0" y="0"/>
            <a:chExt cx="25546660" cy="37265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0086" y="13274"/>
              <a:ext cx="25486454" cy="3700009"/>
            </a:xfrm>
            <a:custGeom>
              <a:avLst/>
              <a:gdLst/>
              <a:ahLst/>
              <a:cxnLst/>
              <a:rect r="r" b="b" t="t" l="l"/>
              <a:pathLst>
                <a:path h="3700009" w="25486454">
                  <a:moveTo>
                    <a:pt x="0" y="305243"/>
                  </a:moveTo>
                  <a:cubicBezTo>
                    <a:pt x="0" y="136659"/>
                    <a:pt x="311238" y="0"/>
                    <a:pt x="695133" y="0"/>
                  </a:cubicBezTo>
                  <a:lnTo>
                    <a:pt x="24791321" y="0"/>
                  </a:lnTo>
                  <a:cubicBezTo>
                    <a:pt x="25175217" y="0"/>
                    <a:pt x="25486454" y="136659"/>
                    <a:pt x="25486454" y="305243"/>
                  </a:cubicBezTo>
                  <a:lnTo>
                    <a:pt x="25486454" y="3394767"/>
                  </a:lnTo>
                  <a:cubicBezTo>
                    <a:pt x="25486454" y="3563351"/>
                    <a:pt x="25175217" y="3700009"/>
                    <a:pt x="24791321" y="3700009"/>
                  </a:cubicBezTo>
                  <a:lnTo>
                    <a:pt x="695133" y="3700009"/>
                  </a:lnTo>
                  <a:cubicBezTo>
                    <a:pt x="311238" y="3700009"/>
                    <a:pt x="0" y="3563351"/>
                    <a:pt x="0" y="339476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546627" cy="3726557"/>
            </a:xfrm>
            <a:custGeom>
              <a:avLst/>
              <a:gdLst/>
              <a:ahLst/>
              <a:cxnLst/>
              <a:rect r="r" b="b" t="t" l="l"/>
              <a:pathLst>
                <a:path h="3726557" w="25546627">
                  <a:moveTo>
                    <a:pt x="0" y="318517"/>
                  </a:moveTo>
                  <a:cubicBezTo>
                    <a:pt x="0" y="142566"/>
                    <a:pt x="324776" y="0"/>
                    <a:pt x="725219" y="0"/>
                  </a:cubicBezTo>
                  <a:lnTo>
                    <a:pt x="24821407" y="0"/>
                  </a:lnTo>
                  <a:lnTo>
                    <a:pt x="24821407" y="13274"/>
                  </a:lnTo>
                  <a:lnTo>
                    <a:pt x="24821407" y="0"/>
                  </a:lnTo>
                  <a:cubicBezTo>
                    <a:pt x="25221850" y="0"/>
                    <a:pt x="25546627" y="142566"/>
                    <a:pt x="25546627" y="318517"/>
                  </a:cubicBezTo>
                  <a:lnTo>
                    <a:pt x="25516540" y="318517"/>
                  </a:lnTo>
                  <a:lnTo>
                    <a:pt x="25546627" y="318517"/>
                  </a:lnTo>
                  <a:lnTo>
                    <a:pt x="25546627" y="3408041"/>
                  </a:lnTo>
                  <a:lnTo>
                    <a:pt x="25516540" y="3408041"/>
                  </a:lnTo>
                  <a:lnTo>
                    <a:pt x="25546627" y="3408041"/>
                  </a:lnTo>
                  <a:cubicBezTo>
                    <a:pt x="25546627" y="3583992"/>
                    <a:pt x="25221850" y="3726557"/>
                    <a:pt x="24821407" y="3726557"/>
                  </a:cubicBezTo>
                  <a:lnTo>
                    <a:pt x="24821407" y="3713283"/>
                  </a:lnTo>
                  <a:lnTo>
                    <a:pt x="24821407" y="3726557"/>
                  </a:lnTo>
                  <a:lnTo>
                    <a:pt x="725219" y="3726557"/>
                  </a:lnTo>
                  <a:lnTo>
                    <a:pt x="725219" y="3713283"/>
                  </a:lnTo>
                  <a:lnTo>
                    <a:pt x="725219" y="3726557"/>
                  </a:lnTo>
                  <a:cubicBezTo>
                    <a:pt x="324776" y="3726557"/>
                    <a:pt x="0" y="3583992"/>
                    <a:pt x="0" y="3408041"/>
                  </a:cubicBezTo>
                  <a:lnTo>
                    <a:pt x="0" y="318517"/>
                  </a:lnTo>
                  <a:lnTo>
                    <a:pt x="30086" y="318517"/>
                  </a:lnTo>
                  <a:lnTo>
                    <a:pt x="0" y="318517"/>
                  </a:lnTo>
                  <a:moveTo>
                    <a:pt x="60172" y="318517"/>
                  </a:moveTo>
                  <a:lnTo>
                    <a:pt x="60172" y="3408041"/>
                  </a:lnTo>
                  <a:lnTo>
                    <a:pt x="30086" y="3408041"/>
                  </a:lnTo>
                  <a:lnTo>
                    <a:pt x="60172" y="3408041"/>
                  </a:lnTo>
                  <a:cubicBezTo>
                    <a:pt x="60172" y="3569257"/>
                    <a:pt x="357871" y="3700009"/>
                    <a:pt x="725219" y="3700009"/>
                  </a:cubicBezTo>
                  <a:lnTo>
                    <a:pt x="24821407" y="3700009"/>
                  </a:lnTo>
                  <a:cubicBezTo>
                    <a:pt x="25188907" y="3700009"/>
                    <a:pt x="25486454" y="3569257"/>
                    <a:pt x="25486454" y="3408041"/>
                  </a:cubicBezTo>
                  <a:lnTo>
                    <a:pt x="25486454" y="318517"/>
                  </a:lnTo>
                  <a:cubicBezTo>
                    <a:pt x="25486454" y="157300"/>
                    <a:pt x="25188757" y="26549"/>
                    <a:pt x="24821407" y="26549"/>
                  </a:cubicBezTo>
                  <a:lnTo>
                    <a:pt x="725219" y="26549"/>
                  </a:lnTo>
                  <a:lnTo>
                    <a:pt x="725219" y="13274"/>
                  </a:lnTo>
                  <a:lnTo>
                    <a:pt x="725219" y="26549"/>
                  </a:lnTo>
                  <a:cubicBezTo>
                    <a:pt x="357871" y="26549"/>
                    <a:pt x="60172" y="157300"/>
                    <a:pt x="60172" y="31851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0651411" y="3887556"/>
            <a:ext cx="3133853" cy="204712"/>
            <a:chOff x="0" y="0"/>
            <a:chExt cx="5913420" cy="386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00" y="25400"/>
              <a:ext cx="5862701" cy="335534"/>
            </a:xfrm>
            <a:custGeom>
              <a:avLst/>
              <a:gdLst/>
              <a:ahLst/>
              <a:cxnLst/>
              <a:rect r="r" b="b" t="t" l="l"/>
              <a:pathLst>
                <a:path h="335534" w="5862701">
                  <a:moveTo>
                    <a:pt x="0" y="167767"/>
                  </a:moveTo>
                  <a:cubicBezTo>
                    <a:pt x="0" y="260350"/>
                    <a:pt x="85725" y="335534"/>
                    <a:pt x="191516" y="335534"/>
                  </a:cubicBezTo>
                  <a:lnTo>
                    <a:pt x="5671185" y="335534"/>
                  </a:lnTo>
                  <a:cubicBezTo>
                    <a:pt x="5776976" y="335534"/>
                    <a:pt x="5862701" y="260477"/>
                    <a:pt x="5862701" y="167767"/>
                  </a:cubicBezTo>
                  <a:cubicBezTo>
                    <a:pt x="5862701" y="75057"/>
                    <a:pt x="5776849" y="0"/>
                    <a:pt x="5671185" y="0"/>
                  </a:cubicBezTo>
                  <a:lnTo>
                    <a:pt x="191516" y="0"/>
                  </a:lnTo>
                  <a:cubicBezTo>
                    <a:pt x="85725" y="0"/>
                    <a:pt x="0" y="75057"/>
                    <a:pt x="0" y="167767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13501" cy="386334"/>
            </a:xfrm>
            <a:custGeom>
              <a:avLst/>
              <a:gdLst/>
              <a:ahLst/>
              <a:cxnLst/>
              <a:rect r="r" b="b" t="t" l="l"/>
              <a:pathLst>
                <a:path h="386334" w="5913501">
                  <a:moveTo>
                    <a:pt x="50800" y="193167"/>
                  </a:moveTo>
                  <a:cubicBezTo>
                    <a:pt x="50800" y="268732"/>
                    <a:pt x="121920" y="335534"/>
                    <a:pt x="216916" y="335534"/>
                  </a:cubicBezTo>
                  <a:lnTo>
                    <a:pt x="216916" y="360934"/>
                  </a:lnTo>
                  <a:lnTo>
                    <a:pt x="216916" y="335534"/>
                  </a:lnTo>
                  <a:lnTo>
                    <a:pt x="5696585" y="335534"/>
                  </a:lnTo>
                  <a:cubicBezTo>
                    <a:pt x="5791581" y="335534"/>
                    <a:pt x="5862701" y="268732"/>
                    <a:pt x="5862701" y="193167"/>
                  </a:cubicBezTo>
                  <a:lnTo>
                    <a:pt x="5888101" y="193167"/>
                  </a:lnTo>
                  <a:lnTo>
                    <a:pt x="5862701" y="193167"/>
                  </a:lnTo>
                  <a:lnTo>
                    <a:pt x="5888101" y="193167"/>
                  </a:lnTo>
                  <a:lnTo>
                    <a:pt x="5862701" y="193167"/>
                  </a:lnTo>
                  <a:cubicBezTo>
                    <a:pt x="5862701" y="117602"/>
                    <a:pt x="5791581" y="50800"/>
                    <a:pt x="5696585" y="50800"/>
                  </a:cubicBezTo>
                  <a:lnTo>
                    <a:pt x="5696585" y="25400"/>
                  </a:lnTo>
                  <a:lnTo>
                    <a:pt x="5696585" y="50800"/>
                  </a:lnTo>
                  <a:lnTo>
                    <a:pt x="216916" y="50800"/>
                  </a:lnTo>
                  <a:lnTo>
                    <a:pt x="216916" y="25400"/>
                  </a:lnTo>
                  <a:lnTo>
                    <a:pt x="216916" y="50800"/>
                  </a:lnTo>
                  <a:cubicBezTo>
                    <a:pt x="121920" y="50800"/>
                    <a:pt x="50800" y="117602"/>
                    <a:pt x="50800" y="193167"/>
                  </a:cubicBezTo>
                  <a:lnTo>
                    <a:pt x="25400" y="193167"/>
                  </a:lnTo>
                  <a:lnTo>
                    <a:pt x="50800" y="193167"/>
                  </a:lnTo>
                  <a:lnTo>
                    <a:pt x="25400" y="193167"/>
                  </a:lnTo>
                  <a:lnTo>
                    <a:pt x="50800" y="193167"/>
                  </a:lnTo>
                  <a:moveTo>
                    <a:pt x="0" y="193167"/>
                  </a:moveTo>
                  <a:cubicBezTo>
                    <a:pt x="0" y="83439"/>
                    <a:pt x="100330" y="0"/>
                    <a:pt x="216916" y="0"/>
                  </a:cubicBezTo>
                  <a:lnTo>
                    <a:pt x="5696585" y="0"/>
                  </a:lnTo>
                  <a:cubicBezTo>
                    <a:pt x="5813044" y="0"/>
                    <a:pt x="5913501" y="83439"/>
                    <a:pt x="5913501" y="193167"/>
                  </a:cubicBezTo>
                  <a:cubicBezTo>
                    <a:pt x="5913501" y="302895"/>
                    <a:pt x="5813171" y="386334"/>
                    <a:pt x="5696585" y="386334"/>
                  </a:cubicBezTo>
                  <a:lnTo>
                    <a:pt x="5696585" y="360934"/>
                  </a:lnTo>
                  <a:lnTo>
                    <a:pt x="5696585" y="386334"/>
                  </a:lnTo>
                  <a:lnTo>
                    <a:pt x="216916" y="386334"/>
                  </a:lnTo>
                  <a:cubicBezTo>
                    <a:pt x="100330" y="386334"/>
                    <a:pt x="0" y="302895"/>
                    <a:pt x="0" y="19316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5457677" y="2933772"/>
            <a:ext cx="911254" cy="156200"/>
            <a:chOff x="0" y="0"/>
            <a:chExt cx="1719490" cy="2947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386" y="19381"/>
              <a:ext cx="1704742" cy="256019"/>
            </a:xfrm>
            <a:custGeom>
              <a:avLst/>
              <a:gdLst/>
              <a:ahLst/>
              <a:cxnLst/>
              <a:rect r="r" b="b" t="t" l="l"/>
              <a:pathLst>
                <a:path h="256019" w="1704742">
                  <a:moveTo>
                    <a:pt x="0" y="128009"/>
                  </a:moveTo>
                  <a:cubicBezTo>
                    <a:pt x="0" y="198652"/>
                    <a:pt x="24927" y="256019"/>
                    <a:pt x="55688" y="256019"/>
                  </a:cubicBezTo>
                  <a:lnTo>
                    <a:pt x="1649053" y="256019"/>
                  </a:lnTo>
                  <a:cubicBezTo>
                    <a:pt x="1679814" y="256019"/>
                    <a:pt x="1704741" y="198749"/>
                    <a:pt x="1704741" y="128009"/>
                  </a:cubicBezTo>
                  <a:cubicBezTo>
                    <a:pt x="1704741" y="57270"/>
                    <a:pt x="1679777" y="0"/>
                    <a:pt x="1649053" y="0"/>
                  </a:cubicBezTo>
                  <a:lnTo>
                    <a:pt x="55688" y="0"/>
                  </a:lnTo>
                  <a:cubicBezTo>
                    <a:pt x="24927" y="0"/>
                    <a:pt x="0" y="57270"/>
                    <a:pt x="0" y="128009"/>
                  </a:cubicBezTo>
                  <a:close/>
                </a:path>
              </a:pathLst>
            </a:custGeom>
            <a:solidFill>
              <a:srgbClr val="F14E1C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19570" cy="294793"/>
            </a:xfrm>
            <a:custGeom>
              <a:avLst/>
              <a:gdLst/>
              <a:ahLst/>
              <a:cxnLst/>
              <a:rect r="r" b="b" t="t" l="l"/>
              <a:pathLst>
                <a:path h="294793" w="1719570">
                  <a:moveTo>
                    <a:pt x="14771" y="147390"/>
                  </a:moveTo>
                  <a:cubicBezTo>
                    <a:pt x="14771" y="205048"/>
                    <a:pt x="35452" y="256019"/>
                    <a:pt x="63074" y="256019"/>
                  </a:cubicBezTo>
                  <a:lnTo>
                    <a:pt x="63074" y="275400"/>
                  </a:lnTo>
                  <a:lnTo>
                    <a:pt x="63074" y="256019"/>
                  </a:lnTo>
                  <a:lnTo>
                    <a:pt x="1656439" y="256019"/>
                  </a:lnTo>
                  <a:cubicBezTo>
                    <a:pt x="1684062" y="256019"/>
                    <a:pt x="1704741" y="205048"/>
                    <a:pt x="1704741" y="147390"/>
                  </a:cubicBezTo>
                  <a:lnTo>
                    <a:pt x="1712127" y="147390"/>
                  </a:lnTo>
                  <a:lnTo>
                    <a:pt x="1704741" y="147390"/>
                  </a:lnTo>
                  <a:lnTo>
                    <a:pt x="1712127" y="147390"/>
                  </a:lnTo>
                  <a:lnTo>
                    <a:pt x="1704741" y="147390"/>
                  </a:lnTo>
                  <a:cubicBezTo>
                    <a:pt x="1704741" y="89733"/>
                    <a:pt x="1684062" y="38761"/>
                    <a:pt x="1656439" y="38761"/>
                  </a:cubicBezTo>
                  <a:lnTo>
                    <a:pt x="1656439" y="19381"/>
                  </a:lnTo>
                  <a:lnTo>
                    <a:pt x="1656439" y="38761"/>
                  </a:lnTo>
                  <a:lnTo>
                    <a:pt x="63074" y="38761"/>
                  </a:lnTo>
                  <a:lnTo>
                    <a:pt x="63074" y="19381"/>
                  </a:lnTo>
                  <a:lnTo>
                    <a:pt x="63074" y="38761"/>
                  </a:lnTo>
                  <a:cubicBezTo>
                    <a:pt x="35452" y="38761"/>
                    <a:pt x="14771" y="89733"/>
                    <a:pt x="14771" y="147390"/>
                  </a:cubicBezTo>
                  <a:lnTo>
                    <a:pt x="7386" y="147390"/>
                  </a:lnTo>
                  <a:lnTo>
                    <a:pt x="14771" y="147390"/>
                  </a:lnTo>
                  <a:lnTo>
                    <a:pt x="7386" y="147390"/>
                  </a:lnTo>
                  <a:lnTo>
                    <a:pt x="14771" y="147390"/>
                  </a:lnTo>
                  <a:moveTo>
                    <a:pt x="0" y="147390"/>
                  </a:moveTo>
                  <a:cubicBezTo>
                    <a:pt x="0" y="63666"/>
                    <a:pt x="29174" y="0"/>
                    <a:pt x="63074" y="0"/>
                  </a:cubicBezTo>
                  <a:lnTo>
                    <a:pt x="1656439" y="0"/>
                  </a:lnTo>
                  <a:cubicBezTo>
                    <a:pt x="1690302" y="0"/>
                    <a:pt x="1719570" y="63666"/>
                    <a:pt x="1719570" y="147390"/>
                  </a:cubicBezTo>
                  <a:cubicBezTo>
                    <a:pt x="1719570" y="231115"/>
                    <a:pt x="1690339" y="294793"/>
                    <a:pt x="1656439" y="294793"/>
                  </a:cubicBezTo>
                  <a:lnTo>
                    <a:pt x="1656439" y="275400"/>
                  </a:lnTo>
                  <a:lnTo>
                    <a:pt x="1656439" y="294793"/>
                  </a:lnTo>
                  <a:lnTo>
                    <a:pt x="63074" y="294793"/>
                  </a:lnTo>
                  <a:cubicBezTo>
                    <a:pt x="29174" y="294793"/>
                    <a:pt x="0" y="231115"/>
                    <a:pt x="0" y="1473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4343369"/>
            <a:ext cx="8880181" cy="5512310"/>
          </a:xfrm>
          <a:custGeom>
            <a:avLst/>
            <a:gdLst/>
            <a:ahLst/>
            <a:cxnLst/>
            <a:rect r="r" b="b" t="t" l="l"/>
            <a:pathLst>
              <a:path h="5512310" w="8880181">
                <a:moveTo>
                  <a:pt x="0" y="0"/>
                </a:moveTo>
                <a:lnTo>
                  <a:pt x="8880181" y="0"/>
                </a:lnTo>
                <a:lnTo>
                  <a:pt x="8880181" y="5512311"/>
                </a:lnTo>
                <a:lnTo>
                  <a:pt x="0" y="5512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12" id="12"/>
          <p:cNvSpPr txBox="true"/>
          <p:nvPr/>
        </p:nvSpPr>
        <p:spPr>
          <a:xfrm rot="0">
            <a:off x="2675884" y="2220123"/>
            <a:ext cx="13014333" cy="1459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7"/>
              </a:lnSpc>
            </a:pPr>
            <a:r>
              <a:rPr lang="en-US" sz="3938">
                <a:solidFill>
                  <a:srgbClr val="000000"/>
                </a:solidFill>
                <a:latin typeface="Montserrat Classic"/>
              </a:rPr>
              <a:t>Illustrates interactions between users and system components during a disaster event.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70931" y="238043"/>
            <a:ext cx="10146138" cy="1145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Poppins Bold"/>
              </a:rPr>
              <a:t>Sequence Diagram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08881" y="4362419"/>
            <a:ext cx="7931895" cy="83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1"/>
              </a:lnSpc>
            </a:pPr>
            <a:r>
              <a:rPr lang="en-US" sz="3100">
                <a:solidFill>
                  <a:srgbClr val="000000"/>
                </a:solidFill>
                <a:latin typeface="Poppins Bold"/>
              </a:rPr>
              <a:t>CASE: NORMAL USER REPORTING AN </a:t>
            </a:r>
          </a:p>
          <a:p>
            <a:pPr algn="ctr" marL="0" indent="0" lvl="0">
              <a:lnSpc>
                <a:spcPts val="3131"/>
              </a:lnSpc>
            </a:pPr>
            <a:r>
              <a:rPr lang="en-US" sz="3100">
                <a:solidFill>
                  <a:srgbClr val="000000"/>
                </a:solidFill>
                <a:latin typeface="Poppins Bold"/>
              </a:rPr>
              <a:t>EMERGENCY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163982" y="5408779"/>
            <a:ext cx="7743468" cy="3492281"/>
            <a:chOff x="0" y="0"/>
            <a:chExt cx="10324625" cy="4656375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0324625" cy="4656375"/>
              <a:chOff x="0" y="0"/>
              <a:chExt cx="1584395" cy="714557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584395" cy="714557"/>
              </a:xfrm>
              <a:custGeom>
                <a:avLst/>
                <a:gdLst/>
                <a:ahLst/>
                <a:cxnLst/>
                <a:rect r="r" b="b" t="t" l="l"/>
                <a:pathLst>
                  <a:path h="714557" w="1584395">
                    <a:moveTo>
                      <a:pt x="33993" y="0"/>
                    </a:moveTo>
                    <a:lnTo>
                      <a:pt x="1550402" y="0"/>
                    </a:lnTo>
                    <a:cubicBezTo>
                      <a:pt x="1569176" y="0"/>
                      <a:pt x="1584395" y="15219"/>
                      <a:pt x="1584395" y="33993"/>
                    </a:cubicBezTo>
                    <a:lnTo>
                      <a:pt x="1584395" y="680564"/>
                    </a:lnTo>
                    <a:cubicBezTo>
                      <a:pt x="1584395" y="689580"/>
                      <a:pt x="1580813" y="698226"/>
                      <a:pt x="1574438" y="704601"/>
                    </a:cubicBezTo>
                    <a:cubicBezTo>
                      <a:pt x="1568063" y="710976"/>
                      <a:pt x="1559417" y="714557"/>
                      <a:pt x="1550402" y="714557"/>
                    </a:cubicBezTo>
                    <a:lnTo>
                      <a:pt x="33993" y="714557"/>
                    </a:lnTo>
                    <a:cubicBezTo>
                      <a:pt x="24978" y="714557"/>
                      <a:pt x="16331" y="710976"/>
                      <a:pt x="9956" y="704601"/>
                    </a:cubicBezTo>
                    <a:cubicBezTo>
                      <a:pt x="3581" y="698226"/>
                      <a:pt x="0" y="689580"/>
                      <a:pt x="0" y="680564"/>
                    </a:cubicBezTo>
                    <a:lnTo>
                      <a:pt x="0" y="33993"/>
                    </a:lnTo>
                    <a:cubicBezTo>
                      <a:pt x="0" y="24978"/>
                      <a:pt x="3581" y="16331"/>
                      <a:pt x="9956" y="9956"/>
                    </a:cubicBezTo>
                    <a:cubicBezTo>
                      <a:pt x="16331" y="3581"/>
                      <a:pt x="24978" y="0"/>
                      <a:pt x="339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584395" cy="752657"/>
              </a:xfrm>
              <a:prstGeom prst="rect">
                <a:avLst/>
              </a:prstGeom>
            </p:spPr>
            <p:txBody>
              <a:bodyPr anchor="ctr" rtlCol="false" tIns="77664" lIns="77664" bIns="77664" rIns="77664"/>
              <a:lstStyle/>
              <a:p>
                <a:pPr algn="ctr" marL="0" indent="0" lvl="0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261419" y="315530"/>
              <a:ext cx="9801787" cy="40443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3"/>
                </a:lnSpc>
              </a:pPr>
              <a:r>
                <a:rPr lang="en-US" sz="3437">
                  <a:solidFill>
                    <a:srgbClr val="000000"/>
                  </a:solidFill>
                  <a:latin typeface="Poppins Bold"/>
                </a:rPr>
                <a:t>Actors:</a:t>
              </a:r>
            </a:p>
            <a:p>
              <a:pPr algn="l" marL="665193" indent="-332597" lvl="1">
                <a:lnSpc>
                  <a:spcPts val="3265"/>
                </a:lnSpc>
                <a:buFont typeface="Arial"/>
                <a:buChar char="•"/>
              </a:pPr>
              <a:r>
                <a:rPr lang="en-US" sz="3081">
                  <a:solidFill>
                    <a:srgbClr val="000000"/>
                  </a:solidFill>
                  <a:latin typeface="Poppins"/>
                </a:rPr>
                <a:t>Normal User (General Public)</a:t>
              </a:r>
            </a:p>
            <a:p>
              <a:pPr algn="l" marL="665193" indent="-332597" lvl="1">
                <a:lnSpc>
                  <a:spcPts val="3265"/>
                </a:lnSpc>
                <a:buFont typeface="Arial"/>
                <a:buChar char="•"/>
              </a:pPr>
              <a:r>
                <a:rPr lang="en-US" sz="3081">
                  <a:solidFill>
                    <a:srgbClr val="000000"/>
                  </a:solidFill>
                  <a:latin typeface="Poppins"/>
                </a:rPr>
                <a:t>Emergency Management System</a:t>
              </a:r>
            </a:p>
            <a:p>
              <a:pPr algn="l">
                <a:lnSpc>
                  <a:spcPts val="3265"/>
                </a:lnSpc>
              </a:pPr>
            </a:p>
            <a:p>
              <a:pPr algn="l">
                <a:lnSpc>
                  <a:spcPts val="3643"/>
                </a:lnSpc>
              </a:pPr>
              <a:r>
                <a:rPr lang="en-US" sz="3437">
                  <a:solidFill>
                    <a:srgbClr val="000000"/>
                  </a:solidFill>
                  <a:latin typeface="Poppins Bold"/>
                </a:rPr>
                <a:t>Objects:</a:t>
              </a:r>
            </a:p>
            <a:p>
              <a:pPr algn="l" marL="690852" indent="-345426" lvl="1">
                <a:lnSpc>
                  <a:spcPts val="3391"/>
                </a:lnSpc>
                <a:buFont typeface="Arial"/>
                <a:buChar char="•"/>
              </a:pPr>
              <a:r>
                <a:rPr lang="en-US" sz="3199">
                  <a:solidFill>
                    <a:srgbClr val="000000"/>
                  </a:solidFill>
                  <a:latin typeface="Poppins"/>
                </a:rPr>
                <a:t>L</a:t>
              </a:r>
              <a:r>
                <a:rPr lang="en-US" sz="3199">
                  <a:solidFill>
                    <a:srgbClr val="000000"/>
                  </a:solidFill>
                  <a:latin typeface="Poppins"/>
                </a:rPr>
                <a:t>ogin/Signup Interface</a:t>
              </a:r>
            </a:p>
            <a:p>
              <a:pPr algn="l" marL="690852" indent="-345426" lvl="1">
                <a:lnSpc>
                  <a:spcPts val="3391"/>
                </a:lnSpc>
                <a:buFont typeface="Arial"/>
                <a:buChar char="•"/>
              </a:pPr>
              <a:r>
                <a:rPr lang="en-US" sz="3199">
                  <a:solidFill>
                    <a:srgbClr val="000000"/>
                  </a:solidFill>
                  <a:latin typeface="Poppins"/>
                </a:rPr>
                <a:t>Emergency Reporting Interface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35695" y="5524497"/>
            <a:ext cx="4526142" cy="4148776"/>
            <a:chOff x="0" y="0"/>
            <a:chExt cx="6034856" cy="5531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34913" cy="5531612"/>
            </a:xfrm>
            <a:custGeom>
              <a:avLst/>
              <a:gdLst/>
              <a:ahLst/>
              <a:cxnLst/>
              <a:rect r="r" b="b" t="t" l="l"/>
              <a:pathLst>
                <a:path h="5531612" w="6034913">
                  <a:moveTo>
                    <a:pt x="1406271" y="0"/>
                  </a:moveTo>
                  <a:cubicBezTo>
                    <a:pt x="3962527" y="0"/>
                    <a:pt x="6034913" y="2072259"/>
                    <a:pt x="6034913" y="4628515"/>
                  </a:cubicBezTo>
                  <a:cubicBezTo>
                    <a:pt x="6034913" y="4788281"/>
                    <a:pt x="6026785" y="4946142"/>
                    <a:pt x="6011037" y="5101717"/>
                  </a:cubicBezTo>
                  <a:lnTo>
                    <a:pt x="5945378" y="5531612"/>
                  </a:lnTo>
                  <a:lnTo>
                    <a:pt x="0" y="5531612"/>
                  </a:lnTo>
                  <a:lnTo>
                    <a:pt x="0" y="219075"/>
                  </a:lnTo>
                  <a:lnTo>
                    <a:pt x="29972" y="208153"/>
                  </a:lnTo>
                  <a:cubicBezTo>
                    <a:pt x="464693" y="72898"/>
                    <a:pt x="926973" y="0"/>
                    <a:pt x="140627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C6645">
                    <a:alpha val="11000"/>
                  </a:srgbClr>
                </a:gs>
                <a:gs pos="100000">
                  <a:srgbClr val="A259FF">
                    <a:alpha val="25000"/>
                  </a:srgbClr>
                </a:gs>
              </a:gsLst>
              <a:lin ang="2849450"/>
            </a:gradFill>
          </p:spPr>
        </p:sp>
      </p:grpSp>
      <p:grpSp>
        <p:nvGrpSpPr>
          <p:cNvPr name="Group 4" id="4"/>
          <p:cNvGrpSpPr/>
          <p:nvPr/>
        </p:nvGrpSpPr>
        <p:grpSpPr>
          <a:xfrm rot="9258659">
            <a:off x="15679479" y="-1730895"/>
            <a:ext cx="3553416" cy="3257151"/>
            <a:chOff x="0" y="0"/>
            <a:chExt cx="6034856" cy="55317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34913" cy="5531612"/>
            </a:xfrm>
            <a:custGeom>
              <a:avLst/>
              <a:gdLst/>
              <a:ahLst/>
              <a:cxnLst/>
              <a:rect r="r" b="b" t="t" l="l"/>
              <a:pathLst>
                <a:path h="5531612" w="6034913">
                  <a:moveTo>
                    <a:pt x="1406271" y="0"/>
                  </a:moveTo>
                  <a:cubicBezTo>
                    <a:pt x="3962527" y="0"/>
                    <a:pt x="6034913" y="2072259"/>
                    <a:pt x="6034913" y="4628515"/>
                  </a:cubicBezTo>
                  <a:cubicBezTo>
                    <a:pt x="6034913" y="4788281"/>
                    <a:pt x="6026785" y="4946142"/>
                    <a:pt x="6011037" y="5101717"/>
                  </a:cubicBezTo>
                  <a:lnTo>
                    <a:pt x="5945378" y="5531612"/>
                  </a:lnTo>
                  <a:lnTo>
                    <a:pt x="0" y="5531612"/>
                  </a:lnTo>
                  <a:lnTo>
                    <a:pt x="0" y="219075"/>
                  </a:lnTo>
                  <a:lnTo>
                    <a:pt x="29972" y="208153"/>
                  </a:lnTo>
                  <a:cubicBezTo>
                    <a:pt x="464693" y="72898"/>
                    <a:pt x="926973" y="0"/>
                    <a:pt x="1406271" y="0"/>
                  </a:cubicBezTo>
                  <a:close/>
                </a:path>
              </a:pathLst>
            </a:custGeom>
            <a:solidFill>
              <a:srgbClr val="F14E1C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40889" y="1278802"/>
            <a:ext cx="4287437" cy="5415780"/>
            <a:chOff x="0" y="0"/>
            <a:chExt cx="6991816" cy="88318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400" y="19880"/>
              <a:ext cx="6941058" cy="8792123"/>
            </a:xfrm>
            <a:custGeom>
              <a:avLst/>
              <a:gdLst/>
              <a:ahLst/>
              <a:cxnLst/>
              <a:rect r="r" b="b" t="t" l="l"/>
              <a:pathLst>
                <a:path h="8792123" w="6941058">
                  <a:moveTo>
                    <a:pt x="0" y="449398"/>
                  </a:moveTo>
                  <a:cubicBezTo>
                    <a:pt x="0" y="201190"/>
                    <a:pt x="256413" y="0"/>
                    <a:pt x="572643" y="0"/>
                  </a:cubicBezTo>
                  <a:lnTo>
                    <a:pt x="6368415" y="0"/>
                  </a:lnTo>
                  <a:cubicBezTo>
                    <a:pt x="6684645" y="0"/>
                    <a:pt x="6941058" y="201190"/>
                    <a:pt x="6941058" y="449398"/>
                  </a:cubicBezTo>
                  <a:lnTo>
                    <a:pt x="6941058" y="8342726"/>
                  </a:lnTo>
                  <a:cubicBezTo>
                    <a:pt x="6941058" y="8590933"/>
                    <a:pt x="6684645" y="8792123"/>
                    <a:pt x="6368415" y="8792123"/>
                  </a:cubicBezTo>
                  <a:lnTo>
                    <a:pt x="572643" y="8792123"/>
                  </a:lnTo>
                  <a:cubicBezTo>
                    <a:pt x="256413" y="8792123"/>
                    <a:pt x="0" y="8590934"/>
                    <a:pt x="0" y="834272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91858" cy="8831884"/>
            </a:xfrm>
            <a:custGeom>
              <a:avLst/>
              <a:gdLst/>
              <a:ahLst/>
              <a:cxnLst/>
              <a:rect r="r" b="b" t="t" l="l"/>
              <a:pathLst>
                <a:path h="8831884" w="6991858">
                  <a:moveTo>
                    <a:pt x="0" y="469278"/>
                  </a:moveTo>
                  <a:cubicBezTo>
                    <a:pt x="0" y="210136"/>
                    <a:pt x="267716" y="0"/>
                    <a:pt x="598043" y="0"/>
                  </a:cubicBezTo>
                  <a:lnTo>
                    <a:pt x="6393815" y="0"/>
                  </a:lnTo>
                  <a:lnTo>
                    <a:pt x="6393815" y="19880"/>
                  </a:lnTo>
                  <a:lnTo>
                    <a:pt x="6393815" y="0"/>
                  </a:lnTo>
                  <a:cubicBezTo>
                    <a:pt x="6724142" y="0"/>
                    <a:pt x="6991858" y="210136"/>
                    <a:pt x="6991858" y="469278"/>
                  </a:cubicBezTo>
                  <a:lnTo>
                    <a:pt x="6966458" y="469278"/>
                  </a:lnTo>
                  <a:lnTo>
                    <a:pt x="6991858" y="469278"/>
                  </a:lnTo>
                  <a:lnTo>
                    <a:pt x="6991858" y="8362606"/>
                  </a:lnTo>
                  <a:lnTo>
                    <a:pt x="6966458" y="8362606"/>
                  </a:lnTo>
                  <a:lnTo>
                    <a:pt x="6991858" y="8362606"/>
                  </a:lnTo>
                  <a:cubicBezTo>
                    <a:pt x="6991858" y="8621747"/>
                    <a:pt x="6724142" y="8831884"/>
                    <a:pt x="6393815" y="8831884"/>
                  </a:cubicBezTo>
                  <a:lnTo>
                    <a:pt x="6393815" y="8812003"/>
                  </a:lnTo>
                  <a:lnTo>
                    <a:pt x="6393815" y="8831884"/>
                  </a:lnTo>
                  <a:lnTo>
                    <a:pt x="598043" y="8831884"/>
                  </a:lnTo>
                  <a:lnTo>
                    <a:pt x="598043" y="8812003"/>
                  </a:lnTo>
                  <a:lnTo>
                    <a:pt x="598043" y="8831884"/>
                  </a:lnTo>
                  <a:cubicBezTo>
                    <a:pt x="267716" y="8831884"/>
                    <a:pt x="0" y="8621747"/>
                    <a:pt x="0" y="8362606"/>
                  </a:cubicBezTo>
                  <a:lnTo>
                    <a:pt x="0" y="469278"/>
                  </a:lnTo>
                  <a:lnTo>
                    <a:pt x="25400" y="469278"/>
                  </a:lnTo>
                  <a:lnTo>
                    <a:pt x="0" y="469278"/>
                  </a:lnTo>
                  <a:moveTo>
                    <a:pt x="50800" y="469278"/>
                  </a:moveTo>
                  <a:lnTo>
                    <a:pt x="50800" y="8362606"/>
                  </a:lnTo>
                  <a:lnTo>
                    <a:pt x="25400" y="8362606"/>
                  </a:lnTo>
                  <a:lnTo>
                    <a:pt x="50800" y="8362606"/>
                  </a:lnTo>
                  <a:cubicBezTo>
                    <a:pt x="50800" y="8599879"/>
                    <a:pt x="295910" y="8792123"/>
                    <a:pt x="598043" y="8792123"/>
                  </a:cubicBezTo>
                  <a:lnTo>
                    <a:pt x="6393815" y="8792123"/>
                  </a:lnTo>
                  <a:cubicBezTo>
                    <a:pt x="6695948" y="8792123"/>
                    <a:pt x="6941058" y="8599879"/>
                    <a:pt x="6941058" y="8362606"/>
                  </a:cubicBezTo>
                  <a:lnTo>
                    <a:pt x="6941058" y="469278"/>
                  </a:lnTo>
                  <a:cubicBezTo>
                    <a:pt x="6941058" y="232005"/>
                    <a:pt x="6695948" y="39761"/>
                    <a:pt x="6393815" y="39761"/>
                  </a:cubicBezTo>
                  <a:lnTo>
                    <a:pt x="598043" y="39761"/>
                  </a:lnTo>
                  <a:lnTo>
                    <a:pt x="598043" y="19880"/>
                  </a:lnTo>
                  <a:lnTo>
                    <a:pt x="598043" y="39761"/>
                  </a:lnTo>
                  <a:cubicBezTo>
                    <a:pt x="295910" y="39761"/>
                    <a:pt x="50800" y="232005"/>
                    <a:pt x="50800" y="46927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911204" y="2102264"/>
            <a:ext cx="3627706" cy="3905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93"/>
              </a:lnSpc>
              <a:spcBef>
                <a:spcPct val="0"/>
              </a:spcBef>
            </a:pPr>
            <a:r>
              <a:rPr lang="en-US" sz="3142">
                <a:solidFill>
                  <a:srgbClr val="000000"/>
                </a:solidFill>
                <a:latin typeface="Poppins"/>
              </a:rPr>
              <a:t>Illustrates the </a:t>
            </a:r>
            <a:r>
              <a:rPr lang="en-US" sz="3142">
                <a:solidFill>
                  <a:srgbClr val="000000"/>
                </a:solidFill>
                <a:latin typeface="Poppins Bold"/>
              </a:rPr>
              <a:t>structure</a:t>
            </a:r>
            <a:r>
              <a:rPr lang="en-US" sz="3142">
                <a:solidFill>
                  <a:srgbClr val="000000"/>
                </a:solidFill>
                <a:latin typeface="Poppins"/>
              </a:rPr>
              <a:t> of the Disaster Management System. </a:t>
            </a:r>
            <a:r>
              <a:rPr lang="en-US" sz="3142">
                <a:solidFill>
                  <a:srgbClr val="000000"/>
                </a:solidFill>
                <a:latin typeface="Poppins Bold"/>
              </a:rPr>
              <a:t>Shows system classes, attributes, methods, and relationships.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556464" y="1294377"/>
            <a:ext cx="4256286" cy="626912"/>
            <a:chOff x="0" y="0"/>
            <a:chExt cx="6941016" cy="10223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941058" cy="1022350"/>
            </a:xfrm>
            <a:custGeom>
              <a:avLst/>
              <a:gdLst/>
              <a:ahLst/>
              <a:cxnLst/>
              <a:rect r="r" b="b" t="t" l="l"/>
              <a:pathLst>
                <a:path h="1022350" w="6941058">
                  <a:moveTo>
                    <a:pt x="511175" y="0"/>
                  </a:moveTo>
                  <a:lnTo>
                    <a:pt x="6429883" y="0"/>
                  </a:lnTo>
                  <a:cubicBezTo>
                    <a:pt x="6712204" y="0"/>
                    <a:pt x="6941058" y="228854"/>
                    <a:pt x="6941058" y="511175"/>
                  </a:cubicBezTo>
                  <a:lnTo>
                    <a:pt x="6941058" y="1022350"/>
                  </a:lnTo>
                  <a:lnTo>
                    <a:pt x="0" y="1022350"/>
                  </a:lnTo>
                  <a:lnTo>
                    <a:pt x="0" y="511175"/>
                  </a:lnTo>
                  <a:cubicBezTo>
                    <a:pt x="0" y="228854"/>
                    <a:pt x="228854" y="0"/>
                    <a:pt x="51117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12" id="12"/>
          <p:cNvSpPr/>
          <p:nvPr/>
        </p:nvSpPr>
        <p:spPr>
          <a:xfrm>
            <a:off x="684605" y="1628249"/>
            <a:ext cx="453196" cy="31151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684605" y="1592257"/>
            <a:ext cx="453196" cy="31151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684605" y="1724901"/>
            <a:ext cx="453196" cy="31151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4205104" y="1459616"/>
            <a:ext cx="333806" cy="296436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H="true">
            <a:off x="4205104" y="1459616"/>
            <a:ext cx="333806" cy="296436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3714108" y="1458797"/>
            <a:ext cx="338624" cy="298074"/>
          </a:xfrm>
          <a:custGeom>
            <a:avLst/>
            <a:gdLst/>
            <a:ahLst/>
            <a:cxnLst/>
            <a:rect r="r" b="b" t="t" l="l"/>
            <a:pathLst>
              <a:path h="298074" w="338624">
                <a:moveTo>
                  <a:pt x="0" y="0"/>
                </a:moveTo>
                <a:lnTo>
                  <a:pt x="338624" y="0"/>
                </a:lnTo>
                <a:lnTo>
                  <a:pt x="338624" y="298074"/>
                </a:lnTo>
                <a:lnTo>
                  <a:pt x="0" y="2980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8" id="18"/>
          <p:cNvSpPr/>
          <p:nvPr/>
        </p:nvSpPr>
        <p:spPr>
          <a:xfrm>
            <a:off x="3108539" y="1592257"/>
            <a:ext cx="453196" cy="31151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-10800000">
            <a:off x="911204" y="6202987"/>
            <a:ext cx="1058940" cy="267073"/>
            <a:chOff x="0" y="0"/>
            <a:chExt cx="2235200" cy="56373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25400" y="25400"/>
              <a:ext cx="2184400" cy="512826"/>
            </a:xfrm>
            <a:custGeom>
              <a:avLst/>
              <a:gdLst/>
              <a:ahLst/>
              <a:cxnLst/>
              <a:rect r="r" b="b" t="t" l="l"/>
              <a:pathLst>
                <a:path h="512826" w="2184400">
                  <a:moveTo>
                    <a:pt x="0" y="256413"/>
                  </a:moveTo>
                  <a:cubicBezTo>
                    <a:pt x="0" y="398018"/>
                    <a:pt x="123317" y="512826"/>
                    <a:pt x="275463" y="512826"/>
                  </a:cubicBezTo>
                  <a:lnTo>
                    <a:pt x="1908937" y="512826"/>
                  </a:lnTo>
                  <a:cubicBezTo>
                    <a:pt x="2061083" y="512826"/>
                    <a:pt x="2184400" y="398018"/>
                    <a:pt x="2184400" y="256413"/>
                  </a:cubicBezTo>
                  <a:cubicBezTo>
                    <a:pt x="2184400" y="114808"/>
                    <a:pt x="2061083" y="0"/>
                    <a:pt x="1908937" y="0"/>
                  </a:cubicBezTo>
                  <a:lnTo>
                    <a:pt x="275463" y="0"/>
                  </a:lnTo>
                  <a:cubicBezTo>
                    <a:pt x="123317" y="0"/>
                    <a:pt x="0" y="114808"/>
                    <a:pt x="0" y="25641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235200" cy="563753"/>
            </a:xfrm>
            <a:custGeom>
              <a:avLst/>
              <a:gdLst/>
              <a:ahLst/>
              <a:cxnLst/>
              <a:rect r="r" b="b" t="t" l="l"/>
              <a:pathLst>
                <a:path h="563753" w="2235200">
                  <a:moveTo>
                    <a:pt x="50800" y="281813"/>
                  </a:moveTo>
                  <a:cubicBezTo>
                    <a:pt x="50800" y="407797"/>
                    <a:pt x="161036" y="512826"/>
                    <a:pt x="300863" y="512826"/>
                  </a:cubicBezTo>
                  <a:lnTo>
                    <a:pt x="300863" y="538226"/>
                  </a:lnTo>
                  <a:lnTo>
                    <a:pt x="300863" y="512826"/>
                  </a:lnTo>
                  <a:lnTo>
                    <a:pt x="1934337" y="512826"/>
                  </a:lnTo>
                  <a:cubicBezTo>
                    <a:pt x="2074164" y="512826"/>
                    <a:pt x="2184400" y="407670"/>
                    <a:pt x="2184400" y="281813"/>
                  </a:cubicBezTo>
                  <a:lnTo>
                    <a:pt x="2209800" y="281813"/>
                  </a:lnTo>
                  <a:lnTo>
                    <a:pt x="2184400" y="281813"/>
                  </a:lnTo>
                  <a:lnTo>
                    <a:pt x="2209800" y="281813"/>
                  </a:lnTo>
                  <a:lnTo>
                    <a:pt x="2184400" y="281813"/>
                  </a:lnTo>
                  <a:cubicBezTo>
                    <a:pt x="2184400" y="155956"/>
                    <a:pt x="2074164" y="50800"/>
                    <a:pt x="1934337" y="50800"/>
                  </a:cubicBezTo>
                  <a:lnTo>
                    <a:pt x="1934337" y="25400"/>
                  </a:lnTo>
                  <a:lnTo>
                    <a:pt x="1934337" y="50800"/>
                  </a:lnTo>
                  <a:lnTo>
                    <a:pt x="300863" y="50800"/>
                  </a:lnTo>
                  <a:lnTo>
                    <a:pt x="300863" y="25400"/>
                  </a:lnTo>
                  <a:lnTo>
                    <a:pt x="300863" y="50800"/>
                  </a:lnTo>
                  <a:cubicBezTo>
                    <a:pt x="161036" y="50800"/>
                    <a:pt x="50800" y="155956"/>
                    <a:pt x="50800" y="281813"/>
                  </a:cubicBezTo>
                  <a:lnTo>
                    <a:pt x="25400" y="281813"/>
                  </a:lnTo>
                  <a:lnTo>
                    <a:pt x="50800" y="281813"/>
                  </a:lnTo>
                  <a:lnTo>
                    <a:pt x="25400" y="281813"/>
                  </a:lnTo>
                  <a:lnTo>
                    <a:pt x="50800" y="281813"/>
                  </a:lnTo>
                  <a:moveTo>
                    <a:pt x="0" y="281813"/>
                  </a:moveTo>
                  <a:cubicBezTo>
                    <a:pt x="0" y="124460"/>
                    <a:pt x="136398" y="0"/>
                    <a:pt x="300863" y="0"/>
                  </a:cubicBezTo>
                  <a:lnTo>
                    <a:pt x="1934337" y="0"/>
                  </a:lnTo>
                  <a:cubicBezTo>
                    <a:pt x="2098802" y="0"/>
                    <a:pt x="2235200" y="124460"/>
                    <a:pt x="2235200" y="281813"/>
                  </a:cubicBezTo>
                  <a:cubicBezTo>
                    <a:pt x="2235200" y="439166"/>
                    <a:pt x="2098802" y="563626"/>
                    <a:pt x="1934337" y="563626"/>
                  </a:cubicBezTo>
                  <a:lnTo>
                    <a:pt x="1934337" y="538226"/>
                  </a:lnTo>
                  <a:lnTo>
                    <a:pt x="1934337" y="563626"/>
                  </a:lnTo>
                  <a:lnTo>
                    <a:pt x="300863" y="563626"/>
                  </a:lnTo>
                  <a:cubicBezTo>
                    <a:pt x="136398" y="563753"/>
                    <a:pt x="0" y="439166"/>
                    <a:pt x="0" y="28181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4205104" y="6202987"/>
            <a:ext cx="333806" cy="333806"/>
            <a:chOff x="0" y="0"/>
            <a:chExt cx="267560" cy="26756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9050" y="19050"/>
              <a:ext cx="229362" cy="229362"/>
            </a:xfrm>
            <a:custGeom>
              <a:avLst/>
              <a:gdLst/>
              <a:ahLst/>
              <a:cxnLst/>
              <a:rect r="r" b="b" t="t" l="l"/>
              <a:pathLst>
                <a:path h="229362" w="229362">
                  <a:moveTo>
                    <a:pt x="0" y="114681"/>
                  </a:moveTo>
                  <a:cubicBezTo>
                    <a:pt x="0" y="51308"/>
                    <a:pt x="51308" y="0"/>
                    <a:pt x="114681" y="0"/>
                  </a:cubicBezTo>
                  <a:cubicBezTo>
                    <a:pt x="178054" y="0"/>
                    <a:pt x="229362" y="51308"/>
                    <a:pt x="229362" y="114681"/>
                  </a:cubicBezTo>
                  <a:cubicBezTo>
                    <a:pt x="229362" y="178054"/>
                    <a:pt x="178054" y="229362"/>
                    <a:pt x="114681" y="229362"/>
                  </a:cubicBezTo>
                  <a:cubicBezTo>
                    <a:pt x="51308" y="229362"/>
                    <a:pt x="0" y="178054"/>
                    <a:pt x="0" y="114681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67462" cy="267589"/>
            </a:xfrm>
            <a:custGeom>
              <a:avLst/>
              <a:gdLst/>
              <a:ahLst/>
              <a:cxnLst/>
              <a:rect r="r" b="b" t="t" l="l"/>
              <a:pathLst>
                <a:path h="267589" w="267462">
                  <a:moveTo>
                    <a:pt x="0" y="133731"/>
                  </a:moveTo>
                  <a:cubicBezTo>
                    <a:pt x="0" y="59944"/>
                    <a:pt x="59944" y="0"/>
                    <a:pt x="133731" y="0"/>
                  </a:cubicBezTo>
                  <a:lnTo>
                    <a:pt x="133731" y="19050"/>
                  </a:lnTo>
                  <a:lnTo>
                    <a:pt x="133731" y="0"/>
                  </a:lnTo>
                  <a:cubicBezTo>
                    <a:pt x="207645" y="0"/>
                    <a:pt x="267462" y="59944"/>
                    <a:pt x="267462" y="133731"/>
                  </a:cubicBezTo>
                  <a:lnTo>
                    <a:pt x="248412" y="133731"/>
                  </a:lnTo>
                  <a:lnTo>
                    <a:pt x="267462" y="133731"/>
                  </a:lnTo>
                  <a:cubicBezTo>
                    <a:pt x="267462" y="207645"/>
                    <a:pt x="207518" y="267462"/>
                    <a:pt x="133731" y="267462"/>
                  </a:cubicBezTo>
                  <a:lnTo>
                    <a:pt x="133731" y="248412"/>
                  </a:lnTo>
                  <a:lnTo>
                    <a:pt x="133731" y="267462"/>
                  </a:lnTo>
                  <a:cubicBezTo>
                    <a:pt x="59944" y="267589"/>
                    <a:pt x="0" y="207645"/>
                    <a:pt x="0" y="133731"/>
                  </a:cubicBezTo>
                  <a:lnTo>
                    <a:pt x="19050" y="133731"/>
                  </a:lnTo>
                  <a:lnTo>
                    <a:pt x="38100" y="133731"/>
                  </a:lnTo>
                  <a:lnTo>
                    <a:pt x="19050" y="133731"/>
                  </a:lnTo>
                  <a:lnTo>
                    <a:pt x="0" y="133731"/>
                  </a:lnTo>
                  <a:moveTo>
                    <a:pt x="38100" y="133731"/>
                  </a:moveTo>
                  <a:cubicBezTo>
                    <a:pt x="38100" y="144272"/>
                    <a:pt x="29591" y="152781"/>
                    <a:pt x="19050" y="152781"/>
                  </a:cubicBezTo>
                  <a:cubicBezTo>
                    <a:pt x="8509" y="152781"/>
                    <a:pt x="0" y="144272"/>
                    <a:pt x="0" y="133731"/>
                  </a:cubicBezTo>
                  <a:cubicBezTo>
                    <a:pt x="0" y="123190"/>
                    <a:pt x="8509" y="114681"/>
                    <a:pt x="19050" y="114681"/>
                  </a:cubicBezTo>
                  <a:cubicBezTo>
                    <a:pt x="29591" y="114681"/>
                    <a:pt x="38100" y="123317"/>
                    <a:pt x="38100" y="133731"/>
                  </a:cubicBezTo>
                  <a:cubicBezTo>
                    <a:pt x="38100" y="186563"/>
                    <a:pt x="80899" y="229362"/>
                    <a:pt x="133731" y="229362"/>
                  </a:cubicBezTo>
                  <a:cubicBezTo>
                    <a:pt x="186563" y="229362"/>
                    <a:pt x="229362" y="186563"/>
                    <a:pt x="229362" y="133731"/>
                  </a:cubicBezTo>
                  <a:cubicBezTo>
                    <a:pt x="229362" y="80899"/>
                    <a:pt x="186563" y="38100"/>
                    <a:pt x="133731" y="38100"/>
                  </a:cubicBezTo>
                  <a:lnTo>
                    <a:pt x="133731" y="19050"/>
                  </a:lnTo>
                  <a:lnTo>
                    <a:pt x="133731" y="38100"/>
                  </a:lnTo>
                  <a:cubicBezTo>
                    <a:pt x="80899" y="38100"/>
                    <a:pt x="38100" y="80899"/>
                    <a:pt x="38100" y="13373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25" id="25" descr="Cursor with solid fill"/>
          <p:cNvSpPr/>
          <p:nvPr/>
        </p:nvSpPr>
        <p:spPr>
          <a:xfrm flipH="false" flipV="false" rot="5400000">
            <a:off x="150591" y="5307949"/>
            <a:ext cx="895038" cy="895038"/>
          </a:xfrm>
          <a:custGeom>
            <a:avLst/>
            <a:gdLst/>
            <a:ahLst/>
            <a:cxnLst/>
            <a:rect r="r" b="b" t="t" l="l"/>
            <a:pathLst>
              <a:path h="895038" w="895038">
                <a:moveTo>
                  <a:pt x="0" y="0"/>
                </a:moveTo>
                <a:lnTo>
                  <a:pt x="895038" y="0"/>
                </a:lnTo>
                <a:lnTo>
                  <a:pt x="895038" y="895038"/>
                </a:lnTo>
                <a:lnTo>
                  <a:pt x="0" y="8950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-472624" y="7242692"/>
            <a:ext cx="19313384" cy="3208692"/>
            <a:chOff x="0" y="0"/>
            <a:chExt cx="5086653" cy="84508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086653" cy="845088"/>
            </a:xfrm>
            <a:custGeom>
              <a:avLst/>
              <a:gdLst/>
              <a:ahLst/>
              <a:cxnLst/>
              <a:rect r="r" b="b" t="t" l="l"/>
              <a:pathLst>
                <a:path h="845088" w="5086653">
                  <a:moveTo>
                    <a:pt x="0" y="0"/>
                  </a:moveTo>
                  <a:lnTo>
                    <a:pt x="5086653" y="0"/>
                  </a:lnTo>
                  <a:lnTo>
                    <a:pt x="5086653" y="845088"/>
                  </a:lnTo>
                  <a:lnTo>
                    <a:pt x="0" y="845088"/>
                  </a:ln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5086653" cy="883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71951" y="8644725"/>
            <a:ext cx="2267877" cy="812007"/>
            <a:chOff x="0" y="0"/>
            <a:chExt cx="3023835" cy="108267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12153" y="29096"/>
              <a:ext cx="2999522" cy="1024477"/>
            </a:xfrm>
            <a:custGeom>
              <a:avLst/>
              <a:gdLst/>
              <a:ahLst/>
              <a:cxnLst/>
              <a:rect r="r" b="b" t="t" l="l"/>
              <a:pathLst>
                <a:path h="1024477" w="2999522">
                  <a:moveTo>
                    <a:pt x="0" y="512239"/>
                  </a:moveTo>
                  <a:cubicBezTo>
                    <a:pt x="0" y="229278"/>
                    <a:pt x="100448" y="0"/>
                    <a:pt x="224292" y="0"/>
                  </a:cubicBezTo>
                  <a:lnTo>
                    <a:pt x="2775232" y="0"/>
                  </a:lnTo>
                  <a:cubicBezTo>
                    <a:pt x="2899136" y="0"/>
                    <a:pt x="2999523" y="229278"/>
                    <a:pt x="2999523" y="512239"/>
                  </a:cubicBezTo>
                  <a:cubicBezTo>
                    <a:pt x="2999523" y="795199"/>
                    <a:pt x="2899136" y="1024477"/>
                    <a:pt x="2775232" y="1024477"/>
                  </a:cubicBezTo>
                  <a:lnTo>
                    <a:pt x="224292" y="1024477"/>
                  </a:lnTo>
                  <a:cubicBezTo>
                    <a:pt x="100448" y="1024477"/>
                    <a:pt x="0" y="795199"/>
                    <a:pt x="0" y="512239"/>
                  </a:cubicBezTo>
                  <a:close/>
                </a:path>
              </a:pathLst>
            </a:custGeom>
            <a:solidFill>
              <a:srgbClr val="6AA4D5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023829" cy="1082669"/>
            </a:xfrm>
            <a:custGeom>
              <a:avLst/>
              <a:gdLst/>
              <a:ahLst/>
              <a:cxnLst/>
              <a:rect r="r" b="b" t="t" l="l"/>
              <a:pathLst>
                <a:path h="1082669" w="3023829">
                  <a:moveTo>
                    <a:pt x="0" y="541335"/>
                  </a:moveTo>
                  <a:cubicBezTo>
                    <a:pt x="0" y="241062"/>
                    <a:pt x="106403" y="0"/>
                    <a:pt x="236445" y="0"/>
                  </a:cubicBezTo>
                  <a:lnTo>
                    <a:pt x="2787385" y="0"/>
                  </a:lnTo>
                  <a:lnTo>
                    <a:pt x="2787385" y="29096"/>
                  </a:lnTo>
                  <a:lnTo>
                    <a:pt x="2787385" y="0"/>
                  </a:lnTo>
                  <a:cubicBezTo>
                    <a:pt x="2917426" y="0"/>
                    <a:pt x="3023829" y="241062"/>
                    <a:pt x="3023829" y="541335"/>
                  </a:cubicBezTo>
                  <a:lnTo>
                    <a:pt x="3011676" y="541335"/>
                  </a:lnTo>
                  <a:lnTo>
                    <a:pt x="3023829" y="541335"/>
                  </a:lnTo>
                  <a:lnTo>
                    <a:pt x="3011676" y="541335"/>
                  </a:lnTo>
                  <a:lnTo>
                    <a:pt x="3023829" y="541335"/>
                  </a:lnTo>
                  <a:cubicBezTo>
                    <a:pt x="3023829" y="841607"/>
                    <a:pt x="2917426" y="1082669"/>
                    <a:pt x="2787385" y="1082669"/>
                  </a:cubicBezTo>
                  <a:lnTo>
                    <a:pt x="2787385" y="1053573"/>
                  </a:lnTo>
                  <a:lnTo>
                    <a:pt x="2787385" y="1082669"/>
                  </a:lnTo>
                  <a:lnTo>
                    <a:pt x="236445" y="1082669"/>
                  </a:lnTo>
                  <a:lnTo>
                    <a:pt x="236445" y="1053573"/>
                  </a:lnTo>
                  <a:lnTo>
                    <a:pt x="236445" y="1082669"/>
                  </a:lnTo>
                  <a:cubicBezTo>
                    <a:pt x="106403" y="1082669"/>
                    <a:pt x="0" y="841607"/>
                    <a:pt x="0" y="541335"/>
                  </a:cubicBezTo>
                  <a:moveTo>
                    <a:pt x="24307" y="541335"/>
                  </a:moveTo>
                  <a:lnTo>
                    <a:pt x="12153" y="541335"/>
                  </a:lnTo>
                  <a:lnTo>
                    <a:pt x="24307" y="541335"/>
                  </a:lnTo>
                  <a:cubicBezTo>
                    <a:pt x="24307" y="806837"/>
                    <a:pt x="118739" y="1024477"/>
                    <a:pt x="236445" y="1024477"/>
                  </a:cubicBezTo>
                  <a:lnTo>
                    <a:pt x="2787385" y="1024477"/>
                  </a:lnTo>
                  <a:cubicBezTo>
                    <a:pt x="2905091" y="1024477"/>
                    <a:pt x="2999523" y="806837"/>
                    <a:pt x="2999523" y="541335"/>
                  </a:cubicBezTo>
                  <a:cubicBezTo>
                    <a:pt x="2999523" y="275832"/>
                    <a:pt x="2905091" y="58192"/>
                    <a:pt x="2787385" y="58192"/>
                  </a:cubicBezTo>
                  <a:lnTo>
                    <a:pt x="236445" y="58192"/>
                  </a:lnTo>
                  <a:lnTo>
                    <a:pt x="236445" y="29096"/>
                  </a:lnTo>
                  <a:lnTo>
                    <a:pt x="236445" y="58192"/>
                  </a:lnTo>
                  <a:cubicBezTo>
                    <a:pt x="118739" y="58192"/>
                    <a:pt x="24307" y="275832"/>
                    <a:pt x="24307" y="54133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3023835" cy="11112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Poppins Bold"/>
                </a:rPr>
                <a:t>USER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119119" y="8633269"/>
            <a:ext cx="6777067" cy="834919"/>
            <a:chOff x="0" y="0"/>
            <a:chExt cx="9036089" cy="111322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36318" y="29917"/>
              <a:ext cx="8963435" cy="1053384"/>
            </a:xfrm>
            <a:custGeom>
              <a:avLst/>
              <a:gdLst/>
              <a:ahLst/>
              <a:cxnLst/>
              <a:rect r="r" b="b" t="t" l="l"/>
              <a:pathLst>
                <a:path h="1053384" w="8963435">
                  <a:moveTo>
                    <a:pt x="0" y="526692"/>
                  </a:moveTo>
                  <a:cubicBezTo>
                    <a:pt x="0" y="235748"/>
                    <a:pt x="300167" y="0"/>
                    <a:pt x="670246" y="0"/>
                  </a:cubicBezTo>
                  <a:lnTo>
                    <a:pt x="8293188" y="0"/>
                  </a:lnTo>
                  <a:cubicBezTo>
                    <a:pt x="8663449" y="0"/>
                    <a:pt x="8963435" y="235748"/>
                    <a:pt x="8963435" y="526692"/>
                  </a:cubicBezTo>
                  <a:cubicBezTo>
                    <a:pt x="8963435" y="817637"/>
                    <a:pt x="8663449" y="1053385"/>
                    <a:pt x="8293188" y="1053385"/>
                  </a:cubicBezTo>
                  <a:lnTo>
                    <a:pt x="670246" y="1053385"/>
                  </a:lnTo>
                  <a:cubicBezTo>
                    <a:pt x="300167" y="1053385"/>
                    <a:pt x="0" y="817637"/>
                    <a:pt x="0" y="526692"/>
                  </a:cubicBezTo>
                  <a:close/>
                </a:path>
              </a:pathLst>
            </a:custGeom>
            <a:solidFill>
              <a:srgbClr val="6AA4D5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9036070" cy="1113219"/>
            </a:xfrm>
            <a:custGeom>
              <a:avLst/>
              <a:gdLst/>
              <a:ahLst/>
              <a:cxnLst/>
              <a:rect r="r" b="b" t="t" l="l"/>
              <a:pathLst>
                <a:path h="1113219" w="9036070">
                  <a:moveTo>
                    <a:pt x="0" y="556609"/>
                  </a:moveTo>
                  <a:cubicBezTo>
                    <a:pt x="0" y="247864"/>
                    <a:pt x="317963" y="0"/>
                    <a:pt x="706564" y="0"/>
                  </a:cubicBezTo>
                  <a:lnTo>
                    <a:pt x="8329506" y="0"/>
                  </a:lnTo>
                  <a:lnTo>
                    <a:pt x="8329506" y="29917"/>
                  </a:lnTo>
                  <a:lnTo>
                    <a:pt x="8329506" y="0"/>
                  </a:lnTo>
                  <a:cubicBezTo>
                    <a:pt x="8718107" y="0"/>
                    <a:pt x="9036070" y="247864"/>
                    <a:pt x="9036070" y="556609"/>
                  </a:cubicBezTo>
                  <a:lnTo>
                    <a:pt x="8999753" y="556609"/>
                  </a:lnTo>
                  <a:lnTo>
                    <a:pt x="9036070" y="556609"/>
                  </a:lnTo>
                  <a:lnTo>
                    <a:pt x="8999753" y="556609"/>
                  </a:lnTo>
                  <a:lnTo>
                    <a:pt x="9036070" y="556609"/>
                  </a:lnTo>
                  <a:cubicBezTo>
                    <a:pt x="9036070" y="865355"/>
                    <a:pt x="8718107" y="1113219"/>
                    <a:pt x="8329506" y="1113219"/>
                  </a:cubicBezTo>
                  <a:lnTo>
                    <a:pt x="8329506" y="1083302"/>
                  </a:lnTo>
                  <a:lnTo>
                    <a:pt x="8329506" y="1113219"/>
                  </a:lnTo>
                  <a:lnTo>
                    <a:pt x="706564" y="1113219"/>
                  </a:lnTo>
                  <a:lnTo>
                    <a:pt x="706564" y="1083302"/>
                  </a:lnTo>
                  <a:lnTo>
                    <a:pt x="706564" y="1113219"/>
                  </a:lnTo>
                  <a:cubicBezTo>
                    <a:pt x="317963" y="1113219"/>
                    <a:pt x="0" y="865355"/>
                    <a:pt x="0" y="556609"/>
                  </a:cubicBezTo>
                  <a:moveTo>
                    <a:pt x="72636" y="556609"/>
                  </a:moveTo>
                  <a:lnTo>
                    <a:pt x="36318" y="556609"/>
                  </a:lnTo>
                  <a:lnTo>
                    <a:pt x="72636" y="556609"/>
                  </a:lnTo>
                  <a:cubicBezTo>
                    <a:pt x="72636" y="829604"/>
                    <a:pt x="354826" y="1053384"/>
                    <a:pt x="706564" y="1053384"/>
                  </a:cubicBezTo>
                  <a:lnTo>
                    <a:pt x="8329506" y="1053384"/>
                  </a:lnTo>
                  <a:cubicBezTo>
                    <a:pt x="8681245" y="1053384"/>
                    <a:pt x="8963435" y="829604"/>
                    <a:pt x="8963435" y="556609"/>
                  </a:cubicBezTo>
                  <a:cubicBezTo>
                    <a:pt x="8963435" y="283615"/>
                    <a:pt x="8681245" y="59834"/>
                    <a:pt x="8329506" y="59834"/>
                  </a:cubicBezTo>
                  <a:lnTo>
                    <a:pt x="706564" y="59834"/>
                  </a:lnTo>
                  <a:lnTo>
                    <a:pt x="706564" y="29917"/>
                  </a:lnTo>
                  <a:lnTo>
                    <a:pt x="706564" y="59834"/>
                  </a:lnTo>
                  <a:cubicBezTo>
                    <a:pt x="354826" y="59834"/>
                    <a:pt x="72636" y="283615"/>
                    <a:pt x="72636" y="55660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28575"/>
              <a:ext cx="9036089" cy="1141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Poppins Bold"/>
                </a:rPr>
                <a:t>EMERGENCYMANAGEMENTSYSTEM</a:t>
              </a: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5466501" y="1299020"/>
            <a:ext cx="9262767" cy="5395562"/>
          </a:xfrm>
          <a:custGeom>
            <a:avLst/>
            <a:gdLst/>
            <a:ahLst/>
            <a:cxnLst/>
            <a:rect r="r" b="b" t="t" l="l"/>
            <a:pathLst>
              <a:path h="5395562" w="9262767">
                <a:moveTo>
                  <a:pt x="0" y="0"/>
                </a:moveTo>
                <a:lnTo>
                  <a:pt x="9262767" y="0"/>
                </a:lnTo>
                <a:lnTo>
                  <a:pt x="9262767" y="5395562"/>
                </a:lnTo>
                <a:lnTo>
                  <a:pt x="0" y="53955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4039757" y="386860"/>
            <a:ext cx="10208486" cy="892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39"/>
              </a:lnSpc>
              <a:spcBef>
                <a:spcPct val="0"/>
              </a:spcBef>
            </a:pPr>
            <a:r>
              <a:rPr lang="en-US" sz="6177">
                <a:solidFill>
                  <a:srgbClr val="000000"/>
                </a:solidFill>
                <a:latin typeface="Poppins Semi-Bold"/>
              </a:rPr>
              <a:t>Class Diagram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69535" y="7760810"/>
            <a:ext cx="6978998" cy="643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23"/>
              </a:lnSpc>
              <a:spcBef>
                <a:spcPct val="0"/>
              </a:spcBef>
            </a:pPr>
            <a:r>
              <a:rPr lang="en-US" sz="4577">
                <a:solidFill>
                  <a:srgbClr val="000000"/>
                </a:solidFill>
                <a:latin typeface="Poppins Semi-Bold"/>
              </a:rPr>
              <a:t>Classes and Attributes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3453306" y="8650453"/>
            <a:ext cx="2267877" cy="812007"/>
            <a:chOff x="0" y="0"/>
            <a:chExt cx="3023835" cy="108267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2153" y="29096"/>
              <a:ext cx="2999522" cy="1024477"/>
            </a:xfrm>
            <a:custGeom>
              <a:avLst/>
              <a:gdLst/>
              <a:ahLst/>
              <a:cxnLst/>
              <a:rect r="r" b="b" t="t" l="l"/>
              <a:pathLst>
                <a:path h="1024477" w="2999522">
                  <a:moveTo>
                    <a:pt x="0" y="512239"/>
                  </a:moveTo>
                  <a:cubicBezTo>
                    <a:pt x="0" y="229278"/>
                    <a:pt x="100448" y="0"/>
                    <a:pt x="224292" y="0"/>
                  </a:cubicBezTo>
                  <a:lnTo>
                    <a:pt x="2775232" y="0"/>
                  </a:lnTo>
                  <a:cubicBezTo>
                    <a:pt x="2899136" y="0"/>
                    <a:pt x="2999523" y="229278"/>
                    <a:pt x="2999523" y="512239"/>
                  </a:cubicBezTo>
                  <a:cubicBezTo>
                    <a:pt x="2999523" y="795199"/>
                    <a:pt x="2899136" y="1024477"/>
                    <a:pt x="2775232" y="1024477"/>
                  </a:cubicBezTo>
                  <a:lnTo>
                    <a:pt x="224292" y="1024477"/>
                  </a:lnTo>
                  <a:cubicBezTo>
                    <a:pt x="100448" y="1024477"/>
                    <a:pt x="0" y="795199"/>
                    <a:pt x="0" y="512239"/>
                  </a:cubicBezTo>
                  <a:close/>
                </a:path>
              </a:pathLst>
            </a:custGeom>
            <a:solidFill>
              <a:srgbClr val="6AA4D5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3023829" cy="1082669"/>
            </a:xfrm>
            <a:custGeom>
              <a:avLst/>
              <a:gdLst/>
              <a:ahLst/>
              <a:cxnLst/>
              <a:rect r="r" b="b" t="t" l="l"/>
              <a:pathLst>
                <a:path h="1082669" w="3023829">
                  <a:moveTo>
                    <a:pt x="0" y="541335"/>
                  </a:moveTo>
                  <a:cubicBezTo>
                    <a:pt x="0" y="241062"/>
                    <a:pt x="106403" y="0"/>
                    <a:pt x="236445" y="0"/>
                  </a:cubicBezTo>
                  <a:lnTo>
                    <a:pt x="2787385" y="0"/>
                  </a:lnTo>
                  <a:lnTo>
                    <a:pt x="2787385" y="29096"/>
                  </a:lnTo>
                  <a:lnTo>
                    <a:pt x="2787385" y="0"/>
                  </a:lnTo>
                  <a:cubicBezTo>
                    <a:pt x="2917426" y="0"/>
                    <a:pt x="3023829" y="241062"/>
                    <a:pt x="3023829" y="541335"/>
                  </a:cubicBezTo>
                  <a:lnTo>
                    <a:pt x="3011676" y="541335"/>
                  </a:lnTo>
                  <a:lnTo>
                    <a:pt x="3023829" y="541335"/>
                  </a:lnTo>
                  <a:lnTo>
                    <a:pt x="3011676" y="541335"/>
                  </a:lnTo>
                  <a:lnTo>
                    <a:pt x="3023829" y="541335"/>
                  </a:lnTo>
                  <a:cubicBezTo>
                    <a:pt x="3023829" y="841607"/>
                    <a:pt x="2917426" y="1082669"/>
                    <a:pt x="2787385" y="1082669"/>
                  </a:cubicBezTo>
                  <a:lnTo>
                    <a:pt x="2787385" y="1053573"/>
                  </a:lnTo>
                  <a:lnTo>
                    <a:pt x="2787385" y="1082669"/>
                  </a:lnTo>
                  <a:lnTo>
                    <a:pt x="236445" y="1082669"/>
                  </a:lnTo>
                  <a:lnTo>
                    <a:pt x="236445" y="1053573"/>
                  </a:lnTo>
                  <a:lnTo>
                    <a:pt x="236445" y="1082669"/>
                  </a:lnTo>
                  <a:cubicBezTo>
                    <a:pt x="106403" y="1082669"/>
                    <a:pt x="0" y="841607"/>
                    <a:pt x="0" y="541335"/>
                  </a:cubicBezTo>
                  <a:moveTo>
                    <a:pt x="24307" y="541335"/>
                  </a:moveTo>
                  <a:lnTo>
                    <a:pt x="12153" y="541335"/>
                  </a:lnTo>
                  <a:lnTo>
                    <a:pt x="24307" y="541335"/>
                  </a:lnTo>
                  <a:cubicBezTo>
                    <a:pt x="24307" y="806837"/>
                    <a:pt x="118739" y="1024477"/>
                    <a:pt x="236445" y="1024477"/>
                  </a:cubicBezTo>
                  <a:lnTo>
                    <a:pt x="2787385" y="1024477"/>
                  </a:lnTo>
                  <a:cubicBezTo>
                    <a:pt x="2905091" y="1024477"/>
                    <a:pt x="2999523" y="806837"/>
                    <a:pt x="2999523" y="541335"/>
                  </a:cubicBezTo>
                  <a:cubicBezTo>
                    <a:pt x="2999523" y="275832"/>
                    <a:pt x="2905091" y="58192"/>
                    <a:pt x="2787385" y="58192"/>
                  </a:cubicBezTo>
                  <a:lnTo>
                    <a:pt x="236445" y="58192"/>
                  </a:lnTo>
                  <a:lnTo>
                    <a:pt x="236445" y="29096"/>
                  </a:lnTo>
                  <a:lnTo>
                    <a:pt x="236445" y="58192"/>
                  </a:lnTo>
                  <a:cubicBezTo>
                    <a:pt x="118739" y="58192"/>
                    <a:pt x="24307" y="275832"/>
                    <a:pt x="24307" y="54133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28575"/>
              <a:ext cx="3023835" cy="11112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Poppins Bold"/>
                </a:rPr>
                <a:t>LOGIN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6434662" y="8638997"/>
            <a:ext cx="3970978" cy="812007"/>
            <a:chOff x="0" y="0"/>
            <a:chExt cx="5294638" cy="1082676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21280" y="29096"/>
              <a:ext cx="5252066" cy="1024477"/>
            </a:xfrm>
            <a:custGeom>
              <a:avLst/>
              <a:gdLst/>
              <a:ahLst/>
              <a:cxnLst/>
              <a:rect r="r" b="b" t="t" l="l"/>
              <a:pathLst>
                <a:path h="1024477" w="5252066">
                  <a:moveTo>
                    <a:pt x="0" y="512239"/>
                  </a:moveTo>
                  <a:cubicBezTo>
                    <a:pt x="0" y="229278"/>
                    <a:pt x="175881" y="0"/>
                    <a:pt x="392727" y="0"/>
                  </a:cubicBezTo>
                  <a:lnTo>
                    <a:pt x="4859340" y="0"/>
                  </a:lnTo>
                  <a:cubicBezTo>
                    <a:pt x="5076292" y="0"/>
                    <a:pt x="5252067" y="229278"/>
                    <a:pt x="5252067" y="512239"/>
                  </a:cubicBezTo>
                  <a:cubicBezTo>
                    <a:pt x="5252067" y="795199"/>
                    <a:pt x="5076292" y="1024477"/>
                    <a:pt x="4859340" y="1024477"/>
                  </a:cubicBezTo>
                  <a:lnTo>
                    <a:pt x="392727" y="1024477"/>
                  </a:lnTo>
                  <a:cubicBezTo>
                    <a:pt x="175881" y="1024477"/>
                    <a:pt x="0" y="795199"/>
                    <a:pt x="0" y="512239"/>
                  </a:cubicBezTo>
                  <a:close/>
                </a:path>
              </a:pathLst>
            </a:custGeom>
            <a:solidFill>
              <a:srgbClr val="6AA4D5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294627" cy="1082669"/>
            </a:xfrm>
            <a:custGeom>
              <a:avLst/>
              <a:gdLst/>
              <a:ahLst/>
              <a:cxnLst/>
              <a:rect r="r" b="b" t="t" l="l"/>
              <a:pathLst>
                <a:path h="1082669" w="5294627">
                  <a:moveTo>
                    <a:pt x="0" y="541335"/>
                  </a:moveTo>
                  <a:cubicBezTo>
                    <a:pt x="0" y="241062"/>
                    <a:pt x="186308" y="0"/>
                    <a:pt x="414007" y="0"/>
                  </a:cubicBezTo>
                  <a:lnTo>
                    <a:pt x="4880620" y="0"/>
                  </a:lnTo>
                  <a:lnTo>
                    <a:pt x="4880620" y="29096"/>
                  </a:lnTo>
                  <a:lnTo>
                    <a:pt x="4880620" y="0"/>
                  </a:lnTo>
                  <a:cubicBezTo>
                    <a:pt x="5108318" y="0"/>
                    <a:pt x="5294627" y="241062"/>
                    <a:pt x="5294627" y="541335"/>
                  </a:cubicBezTo>
                  <a:lnTo>
                    <a:pt x="5273347" y="541335"/>
                  </a:lnTo>
                  <a:lnTo>
                    <a:pt x="5294627" y="541335"/>
                  </a:lnTo>
                  <a:lnTo>
                    <a:pt x="5273347" y="541335"/>
                  </a:lnTo>
                  <a:lnTo>
                    <a:pt x="5294627" y="541335"/>
                  </a:lnTo>
                  <a:cubicBezTo>
                    <a:pt x="5294627" y="841607"/>
                    <a:pt x="5108318" y="1082669"/>
                    <a:pt x="4880620" y="1082669"/>
                  </a:cubicBezTo>
                  <a:lnTo>
                    <a:pt x="4880620" y="1053573"/>
                  </a:lnTo>
                  <a:lnTo>
                    <a:pt x="4880620" y="1082669"/>
                  </a:lnTo>
                  <a:lnTo>
                    <a:pt x="414007" y="1082669"/>
                  </a:lnTo>
                  <a:lnTo>
                    <a:pt x="414007" y="1053573"/>
                  </a:lnTo>
                  <a:lnTo>
                    <a:pt x="414007" y="1082669"/>
                  </a:lnTo>
                  <a:cubicBezTo>
                    <a:pt x="186308" y="1082669"/>
                    <a:pt x="0" y="841607"/>
                    <a:pt x="0" y="541335"/>
                  </a:cubicBezTo>
                  <a:moveTo>
                    <a:pt x="42560" y="541335"/>
                  </a:moveTo>
                  <a:lnTo>
                    <a:pt x="21280" y="541335"/>
                  </a:lnTo>
                  <a:lnTo>
                    <a:pt x="42560" y="541335"/>
                  </a:lnTo>
                  <a:cubicBezTo>
                    <a:pt x="42560" y="806837"/>
                    <a:pt x="207908" y="1024477"/>
                    <a:pt x="414007" y="1024477"/>
                  </a:cubicBezTo>
                  <a:lnTo>
                    <a:pt x="4880620" y="1024477"/>
                  </a:lnTo>
                  <a:cubicBezTo>
                    <a:pt x="5086719" y="1024477"/>
                    <a:pt x="5252066" y="806837"/>
                    <a:pt x="5252066" y="541335"/>
                  </a:cubicBezTo>
                  <a:cubicBezTo>
                    <a:pt x="5252066" y="275832"/>
                    <a:pt x="5086719" y="58192"/>
                    <a:pt x="4880620" y="58192"/>
                  </a:cubicBezTo>
                  <a:lnTo>
                    <a:pt x="414007" y="58192"/>
                  </a:lnTo>
                  <a:lnTo>
                    <a:pt x="414007" y="29096"/>
                  </a:lnTo>
                  <a:lnTo>
                    <a:pt x="414007" y="58192"/>
                  </a:lnTo>
                  <a:cubicBezTo>
                    <a:pt x="207908" y="58192"/>
                    <a:pt x="42560" y="275832"/>
                    <a:pt x="42560" y="54133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28575"/>
              <a:ext cx="5294638" cy="11112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Poppins Bold"/>
                </a:rPr>
                <a:t>CREDENTIALS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9017" y="1865041"/>
            <a:ext cx="4225309" cy="5431794"/>
            <a:chOff x="0" y="0"/>
            <a:chExt cx="7972942" cy="102495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390" y="36510"/>
              <a:ext cx="7954152" cy="10176478"/>
            </a:xfrm>
            <a:custGeom>
              <a:avLst/>
              <a:gdLst/>
              <a:ahLst/>
              <a:cxnLst/>
              <a:rect r="r" b="b" t="t" l="l"/>
              <a:pathLst>
                <a:path h="10176478" w="7954152">
                  <a:moveTo>
                    <a:pt x="0" y="839536"/>
                  </a:moveTo>
                  <a:cubicBezTo>
                    <a:pt x="0" y="375865"/>
                    <a:pt x="97135" y="0"/>
                    <a:pt x="216946" y="0"/>
                  </a:cubicBezTo>
                  <a:lnTo>
                    <a:pt x="7737205" y="0"/>
                  </a:lnTo>
                  <a:cubicBezTo>
                    <a:pt x="7857017" y="0"/>
                    <a:pt x="7954152" y="375865"/>
                    <a:pt x="7954152" y="839536"/>
                  </a:cubicBezTo>
                  <a:lnTo>
                    <a:pt x="7954152" y="9336942"/>
                  </a:lnTo>
                  <a:cubicBezTo>
                    <a:pt x="7954152" y="9800613"/>
                    <a:pt x="7857017" y="10176477"/>
                    <a:pt x="7737205" y="10176477"/>
                  </a:cubicBezTo>
                  <a:lnTo>
                    <a:pt x="216946" y="10176477"/>
                  </a:lnTo>
                  <a:cubicBezTo>
                    <a:pt x="97135" y="10176477"/>
                    <a:pt x="0" y="9800613"/>
                    <a:pt x="0" y="933694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972931" cy="10249497"/>
            </a:xfrm>
            <a:custGeom>
              <a:avLst/>
              <a:gdLst/>
              <a:ahLst/>
              <a:cxnLst/>
              <a:rect r="r" b="b" t="t" l="l"/>
              <a:pathLst>
                <a:path h="10249497" w="7972931">
                  <a:moveTo>
                    <a:pt x="0" y="876046"/>
                  </a:moveTo>
                  <a:cubicBezTo>
                    <a:pt x="0" y="392112"/>
                    <a:pt x="101361" y="0"/>
                    <a:pt x="226336" y="0"/>
                  </a:cubicBezTo>
                  <a:lnTo>
                    <a:pt x="7746595" y="0"/>
                  </a:lnTo>
                  <a:lnTo>
                    <a:pt x="7746595" y="36510"/>
                  </a:lnTo>
                  <a:lnTo>
                    <a:pt x="7746595" y="0"/>
                  </a:lnTo>
                  <a:cubicBezTo>
                    <a:pt x="7871571" y="0"/>
                    <a:pt x="7972931" y="392112"/>
                    <a:pt x="7972931" y="876046"/>
                  </a:cubicBezTo>
                  <a:lnTo>
                    <a:pt x="7963542" y="876046"/>
                  </a:lnTo>
                  <a:lnTo>
                    <a:pt x="7972931" y="876046"/>
                  </a:lnTo>
                  <a:lnTo>
                    <a:pt x="7972931" y="9373452"/>
                  </a:lnTo>
                  <a:lnTo>
                    <a:pt x="7963542" y="9373452"/>
                  </a:lnTo>
                  <a:lnTo>
                    <a:pt x="7972931" y="9373452"/>
                  </a:lnTo>
                  <a:cubicBezTo>
                    <a:pt x="7972931" y="9857385"/>
                    <a:pt x="7871571" y="10249497"/>
                    <a:pt x="7746595" y="10249497"/>
                  </a:cubicBezTo>
                  <a:lnTo>
                    <a:pt x="7746595" y="10212987"/>
                  </a:lnTo>
                  <a:lnTo>
                    <a:pt x="7746595" y="10249497"/>
                  </a:lnTo>
                  <a:lnTo>
                    <a:pt x="226336" y="10249497"/>
                  </a:lnTo>
                  <a:lnTo>
                    <a:pt x="226336" y="10212987"/>
                  </a:lnTo>
                  <a:lnTo>
                    <a:pt x="226336" y="10249497"/>
                  </a:lnTo>
                  <a:cubicBezTo>
                    <a:pt x="101361" y="10249497"/>
                    <a:pt x="0" y="9857385"/>
                    <a:pt x="0" y="9373452"/>
                  </a:cubicBezTo>
                  <a:lnTo>
                    <a:pt x="0" y="876046"/>
                  </a:lnTo>
                  <a:lnTo>
                    <a:pt x="9390" y="876046"/>
                  </a:lnTo>
                  <a:lnTo>
                    <a:pt x="0" y="876046"/>
                  </a:lnTo>
                  <a:moveTo>
                    <a:pt x="18779" y="876046"/>
                  </a:moveTo>
                  <a:lnTo>
                    <a:pt x="18779" y="9373452"/>
                  </a:lnTo>
                  <a:lnTo>
                    <a:pt x="9390" y="9373452"/>
                  </a:lnTo>
                  <a:lnTo>
                    <a:pt x="18779" y="9373452"/>
                  </a:lnTo>
                  <a:cubicBezTo>
                    <a:pt x="18779" y="9816859"/>
                    <a:pt x="111689" y="10176478"/>
                    <a:pt x="226336" y="10176478"/>
                  </a:cubicBezTo>
                  <a:lnTo>
                    <a:pt x="7746595" y="10176478"/>
                  </a:lnTo>
                  <a:cubicBezTo>
                    <a:pt x="7861290" y="10176478"/>
                    <a:pt x="7954152" y="9816859"/>
                    <a:pt x="7954152" y="9373452"/>
                  </a:cubicBezTo>
                  <a:lnTo>
                    <a:pt x="7954152" y="876046"/>
                  </a:lnTo>
                  <a:cubicBezTo>
                    <a:pt x="7954152" y="432638"/>
                    <a:pt x="7861243" y="73019"/>
                    <a:pt x="7746595" y="73019"/>
                  </a:cubicBezTo>
                  <a:lnTo>
                    <a:pt x="226336" y="73019"/>
                  </a:lnTo>
                  <a:lnTo>
                    <a:pt x="226336" y="36510"/>
                  </a:lnTo>
                  <a:lnTo>
                    <a:pt x="226336" y="73019"/>
                  </a:lnTo>
                  <a:cubicBezTo>
                    <a:pt x="111689" y="73019"/>
                    <a:pt x="18779" y="432638"/>
                    <a:pt x="18779" y="87604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3291210" y="7194479"/>
            <a:ext cx="978055" cy="204712"/>
            <a:chOff x="0" y="0"/>
            <a:chExt cx="1845539" cy="386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927" y="25400"/>
              <a:ext cx="1829710" cy="335534"/>
            </a:xfrm>
            <a:custGeom>
              <a:avLst/>
              <a:gdLst/>
              <a:ahLst/>
              <a:cxnLst/>
              <a:rect r="r" b="b" t="t" l="l"/>
              <a:pathLst>
                <a:path h="335534" w="1829710">
                  <a:moveTo>
                    <a:pt x="0" y="167767"/>
                  </a:moveTo>
                  <a:cubicBezTo>
                    <a:pt x="0" y="260350"/>
                    <a:pt x="26754" y="335534"/>
                    <a:pt x="59771" y="335534"/>
                  </a:cubicBezTo>
                  <a:lnTo>
                    <a:pt x="1769939" y="335534"/>
                  </a:lnTo>
                  <a:cubicBezTo>
                    <a:pt x="1802956" y="335534"/>
                    <a:pt x="1829710" y="260477"/>
                    <a:pt x="1829710" y="167767"/>
                  </a:cubicBezTo>
                  <a:cubicBezTo>
                    <a:pt x="1829710" y="75057"/>
                    <a:pt x="1802916" y="0"/>
                    <a:pt x="1769939" y="0"/>
                  </a:cubicBezTo>
                  <a:lnTo>
                    <a:pt x="59771" y="0"/>
                  </a:lnTo>
                  <a:cubicBezTo>
                    <a:pt x="26754" y="0"/>
                    <a:pt x="0" y="75057"/>
                    <a:pt x="0" y="167767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45620" cy="386334"/>
            </a:xfrm>
            <a:custGeom>
              <a:avLst/>
              <a:gdLst/>
              <a:ahLst/>
              <a:cxnLst/>
              <a:rect r="r" b="b" t="t" l="l"/>
              <a:pathLst>
                <a:path h="386334" w="1845620">
                  <a:moveTo>
                    <a:pt x="15854" y="193167"/>
                  </a:moveTo>
                  <a:cubicBezTo>
                    <a:pt x="15854" y="268732"/>
                    <a:pt x="38050" y="335534"/>
                    <a:pt x="67698" y="335534"/>
                  </a:cubicBezTo>
                  <a:lnTo>
                    <a:pt x="67698" y="360934"/>
                  </a:lnTo>
                  <a:lnTo>
                    <a:pt x="67698" y="335534"/>
                  </a:lnTo>
                  <a:lnTo>
                    <a:pt x="1777866" y="335534"/>
                  </a:lnTo>
                  <a:cubicBezTo>
                    <a:pt x="1807514" y="335534"/>
                    <a:pt x="1829710" y="268732"/>
                    <a:pt x="1829710" y="193167"/>
                  </a:cubicBezTo>
                  <a:lnTo>
                    <a:pt x="1837637" y="193167"/>
                  </a:lnTo>
                  <a:lnTo>
                    <a:pt x="1829710" y="193167"/>
                  </a:lnTo>
                  <a:lnTo>
                    <a:pt x="1837637" y="193167"/>
                  </a:lnTo>
                  <a:lnTo>
                    <a:pt x="1829710" y="193167"/>
                  </a:lnTo>
                  <a:cubicBezTo>
                    <a:pt x="1829710" y="117602"/>
                    <a:pt x="1807514" y="50800"/>
                    <a:pt x="1777866" y="50800"/>
                  </a:cubicBezTo>
                  <a:lnTo>
                    <a:pt x="1777866" y="25400"/>
                  </a:lnTo>
                  <a:lnTo>
                    <a:pt x="1777866" y="50800"/>
                  </a:lnTo>
                  <a:lnTo>
                    <a:pt x="67698" y="50800"/>
                  </a:lnTo>
                  <a:lnTo>
                    <a:pt x="67698" y="25400"/>
                  </a:lnTo>
                  <a:lnTo>
                    <a:pt x="67698" y="50800"/>
                  </a:lnTo>
                  <a:cubicBezTo>
                    <a:pt x="38050" y="50800"/>
                    <a:pt x="15854" y="117602"/>
                    <a:pt x="15854" y="193167"/>
                  </a:cubicBezTo>
                  <a:lnTo>
                    <a:pt x="7927" y="193167"/>
                  </a:lnTo>
                  <a:lnTo>
                    <a:pt x="15854" y="193167"/>
                  </a:lnTo>
                  <a:lnTo>
                    <a:pt x="7927" y="193167"/>
                  </a:lnTo>
                  <a:lnTo>
                    <a:pt x="15854" y="193167"/>
                  </a:lnTo>
                  <a:moveTo>
                    <a:pt x="0" y="193167"/>
                  </a:moveTo>
                  <a:cubicBezTo>
                    <a:pt x="0" y="83439"/>
                    <a:pt x="31312" y="0"/>
                    <a:pt x="67698" y="0"/>
                  </a:cubicBezTo>
                  <a:lnTo>
                    <a:pt x="1777866" y="0"/>
                  </a:lnTo>
                  <a:cubicBezTo>
                    <a:pt x="1814212" y="0"/>
                    <a:pt x="1845620" y="83439"/>
                    <a:pt x="1845620" y="193167"/>
                  </a:cubicBezTo>
                  <a:cubicBezTo>
                    <a:pt x="1845620" y="302895"/>
                    <a:pt x="1814252" y="386334"/>
                    <a:pt x="1777866" y="386334"/>
                  </a:cubicBezTo>
                  <a:lnTo>
                    <a:pt x="1777866" y="360934"/>
                  </a:lnTo>
                  <a:lnTo>
                    <a:pt x="1777866" y="386334"/>
                  </a:lnTo>
                  <a:lnTo>
                    <a:pt x="67698" y="386334"/>
                  </a:lnTo>
                  <a:cubicBezTo>
                    <a:pt x="31312" y="386334"/>
                    <a:pt x="0" y="302895"/>
                    <a:pt x="0" y="19316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3840074" y="3219453"/>
            <a:ext cx="1768504" cy="123343"/>
            <a:chOff x="0" y="0"/>
            <a:chExt cx="3337076" cy="2327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4334" y="15304"/>
              <a:ext cx="3308454" cy="202165"/>
            </a:xfrm>
            <a:custGeom>
              <a:avLst/>
              <a:gdLst/>
              <a:ahLst/>
              <a:cxnLst/>
              <a:rect r="r" b="b" t="t" l="l"/>
              <a:pathLst>
                <a:path h="202165" w="3308454">
                  <a:moveTo>
                    <a:pt x="0" y="101083"/>
                  </a:moveTo>
                  <a:cubicBezTo>
                    <a:pt x="0" y="156866"/>
                    <a:pt x="48376" y="202165"/>
                    <a:pt x="108077" y="202165"/>
                  </a:cubicBezTo>
                  <a:lnTo>
                    <a:pt x="3200377" y="202165"/>
                  </a:lnTo>
                  <a:cubicBezTo>
                    <a:pt x="3260077" y="202165"/>
                    <a:pt x="3308454" y="156942"/>
                    <a:pt x="3308454" y="101083"/>
                  </a:cubicBezTo>
                  <a:cubicBezTo>
                    <a:pt x="3308454" y="45223"/>
                    <a:pt x="3260006" y="0"/>
                    <a:pt x="3200377" y="0"/>
                  </a:cubicBezTo>
                  <a:lnTo>
                    <a:pt x="108077" y="0"/>
                  </a:lnTo>
                  <a:cubicBezTo>
                    <a:pt x="48376" y="0"/>
                    <a:pt x="0" y="45223"/>
                    <a:pt x="0" y="101083"/>
                  </a:cubicBezTo>
                  <a:close/>
                </a:path>
              </a:pathLst>
            </a:custGeom>
            <a:solidFill>
              <a:srgbClr val="F14E1C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37157" cy="232794"/>
            </a:xfrm>
            <a:custGeom>
              <a:avLst/>
              <a:gdLst/>
              <a:ahLst/>
              <a:cxnLst/>
              <a:rect r="r" b="b" t="t" l="l"/>
              <a:pathLst>
                <a:path h="232794" w="3337157">
                  <a:moveTo>
                    <a:pt x="28668" y="116387"/>
                  </a:moveTo>
                  <a:cubicBezTo>
                    <a:pt x="28668" y="161916"/>
                    <a:pt x="68802" y="202165"/>
                    <a:pt x="122411" y="202165"/>
                  </a:cubicBezTo>
                  <a:lnTo>
                    <a:pt x="122411" y="217469"/>
                  </a:lnTo>
                  <a:lnTo>
                    <a:pt x="122411" y="202165"/>
                  </a:lnTo>
                  <a:lnTo>
                    <a:pt x="3214711" y="202165"/>
                  </a:lnTo>
                  <a:cubicBezTo>
                    <a:pt x="3268320" y="202165"/>
                    <a:pt x="3308454" y="161916"/>
                    <a:pt x="3308454" y="116387"/>
                  </a:cubicBezTo>
                  <a:lnTo>
                    <a:pt x="3322788" y="116387"/>
                  </a:lnTo>
                  <a:lnTo>
                    <a:pt x="3308454" y="116387"/>
                  </a:lnTo>
                  <a:lnTo>
                    <a:pt x="3322788" y="116387"/>
                  </a:lnTo>
                  <a:lnTo>
                    <a:pt x="3308454" y="116387"/>
                  </a:lnTo>
                  <a:cubicBezTo>
                    <a:pt x="3308454" y="70857"/>
                    <a:pt x="3268320" y="30608"/>
                    <a:pt x="3214711" y="30608"/>
                  </a:cubicBezTo>
                  <a:lnTo>
                    <a:pt x="3214711" y="15304"/>
                  </a:lnTo>
                  <a:lnTo>
                    <a:pt x="3214711" y="30608"/>
                  </a:lnTo>
                  <a:lnTo>
                    <a:pt x="122411" y="30608"/>
                  </a:lnTo>
                  <a:lnTo>
                    <a:pt x="122411" y="15304"/>
                  </a:lnTo>
                  <a:lnTo>
                    <a:pt x="122411" y="30608"/>
                  </a:lnTo>
                  <a:cubicBezTo>
                    <a:pt x="68802" y="30608"/>
                    <a:pt x="28668" y="70857"/>
                    <a:pt x="28668" y="116387"/>
                  </a:cubicBezTo>
                  <a:lnTo>
                    <a:pt x="14334" y="116387"/>
                  </a:lnTo>
                  <a:lnTo>
                    <a:pt x="28668" y="116387"/>
                  </a:lnTo>
                  <a:lnTo>
                    <a:pt x="14334" y="116387"/>
                  </a:lnTo>
                  <a:lnTo>
                    <a:pt x="28668" y="116387"/>
                  </a:lnTo>
                  <a:moveTo>
                    <a:pt x="0" y="116387"/>
                  </a:moveTo>
                  <a:cubicBezTo>
                    <a:pt x="0" y="50274"/>
                    <a:pt x="56618" y="0"/>
                    <a:pt x="122411" y="0"/>
                  </a:cubicBezTo>
                  <a:lnTo>
                    <a:pt x="3214711" y="0"/>
                  </a:lnTo>
                  <a:cubicBezTo>
                    <a:pt x="3280432" y="0"/>
                    <a:pt x="3337157" y="50274"/>
                    <a:pt x="3337157" y="116387"/>
                  </a:cubicBezTo>
                  <a:cubicBezTo>
                    <a:pt x="3337157" y="182500"/>
                    <a:pt x="3280504" y="232794"/>
                    <a:pt x="3214711" y="232794"/>
                  </a:cubicBezTo>
                  <a:lnTo>
                    <a:pt x="3214711" y="217469"/>
                  </a:lnTo>
                  <a:lnTo>
                    <a:pt x="3214711" y="232794"/>
                  </a:lnTo>
                  <a:lnTo>
                    <a:pt x="122411" y="232794"/>
                  </a:lnTo>
                  <a:cubicBezTo>
                    <a:pt x="56618" y="232794"/>
                    <a:pt x="0" y="182500"/>
                    <a:pt x="0" y="11638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5291779" y="1865041"/>
            <a:ext cx="4904788" cy="5534150"/>
          </a:xfrm>
          <a:custGeom>
            <a:avLst/>
            <a:gdLst/>
            <a:ahLst/>
            <a:cxnLst/>
            <a:rect r="r" b="b" t="t" l="l"/>
            <a:pathLst>
              <a:path h="5534150" w="4904788">
                <a:moveTo>
                  <a:pt x="0" y="0"/>
                </a:moveTo>
                <a:lnTo>
                  <a:pt x="4904787" y="0"/>
                </a:lnTo>
                <a:lnTo>
                  <a:pt x="4904787" y="5534150"/>
                </a:lnTo>
                <a:lnTo>
                  <a:pt x="0" y="5534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3996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725610" y="389753"/>
            <a:ext cx="10836781" cy="815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2"/>
              </a:lnSpc>
            </a:pPr>
            <a:r>
              <a:rPr lang="en-US" sz="5400">
                <a:solidFill>
                  <a:srgbClr val="000000"/>
                </a:solidFill>
                <a:latin typeface="Poppins Semi-Bold"/>
              </a:rPr>
              <a:t>Context Diagram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3016" y="2260667"/>
            <a:ext cx="4061686" cy="4848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7"/>
              </a:lnSpc>
              <a:spcBef>
                <a:spcPct val="0"/>
              </a:spcBef>
            </a:pPr>
            <a:r>
              <a:rPr lang="en-US" sz="3238">
                <a:solidFill>
                  <a:srgbClr val="000000"/>
                </a:solidFill>
                <a:latin typeface="Montserrat Classic"/>
              </a:rPr>
              <a:t>Describes the </a:t>
            </a:r>
            <a:r>
              <a:rPr lang="en-US" sz="3238">
                <a:solidFill>
                  <a:srgbClr val="000000"/>
                </a:solidFill>
                <a:latin typeface="Montserrat Classic"/>
              </a:rPr>
              <a:t>Disaster Management System interfaces with users, authorities, emergency units, and other systems.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544532" y="4580938"/>
            <a:ext cx="7743468" cy="2761152"/>
            <a:chOff x="0" y="0"/>
            <a:chExt cx="10324625" cy="3681536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0324625" cy="3681536"/>
              <a:chOff x="0" y="0"/>
              <a:chExt cx="1584395" cy="56496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584395" cy="564961"/>
              </a:xfrm>
              <a:custGeom>
                <a:avLst/>
                <a:gdLst/>
                <a:ahLst/>
                <a:cxnLst/>
                <a:rect r="r" b="b" t="t" l="l"/>
                <a:pathLst>
                  <a:path h="564961" w="1584395">
                    <a:moveTo>
                      <a:pt x="33993" y="0"/>
                    </a:moveTo>
                    <a:lnTo>
                      <a:pt x="1550402" y="0"/>
                    </a:lnTo>
                    <a:cubicBezTo>
                      <a:pt x="1569176" y="0"/>
                      <a:pt x="1584395" y="15219"/>
                      <a:pt x="1584395" y="33993"/>
                    </a:cubicBezTo>
                    <a:lnTo>
                      <a:pt x="1584395" y="530967"/>
                    </a:lnTo>
                    <a:cubicBezTo>
                      <a:pt x="1584395" y="539983"/>
                      <a:pt x="1580813" y="548629"/>
                      <a:pt x="1574438" y="555004"/>
                    </a:cubicBezTo>
                    <a:cubicBezTo>
                      <a:pt x="1568063" y="561379"/>
                      <a:pt x="1559417" y="564961"/>
                      <a:pt x="1550402" y="564961"/>
                    </a:cubicBezTo>
                    <a:lnTo>
                      <a:pt x="33993" y="564961"/>
                    </a:lnTo>
                    <a:cubicBezTo>
                      <a:pt x="24978" y="564961"/>
                      <a:pt x="16331" y="561379"/>
                      <a:pt x="9956" y="555004"/>
                    </a:cubicBezTo>
                    <a:cubicBezTo>
                      <a:pt x="3581" y="548629"/>
                      <a:pt x="0" y="539983"/>
                      <a:pt x="0" y="530967"/>
                    </a:cubicBezTo>
                    <a:lnTo>
                      <a:pt x="0" y="33993"/>
                    </a:lnTo>
                    <a:cubicBezTo>
                      <a:pt x="0" y="24978"/>
                      <a:pt x="3581" y="16331"/>
                      <a:pt x="9956" y="9956"/>
                    </a:cubicBezTo>
                    <a:cubicBezTo>
                      <a:pt x="16331" y="3581"/>
                      <a:pt x="24978" y="0"/>
                      <a:pt x="339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584395" cy="603061"/>
              </a:xfrm>
              <a:prstGeom prst="rect">
                <a:avLst/>
              </a:prstGeom>
            </p:spPr>
            <p:txBody>
              <a:bodyPr anchor="ctr" rtlCol="false" tIns="77664" lIns="77664" bIns="77664" rIns="77664"/>
              <a:lstStyle/>
              <a:p>
                <a:pPr algn="ctr" marL="0" indent="0" lvl="0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261419" y="315530"/>
              <a:ext cx="9801787" cy="3069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42169" indent="-371084" lvl="1">
                <a:lnSpc>
                  <a:spcPts val="3643"/>
                </a:lnSpc>
                <a:buFont typeface="Arial"/>
                <a:buChar char="•"/>
              </a:pPr>
              <a:r>
                <a:rPr lang="en-US" sz="3437">
                  <a:solidFill>
                    <a:srgbClr val="000000"/>
                  </a:solidFill>
                  <a:latin typeface="Poppins Bold"/>
                </a:rPr>
                <a:t>Local Authorities and Emergency Units</a:t>
              </a:r>
            </a:p>
            <a:p>
              <a:pPr algn="l" marL="742169" indent="-371084" lvl="1">
                <a:lnSpc>
                  <a:spcPts val="3643"/>
                </a:lnSpc>
                <a:buFont typeface="Arial"/>
                <a:buChar char="•"/>
              </a:pPr>
              <a:r>
                <a:rPr lang="en-US" sz="3437">
                  <a:solidFill>
                    <a:srgbClr val="000000"/>
                  </a:solidFill>
                  <a:latin typeface="Poppins"/>
                </a:rPr>
                <a:t>I</a:t>
              </a:r>
              <a:r>
                <a:rPr lang="en-US" sz="3437">
                  <a:solidFill>
                    <a:srgbClr val="000000"/>
                  </a:solidFill>
                  <a:latin typeface="Poppins Bold"/>
                </a:rPr>
                <a:t>nsurance Companies</a:t>
              </a:r>
            </a:p>
            <a:p>
              <a:pPr algn="l" marL="742169" indent="-371084" lvl="1">
                <a:lnSpc>
                  <a:spcPts val="3643"/>
                </a:lnSpc>
                <a:buFont typeface="Arial"/>
                <a:buChar char="•"/>
              </a:pPr>
              <a:r>
                <a:rPr lang="en-US" sz="3437">
                  <a:solidFill>
                    <a:srgbClr val="000000"/>
                  </a:solidFill>
                  <a:latin typeface="Poppins Bold"/>
                </a:rPr>
                <a:t>Emergency Agents</a:t>
              </a:r>
            </a:p>
            <a:p>
              <a:pPr algn="l" marL="690851" indent="-345426" lvl="1">
                <a:lnSpc>
                  <a:spcPts val="3391"/>
                </a:lnSpc>
                <a:buFont typeface="Arial"/>
                <a:buChar char="•"/>
              </a:pPr>
              <a:r>
                <a:rPr lang="en-US" sz="3199">
                  <a:solidFill>
                    <a:srgbClr val="000000"/>
                  </a:solidFill>
                  <a:latin typeface="Poppins Bold"/>
                </a:rPr>
                <a:t> Normal Users (General Public)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026188" y="2907695"/>
            <a:ext cx="4780156" cy="1257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2"/>
              </a:lnSpc>
            </a:pPr>
            <a:r>
              <a:rPr lang="en-US" sz="4400">
                <a:solidFill>
                  <a:srgbClr val="000000"/>
                </a:solidFill>
                <a:latin typeface="Poppins Semi-Bold"/>
              </a:rPr>
              <a:t>Four Main External Entities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15094"/>
            <a:ext cx="10725312" cy="4460368"/>
          </a:xfrm>
          <a:custGeom>
            <a:avLst/>
            <a:gdLst/>
            <a:ahLst/>
            <a:cxnLst/>
            <a:rect r="r" b="b" t="t" l="l"/>
            <a:pathLst>
              <a:path h="4460368" w="10725312">
                <a:moveTo>
                  <a:pt x="0" y="0"/>
                </a:moveTo>
                <a:lnTo>
                  <a:pt x="10725312" y="0"/>
                </a:lnTo>
                <a:lnTo>
                  <a:pt x="10725312" y="4460368"/>
                </a:lnTo>
                <a:lnTo>
                  <a:pt x="0" y="4460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3150956" y="238043"/>
            <a:ext cx="11986089" cy="1145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Poppins Bold"/>
              </a:rPr>
              <a:t>DEPLOYMENT DIAGRAM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64768" y="7506972"/>
            <a:ext cx="15233635" cy="2077272"/>
            <a:chOff x="0" y="0"/>
            <a:chExt cx="20311513" cy="2769696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20207380" cy="2633221"/>
              <a:chOff x="0" y="0"/>
              <a:chExt cx="28597718" cy="3726564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33679" y="13274"/>
                <a:ext cx="28530323" cy="3700009"/>
              </a:xfrm>
              <a:custGeom>
                <a:avLst/>
                <a:gdLst/>
                <a:ahLst/>
                <a:cxnLst/>
                <a:rect r="r" b="b" t="t" l="l"/>
                <a:pathLst>
                  <a:path h="3700009" w="28530323">
                    <a:moveTo>
                      <a:pt x="0" y="305243"/>
                    </a:moveTo>
                    <a:cubicBezTo>
                      <a:pt x="0" y="136659"/>
                      <a:pt x="348409" y="0"/>
                      <a:pt x="778153" y="0"/>
                    </a:cubicBezTo>
                    <a:lnTo>
                      <a:pt x="27752169" y="0"/>
                    </a:lnTo>
                    <a:cubicBezTo>
                      <a:pt x="28181913" y="0"/>
                      <a:pt x="28530323" y="136659"/>
                      <a:pt x="28530323" y="305243"/>
                    </a:cubicBezTo>
                    <a:lnTo>
                      <a:pt x="28530323" y="3394767"/>
                    </a:lnTo>
                    <a:cubicBezTo>
                      <a:pt x="28530323" y="3563351"/>
                      <a:pt x="28181913" y="3700009"/>
                      <a:pt x="27752169" y="3700009"/>
                    </a:cubicBezTo>
                    <a:lnTo>
                      <a:pt x="778153" y="3700009"/>
                    </a:lnTo>
                    <a:cubicBezTo>
                      <a:pt x="348409" y="3700009"/>
                      <a:pt x="0" y="3563351"/>
                      <a:pt x="0" y="339476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597681" cy="3726557"/>
              </a:xfrm>
              <a:custGeom>
                <a:avLst/>
                <a:gdLst/>
                <a:ahLst/>
                <a:cxnLst/>
                <a:rect r="r" b="b" t="t" l="l"/>
                <a:pathLst>
                  <a:path h="3726557" w="28597681">
                    <a:moveTo>
                      <a:pt x="0" y="318517"/>
                    </a:moveTo>
                    <a:cubicBezTo>
                      <a:pt x="0" y="142566"/>
                      <a:pt x="363565" y="0"/>
                      <a:pt x="811832" y="0"/>
                    </a:cubicBezTo>
                    <a:lnTo>
                      <a:pt x="27785848" y="0"/>
                    </a:lnTo>
                    <a:lnTo>
                      <a:pt x="27785848" y="13274"/>
                    </a:lnTo>
                    <a:lnTo>
                      <a:pt x="27785848" y="0"/>
                    </a:lnTo>
                    <a:cubicBezTo>
                      <a:pt x="28234115" y="0"/>
                      <a:pt x="28597681" y="142566"/>
                      <a:pt x="28597681" y="318517"/>
                    </a:cubicBezTo>
                    <a:lnTo>
                      <a:pt x="28564002" y="318517"/>
                    </a:lnTo>
                    <a:lnTo>
                      <a:pt x="28597681" y="318517"/>
                    </a:lnTo>
                    <a:lnTo>
                      <a:pt x="28597681" y="3408041"/>
                    </a:lnTo>
                    <a:lnTo>
                      <a:pt x="28564002" y="3408041"/>
                    </a:lnTo>
                    <a:lnTo>
                      <a:pt x="28597681" y="3408041"/>
                    </a:lnTo>
                    <a:cubicBezTo>
                      <a:pt x="28597681" y="3583992"/>
                      <a:pt x="28234115" y="3726557"/>
                      <a:pt x="27785848" y="3726557"/>
                    </a:cubicBezTo>
                    <a:lnTo>
                      <a:pt x="27785848" y="3713283"/>
                    </a:lnTo>
                    <a:lnTo>
                      <a:pt x="27785848" y="3726557"/>
                    </a:lnTo>
                    <a:lnTo>
                      <a:pt x="811832" y="3726557"/>
                    </a:lnTo>
                    <a:lnTo>
                      <a:pt x="811832" y="3713283"/>
                    </a:lnTo>
                    <a:lnTo>
                      <a:pt x="811832" y="3726557"/>
                    </a:lnTo>
                    <a:cubicBezTo>
                      <a:pt x="363565" y="3726557"/>
                      <a:pt x="0" y="3583992"/>
                      <a:pt x="0" y="3408041"/>
                    </a:cubicBezTo>
                    <a:lnTo>
                      <a:pt x="0" y="318517"/>
                    </a:lnTo>
                    <a:lnTo>
                      <a:pt x="33679" y="318517"/>
                    </a:lnTo>
                    <a:lnTo>
                      <a:pt x="0" y="318517"/>
                    </a:lnTo>
                    <a:moveTo>
                      <a:pt x="67358" y="318517"/>
                    </a:moveTo>
                    <a:lnTo>
                      <a:pt x="67358" y="3408041"/>
                    </a:lnTo>
                    <a:lnTo>
                      <a:pt x="33679" y="3408041"/>
                    </a:lnTo>
                    <a:lnTo>
                      <a:pt x="67358" y="3408041"/>
                    </a:lnTo>
                    <a:cubicBezTo>
                      <a:pt x="67358" y="3569257"/>
                      <a:pt x="400612" y="3700009"/>
                      <a:pt x="811832" y="3700009"/>
                    </a:cubicBezTo>
                    <a:lnTo>
                      <a:pt x="27785848" y="3700009"/>
                    </a:lnTo>
                    <a:cubicBezTo>
                      <a:pt x="28197237" y="3700009"/>
                      <a:pt x="28530321" y="3569257"/>
                      <a:pt x="28530321" y="3408041"/>
                    </a:cubicBezTo>
                    <a:lnTo>
                      <a:pt x="28530321" y="318517"/>
                    </a:lnTo>
                    <a:cubicBezTo>
                      <a:pt x="28530321" y="157300"/>
                      <a:pt x="28197070" y="26549"/>
                      <a:pt x="27785848" y="26549"/>
                    </a:cubicBezTo>
                    <a:lnTo>
                      <a:pt x="811832" y="26549"/>
                    </a:lnTo>
                    <a:lnTo>
                      <a:pt x="811832" y="13274"/>
                    </a:lnTo>
                    <a:lnTo>
                      <a:pt x="811832" y="26549"/>
                    </a:lnTo>
                    <a:cubicBezTo>
                      <a:pt x="400612" y="26549"/>
                      <a:pt x="67358" y="157300"/>
                      <a:pt x="67358" y="31851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13191522" y="2496746"/>
              <a:ext cx="4178471" cy="272950"/>
              <a:chOff x="0" y="0"/>
              <a:chExt cx="5913420" cy="38628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25400" y="25400"/>
                <a:ext cx="5862701" cy="335534"/>
              </a:xfrm>
              <a:custGeom>
                <a:avLst/>
                <a:gdLst/>
                <a:ahLst/>
                <a:cxnLst/>
                <a:rect r="r" b="b" t="t" l="l"/>
                <a:pathLst>
                  <a:path h="335534" w="5862701">
                    <a:moveTo>
                      <a:pt x="0" y="167767"/>
                    </a:moveTo>
                    <a:cubicBezTo>
                      <a:pt x="0" y="260350"/>
                      <a:pt x="85725" y="335534"/>
                      <a:pt x="191516" y="335534"/>
                    </a:cubicBezTo>
                    <a:lnTo>
                      <a:pt x="5671185" y="335534"/>
                    </a:lnTo>
                    <a:cubicBezTo>
                      <a:pt x="5776976" y="335534"/>
                      <a:pt x="5862701" y="260477"/>
                      <a:pt x="5862701" y="167767"/>
                    </a:cubicBezTo>
                    <a:cubicBezTo>
                      <a:pt x="5862701" y="75057"/>
                      <a:pt x="5776849" y="0"/>
                      <a:pt x="5671185" y="0"/>
                    </a:cubicBezTo>
                    <a:lnTo>
                      <a:pt x="191516" y="0"/>
                    </a:lnTo>
                    <a:cubicBezTo>
                      <a:pt x="85725" y="0"/>
                      <a:pt x="0" y="75057"/>
                      <a:pt x="0" y="167767"/>
                    </a:cubicBezTo>
                    <a:close/>
                  </a:path>
                </a:pathLst>
              </a:custGeom>
              <a:solidFill>
                <a:srgbClr val="FFC700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913501" cy="386334"/>
              </a:xfrm>
              <a:custGeom>
                <a:avLst/>
                <a:gdLst/>
                <a:ahLst/>
                <a:cxnLst/>
                <a:rect r="r" b="b" t="t" l="l"/>
                <a:pathLst>
                  <a:path h="386334" w="5913501">
                    <a:moveTo>
                      <a:pt x="50800" y="193167"/>
                    </a:moveTo>
                    <a:cubicBezTo>
                      <a:pt x="50800" y="268732"/>
                      <a:pt x="121920" y="335534"/>
                      <a:pt x="216916" y="335534"/>
                    </a:cubicBezTo>
                    <a:lnTo>
                      <a:pt x="216916" y="360934"/>
                    </a:lnTo>
                    <a:lnTo>
                      <a:pt x="216916" y="335534"/>
                    </a:lnTo>
                    <a:lnTo>
                      <a:pt x="5696585" y="335534"/>
                    </a:lnTo>
                    <a:cubicBezTo>
                      <a:pt x="5791581" y="335534"/>
                      <a:pt x="5862701" y="268732"/>
                      <a:pt x="5862701" y="193167"/>
                    </a:cubicBezTo>
                    <a:lnTo>
                      <a:pt x="5888101" y="193167"/>
                    </a:lnTo>
                    <a:lnTo>
                      <a:pt x="5862701" y="193167"/>
                    </a:lnTo>
                    <a:lnTo>
                      <a:pt x="5888101" y="193167"/>
                    </a:lnTo>
                    <a:lnTo>
                      <a:pt x="5862701" y="193167"/>
                    </a:lnTo>
                    <a:cubicBezTo>
                      <a:pt x="5862701" y="117602"/>
                      <a:pt x="5791581" y="50800"/>
                      <a:pt x="5696585" y="50800"/>
                    </a:cubicBezTo>
                    <a:lnTo>
                      <a:pt x="5696585" y="25400"/>
                    </a:lnTo>
                    <a:lnTo>
                      <a:pt x="5696585" y="50800"/>
                    </a:lnTo>
                    <a:lnTo>
                      <a:pt x="216916" y="50800"/>
                    </a:lnTo>
                    <a:lnTo>
                      <a:pt x="216916" y="25400"/>
                    </a:lnTo>
                    <a:lnTo>
                      <a:pt x="216916" y="50800"/>
                    </a:lnTo>
                    <a:cubicBezTo>
                      <a:pt x="121920" y="50800"/>
                      <a:pt x="50800" y="117602"/>
                      <a:pt x="50800" y="193167"/>
                    </a:cubicBezTo>
                    <a:lnTo>
                      <a:pt x="25400" y="193167"/>
                    </a:lnTo>
                    <a:lnTo>
                      <a:pt x="50800" y="193167"/>
                    </a:lnTo>
                    <a:lnTo>
                      <a:pt x="25400" y="193167"/>
                    </a:lnTo>
                    <a:lnTo>
                      <a:pt x="50800" y="193167"/>
                    </a:lnTo>
                    <a:moveTo>
                      <a:pt x="0" y="193167"/>
                    </a:moveTo>
                    <a:cubicBezTo>
                      <a:pt x="0" y="83439"/>
                      <a:pt x="100330" y="0"/>
                      <a:pt x="216916" y="0"/>
                    </a:cubicBezTo>
                    <a:lnTo>
                      <a:pt x="5696585" y="0"/>
                    </a:lnTo>
                    <a:cubicBezTo>
                      <a:pt x="5813044" y="0"/>
                      <a:pt x="5913501" y="83439"/>
                      <a:pt x="5913501" y="193167"/>
                    </a:cubicBezTo>
                    <a:cubicBezTo>
                      <a:pt x="5913501" y="302895"/>
                      <a:pt x="5813171" y="386334"/>
                      <a:pt x="5696585" y="386334"/>
                    </a:cubicBezTo>
                    <a:lnTo>
                      <a:pt x="5696585" y="360934"/>
                    </a:lnTo>
                    <a:lnTo>
                      <a:pt x="5696585" y="386334"/>
                    </a:lnTo>
                    <a:lnTo>
                      <a:pt x="216916" y="386334"/>
                    </a:lnTo>
                    <a:cubicBezTo>
                      <a:pt x="100330" y="386334"/>
                      <a:pt x="0" y="302895"/>
                      <a:pt x="0" y="19316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5400000">
              <a:off x="19599877" y="1225034"/>
              <a:ext cx="1215005" cy="208266"/>
              <a:chOff x="0" y="0"/>
              <a:chExt cx="1719490" cy="29474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7386" y="19381"/>
                <a:ext cx="1704742" cy="256019"/>
              </a:xfrm>
              <a:custGeom>
                <a:avLst/>
                <a:gdLst/>
                <a:ahLst/>
                <a:cxnLst/>
                <a:rect r="r" b="b" t="t" l="l"/>
                <a:pathLst>
                  <a:path h="256019" w="1704742">
                    <a:moveTo>
                      <a:pt x="0" y="128009"/>
                    </a:moveTo>
                    <a:cubicBezTo>
                      <a:pt x="0" y="198652"/>
                      <a:pt x="24927" y="256019"/>
                      <a:pt x="55688" y="256019"/>
                    </a:cubicBezTo>
                    <a:lnTo>
                      <a:pt x="1649053" y="256019"/>
                    </a:lnTo>
                    <a:cubicBezTo>
                      <a:pt x="1679814" y="256019"/>
                      <a:pt x="1704741" y="198749"/>
                      <a:pt x="1704741" y="128009"/>
                    </a:cubicBezTo>
                    <a:cubicBezTo>
                      <a:pt x="1704741" y="57270"/>
                      <a:pt x="1679777" y="0"/>
                      <a:pt x="1649053" y="0"/>
                    </a:cubicBezTo>
                    <a:lnTo>
                      <a:pt x="55688" y="0"/>
                    </a:lnTo>
                    <a:cubicBezTo>
                      <a:pt x="24927" y="0"/>
                      <a:pt x="0" y="57270"/>
                      <a:pt x="0" y="128009"/>
                    </a:cubicBezTo>
                    <a:close/>
                  </a:path>
                </a:pathLst>
              </a:custGeom>
              <a:solidFill>
                <a:srgbClr val="F14E1C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719570" cy="294793"/>
              </a:xfrm>
              <a:custGeom>
                <a:avLst/>
                <a:gdLst/>
                <a:ahLst/>
                <a:cxnLst/>
                <a:rect r="r" b="b" t="t" l="l"/>
                <a:pathLst>
                  <a:path h="294793" w="1719570">
                    <a:moveTo>
                      <a:pt x="14771" y="147390"/>
                    </a:moveTo>
                    <a:cubicBezTo>
                      <a:pt x="14771" y="205048"/>
                      <a:pt x="35452" y="256019"/>
                      <a:pt x="63074" y="256019"/>
                    </a:cubicBezTo>
                    <a:lnTo>
                      <a:pt x="63074" y="275400"/>
                    </a:lnTo>
                    <a:lnTo>
                      <a:pt x="63074" y="256019"/>
                    </a:lnTo>
                    <a:lnTo>
                      <a:pt x="1656439" y="256019"/>
                    </a:lnTo>
                    <a:cubicBezTo>
                      <a:pt x="1684062" y="256019"/>
                      <a:pt x="1704741" y="205048"/>
                      <a:pt x="1704741" y="147390"/>
                    </a:cubicBezTo>
                    <a:lnTo>
                      <a:pt x="1712127" y="147390"/>
                    </a:lnTo>
                    <a:lnTo>
                      <a:pt x="1704741" y="147390"/>
                    </a:lnTo>
                    <a:lnTo>
                      <a:pt x="1712127" y="147390"/>
                    </a:lnTo>
                    <a:lnTo>
                      <a:pt x="1704741" y="147390"/>
                    </a:lnTo>
                    <a:cubicBezTo>
                      <a:pt x="1704741" y="89733"/>
                      <a:pt x="1684062" y="38761"/>
                      <a:pt x="1656439" y="38761"/>
                    </a:cubicBezTo>
                    <a:lnTo>
                      <a:pt x="1656439" y="19381"/>
                    </a:lnTo>
                    <a:lnTo>
                      <a:pt x="1656439" y="38761"/>
                    </a:lnTo>
                    <a:lnTo>
                      <a:pt x="63074" y="38761"/>
                    </a:lnTo>
                    <a:lnTo>
                      <a:pt x="63074" y="19381"/>
                    </a:lnTo>
                    <a:lnTo>
                      <a:pt x="63074" y="38761"/>
                    </a:lnTo>
                    <a:cubicBezTo>
                      <a:pt x="35452" y="38761"/>
                      <a:pt x="14771" y="89733"/>
                      <a:pt x="14771" y="147390"/>
                    </a:cubicBezTo>
                    <a:lnTo>
                      <a:pt x="7386" y="147390"/>
                    </a:lnTo>
                    <a:lnTo>
                      <a:pt x="14771" y="147390"/>
                    </a:lnTo>
                    <a:lnTo>
                      <a:pt x="7386" y="147390"/>
                    </a:lnTo>
                    <a:lnTo>
                      <a:pt x="14771" y="147390"/>
                    </a:lnTo>
                    <a:moveTo>
                      <a:pt x="0" y="147390"/>
                    </a:moveTo>
                    <a:cubicBezTo>
                      <a:pt x="0" y="63666"/>
                      <a:pt x="29174" y="0"/>
                      <a:pt x="63074" y="0"/>
                    </a:cubicBezTo>
                    <a:lnTo>
                      <a:pt x="1656439" y="0"/>
                    </a:lnTo>
                    <a:cubicBezTo>
                      <a:pt x="1690302" y="0"/>
                      <a:pt x="1719570" y="63666"/>
                      <a:pt x="1719570" y="147390"/>
                    </a:cubicBezTo>
                    <a:cubicBezTo>
                      <a:pt x="1719570" y="231115"/>
                      <a:pt x="1690339" y="294793"/>
                      <a:pt x="1656439" y="294793"/>
                    </a:cubicBezTo>
                    <a:lnTo>
                      <a:pt x="1656439" y="275400"/>
                    </a:lnTo>
                    <a:lnTo>
                      <a:pt x="1656439" y="294793"/>
                    </a:lnTo>
                    <a:lnTo>
                      <a:pt x="63074" y="294793"/>
                    </a:lnTo>
                    <a:cubicBezTo>
                      <a:pt x="29174" y="294793"/>
                      <a:pt x="0" y="231115"/>
                      <a:pt x="0" y="1473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0" y="352876"/>
              <a:ext cx="19909930" cy="207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57"/>
                </a:lnSpc>
              </a:pPr>
              <a:r>
                <a:rPr lang="en-US" sz="2838">
                  <a:solidFill>
                    <a:srgbClr val="000000"/>
                  </a:solidFill>
                  <a:latin typeface="Montserrat Classic"/>
                </a:rPr>
                <a:t>A deployment diagram in the context of a Disaster Management System represents the physical </a:t>
              </a:r>
              <a:r>
                <a:rPr lang="en-US" sz="2838">
                  <a:solidFill>
                    <a:srgbClr val="000000"/>
                  </a:solidFill>
                  <a:latin typeface="Montserrat Classic"/>
                </a:rPr>
                <a:t> deployment of the software system's components across the hardware infrastructure.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387953" y="1383584"/>
            <a:ext cx="5498182" cy="1084377"/>
            <a:chOff x="0" y="0"/>
            <a:chExt cx="7330909" cy="1445836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7330909" cy="1445836"/>
              <a:chOff x="0" y="0"/>
              <a:chExt cx="1447341" cy="28545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447341" cy="285451"/>
              </a:xfrm>
              <a:custGeom>
                <a:avLst/>
                <a:gdLst/>
                <a:ahLst/>
                <a:cxnLst/>
                <a:rect r="r" b="b" t="t" l="l"/>
                <a:pathLst>
                  <a:path h="285451" w="1447341">
                    <a:moveTo>
                      <a:pt x="62073" y="0"/>
                    </a:moveTo>
                    <a:lnTo>
                      <a:pt x="1385268" y="0"/>
                    </a:lnTo>
                    <a:cubicBezTo>
                      <a:pt x="1401730" y="0"/>
                      <a:pt x="1417519" y="6540"/>
                      <a:pt x="1429160" y="18181"/>
                    </a:cubicBezTo>
                    <a:cubicBezTo>
                      <a:pt x="1440801" y="29822"/>
                      <a:pt x="1447341" y="45610"/>
                      <a:pt x="1447341" y="62073"/>
                    </a:cubicBezTo>
                    <a:lnTo>
                      <a:pt x="1447341" y="223378"/>
                    </a:lnTo>
                    <a:cubicBezTo>
                      <a:pt x="1447341" y="257660"/>
                      <a:pt x="1419550" y="285451"/>
                      <a:pt x="1385268" y="285451"/>
                    </a:cubicBezTo>
                    <a:lnTo>
                      <a:pt x="62073" y="285451"/>
                    </a:lnTo>
                    <a:cubicBezTo>
                      <a:pt x="27791" y="285451"/>
                      <a:pt x="0" y="257660"/>
                      <a:pt x="0" y="223378"/>
                    </a:cubicBezTo>
                    <a:lnTo>
                      <a:pt x="0" y="62073"/>
                    </a:lnTo>
                    <a:cubicBezTo>
                      <a:pt x="0" y="45610"/>
                      <a:pt x="6540" y="29822"/>
                      <a:pt x="18181" y="18181"/>
                    </a:cubicBezTo>
                    <a:cubicBezTo>
                      <a:pt x="29822" y="6540"/>
                      <a:pt x="45610" y="0"/>
                      <a:pt x="62073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1447341" cy="3330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306591" y="501467"/>
              <a:ext cx="6717727" cy="4810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7"/>
                </a:lnSpc>
              </a:pPr>
              <a:r>
                <a:rPr lang="en-US" sz="2601">
                  <a:solidFill>
                    <a:srgbClr val="000000"/>
                  </a:solidFill>
                  <a:latin typeface="Montserrat Classic"/>
                </a:rPr>
                <a:t>CENTRAL ARCHITECTURE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387953" y="3405533"/>
            <a:ext cx="5498182" cy="1427452"/>
            <a:chOff x="0" y="0"/>
            <a:chExt cx="7330909" cy="1903270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7330909" cy="1903270"/>
              <a:chOff x="0" y="0"/>
              <a:chExt cx="1447341" cy="375762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447341" cy="375762"/>
              </a:xfrm>
              <a:custGeom>
                <a:avLst/>
                <a:gdLst/>
                <a:ahLst/>
                <a:cxnLst/>
                <a:rect r="r" b="b" t="t" l="l"/>
                <a:pathLst>
                  <a:path h="375762" w="1447341">
                    <a:moveTo>
                      <a:pt x="62073" y="0"/>
                    </a:moveTo>
                    <a:lnTo>
                      <a:pt x="1385268" y="0"/>
                    </a:lnTo>
                    <a:cubicBezTo>
                      <a:pt x="1401730" y="0"/>
                      <a:pt x="1417519" y="6540"/>
                      <a:pt x="1429160" y="18181"/>
                    </a:cubicBezTo>
                    <a:cubicBezTo>
                      <a:pt x="1440801" y="29822"/>
                      <a:pt x="1447341" y="45610"/>
                      <a:pt x="1447341" y="62073"/>
                    </a:cubicBezTo>
                    <a:lnTo>
                      <a:pt x="1447341" y="313689"/>
                    </a:lnTo>
                    <a:cubicBezTo>
                      <a:pt x="1447341" y="330152"/>
                      <a:pt x="1440801" y="345940"/>
                      <a:pt x="1429160" y="357581"/>
                    </a:cubicBezTo>
                    <a:cubicBezTo>
                      <a:pt x="1417519" y="369222"/>
                      <a:pt x="1401730" y="375762"/>
                      <a:pt x="1385268" y="375762"/>
                    </a:cubicBezTo>
                    <a:lnTo>
                      <a:pt x="62073" y="375762"/>
                    </a:lnTo>
                    <a:cubicBezTo>
                      <a:pt x="27791" y="375762"/>
                      <a:pt x="0" y="347971"/>
                      <a:pt x="0" y="313689"/>
                    </a:cubicBezTo>
                    <a:lnTo>
                      <a:pt x="0" y="62073"/>
                    </a:lnTo>
                    <a:cubicBezTo>
                      <a:pt x="0" y="45610"/>
                      <a:pt x="6540" y="29822"/>
                      <a:pt x="18181" y="18181"/>
                    </a:cubicBezTo>
                    <a:cubicBezTo>
                      <a:pt x="29822" y="6540"/>
                      <a:pt x="45610" y="0"/>
                      <a:pt x="62073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47625"/>
                <a:ext cx="1447341" cy="42338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306591" y="501467"/>
              <a:ext cx="6717727" cy="9384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7"/>
                </a:lnSpc>
              </a:pPr>
              <a:r>
                <a:rPr lang="en-US" sz="2601">
                  <a:solidFill>
                    <a:srgbClr val="000000"/>
                  </a:solidFill>
                  <a:latin typeface="Montserrat Classic"/>
                </a:rPr>
                <a:t>COMMUNICATION WITH EXTERNAL COMPONENTS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387953" y="5770557"/>
            <a:ext cx="5498182" cy="1084377"/>
            <a:chOff x="0" y="0"/>
            <a:chExt cx="7330909" cy="1445836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7330909" cy="1445836"/>
              <a:chOff x="0" y="0"/>
              <a:chExt cx="1447341" cy="285451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447341" cy="285451"/>
              </a:xfrm>
              <a:custGeom>
                <a:avLst/>
                <a:gdLst/>
                <a:ahLst/>
                <a:cxnLst/>
                <a:rect r="r" b="b" t="t" l="l"/>
                <a:pathLst>
                  <a:path h="285451" w="1447341">
                    <a:moveTo>
                      <a:pt x="62073" y="0"/>
                    </a:moveTo>
                    <a:lnTo>
                      <a:pt x="1385268" y="0"/>
                    </a:lnTo>
                    <a:cubicBezTo>
                      <a:pt x="1401730" y="0"/>
                      <a:pt x="1417519" y="6540"/>
                      <a:pt x="1429160" y="18181"/>
                    </a:cubicBezTo>
                    <a:cubicBezTo>
                      <a:pt x="1440801" y="29822"/>
                      <a:pt x="1447341" y="45610"/>
                      <a:pt x="1447341" y="62073"/>
                    </a:cubicBezTo>
                    <a:lnTo>
                      <a:pt x="1447341" y="223378"/>
                    </a:lnTo>
                    <a:cubicBezTo>
                      <a:pt x="1447341" y="257660"/>
                      <a:pt x="1419550" y="285451"/>
                      <a:pt x="1385268" y="285451"/>
                    </a:cubicBezTo>
                    <a:lnTo>
                      <a:pt x="62073" y="285451"/>
                    </a:lnTo>
                    <a:cubicBezTo>
                      <a:pt x="27791" y="285451"/>
                      <a:pt x="0" y="257660"/>
                      <a:pt x="0" y="223378"/>
                    </a:cubicBezTo>
                    <a:lnTo>
                      <a:pt x="0" y="62073"/>
                    </a:lnTo>
                    <a:cubicBezTo>
                      <a:pt x="0" y="45610"/>
                      <a:pt x="6540" y="29822"/>
                      <a:pt x="18181" y="18181"/>
                    </a:cubicBezTo>
                    <a:cubicBezTo>
                      <a:pt x="29822" y="6540"/>
                      <a:pt x="45610" y="0"/>
                      <a:pt x="62073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47625"/>
                <a:ext cx="1447341" cy="3330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306591" y="501467"/>
              <a:ext cx="6717727" cy="4810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7"/>
                </a:lnSpc>
              </a:pPr>
              <a:r>
                <a:rPr lang="en-US" sz="2601">
                  <a:solidFill>
                    <a:srgbClr val="000000"/>
                  </a:solidFill>
                  <a:latin typeface="Montserrat Classic"/>
                </a:rPr>
                <a:t>FLOW OF INFORMATION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9258659">
            <a:off x="16171522" y="-2445551"/>
            <a:ext cx="3553416" cy="3257151"/>
            <a:chOff x="0" y="0"/>
            <a:chExt cx="6034856" cy="5531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34913" cy="5531612"/>
            </a:xfrm>
            <a:custGeom>
              <a:avLst/>
              <a:gdLst/>
              <a:ahLst/>
              <a:cxnLst/>
              <a:rect r="r" b="b" t="t" l="l"/>
              <a:pathLst>
                <a:path h="5531612" w="6034913">
                  <a:moveTo>
                    <a:pt x="1406271" y="0"/>
                  </a:moveTo>
                  <a:cubicBezTo>
                    <a:pt x="3962527" y="0"/>
                    <a:pt x="6034913" y="2072259"/>
                    <a:pt x="6034913" y="4628515"/>
                  </a:cubicBezTo>
                  <a:cubicBezTo>
                    <a:pt x="6034913" y="4788281"/>
                    <a:pt x="6026785" y="4946142"/>
                    <a:pt x="6011037" y="5101717"/>
                  </a:cubicBezTo>
                  <a:lnTo>
                    <a:pt x="5945378" y="5531612"/>
                  </a:lnTo>
                  <a:lnTo>
                    <a:pt x="0" y="5531612"/>
                  </a:lnTo>
                  <a:lnTo>
                    <a:pt x="0" y="219075"/>
                  </a:lnTo>
                  <a:lnTo>
                    <a:pt x="29972" y="208153"/>
                  </a:lnTo>
                  <a:cubicBezTo>
                    <a:pt x="464693" y="72898"/>
                    <a:pt x="926973" y="0"/>
                    <a:pt x="1406271" y="0"/>
                  </a:cubicBezTo>
                  <a:close/>
                </a:path>
              </a:pathLst>
            </a:custGeom>
            <a:solidFill>
              <a:srgbClr val="F14E1C"/>
            </a:solidFill>
          </p:spPr>
        </p:sp>
      </p:grpSp>
      <p:grpSp>
        <p:nvGrpSpPr>
          <p:cNvPr name="Group 4" id="4"/>
          <p:cNvGrpSpPr/>
          <p:nvPr/>
        </p:nvGrpSpPr>
        <p:grpSpPr>
          <a:xfrm rot="8819413">
            <a:off x="-176130" y="9291507"/>
            <a:ext cx="1489951" cy="1495877"/>
            <a:chOff x="0" y="0"/>
            <a:chExt cx="2573394" cy="25836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04724" y="-29083"/>
              <a:ext cx="2475611" cy="2754503"/>
            </a:xfrm>
            <a:custGeom>
              <a:avLst/>
              <a:gdLst/>
              <a:ahLst/>
              <a:cxnLst/>
              <a:rect r="r" b="b" t="t" l="l"/>
              <a:pathLst>
                <a:path h="2754503" w="2475611">
                  <a:moveTo>
                    <a:pt x="1020191" y="30607"/>
                  </a:moveTo>
                  <a:lnTo>
                    <a:pt x="1020191" y="52832"/>
                  </a:lnTo>
                  <a:lnTo>
                    <a:pt x="1019048" y="30607"/>
                  </a:lnTo>
                  <a:cubicBezTo>
                    <a:pt x="1641348" y="0"/>
                    <a:pt x="2195957" y="421513"/>
                    <a:pt x="2335784" y="1030859"/>
                  </a:cubicBezTo>
                  <a:lnTo>
                    <a:pt x="2314067" y="1035812"/>
                  </a:lnTo>
                  <a:lnTo>
                    <a:pt x="2335784" y="1030859"/>
                  </a:lnTo>
                  <a:cubicBezTo>
                    <a:pt x="2475611" y="1640205"/>
                    <a:pt x="2160524" y="2262759"/>
                    <a:pt x="1587754" y="2508631"/>
                  </a:cubicBezTo>
                  <a:cubicBezTo>
                    <a:pt x="1014984" y="2754503"/>
                    <a:pt x="348869" y="2553081"/>
                    <a:pt x="6731" y="2030349"/>
                  </a:cubicBezTo>
                  <a:cubicBezTo>
                    <a:pt x="0" y="2020062"/>
                    <a:pt x="2921" y="2006346"/>
                    <a:pt x="13081" y="1999615"/>
                  </a:cubicBezTo>
                  <a:lnTo>
                    <a:pt x="1069721" y="1302258"/>
                  </a:lnTo>
                  <a:lnTo>
                    <a:pt x="1081913" y="1320800"/>
                  </a:lnTo>
                  <a:lnTo>
                    <a:pt x="1059688" y="1321943"/>
                  </a:lnTo>
                  <a:lnTo>
                    <a:pt x="997966" y="53848"/>
                  </a:lnTo>
                  <a:cubicBezTo>
                    <a:pt x="997712" y="47752"/>
                    <a:pt x="999871" y="41783"/>
                    <a:pt x="1004062" y="37465"/>
                  </a:cubicBezTo>
                  <a:cubicBezTo>
                    <a:pt x="1008253" y="33147"/>
                    <a:pt x="1014095" y="30607"/>
                    <a:pt x="1020191" y="30607"/>
                  </a:cubicBezTo>
                  <a:moveTo>
                    <a:pt x="1020191" y="75057"/>
                  </a:moveTo>
                  <a:lnTo>
                    <a:pt x="1020191" y="52832"/>
                  </a:lnTo>
                  <a:lnTo>
                    <a:pt x="1042416" y="51689"/>
                  </a:lnTo>
                  <a:lnTo>
                    <a:pt x="1104265" y="1319784"/>
                  </a:lnTo>
                  <a:cubicBezTo>
                    <a:pt x="1104646" y="1327658"/>
                    <a:pt x="1100836" y="1335151"/>
                    <a:pt x="1094359" y="1339469"/>
                  </a:cubicBezTo>
                  <a:lnTo>
                    <a:pt x="37719" y="2036826"/>
                  </a:lnTo>
                  <a:lnTo>
                    <a:pt x="25527" y="2018284"/>
                  </a:lnTo>
                  <a:lnTo>
                    <a:pt x="44069" y="2006092"/>
                  </a:lnTo>
                  <a:cubicBezTo>
                    <a:pt x="374523" y="2510790"/>
                    <a:pt x="1017397" y="2705227"/>
                    <a:pt x="1570355" y="2467864"/>
                  </a:cubicBezTo>
                  <a:lnTo>
                    <a:pt x="1579118" y="2488311"/>
                  </a:lnTo>
                  <a:lnTo>
                    <a:pt x="1570355" y="2467864"/>
                  </a:lnTo>
                  <a:cubicBezTo>
                    <a:pt x="2123313" y="2230501"/>
                    <a:pt x="2427605" y="1629410"/>
                    <a:pt x="2292604" y="1040892"/>
                  </a:cubicBezTo>
                  <a:cubicBezTo>
                    <a:pt x="2157603" y="452374"/>
                    <a:pt x="1621917" y="45466"/>
                    <a:pt x="1021334" y="75057"/>
                  </a:cubicBezTo>
                  <a:lnTo>
                    <a:pt x="1020191" y="7505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11455" y="-29083"/>
              <a:ext cx="2468880" cy="2754503"/>
            </a:xfrm>
            <a:custGeom>
              <a:avLst/>
              <a:gdLst/>
              <a:ahLst/>
              <a:cxnLst/>
              <a:rect r="r" b="b" t="t" l="l"/>
              <a:pathLst>
                <a:path h="2754503" w="2468880">
                  <a:moveTo>
                    <a:pt x="1013460" y="30607"/>
                  </a:moveTo>
                  <a:lnTo>
                    <a:pt x="1013460" y="52832"/>
                  </a:lnTo>
                  <a:lnTo>
                    <a:pt x="1012317" y="30607"/>
                  </a:lnTo>
                  <a:cubicBezTo>
                    <a:pt x="1634617" y="0"/>
                    <a:pt x="2189226" y="421513"/>
                    <a:pt x="2329053" y="1030859"/>
                  </a:cubicBezTo>
                  <a:lnTo>
                    <a:pt x="2307336" y="1035812"/>
                  </a:lnTo>
                  <a:lnTo>
                    <a:pt x="2329053" y="1030859"/>
                  </a:lnTo>
                  <a:cubicBezTo>
                    <a:pt x="2468880" y="1640205"/>
                    <a:pt x="2153793" y="2262759"/>
                    <a:pt x="1581023" y="2508631"/>
                  </a:cubicBezTo>
                  <a:cubicBezTo>
                    <a:pt x="1008253" y="2754503"/>
                    <a:pt x="342138" y="2553081"/>
                    <a:pt x="0" y="2030349"/>
                  </a:cubicBezTo>
                  <a:lnTo>
                    <a:pt x="37211" y="2005965"/>
                  </a:lnTo>
                  <a:cubicBezTo>
                    <a:pt x="367665" y="2510663"/>
                    <a:pt x="1010539" y="2705100"/>
                    <a:pt x="1563497" y="2467737"/>
                  </a:cubicBezTo>
                  <a:lnTo>
                    <a:pt x="1572260" y="2488184"/>
                  </a:lnTo>
                  <a:lnTo>
                    <a:pt x="1563497" y="2467737"/>
                  </a:lnTo>
                  <a:cubicBezTo>
                    <a:pt x="2116455" y="2230374"/>
                    <a:pt x="2420747" y="1629283"/>
                    <a:pt x="2285746" y="1040765"/>
                  </a:cubicBezTo>
                  <a:cubicBezTo>
                    <a:pt x="2150745" y="452247"/>
                    <a:pt x="1615186" y="45466"/>
                    <a:pt x="1014603" y="75057"/>
                  </a:cubicBezTo>
                  <a:lnTo>
                    <a:pt x="1013460" y="7505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8819413">
            <a:off x="824284" y="9660104"/>
            <a:ext cx="501025" cy="501025"/>
            <a:chOff x="0" y="0"/>
            <a:chExt cx="267560" cy="2675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9050" y="19050"/>
              <a:ext cx="229362" cy="229362"/>
            </a:xfrm>
            <a:custGeom>
              <a:avLst/>
              <a:gdLst/>
              <a:ahLst/>
              <a:cxnLst/>
              <a:rect r="r" b="b" t="t" l="l"/>
              <a:pathLst>
                <a:path h="229362" w="229362">
                  <a:moveTo>
                    <a:pt x="0" y="114681"/>
                  </a:moveTo>
                  <a:cubicBezTo>
                    <a:pt x="0" y="51308"/>
                    <a:pt x="51308" y="0"/>
                    <a:pt x="114681" y="0"/>
                  </a:cubicBezTo>
                  <a:cubicBezTo>
                    <a:pt x="178054" y="0"/>
                    <a:pt x="229362" y="51308"/>
                    <a:pt x="229362" y="114681"/>
                  </a:cubicBezTo>
                  <a:cubicBezTo>
                    <a:pt x="229362" y="178054"/>
                    <a:pt x="178054" y="229362"/>
                    <a:pt x="114681" y="229362"/>
                  </a:cubicBezTo>
                  <a:cubicBezTo>
                    <a:pt x="51308" y="229362"/>
                    <a:pt x="0" y="178054"/>
                    <a:pt x="0" y="114681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7462" cy="267589"/>
            </a:xfrm>
            <a:custGeom>
              <a:avLst/>
              <a:gdLst/>
              <a:ahLst/>
              <a:cxnLst/>
              <a:rect r="r" b="b" t="t" l="l"/>
              <a:pathLst>
                <a:path h="267589" w="267462">
                  <a:moveTo>
                    <a:pt x="0" y="133731"/>
                  </a:moveTo>
                  <a:cubicBezTo>
                    <a:pt x="0" y="59944"/>
                    <a:pt x="59944" y="0"/>
                    <a:pt x="133731" y="0"/>
                  </a:cubicBezTo>
                  <a:lnTo>
                    <a:pt x="133731" y="19050"/>
                  </a:lnTo>
                  <a:lnTo>
                    <a:pt x="133731" y="0"/>
                  </a:lnTo>
                  <a:cubicBezTo>
                    <a:pt x="207645" y="0"/>
                    <a:pt x="267462" y="59944"/>
                    <a:pt x="267462" y="133731"/>
                  </a:cubicBezTo>
                  <a:lnTo>
                    <a:pt x="248412" y="133731"/>
                  </a:lnTo>
                  <a:lnTo>
                    <a:pt x="267462" y="133731"/>
                  </a:lnTo>
                  <a:cubicBezTo>
                    <a:pt x="267462" y="207645"/>
                    <a:pt x="207518" y="267462"/>
                    <a:pt x="133731" y="267462"/>
                  </a:cubicBezTo>
                  <a:lnTo>
                    <a:pt x="133731" y="248412"/>
                  </a:lnTo>
                  <a:lnTo>
                    <a:pt x="133731" y="267462"/>
                  </a:lnTo>
                  <a:cubicBezTo>
                    <a:pt x="59944" y="267589"/>
                    <a:pt x="0" y="207645"/>
                    <a:pt x="0" y="133731"/>
                  </a:cubicBezTo>
                  <a:lnTo>
                    <a:pt x="19050" y="133731"/>
                  </a:lnTo>
                  <a:lnTo>
                    <a:pt x="38100" y="133731"/>
                  </a:lnTo>
                  <a:lnTo>
                    <a:pt x="19050" y="133731"/>
                  </a:lnTo>
                  <a:lnTo>
                    <a:pt x="0" y="133731"/>
                  </a:lnTo>
                  <a:moveTo>
                    <a:pt x="38100" y="133731"/>
                  </a:moveTo>
                  <a:cubicBezTo>
                    <a:pt x="38100" y="144272"/>
                    <a:pt x="29591" y="152781"/>
                    <a:pt x="19050" y="152781"/>
                  </a:cubicBezTo>
                  <a:cubicBezTo>
                    <a:pt x="8509" y="152781"/>
                    <a:pt x="0" y="144272"/>
                    <a:pt x="0" y="133731"/>
                  </a:cubicBezTo>
                  <a:cubicBezTo>
                    <a:pt x="0" y="123190"/>
                    <a:pt x="8509" y="114681"/>
                    <a:pt x="19050" y="114681"/>
                  </a:cubicBezTo>
                  <a:cubicBezTo>
                    <a:pt x="29591" y="114681"/>
                    <a:pt x="38100" y="123317"/>
                    <a:pt x="38100" y="133731"/>
                  </a:cubicBezTo>
                  <a:cubicBezTo>
                    <a:pt x="38100" y="186563"/>
                    <a:pt x="80899" y="229362"/>
                    <a:pt x="133731" y="229362"/>
                  </a:cubicBezTo>
                  <a:cubicBezTo>
                    <a:pt x="186563" y="229362"/>
                    <a:pt x="229362" y="186563"/>
                    <a:pt x="229362" y="133731"/>
                  </a:cubicBezTo>
                  <a:cubicBezTo>
                    <a:pt x="229362" y="80899"/>
                    <a:pt x="186563" y="38100"/>
                    <a:pt x="133731" y="38100"/>
                  </a:cubicBezTo>
                  <a:lnTo>
                    <a:pt x="133731" y="19050"/>
                  </a:lnTo>
                  <a:lnTo>
                    <a:pt x="133731" y="38100"/>
                  </a:lnTo>
                  <a:cubicBezTo>
                    <a:pt x="80899" y="38100"/>
                    <a:pt x="38100" y="80899"/>
                    <a:pt x="38100" y="13373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16190209" y="9744649"/>
            <a:ext cx="1316120" cy="331936"/>
            <a:chOff x="0" y="0"/>
            <a:chExt cx="2235200" cy="56373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5400" y="25400"/>
              <a:ext cx="2184400" cy="512826"/>
            </a:xfrm>
            <a:custGeom>
              <a:avLst/>
              <a:gdLst/>
              <a:ahLst/>
              <a:cxnLst/>
              <a:rect r="r" b="b" t="t" l="l"/>
              <a:pathLst>
                <a:path h="512826" w="2184400">
                  <a:moveTo>
                    <a:pt x="0" y="256413"/>
                  </a:moveTo>
                  <a:cubicBezTo>
                    <a:pt x="0" y="398018"/>
                    <a:pt x="123317" y="512826"/>
                    <a:pt x="275463" y="512826"/>
                  </a:cubicBezTo>
                  <a:lnTo>
                    <a:pt x="1908937" y="512826"/>
                  </a:lnTo>
                  <a:cubicBezTo>
                    <a:pt x="2061083" y="512826"/>
                    <a:pt x="2184400" y="398018"/>
                    <a:pt x="2184400" y="256413"/>
                  </a:cubicBezTo>
                  <a:cubicBezTo>
                    <a:pt x="2184400" y="114808"/>
                    <a:pt x="2061083" y="0"/>
                    <a:pt x="1908937" y="0"/>
                  </a:cubicBezTo>
                  <a:lnTo>
                    <a:pt x="275463" y="0"/>
                  </a:lnTo>
                  <a:cubicBezTo>
                    <a:pt x="123317" y="0"/>
                    <a:pt x="0" y="114808"/>
                    <a:pt x="0" y="256413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35200" cy="563753"/>
            </a:xfrm>
            <a:custGeom>
              <a:avLst/>
              <a:gdLst/>
              <a:ahLst/>
              <a:cxnLst/>
              <a:rect r="r" b="b" t="t" l="l"/>
              <a:pathLst>
                <a:path h="563753" w="2235200">
                  <a:moveTo>
                    <a:pt x="50800" y="281813"/>
                  </a:moveTo>
                  <a:cubicBezTo>
                    <a:pt x="50800" y="407797"/>
                    <a:pt x="161036" y="512826"/>
                    <a:pt x="300863" y="512826"/>
                  </a:cubicBezTo>
                  <a:lnTo>
                    <a:pt x="300863" y="538226"/>
                  </a:lnTo>
                  <a:lnTo>
                    <a:pt x="300863" y="512826"/>
                  </a:lnTo>
                  <a:lnTo>
                    <a:pt x="1934337" y="512826"/>
                  </a:lnTo>
                  <a:cubicBezTo>
                    <a:pt x="2074164" y="512826"/>
                    <a:pt x="2184400" y="407670"/>
                    <a:pt x="2184400" y="281813"/>
                  </a:cubicBezTo>
                  <a:lnTo>
                    <a:pt x="2209800" y="281813"/>
                  </a:lnTo>
                  <a:lnTo>
                    <a:pt x="2184400" y="281813"/>
                  </a:lnTo>
                  <a:lnTo>
                    <a:pt x="2209800" y="281813"/>
                  </a:lnTo>
                  <a:lnTo>
                    <a:pt x="2184400" y="281813"/>
                  </a:lnTo>
                  <a:cubicBezTo>
                    <a:pt x="2184400" y="155956"/>
                    <a:pt x="2074164" y="50800"/>
                    <a:pt x="1934337" y="50800"/>
                  </a:cubicBezTo>
                  <a:lnTo>
                    <a:pt x="1934337" y="25400"/>
                  </a:lnTo>
                  <a:lnTo>
                    <a:pt x="1934337" y="50800"/>
                  </a:lnTo>
                  <a:lnTo>
                    <a:pt x="300863" y="50800"/>
                  </a:lnTo>
                  <a:lnTo>
                    <a:pt x="300863" y="25400"/>
                  </a:lnTo>
                  <a:lnTo>
                    <a:pt x="300863" y="50800"/>
                  </a:lnTo>
                  <a:cubicBezTo>
                    <a:pt x="161036" y="50800"/>
                    <a:pt x="50800" y="155956"/>
                    <a:pt x="50800" y="281813"/>
                  </a:cubicBezTo>
                  <a:lnTo>
                    <a:pt x="25400" y="281813"/>
                  </a:lnTo>
                  <a:lnTo>
                    <a:pt x="50800" y="281813"/>
                  </a:lnTo>
                  <a:lnTo>
                    <a:pt x="25400" y="281813"/>
                  </a:lnTo>
                  <a:lnTo>
                    <a:pt x="50800" y="281813"/>
                  </a:lnTo>
                  <a:moveTo>
                    <a:pt x="0" y="281813"/>
                  </a:moveTo>
                  <a:cubicBezTo>
                    <a:pt x="0" y="124460"/>
                    <a:pt x="136398" y="0"/>
                    <a:pt x="300863" y="0"/>
                  </a:cubicBezTo>
                  <a:lnTo>
                    <a:pt x="1934337" y="0"/>
                  </a:lnTo>
                  <a:cubicBezTo>
                    <a:pt x="2098802" y="0"/>
                    <a:pt x="2235200" y="124460"/>
                    <a:pt x="2235200" y="281813"/>
                  </a:cubicBezTo>
                  <a:cubicBezTo>
                    <a:pt x="2235200" y="439166"/>
                    <a:pt x="2098802" y="563626"/>
                    <a:pt x="1934337" y="563626"/>
                  </a:cubicBezTo>
                  <a:lnTo>
                    <a:pt x="1934337" y="538226"/>
                  </a:lnTo>
                  <a:lnTo>
                    <a:pt x="1934337" y="563626"/>
                  </a:lnTo>
                  <a:lnTo>
                    <a:pt x="300863" y="563626"/>
                  </a:lnTo>
                  <a:cubicBezTo>
                    <a:pt x="136398" y="563753"/>
                    <a:pt x="0" y="439166"/>
                    <a:pt x="0" y="28181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422243" y="2625448"/>
            <a:ext cx="15443514" cy="5036105"/>
            <a:chOff x="0" y="0"/>
            <a:chExt cx="20591353" cy="6714806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827455"/>
              <a:ext cx="20591353" cy="5705001"/>
              <a:chOff x="0" y="0"/>
              <a:chExt cx="21809931" cy="604261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25685" y="21524"/>
                <a:ext cx="21758531" cy="5999559"/>
              </a:xfrm>
              <a:custGeom>
                <a:avLst/>
                <a:gdLst/>
                <a:ahLst/>
                <a:cxnLst/>
                <a:rect r="r" b="b" t="t" l="l"/>
                <a:pathLst>
                  <a:path h="5999559" w="21758531">
                    <a:moveTo>
                      <a:pt x="0" y="494950"/>
                    </a:moveTo>
                    <a:cubicBezTo>
                      <a:pt x="0" y="221592"/>
                      <a:pt x="265713" y="0"/>
                      <a:pt x="593456" y="0"/>
                    </a:cubicBezTo>
                    <a:lnTo>
                      <a:pt x="21165076" y="0"/>
                    </a:lnTo>
                    <a:cubicBezTo>
                      <a:pt x="21492819" y="0"/>
                      <a:pt x="21758531" y="221592"/>
                      <a:pt x="21758531" y="494950"/>
                    </a:cubicBezTo>
                    <a:lnTo>
                      <a:pt x="21758531" y="5504609"/>
                    </a:lnTo>
                    <a:cubicBezTo>
                      <a:pt x="21758531" y="5777967"/>
                      <a:pt x="21492819" y="5999559"/>
                      <a:pt x="21165076" y="5999559"/>
                    </a:cubicBezTo>
                    <a:lnTo>
                      <a:pt x="593456" y="5999559"/>
                    </a:lnTo>
                    <a:cubicBezTo>
                      <a:pt x="265713" y="5999559"/>
                      <a:pt x="0" y="5777967"/>
                      <a:pt x="0" y="550460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1809901" cy="6042607"/>
              </a:xfrm>
              <a:custGeom>
                <a:avLst/>
                <a:gdLst/>
                <a:ahLst/>
                <a:cxnLst/>
                <a:rect r="r" b="b" t="t" l="l"/>
                <a:pathLst>
                  <a:path h="6042607" w="21809901">
                    <a:moveTo>
                      <a:pt x="0" y="516474"/>
                    </a:moveTo>
                    <a:cubicBezTo>
                      <a:pt x="0" y="231170"/>
                      <a:pt x="277271" y="0"/>
                      <a:pt x="619141" y="0"/>
                    </a:cubicBezTo>
                    <a:lnTo>
                      <a:pt x="21190761" y="0"/>
                    </a:lnTo>
                    <a:lnTo>
                      <a:pt x="21190761" y="21524"/>
                    </a:lnTo>
                    <a:lnTo>
                      <a:pt x="21190761" y="0"/>
                    </a:lnTo>
                    <a:cubicBezTo>
                      <a:pt x="21532630" y="0"/>
                      <a:pt x="21809901" y="231170"/>
                      <a:pt x="21809901" y="516474"/>
                    </a:cubicBezTo>
                    <a:lnTo>
                      <a:pt x="21784216" y="516474"/>
                    </a:lnTo>
                    <a:lnTo>
                      <a:pt x="21809901" y="516474"/>
                    </a:lnTo>
                    <a:lnTo>
                      <a:pt x="21809901" y="5526133"/>
                    </a:lnTo>
                    <a:lnTo>
                      <a:pt x="21784216" y="5526133"/>
                    </a:lnTo>
                    <a:lnTo>
                      <a:pt x="21809901" y="5526133"/>
                    </a:lnTo>
                    <a:cubicBezTo>
                      <a:pt x="21809901" y="5811437"/>
                      <a:pt x="21532630" y="6042607"/>
                      <a:pt x="21190761" y="6042607"/>
                    </a:cubicBezTo>
                    <a:lnTo>
                      <a:pt x="21190761" y="6021083"/>
                    </a:lnTo>
                    <a:lnTo>
                      <a:pt x="21190761" y="6042607"/>
                    </a:lnTo>
                    <a:lnTo>
                      <a:pt x="619141" y="6042607"/>
                    </a:lnTo>
                    <a:lnTo>
                      <a:pt x="619141" y="6021083"/>
                    </a:lnTo>
                    <a:lnTo>
                      <a:pt x="619141" y="6042607"/>
                    </a:lnTo>
                    <a:cubicBezTo>
                      <a:pt x="277271" y="6042607"/>
                      <a:pt x="0" y="5811437"/>
                      <a:pt x="0" y="5526133"/>
                    </a:cubicBezTo>
                    <a:lnTo>
                      <a:pt x="0" y="516474"/>
                    </a:lnTo>
                    <a:lnTo>
                      <a:pt x="25685" y="516474"/>
                    </a:lnTo>
                    <a:lnTo>
                      <a:pt x="0" y="516474"/>
                    </a:lnTo>
                    <a:moveTo>
                      <a:pt x="51370" y="516474"/>
                    </a:moveTo>
                    <a:lnTo>
                      <a:pt x="51370" y="5526133"/>
                    </a:lnTo>
                    <a:lnTo>
                      <a:pt x="25685" y="5526133"/>
                    </a:lnTo>
                    <a:lnTo>
                      <a:pt x="51370" y="5526133"/>
                    </a:lnTo>
                    <a:cubicBezTo>
                      <a:pt x="51370" y="5787544"/>
                      <a:pt x="305525" y="5999559"/>
                      <a:pt x="619141" y="5999559"/>
                    </a:cubicBezTo>
                    <a:lnTo>
                      <a:pt x="21190761" y="5999559"/>
                    </a:lnTo>
                    <a:cubicBezTo>
                      <a:pt x="21504506" y="5999559"/>
                      <a:pt x="21758531" y="5787544"/>
                      <a:pt x="21758531" y="5526133"/>
                    </a:cubicBezTo>
                    <a:lnTo>
                      <a:pt x="21758531" y="516474"/>
                    </a:lnTo>
                    <a:cubicBezTo>
                      <a:pt x="21758531" y="255062"/>
                      <a:pt x="21504377" y="43048"/>
                      <a:pt x="21190761" y="43048"/>
                    </a:cubicBezTo>
                    <a:lnTo>
                      <a:pt x="619141" y="43048"/>
                    </a:lnTo>
                    <a:lnTo>
                      <a:pt x="619141" y="21524"/>
                    </a:lnTo>
                    <a:lnTo>
                      <a:pt x="619141" y="43048"/>
                    </a:lnTo>
                    <a:cubicBezTo>
                      <a:pt x="305525" y="43048"/>
                      <a:pt x="51370" y="255062"/>
                      <a:pt x="51370" y="516474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-10800000">
              <a:off x="7305763" y="6350107"/>
              <a:ext cx="5583022" cy="364699"/>
              <a:chOff x="0" y="0"/>
              <a:chExt cx="5913420" cy="386282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25400" y="25400"/>
                <a:ext cx="5862701" cy="335534"/>
              </a:xfrm>
              <a:custGeom>
                <a:avLst/>
                <a:gdLst/>
                <a:ahLst/>
                <a:cxnLst/>
                <a:rect r="r" b="b" t="t" l="l"/>
                <a:pathLst>
                  <a:path h="335534" w="5862701">
                    <a:moveTo>
                      <a:pt x="0" y="167767"/>
                    </a:moveTo>
                    <a:cubicBezTo>
                      <a:pt x="0" y="260350"/>
                      <a:pt x="85725" y="335534"/>
                      <a:pt x="191516" y="335534"/>
                    </a:cubicBezTo>
                    <a:lnTo>
                      <a:pt x="5671185" y="335534"/>
                    </a:lnTo>
                    <a:cubicBezTo>
                      <a:pt x="5776976" y="335534"/>
                      <a:pt x="5862701" y="260477"/>
                      <a:pt x="5862701" y="167767"/>
                    </a:cubicBezTo>
                    <a:cubicBezTo>
                      <a:pt x="5862701" y="75057"/>
                      <a:pt x="5776849" y="0"/>
                      <a:pt x="5671185" y="0"/>
                    </a:cubicBezTo>
                    <a:lnTo>
                      <a:pt x="191516" y="0"/>
                    </a:lnTo>
                    <a:cubicBezTo>
                      <a:pt x="85725" y="0"/>
                      <a:pt x="0" y="75057"/>
                      <a:pt x="0" y="167767"/>
                    </a:cubicBezTo>
                    <a:close/>
                  </a:path>
                </a:pathLst>
              </a:custGeom>
              <a:solidFill>
                <a:srgbClr val="FFC700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5913501" cy="386334"/>
              </a:xfrm>
              <a:custGeom>
                <a:avLst/>
                <a:gdLst/>
                <a:ahLst/>
                <a:cxnLst/>
                <a:rect r="r" b="b" t="t" l="l"/>
                <a:pathLst>
                  <a:path h="386334" w="5913501">
                    <a:moveTo>
                      <a:pt x="50800" y="193167"/>
                    </a:moveTo>
                    <a:cubicBezTo>
                      <a:pt x="50800" y="268732"/>
                      <a:pt x="121920" y="335534"/>
                      <a:pt x="216916" y="335534"/>
                    </a:cubicBezTo>
                    <a:lnTo>
                      <a:pt x="216916" y="360934"/>
                    </a:lnTo>
                    <a:lnTo>
                      <a:pt x="216916" y="335534"/>
                    </a:lnTo>
                    <a:lnTo>
                      <a:pt x="5696585" y="335534"/>
                    </a:lnTo>
                    <a:cubicBezTo>
                      <a:pt x="5791581" y="335534"/>
                      <a:pt x="5862701" y="268732"/>
                      <a:pt x="5862701" y="193167"/>
                    </a:cubicBezTo>
                    <a:lnTo>
                      <a:pt x="5888101" y="193167"/>
                    </a:lnTo>
                    <a:lnTo>
                      <a:pt x="5862701" y="193167"/>
                    </a:lnTo>
                    <a:lnTo>
                      <a:pt x="5888101" y="193167"/>
                    </a:lnTo>
                    <a:lnTo>
                      <a:pt x="5862701" y="193167"/>
                    </a:lnTo>
                    <a:cubicBezTo>
                      <a:pt x="5862701" y="117602"/>
                      <a:pt x="5791581" y="50800"/>
                      <a:pt x="5696585" y="50800"/>
                    </a:cubicBezTo>
                    <a:lnTo>
                      <a:pt x="5696585" y="25400"/>
                    </a:lnTo>
                    <a:lnTo>
                      <a:pt x="5696585" y="50800"/>
                    </a:lnTo>
                    <a:lnTo>
                      <a:pt x="216916" y="50800"/>
                    </a:lnTo>
                    <a:lnTo>
                      <a:pt x="216916" y="25400"/>
                    </a:lnTo>
                    <a:lnTo>
                      <a:pt x="216916" y="50800"/>
                    </a:lnTo>
                    <a:cubicBezTo>
                      <a:pt x="121920" y="50800"/>
                      <a:pt x="50800" y="117602"/>
                      <a:pt x="50800" y="193167"/>
                    </a:cubicBezTo>
                    <a:lnTo>
                      <a:pt x="25400" y="193167"/>
                    </a:lnTo>
                    <a:lnTo>
                      <a:pt x="50800" y="193167"/>
                    </a:lnTo>
                    <a:lnTo>
                      <a:pt x="25400" y="193167"/>
                    </a:lnTo>
                    <a:lnTo>
                      <a:pt x="50800" y="193167"/>
                    </a:lnTo>
                    <a:moveTo>
                      <a:pt x="0" y="193167"/>
                    </a:moveTo>
                    <a:cubicBezTo>
                      <a:pt x="0" y="83439"/>
                      <a:pt x="100330" y="0"/>
                      <a:pt x="216916" y="0"/>
                    </a:cubicBezTo>
                    <a:lnTo>
                      <a:pt x="5696585" y="0"/>
                    </a:lnTo>
                    <a:cubicBezTo>
                      <a:pt x="5813044" y="0"/>
                      <a:pt x="5913501" y="83439"/>
                      <a:pt x="5913501" y="193167"/>
                    </a:cubicBezTo>
                    <a:cubicBezTo>
                      <a:pt x="5913501" y="302895"/>
                      <a:pt x="5813171" y="386334"/>
                      <a:pt x="5696585" y="386334"/>
                    </a:cubicBezTo>
                    <a:lnTo>
                      <a:pt x="5696585" y="360934"/>
                    </a:lnTo>
                    <a:lnTo>
                      <a:pt x="5696585" y="386334"/>
                    </a:lnTo>
                    <a:lnTo>
                      <a:pt x="216916" y="386334"/>
                    </a:lnTo>
                    <a:cubicBezTo>
                      <a:pt x="100330" y="386334"/>
                      <a:pt x="0" y="302895"/>
                      <a:pt x="0" y="19316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18205264" y="0"/>
              <a:ext cx="1647680" cy="1654911"/>
            </a:xfrm>
            <a:custGeom>
              <a:avLst/>
              <a:gdLst/>
              <a:ahLst/>
              <a:cxnLst/>
              <a:rect r="r" b="b" t="t" l="l"/>
              <a:pathLst>
                <a:path h="1654911" w="1647680">
                  <a:moveTo>
                    <a:pt x="0" y="0"/>
                  </a:moveTo>
                  <a:lnTo>
                    <a:pt x="1647681" y="0"/>
                  </a:lnTo>
                  <a:lnTo>
                    <a:pt x="1647681" y="1654911"/>
                  </a:lnTo>
                  <a:lnTo>
                    <a:pt x="0" y="16549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1" id="21"/>
            <p:cNvGrpSpPr/>
            <p:nvPr/>
          </p:nvGrpSpPr>
          <p:grpSpPr>
            <a:xfrm rot="0">
              <a:off x="18476353" y="274704"/>
              <a:ext cx="1105504" cy="1105504"/>
              <a:chOff x="0" y="0"/>
              <a:chExt cx="1782502" cy="1782502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782572" cy="1782572"/>
              </a:xfrm>
              <a:custGeom>
                <a:avLst/>
                <a:gdLst/>
                <a:ahLst/>
                <a:cxnLst/>
                <a:rect r="r" b="b" t="t" l="l"/>
                <a:pathLst>
                  <a:path h="1782572" w="1782572">
                    <a:moveTo>
                      <a:pt x="0" y="891286"/>
                    </a:moveTo>
                    <a:cubicBezTo>
                      <a:pt x="0" y="399034"/>
                      <a:pt x="399034" y="0"/>
                      <a:pt x="891286" y="0"/>
                    </a:cubicBezTo>
                    <a:cubicBezTo>
                      <a:pt x="1383538" y="0"/>
                      <a:pt x="1782572" y="399034"/>
                      <a:pt x="1782572" y="891286"/>
                    </a:cubicBezTo>
                    <a:cubicBezTo>
                      <a:pt x="1782572" y="1383538"/>
                      <a:pt x="1383538" y="1782572"/>
                      <a:pt x="891286" y="1782572"/>
                    </a:cubicBezTo>
                    <a:cubicBezTo>
                      <a:pt x="399034" y="1782572"/>
                      <a:pt x="0" y="1383538"/>
                      <a:pt x="0" y="891286"/>
                    </a:cubicBezTo>
                    <a:close/>
                  </a:path>
                </a:pathLst>
              </a:custGeom>
              <a:solidFill>
                <a:srgbClr val="F14E1C"/>
              </a:solidFill>
            </p:spPr>
          </p:sp>
        </p:grpSp>
        <p:sp>
          <p:nvSpPr>
            <p:cNvPr name="Freeform 23" id="23"/>
            <p:cNvSpPr/>
            <p:nvPr/>
          </p:nvSpPr>
          <p:spPr>
            <a:xfrm flipH="false" flipV="false" rot="0">
              <a:off x="18761287" y="604471"/>
              <a:ext cx="535635" cy="445970"/>
            </a:xfrm>
            <a:custGeom>
              <a:avLst/>
              <a:gdLst/>
              <a:ahLst/>
              <a:cxnLst/>
              <a:rect r="r" b="b" t="t" l="l"/>
              <a:pathLst>
                <a:path h="445970" w="535635">
                  <a:moveTo>
                    <a:pt x="0" y="0"/>
                  </a:moveTo>
                  <a:lnTo>
                    <a:pt x="535635" y="0"/>
                  </a:lnTo>
                  <a:lnTo>
                    <a:pt x="535635" y="445970"/>
                  </a:lnTo>
                  <a:lnTo>
                    <a:pt x="0" y="445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654206" y="1593860"/>
              <a:ext cx="19282940" cy="4181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812201" indent="-406101" lvl="1">
                <a:lnSpc>
                  <a:spcPts val="4062"/>
                </a:lnSpc>
                <a:buFont typeface="Arial"/>
                <a:buChar char="•"/>
              </a:pPr>
              <a:r>
                <a:rPr lang="en-US" sz="3761">
                  <a:solidFill>
                    <a:srgbClr val="000000"/>
                  </a:solidFill>
                  <a:latin typeface="Poppins"/>
                </a:rPr>
                <a:t>Comprehensive modeling and design are crucial for effective disaster management.</a:t>
              </a:r>
            </a:p>
            <a:p>
              <a:pPr algn="l" marL="812201" indent="-406101" lvl="1">
                <a:lnSpc>
                  <a:spcPts val="4062"/>
                </a:lnSpc>
                <a:buFont typeface="Arial"/>
                <a:buChar char="•"/>
              </a:pPr>
              <a:r>
                <a:rPr lang="en-US" sz="3761">
                  <a:solidFill>
                    <a:srgbClr val="000000"/>
                  </a:solidFill>
                  <a:latin typeface="Poppins"/>
                </a:rPr>
                <a:t>UML diagrams provide clear visualization and standardization.</a:t>
              </a:r>
            </a:p>
            <a:p>
              <a:pPr algn="l" marL="812201" indent="-406101" lvl="1">
                <a:lnSpc>
                  <a:spcPts val="4062"/>
                </a:lnSpc>
                <a:buFont typeface="Arial"/>
                <a:buChar char="•"/>
              </a:pPr>
              <a:r>
                <a:rPr lang="en-US" sz="3761">
                  <a:solidFill>
                    <a:srgbClr val="000000"/>
                  </a:solidFill>
                  <a:latin typeface="Poppins"/>
                </a:rPr>
                <a:t>The designed system ensures robust response strategies and efficient emergency management.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2862956" y="547844"/>
            <a:ext cx="12562088" cy="1089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77"/>
              </a:lnSpc>
              <a:spcBef>
                <a:spcPct val="0"/>
              </a:spcBef>
            </a:pPr>
            <a:r>
              <a:rPr lang="en-US" sz="7601">
                <a:solidFill>
                  <a:srgbClr val="000000"/>
                </a:solidFill>
                <a:latin typeface="Poppins Semi-Bold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DAGGag7keTQ</dc:identifier>
  <dcterms:modified xsi:type="dcterms:W3CDTF">2011-08-01T06:04:30Z</dcterms:modified>
  <cp:revision>1</cp:revision>
  <dc:title>System Modeling and Design</dc:title>
</cp:coreProperties>
</file>