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51"/>
  </p:notesMasterIdLst>
  <p:sldIdLst>
    <p:sldId id="267" r:id="rId2"/>
    <p:sldId id="279" r:id="rId3"/>
    <p:sldId id="270" r:id="rId4"/>
    <p:sldId id="300" r:id="rId5"/>
    <p:sldId id="324" r:id="rId6"/>
    <p:sldId id="325" r:id="rId7"/>
    <p:sldId id="326" r:id="rId8"/>
    <p:sldId id="327" r:id="rId9"/>
    <p:sldId id="328" r:id="rId10"/>
    <p:sldId id="329" r:id="rId11"/>
    <p:sldId id="311" r:id="rId12"/>
    <p:sldId id="330" r:id="rId13"/>
    <p:sldId id="331" r:id="rId14"/>
    <p:sldId id="332" r:id="rId15"/>
    <p:sldId id="333" r:id="rId16"/>
    <p:sldId id="334" r:id="rId17"/>
    <p:sldId id="335" r:id="rId18"/>
    <p:sldId id="337" r:id="rId19"/>
    <p:sldId id="336" r:id="rId20"/>
    <p:sldId id="338" r:id="rId21"/>
    <p:sldId id="339" r:id="rId22"/>
    <p:sldId id="340" r:id="rId23"/>
    <p:sldId id="341" r:id="rId24"/>
    <p:sldId id="356" r:id="rId25"/>
    <p:sldId id="354" r:id="rId26"/>
    <p:sldId id="357" r:id="rId27"/>
    <p:sldId id="355" r:id="rId28"/>
    <p:sldId id="358" r:id="rId29"/>
    <p:sldId id="353" r:id="rId30"/>
    <p:sldId id="342" r:id="rId31"/>
    <p:sldId id="343" r:id="rId32"/>
    <p:sldId id="344" r:id="rId33"/>
    <p:sldId id="345" r:id="rId34"/>
    <p:sldId id="302" r:id="rId35"/>
    <p:sldId id="346" r:id="rId36"/>
    <p:sldId id="347" r:id="rId37"/>
    <p:sldId id="348" r:id="rId38"/>
    <p:sldId id="349" r:id="rId39"/>
    <p:sldId id="350" r:id="rId40"/>
    <p:sldId id="351" r:id="rId41"/>
    <p:sldId id="299" r:id="rId42"/>
    <p:sldId id="385" r:id="rId43"/>
    <p:sldId id="381" r:id="rId44"/>
    <p:sldId id="382" r:id="rId45"/>
    <p:sldId id="383" r:id="rId46"/>
    <p:sldId id="384" r:id="rId47"/>
    <p:sldId id="352" r:id="rId48"/>
    <p:sldId id="275" r:id="rId49"/>
    <p:sldId id="321" r:id="rId50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52"/>
      <p:boldItalic r:id="rId53"/>
    </p:embeddedFont>
    <p:embeddedFont>
      <p:font typeface="Andalus" panose="02020603050405020304" pitchFamily="18" charset="-78"/>
      <p:regular r:id="rId54"/>
    </p:embeddedFont>
    <p:embeddedFont>
      <p:font typeface="Open Sans" panose="020B0606030504020204" pitchFamily="34" charset="0"/>
      <p:regular r:id="rId55"/>
      <p:bold r:id="rId56"/>
      <p:italic r:id="rId57"/>
      <p:boldItalic r:id="rId58"/>
    </p:embeddedFont>
    <p:embeddedFont>
      <p:font typeface="Open Sans Light" panose="020B0306030504020204" pitchFamily="34" charset="0"/>
      <p:regular r:id="rId59"/>
      <p:bold r:id="rId60"/>
      <p:italic r:id="rId61"/>
      <p:boldItalic r:id="rId62"/>
    </p:embeddedFont>
    <p:embeddedFont>
      <p:font typeface="Open Sans SemiBold" panose="020B0706030804020204" pitchFamily="34" charset="0"/>
      <p:regular r:id="rId63"/>
      <p:bold r:id="rId64"/>
      <p:italic r:id="rId65"/>
      <p:boldItalic r:id="rId66"/>
    </p:embeddedFont>
    <p:embeddedFont>
      <p:font typeface="Roboto" panose="02000000000000000000" pitchFamily="2" charset="0"/>
      <p:regular r:id="rId67"/>
      <p:bold r:id="rId68"/>
      <p:italic r:id="rId69"/>
      <p:boldItalic r:id="rId70"/>
    </p:embeddedFont>
    <p:embeddedFont>
      <p:font typeface="Roboto Condensed Light" panose="02000000000000000000" pitchFamily="2" charset="0"/>
      <p:regular r:id="rId71"/>
      <p: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2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07855-DC86-4D75-816E-9AE830AEBBD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D6F43B-EE71-47F7-9658-777A07ECC519}">
      <dgm:prSet phldrT="[Text]"/>
      <dgm:spPr/>
      <dgm:t>
        <a:bodyPr/>
        <a:lstStyle/>
        <a:p>
          <a:r>
            <a:rPr lang="en-US" dirty="0">
              <a:latin typeface="Amasis MT Pro Black" panose="02040A04050005020304" pitchFamily="18" charset="0"/>
            </a:rPr>
            <a:t>Data types</a:t>
          </a:r>
        </a:p>
      </dgm:t>
    </dgm:pt>
    <dgm:pt modelId="{CE8A27BA-0D2E-419E-B00A-FFDE388D845B}" type="parTrans" cxnId="{B1E4AC35-09E3-4172-AEEF-F3E5BEBA94A2}">
      <dgm:prSet/>
      <dgm:spPr/>
      <dgm:t>
        <a:bodyPr/>
        <a:lstStyle/>
        <a:p>
          <a:endParaRPr lang="en-US"/>
        </a:p>
      </dgm:t>
    </dgm:pt>
    <dgm:pt modelId="{46F28327-F127-4741-B64C-1BF7FDFB9BE9}" type="sibTrans" cxnId="{B1E4AC35-09E3-4172-AEEF-F3E5BEBA94A2}">
      <dgm:prSet/>
      <dgm:spPr/>
      <dgm:t>
        <a:bodyPr/>
        <a:lstStyle/>
        <a:p>
          <a:endParaRPr lang="en-US"/>
        </a:p>
      </dgm:t>
    </dgm:pt>
    <dgm:pt modelId="{015FAD15-5D87-46F0-8329-D6C270701959}">
      <dgm:prSet phldrT="[Text]"/>
      <dgm:spPr/>
      <dgm:t>
        <a:bodyPr/>
        <a:lstStyle/>
        <a:p>
          <a:r>
            <a:rPr lang="en-US" dirty="0">
              <a:latin typeface="Andalus" panose="02020603050405020304" pitchFamily="18" charset="-78"/>
              <a:cs typeface="Andalus" panose="02020603050405020304" pitchFamily="18" charset="-78"/>
            </a:rPr>
            <a:t>Integer</a:t>
          </a:r>
        </a:p>
      </dgm:t>
    </dgm:pt>
    <dgm:pt modelId="{C9368C0F-6043-47CC-8256-42F74DDBAC0F}" type="parTrans" cxnId="{2C027EF4-78F0-46E4-A260-B55EBBF9D37E}">
      <dgm:prSet/>
      <dgm:spPr/>
      <dgm:t>
        <a:bodyPr/>
        <a:lstStyle/>
        <a:p>
          <a:endParaRPr lang="en-US"/>
        </a:p>
      </dgm:t>
    </dgm:pt>
    <dgm:pt modelId="{DCF3DDE6-0151-4D54-8996-96157F1112B0}" type="sibTrans" cxnId="{2C027EF4-78F0-46E4-A260-B55EBBF9D37E}">
      <dgm:prSet/>
      <dgm:spPr/>
      <dgm:t>
        <a:bodyPr/>
        <a:lstStyle/>
        <a:p>
          <a:endParaRPr lang="en-US"/>
        </a:p>
      </dgm:t>
    </dgm:pt>
    <dgm:pt modelId="{23B81B5C-C135-4997-B522-9F0EFB85CBAC}">
      <dgm:prSet phldrT="[Text]"/>
      <dgm:spPr/>
      <dgm:t>
        <a:bodyPr/>
        <a:lstStyle/>
        <a:p>
          <a:r>
            <a:rPr lang="en-US" dirty="0">
              <a:latin typeface="Andalus" panose="02020603050405020304" pitchFamily="18" charset="-78"/>
              <a:cs typeface="Andalus" panose="02020603050405020304" pitchFamily="18" charset="-78"/>
            </a:rPr>
            <a:t>Float</a:t>
          </a:r>
        </a:p>
      </dgm:t>
    </dgm:pt>
    <dgm:pt modelId="{964F3071-E680-4D62-AFBE-70FB9475BF75}" type="parTrans" cxnId="{0314CB7A-F012-4986-89B4-AD00FED9E7DD}">
      <dgm:prSet/>
      <dgm:spPr/>
      <dgm:t>
        <a:bodyPr/>
        <a:lstStyle/>
        <a:p>
          <a:endParaRPr lang="en-US"/>
        </a:p>
      </dgm:t>
    </dgm:pt>
    <dgm:pt modelId="{48ED995E-317E-4577-8520-77F3DCB15D64}" type="sibTrans" cxnId="{0314CB7A-F012-4986-89B4-AD00FED9E7DD}">
      <dgm:prSet/>
      <dgm:spPr/>
      <dgm:t>
        <a:bodyPr/>
        <a:lstStyle/>
        <a:p>
          <a:endParaRPr lang="en-US"/>
        </a:p>
      </dgm:t>
    </dgm:pt>
    <dgm:pt modelId="{688F9E23-089A-463E-BC6D-CB62F0BFD774}">
      <dgm:prSet phldrT="[Text]"/>
      <dgm:spPr/>
      <dgm:t>
        <a:bodyPr/>
        <a:lstStyle/>
        <a:p>
          <a:r>
            <a:rPr lang="en-US" dirty="0">
              <a:latin typeface="Andalus" panose="02020603050405020304" pitchFamily="18" charset="-78"/>
              <a:cs typeface="Andalus" panose="02020603050405020304" pitchFamily="18" charset="-78"/>
            </a:rPr>
            <a:t>Bool</a:t>
          </a:r>
        </a:p>
      </dgm:t>
    </dgm:pt>
    <dgm:pt modelId="{592F13E8-A887-485F-8B4C-9A147003F987}" type="parTrans" cxnId="{DF4E4E30-8B68-4148-A578-A47A89DD093A}">
      <dgm:prSet/>
      <dgm:spPr/>
      <dgm:t>
        <a:bodyPr/>
        <a:lstStyle/>
        <a:p>
          <a:endParaRPr lang="en-US"/>
        </a:p>
      </dgm:t>
    </dgm:pt>
    <dgm:pt modelId="{C34326E5-8805-4CC1-BE00-2453297625DA}" type="sibTrans" cxnId="{DF4E4E30-8B68-4148-A578-A47A89DD093A}">
      <dgm:prSet/>
      <dgm:spPr/>
      <dgm:t>
        <a:bodyPr/>
        <a:lstStyle/>
        <a:p>
          <a:endParaRPr lang="en-US"/>
        </a:p>
      </dgm:t>
    </dgm:pt>
    <dgm:pt modelId="{7C77EA9E-E22C-4EE5-84CC-A03180C08384}">
      <dgm:prSet phldrT="[Text]"/>
      <dgm:spPr/>
      <dgm:t>
        <a:bodyPr/>
        <a:lstStyle/>
        <a:p>
          <a:r>
            <a:rPr lang="en-US" dirty="0">
              <a:latin typeface="Andalus" panose="02020603050405020304" pitchFamily="18" charset="-78"/>
              <a:cs typeface="Andalus" panose="02020603050405020304" pitchFamily="18" charset="-78"/>
            </a:rPr>
            <a:t>String</a:t>
          </a:r>
        </a:p>
      </dgm:t>
    </dgm:pt>
    <dgm:pt modelId="{09736C1C-AA3C-4103-92DA-76C658B87F08}" type="parTrans" cxnId="{842DEAFE-3EBB-473A-8280-514EB206AD74}">
      <dgm:prSet/>
      <dgm:spPr/>
      <dgm:t>
        <a:bodyPr/>
        <a:lstStyle/>
        <a:p>
          <a:endParaRPr lang="en-US"/>
        </a:p>
      </dgm:t>
    </dgm:pt>
    <dgm:pt modelId="{0E594CCB-55AC-4B53-878E-72E9AA841ED9}" type="sibTrans" cxnId="{842DEAFE-3EBB-473A-8280-514EB206AD74}">
      <dgm:prSet/>
      <dgm:spPr/>
      <dgm:t>
        <a:bodyPr/>
        <a:lstStyle/>
        <a:p>
          <a:endParaRPr lang="en-US"/>
        </a:p>
      </dgm:t>
    </dgm:pt>
    <dgm:pt modelId="{2993C82F-AEF7-4D18-96D9-C5B4AE595478}">
      <dgm:prSet/>
      <dgm:spPr/>
      <dgm:t>
        <a:bodyPr/>
        <a:lstStyle/>
        <a:p>
          <a:r>
            <a:rPr lang="en-US" dirty="0">
              <a:latin typeface="Andalus" panose="02020603050405020304" pitchFamily="18" charset="-78"/>
              <a:cs typeface="Andalus" panose="02020603050405020304" pitchFamily="18" charset="-78"/>
            </a:rPr>
            <a:t>10</a:t>
          </a:r>
        </a:p>
      </dgm:t>
    </dgm:pt>
    <dgm:pt modelId="{DE6A1356-D1CF-47C4-8F41-A9FFA0F176BC}" type="parTrans" cxnId="{F4D8CA15-6D82-49D0-87B6-CE2F17A4332E}">
      <dgm:prSet/>
      <dgm:spPr/>
      <dgm:t>
        <a:bodyPr/>
        <a:lstStyle/>
        <a:p>
          <a:endParaRPr lang="en-US"/>
        </a:p>
      </dgm:t>
    </dgm:pt>
    <dgm:pt modelId="{94CCE8E6-F767-4D77-9669-0E1D5DF922CD}" type="sibTrans" cxnId="{F4D8CA15-6D82-49D0-87B6-CE2F17A4332E}">
      <dgm:prSet/>
      <dgm:spPr/>
      <dgm:t>
        <a:bodyPr/>
        <a:lstStyle/>
        <a:p>
          <a:endParaRPr lang="en-US"/>
        </a:p>
      </dgm:t>
    </dgm:pt>
    <dgm:pt modelId="{B3B52813-384E-40AB-96EB-F513CD17A1FB}">
      <dgm:prSet/>
      <dgm:spPr/>
      <dgm:t>
        <a:bodyPr/>
        <a:lstStyle/>
        <a:p>
          <a:r>
            <a:rPr lang="en-US" dirty="0">
              <a:latin typeface="Andalus" panose="02020603050405020304" pitchFamily="18" charset="-78"/>
              <a:cs typeface="Andalus" panose="02020603050405020304" pitchFamily="18" charset="-78"/>
            </a:rPr>
            <a:t>15</a:t>
          </a:r>
        </a:p>
      </dgm:t>
    </dgm:pt>
    <dgm:pt modelId="{BE478164-516E-421F-B016-1F36D94524EF}" type="parTrans" cxnId="{C35ED2C2-2B40-4C3F-9419-6B68A2C298E8}">
      <dgm:prSet/>
      <dgm:spPr/>
      <dgm:t>
        <a:bodyPr/>
        <a:lstStyle/>
        <a:p>
          <a:endParaRPr lang="en-US"/>
        </a:p>
      </dgm:t>
    </dgm:pt>
    <dgm:pt modelId="{86EA7F38-D64B-4D12-82A7-91B13549CB7E}" type="sibTrans" cxnId="{C35ED2C2-2B40-4C3F-9419-6B68A2C298E8}">
      <dgm:prSet/>
      <dgm:spPr/>
      <dgm:t>
        <a:bodyPr/>
        <a:lstStyle/>
        <a:p>
          <a:endParaRPr lang="en-US"/>
        </a:p>
      </dgm:t>
    </dgm:pt>
    <dgm:pt modelId="{4FB7F00A-AB18-4D85-B1B4-84256BF63AE9}">
      <dgm:prSet/>
      <dgm:spPr/>
      <dgm:t>
        <a:bodyPr/>
        <a:lstStyle/>
        <a:p>
          <a:r>
            <a:rPr lang="en-US" dirty="0">
              <a:latin typeface="Andalus" panose="02020603050405020304" pitchFamily="18" charset="-78"/>
              <a:cs typeface="Andalus" panose="02020603050405020304" pitchFamily="18" charset="-78"/>
            </a:rPr>
            <a:t>2.3</a:t>
          </a:r>
        </a:p>
      </dgm:t>
    </dgm:pt>
    <dgm:pt modelId="{B207F682-FCDB-4B7A-A267-0639340CD4A4}" type="parTrans" cxnId="{25C59DAE-68E3-41BF-8399-029230DC18C6}">
      <dgm:prSet/>
      <dgm:spPr/>
      <dgm:t>
        <a:bodyPr/>
        <a:lstStyle/>
        <a:p>
          <a:endParaRPr lang="en-US"/>
        </a:p>
      </dgm:t>
    </dgm:pt>
    <dgm:pt modelId="{41BE05A0-9DB3-414F-AE25-05D1E520D819}" type="sibTrans" cxnId="{25C59DAE-68E3-41BF-8399-029230DC18C6}">
      <dgm:prSet/>
      <dgm:spPr/>
      <dgm:t>
        <a:bodyPr/>
        <a:lstStyle/>
        <a:p>
          <a:endParaRPr lang="en-US"/>
        </a:p>
      </dgm:t>
    </dgm:pt>
    <dgm:pt modelId="{B2F430CF-2896-4FA4-8E95-C375CC7527C4}">
      <dgm:prSet/>
      <dgm:spPr/>
      <dgm:t>
        <a:bodyPr/>
        <a:lstStyle/>
        <a:p>
          <a:r>
            <a:rPr lang="en-US" dirty="0">
              <a:latin typeface="Andalus" panose="02020603050405020304" pitchFamily="18" charset="-78"/>
              <a:cs typeface="Andalus" panose="02020603050405020304" pitchFamily="18" charset="-78"/>
            </a:rPr>
            <a:t>True</a:t>
          </a:r>
        </a:p>
      </dgm:t>
    </dgm:pt>
    <dgm:pt modelId="{E4DBBB24-83A1-4196-8F80-08129404722D}" type="parTrans" cxnId="{4BFC0D8F-FBA4-46CB-9C53-B95D7D73B8C0}">
      <dgm:prSet/>
      <dgm:spPr/>
      <dgm:t>
        <a:bodyPr/>
        <a:lstStyle/>
        <a:p>
          <a:endParaRPr lang="en-US"/>
        </a:p>
      </dgm:t>
    </dgm:pt>
    <dgm:pt modelId="{5DA7B5E0-4D2B-4F20-AC18-D43BD7EFD5C8}" type="sibTrans" cxnId="{4BFC0D8F-FBA4-46CB-9C53-B95D7D73B8C0}">
      <dgm:prSet/>
      <dgm:spPr/>
      <dgm:t>
        <a:bodyPr/>
        <a:lstStyle/>
        <a:p>
          <a:endParaRPr lang="en-US"/>
        </a:p>
      </dgm:t>
    </dgm:pt>
    <dgm:pt modelId="{568740FF-A114-4EE4-B694-166E97138B38}">
      <dgm:prSet/>
      <dgm:spPr/>
      <dgm:t>
        <a:bodyPr/>
        <a:lstStyle/>
        <a:p>
          <a:r>
            <a:rPr lang="en-US" dirty="0">
              <a:latin typeface="Andalus" panose="02020603050405020304" pitchFamily="18" charset="-78"/>
              <a:cs typeface="Andalus" panose="02020603050405020304" pitchFamily="18" charset="-78"/>
            </a:rPr>
            <a:t>False</a:t>
          </a:r>
        </a:p>
      </dgm:t>
    </dgm:pt>
    <dgm:pt modelId="{41BBB78F-D714-4CBC-B179-FB59244568A0}" type="parTrans" cxnId="{C81B8A27-9502-4874-8568-C84E2387F740}">
      <dgm:prSet/>
      <dgm:spPr/>
      <dgm:t>
        <a:bodyPr/>
        <a:lstStyle/>
        <a:p>
          <a:endParaRPr lang="en-US"/>
        </a:p>
      </dgm:t>
    </dgm:pt>
    <dgm:pt modelId="{8BE0D570-4DFB-45B3-A033-038EBC55DCCD}" type="sibTrans" cxnId="{C81B8A27-9502-4874-8568-C84E2387F740}">
      <dgm:prSet/>
      <dgm:spPr/>
      <dgm:t>
        <a:bodyPr/>
        <a:lstStyle/>
        <a:p>
          <a:endParaRPr lang="en-US"/>
        </a:p>
      </dgm:t>
    </dgm:pt>
    <dgm:pt modelId="{7B700AA8-D2FC-41BB-849E-60FAF8C4D2F4}">
      <dgm:prSet/>
      <dgm:spPr/>
      <dgm:t>
        <a:bodyPr/>
        <a:lstStyle/>
        <a:p>
          <a:r>
            <a:rPr lang="en-US" dirty="0">
              <a:latin typeface="Andalus" panose="02020603050405020304" pitchFamily="18" charset="-78"/>
              <a:cs typeface="Andalus" panose="02020603050405020304" pitchFamily="18" charset="-78"/>
            </a:rPr>
            <a:t>“Hello”</a:t>
          </a:r>
        </a:p>
      </dgm:t>
    </dgm:pt>
    <dgm:pt modelId="{E70AE81F-71B7-4B30-9526-39158BC21A42}" type="parTrans" cxnId="{806372BB-E457-41C5-A61C-0D57E790556F}">
      <dgm:prSet/>
      <dgm:spPr/>
      <dgm:t>
        <a:bodyPr/>
        <a:lstStyle/>
        <a:p>
          <a:endParaRPr lang="en-US"/>
        </a:p>
      </dgm:t>
    </dgm:pt>
    <dgm:pt modelId="{C2039EE9-13C5-4150-94AA-505422698802}" type="sibTrans" cxnId="{806372BB-E457-41C5-A61C-0D57E790556F}">
      <dgm:prSet/>
      <dgm:spPr/>
      <dgm:t>
        <a:bodyPr/>
        <a:lstStyle/>
        <a:p>
          <a:endParaRPr lang="en-US"/>
        </a:p>
      </dgm:t>
    </dgm:pt>
    <dgm:pt modelId="{15774604-95B3-4B29-A0BE-D86D9ABC37EC}">
      <dgm:prSet/>
      <dgm:spPr/>
      <dgm:t>
        <a:bodyPr/>
        <a:lstStyle/>
        <a:p>
          <a:r>
            <a:rPr lang="en-US" dirty="0">
              <a:latin typeface="Andalus" panose="02020603050405020304" pitchFamily="18" charset="-78"/>
              <a:cs typeface="Andalus" panose="02020603050405020304" pitchFamily="18" charset="-78"/>
            </a:rPr>
            <a:t>‘Hello’</a:t>
          </a:r>
        </a:p>
      </dgm:t>
    </dgm:pt>
    <dgm:pt modelId="{5AFB32A4-5503-44DD-958D-23F6322759A9}" type="parTrans" cxnId="{795BB669-4794-4204-A50E-024A2E8FF6B6}">
      <dgm:prSet/>
      <dgm:spPr/>
      <dgm:t>
        <a:bodyPr/>
        <a:lstStyle/>
        <a:p>
          <a:endParaRPr lang="en-US"/>
        </a:p>
      </dgm:t>
    </dgm:pt>
    <dgm:pt modelId="{6E1D6689-2BEA-4C2D-BF96-651A094281F7}" type="sibTrans" cxnId="{795BB669-4794-4204-A50E-024A2E8FF6B6}">
      <dgm:prSet/>
      <dgm:spPr/>
      <dgm:t>
        <a:bodyPr/>
        <a:lstStyle/>
        <a:p>
          <a:endParaRPr lang="en-US"/>
        </a:p>
      </dgm:t>
    </dgm:pt>
    <dgm:pt modelId="{FFB33DA0-D7F7-4C3B-966C-975853F112B7}" type="pres">
      <dgm:prSet presAssocID="{13007855-DC86-4D75-816E-9AE830AEBBD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6FD327E-3D7E-4783-A930-E54BD270FBA2}" type="pres">
      <dgm:prSet presAssocID="{B6D6F43B-EE71-47F7-9658-777A07ECC519}" presName="hierRoot1" presStyleCnt="0">
        <dgm:presLayoutVars>
          <dgm:hierBranch val="init"/>
        </dgm:presLayoutVars>
      </dgm:prSet>
      <dgm:spPr/>
    </dgm:pt>
    <dgm:pt modelId="{D6976596-E28E-43BD-85BB-9E6FD689E00B}" type="pres">
      <dgm:prSet presAssocID="{B6D6F43B-EE71-47F7-9658-777A07ECC519}" presName="rootComposite1" presStyleCnt="0"/>
      <dgm:spPr/>
    </dgm:pt>
    <dgm:pt modelId="{2A8C0B87-519B-4010-B097-983F702A931E}" type="pres">
      <dgm:prSet presAssocID="{B6D6F43B-EE71-47F7-9658-777A07ECC519}" presName="rootText1" presStyleLbl="alignAcc1" presStyleIdx="0" presStyleCnt="0">
        <dgm:presLayoutVars>
          <dgm:chPref val="3"/>
        </dgm:presLayoutVars>
      </dgm:prSet>
      <dgm:spPr/>
    </dgm:pt>
    <dgm:pt modelId="{4393B010-704F-4A25-9517-AF2D90980D9E}" type="pres">
      <dgm:prSet presAssocID="{B6D6F43B-EE71-47F7-9658-777A07ECC519}" presName="topArc1" presStyleLbl="parChTrans1D1" presStyleIdx="0" presStyleCnt="24"/>
      <dgm:spPr/>
    </dgm:pt>
    <dgm:pt modelId="{9CC87D51-7D87-43E0-AAFC-285E56BFBF7F}" type="pres">
      <dgm:prSet presAssocID="{B6D6F43B-EE71-47F7-9658-777A07ECC519}" presName="bottomArc1" presStyleLbl="parChTrans1D1" presStyleIdx="1" presStyleCnt="24"/>
      <dgm:spPr/>
    </dgm:pt>
    <dgm:pt modelId="{50BF93A5-F296-4BD0-A243-E8FC563DA3FA}" type="pres">
      <dgm:prSet presAssocID="{B6D6F43B-EE71-47F7-9658-777A07ECC519}" presName="topConnNode1" presStyleLbl="node1" presStyleIdx="0" presStyleCnt="0"/>
      <dgm:spPr/>
    </dgm:pt>
    <dgm:pt modelId="{90B2F07B-2F54-451F-88F1-2D10C9D57CB9}" type="pres">
      <dgm:prSet presAssocID="{B6D6F43B-EE71-47F7-9658-777A07ECC519}" presName="hierChild2" presStyleCnt="0"/>
      <dgm:spPr/>
    </dgm:pt>
    <dgm:pt modelId="{07E852CA-7FB1-46FF-9200-2E9D6061DAFC}" type="pres">
      <dgm:prSet presAssocID="{C9368C0F-6043-47CC-8256-42F74DDBAC0F}" presName="Name28" presStyleLbl="parChTrans1D2" presStyleIdx="0" presStyleCnt="4"/>
      <dgm:spPr/>
    </dgm:pt>
    <dgm:pt modelId="{E5D1D059-33BE-4A37-88A1-142F90A77F7A}" type="pres">
      <dgm:prSet presAssocID="{015FAD15-5D87-46F0-8329-D6C270701959}" presName="hierRoot2" presStyleCnt="0">
        <dgm:presLayoutVars>
          <dgm:hierBranch val="init"/>
        </dgm:presLayoutVars>
      </dgm:prSet>
      <dgm:spPr/>
    </dgm:pt>
    <dgm:pt modelId="{6694C6D5-F848-48F2-AA1B-3BA6D2A60795}" type="pres">
      <dgm:prSet presAssocID="{015FAD15-5D87-46F0-8329-D6C270701959}" presName="rootComposite2" presStyleCnt="0"/>
      <dgm:spPr/>
    </dgm:pt>
    <dgm:pt modelId="{3B5B46E3-B4FD-4B55-8865-14BB415141B5}" type="pres">
      <dgm:prSet presAssocID="{015FAD15-5D87-46F0-8329-D6C270701959}" presName="rootText2" presStyleLbl="alignAcc1" presStyleIdx="0" presStyleCnt="0">
        <dgm:presLayoutVars>
          <dgm:chPref val="3"/>
        </dgm:presLayoutVars>
      </dgm:prSet>
      <dgm:spPr/>
    </dgm:pt>
    <dgm:pt modelId="{535FDD1F-7CC5-4F8B-B977-3A308DBF2FF1}" type="pres">
      <dgm:prSet presAssocID="{015FAD15-5D87-46F0-8329-D6C270701959}" presName="topArc2" presStyleLbl="parChTrans1D1" presStyleIdx="2" presStyleCnt="24"/>
      <dgm:spPr/>
    </dgm:pt>
    <dgm:pt modelId="{C5C8E6A6-505B-4683-81D4-6C1BD02B3CD8}" type="pres">
      <dgm:prSet presAssocID="{015FAD15-5D87-46F0-8329-D6C270701959}" presName="bottomArc2" presStyleLbl="parChTrans1D1" presStyleIdx="3" presStyleCnt="24"/>
      <dgm:spPr/>
    </dgm:pt>
    <dgm:pt modelId="{EE63EFD0-45B6-4150-BEC9-A95A77719A45}" type="pres">
      <dgm:prSet presAssocID="{015FAD15-5D87-46F0-8329-D6C270701959}" presName="topConnNode2" presStyleLbl="node2" presStyleIdx="0" presStyleCnt="0"/>
      <dgm:spPr/>
    </dgm:pt>
    <dgm:pt modelId="{254DB414-11D8-4AC6-A3D3-30C8DE206576}" type="pres">
      <dgm:prSet presAssocID="{015FAD15-5D87-46F0-8329-D6C270701959}" presName="hierChild4" presStyleCnt="0"/>
      <dgm:spPr/>
    </dgm:pt>
    <dgm:pt modelId="{C2A47C14-4281-4227-909D-7DA6D11A6F12}" type="pres">
      <dgm:prSet presAssocID="{DE6A1356-D1CF-47C4-8F41-A9FFA0F176BC}" presName="Name28" presStyleLbl="parChTrans1D3" presStyleIdx="0" presStyleCnt="7"/>
      <dgm:spPr/>
    </dgm:pt>
    <dgm:pt modelId="{1DD84C95-CB5F-4F92-BB9B-F9CA53E20EA5}" type="pres">
      <dgm:prSet presAssocID="{2993C82F-AEF7-4D18-96D9-C5B4AE595478}" presName="hierRoot2" presStyleCnt="0">
        <dgm:presLayoutVars>
          <dgm:hierBranch val="init"/>
        </dgm:presLayoutVars>
      </dgm:prSet>
      <dgm:spPr/>
    </dgm:pt>
    <dgm:pt modelId="{662A824C-AA54-42BA-A9DA-3A74F8CEFD17}" type="pres">
      <dgm:prSet presAssocID="{2993C82F-AEF7-4D18-96D9-C5B4AE595478}" presName="rootComposite2" presStyleCnt="0"/>
      <dgm:spPr/>
    </dgm:pt>
    <dgm:pt modelId="{92EBCD39-F209-46BC-A18A-A5FE0644192D}" type="pres">
      <dgm:prSet presAssocID="{2993C82F-AEF7-4D18-96D9-C5B4AE595478}" presName="rootText2" presStyleLbl="alignAcc1" presStyleIdx="0" presStyleCnt="0">
        <dgm:presLayoutVars>
          <dgm:chPref val="3"/>
        </dgm:presLayoutVars>
      </dgm:prSet>
      <dgm:spPr/>
    </dgm:pt>
    <dgm:pt modelId="{2B9BE4C9-08A7-4AC0-96A6-D7BA1A3A58FB}" type="pres">
      <dgm:prSet presAssocID="{2993C82F-AEF7-4D18-96D9-C5B4AE595478}" presName="topArc2" presStyleLbl="parChTrans1D1" presStyleIdx="4" presStyleCnt="24"/>
      <dgm:spPr/>
    </dgm:pt>
    <dgm:pt modelId="{5B9BA9B4-B158-4F03-9E58-CE545CF3CD93}" type="pres">
      <dgm:prSet presAssocID="{2993C82F-AEF7-4D18-96D9-C5B4AE595478}" presName="bottomArc2" presStyleLbl="parChTrans1D1" presStyleIdx="5" presStyleCnt="24"/>
      <dgm:spPr/>
    </dgm:pt>
    <dgm:pt modelId="{42E5C5B3-428C-4EC2-A68B-5B2CC8A05475}" type="pres">
      <dgm:prSet presAssocID="{2993C82F-AEF7-4D18-96D9-C5B4AE595478}" presName="topConnNode2" presStyleLbl="node3" presStyleIdx="0" presStyleCnt="0"/>
      <dgm:spPr/>
    </dgm:pt>
    <dgm:pt modelId="{6C5418C6-39A5-4AC1-99D6-5171195F8885}" type="pres">
      <dgm:prSet presAssocID="{2993C82F-AEF7-4D18-96D9-C5B4AE595478}" presName="hierChild4" presStyleCnt="0"/>
      <dgm:spPr/>
    </dgm:pt>
    <dgm:pt modelId="{09BED99B-3286-419A-9DCB-DE0D4D278047}" type="pres">
      <dgm:prSet presAssocID="{2993C82F-AEF7-4D18-96D9-C5B4AE595478}" presName="hierChild5" presStyleCnt="0"/>
      <dgm:spPr/>
    </dgm:pt>
    <dgm:pt modelId="{ECF37CDB-93B0-4BD1-B002-A8C7B7950A28}" type="pres">
      <dgm:prSet presAssocID="{BE478164-516E-421F-B016-1F36D94524EF}" presName="Name28" presStyleLbl="parChTrans1D3" presStyleIdx="1" presStyleCnt="7"/>
      <dgm:spPr/>
    </dgm:pt>
    <dgm:pt modelId="{4084ED5A-28C5-4B40-B159-410E6E7E7803}" type="pres">
      <dgm:prSet presAssocID="{B3B52813-384E-40AB-96EB-F513CD17A1FB}" presName="hierRoot2" presStyleCnt="0">
        <dgm:presLayoutVars>
          <dgm:hierBranch val="init"/>
        </dgm:presLayoutVars>
      </dgm:prSet>
      <dgm:spPr/>
    </dgm:pt>
    <dgm:pt modelId="{BCF4D544-07BC-4EBE-8A15-197A82B748B6}" type="pres">
      <dgm:prSet presAssocID="{B3B52813-384E-40AB-96EB-F513CD17A1FB}" presName="rootComposite2" presStyleCnt="0"/>
      <dgm:spPr/>
    </dgm:pt>
    <dgm:pt modelId="{80986561-1C3F-4495-8471-B7A23F9B6BFE}" type="pres">
      <dgm:prSet presAssocID="{B3B52813-384E-40AB-96EB-F513CD17A1FB}" presName="rootText2" presStyleLbl="alignAcc1" presStyleIdx="0" presStyleCnt="0">
        <dgm:presLayoutVars>
          <dgm:chPref val="3"/>
        </dgm:presLayoutVars>
      </dgm:prSet>
      <dgm:spPr/>
    </dgm:pt>
    <dgm:pt modelId="{992D7E98-9533-412B-89F6-D84D5B0E08AA}" type="pres">
      <dgm:prSet presAssocID="{B3B52813-384E-40AB-96EB-F513CD17A1FB}" presName="topArc2" presStyleLbl="parChTrans1D1" presStyleIdx="6" presStyleCnt="24"/>
      <dgm:spPr/>
    </dgm:pt>
    <dgm:pt modelId="{5E1198FF-3332-41AD-BB8D-F5438ACE65C8}" type="pres">
      <dgm:prSet presAssocID="{B3B52813-384E-40AB-96EB-F513CD17A1FB}" presName="bottomArc2" presStyleLbl="parChTrans1D1" presStyleIdx="7" presStyleCnt="24"/>
      <dgm:spPr/>
    </dgm:pt>
    <dgm:pt modelId="{135B8436-49AF-47CF-AF64-47D98B24446C}" type="pres">
      <dgm:prSet presAssocID="{B3B52813-384E-40AB-96EB-F513CD17A1FB}" presName="topConnNode2" presStyleLbl="node3" presStyleIdx="0" presStyleCnt="0"/>
      <dgm:spPr/>
    </dgm:pt>
    <dgm:pt modelId="{6B640F9F-0ED8-4BBF-A7EF-3B320F24AF85}" type="pres">
      <dgm:prSet presAssocID="{B3B52813-384E-40AB-96EB-F513CD17A1FB}" presName="hierChild4" presStyleCnt="0"/>
      <dgm:spPr/>
    </dgm:pt>
    <dgm:pt modelId="{7805621B-713D-4324-A0D7-575D84582B5C}" type="pres">
      <dgm:prSet presAssocID="{B3B52813-384E-40AB-96EB-F513CD17A1FB}" presName="hierChild5" presStyleCnt="0"/>
      <dgm:spPr/>
    </dgm:pt>
    <dgm:pt modelId="{762017B5-7DA5-43C8-8F41-E6457A581955}" type="pres">
      <dgm:prSet presAssocID="{015FAD15-5D87-46F0-8329-D6C270701959}" presName="hierChild5" presStyleCnt="0"/>
      <dgm:spPr/>
    </dgm:pt>
    <dgm:pt modelId="{76AF1809-A05B-455D-9848-CCA0B944562C}" type="pres">
      <dgm:prSet presAssocID="{964F3071-E680-4D62-AFBE-70FB9475BF75}" presName="Name28" presStyleLbl="parChTrans1D2" presStyleIdx="1" presStyleCnt="4"/>
      <dgm:spPr/>
    </dgm:pt>
    <dgm:pt modelId="{A71AAAC3-7541-4627-86F1-CC8AD46CA462}" type="pres">
      <dgm:prSet presAssocID="{23B81B5C-C135-4997-B522-9F0EFB85CBAC}" presName="hierRoot2" presStyleCnt="0">
        <dgm:presLayoutVars>
          <dgm:hierBranch val="init"/>
        </dgm:presLayoutVars>
      </dgm:prSet>
      <dgm:spPr/>
    </dgm:pt>
    <dgm:pt modelId="{5D96FA2C-8C62-4A33-B934-217CCB2DC8B5}" type="pres">
      <dgm:prSet presAssocID="{23B81B5C-C135-4997-B522-9F0EFB85CBAC}" presName="rootComposite2" presStyleCnt="0"/>
      <dgm:spPr/>
    </dgm:pt>
    <dgm:pt modelId="{A2F794C5-DC36-432C-9CB6-0C79FF13B276}" type="pres">
      <dgm:prSet presAssocID="{23B81B5C-C135-4997-B522-9F0EFB85CBAC}" presName="rootText2" presStyleLbl="alignAcc1" presStyleIdx="0" presStyleCnt="0">
        <dgm:presLayoutVars>
          <dgm:chPref val="3"/>
        </dgm:presLayoutVars>
      </dgm:prSet>
      <dgm:spPr/>
    </dgm:pt>
    <dgm:pt modelId="{AAC97150-BBDB-427E-99EB-D74012BEA187}" type="pres">
      <dgm:prSet presAssocID="{23B81B5C-C135-4997-B522-9F0EFB85CBAC}" presName="topArc2" presStyleLbl="parChTrans1D1" presStyleIdx="8" presStyleCnt="24"/>
      <dgm:spPr/>
    </dgm:pt>
    <dgm:pt modelId="{96F2DD00-7334-4652-8235-54AA3B6DA01D}" type="pres">
      <dgm:prSet presAssocID="{23B81B5C-C135-4997-B522-9F0EFB85CBAC}" presName="bottomArc2" presStyleLbl="parChTrans1D1" presStyleIdx="9" presStyleCnt="24"/>
      <dgm:spPr/>
    </dgm:pt>
    <dgm:pt modelId="{D21B7494-FC3D-4A61-B3A1-BDB16A32225B}" type="pres">
      <dgm:prSet presAssocID="{23B81B5C-C135-4997-B522-9F0EFB85CBAC}" presName="topConnNode2" presStyleLbl="node2" presStyleIdx="0" presStyleCnt="0"/>
      <dgm:spPr/>
    </dgm:pt>
    <dgm:pt modelId="{163FF683-AAB2-4A28-9974-E0E5A44ECA90}" type="pres">
      <dgm:prSet presAssocID="{23B81B5C-C135-4997-B522-9F0EFB85CBAC}" presName="hierChild4" presStyleCnt="0"/>
      <dgm:spPr/>
    </dgm:pt>
    <dgm:pt modelId="{771F8016-A2FE-4ACE-A080-4FD7F3D8D61B}" type="pres">
      <dgm:prSet presAssocID="{B207F682-FCDB-4B7A-A267-0639340CD4A4}" presName="Name28" presStyleLbl="parChTrans1D3" presStyleIdx="2" presStyleCnt="7"/>
      <dgm:spPr/>
    </dgm:pt>
    <dgm:pt modelId="{EA1C9E98-0977-447F-B133-852A82683509}" type="pres">
      <dgm:prSet presAssocID="{4FB7F00A-AB18-4D85-B1B4-84256BF63AE9}" presName="hierRoot2" presStyleCnt="0">
        <dgm:presLayoutVars>
          <dgm:hierBranch val="init"/>
        </dgm:presLayoutVars>
      </dgm:prSet>
      <dgm:spPr/>
    </dgm:pt>
    <dgm:pt modelId="{6A12600C-DEB9-4DAE-B25E-CAAA5F6146DE}" type="pres">
      <dgm:prSet presAssocID="{4FB7F00A-AB18-4D85-B1B4-84256BF63AE9}" presName="rootComposite2" presStyleCnt="0"/>
      <dgm:spPr/>
    </dgm:pt>
    <dgm:pt modelId="{306A4433-C9ED-4749-A779-975BD84625A7}" type="pres">
      <dgm:prSet presAssocID="{4FB7F00A-AB18-4D85-B1B4-84256BF63AE9}" presName="rootText2" presStyleLbl="alignAcc1" presStyleIdx="0" presStyleCnt="0">
        <dgm:presLayoutVars>
          <dgm:chPref val="3"/>
        </dgm:presLayoutVars>
      </dgm:prSet>
      <dgm:spPr/>
    </dgm:pt>
    <dgm:pt modelId="{5180AFC3-1CD5-4A47-AB50-84923D553C32}" type="pres">
      <dgm:prSet presAssocID="{4FB7F00A-AB18-4D85-B1B4-84256BF63AE9}" presName="topArc2" presStyleLbl="parChTrans1D1" presStyleIdx="10" presStyleCnt="24"/>
      <dgm:spPr/>
    </dgm:pt>
    <dgm:pt modelId="{81588A71-10D5-4E35-9A6D-3531A2474EFB}" type="pres">
      <dgm:prSet presAssocID="{4FB7F00A-AB18-4D85-B1B4-84256BF63AE9}" presName="bottomArc2" presStyleLbl="parChTrans1D1" presStyleIdx="11" presStyleCnt="24"/>
      <dgm:spPr/>
    </dgm:pt>
    <dgm:pt modelId="{8BC6D2B0-30DE-422B-AADF-DF1BE001D614}" type="pres">
      <dgm:prSet presAssocID="{4FB7F00A-AB18-4D85-B1B4-84256BF63AE9}" presName="topConnNode2" presStyleLbl="node3" presStyleIdx="0" presStyleCnt="0"/>
      <dgm:spPr/>
    </dgm:pt>
    <dgm:pt modelId="{D4BB81AE-8F4A-47DD-9708-777085F98083}" type="pres">
      <dgm:prSet presAssocID="{4FB7F00A-AB18-4D85-B1B4-84256BF63AE9}" presName="hierChild4" presStyleCnt="0"/>
      <dgm:spPr/>
    </dgm:pt>
    <dgm:pt modelId="{779F5281-5C62-4741-9FE3-00314E6E0599}" type="pres">
      <dgm:prSet presAssocID="{4FB7F00A-AB18-4D85-B1B4-84256BF63AE9}" presName="hierChild5" presStyleCnt="0"/>
      <dgm:spPr/>
    </dgm:pt>
    <dgm:pt modelId="{24E969FE-0CDC-4962-8A39-EEF5AA64452E}" type="pres">
      <dgm:prSet presAssocID="{23B81B5C-C135-4997-B522-9F0EFB85CBAC}" presName="hierChild5" presStyleCnt="0"/>
      <dgm:spPr/>
    </dgm:pt>
    <dgm:pt modelId="{C8E205F4-B10D-4A71-A22A-C501D2D28E65}" type="pres">
      <dgm:prSet presAssocID="{592F13E8-A887-485F-8B4C-9A147003F987}" presName="Name28" presStyleLbl="parChTrans1D2" presStyleIdx="2" presStyleCnt="4"/>
      <dgm:spPr/>
    </dgm:pt>
    <dgm:pt modelId="{906E7B13-9273-4896-BEE0-9A12715DFC42}" type="pres">
      <dgm:prSet presAssocID="{688F9E23-089A-463E-BC6D-CB62F0BFD774}" presName="hierRoot2" presStyleCnt="0">
        <dgm:presLayoutVars>
          <dgm:hierBranch val="init"/>
        </dgm:presLayoutVars>
      </dgm:prSet>
      <dgm:spPr/>
    </dgm:pt>
    <dgm:pt modelId="{94F08D84-A6EA-4D06-9B6E-4E85044B121F}" type="pres">
      <dgm:prSet presAssocID="{688F9E23-089A-463E-BC6D-CB62F0BFD774}" presName="rootComposite2" presStyleCnt="0"/>
      <dgm:spPr/>
    </dgm:pt>
    <dgm:pt modelId="{7A3BF19F-8847-476B-9C2E-172498B33FC6}" type="pres">
      <dgm:prSet presAssocID="{688F9E23-089A-463E-BC6D-CB62F0BFD774}" presName="rootText2" presStyleLbl="alignAcc1" presStyleIdx="0" presStyleCnt="0">
        <dgm:presLayoutVars>
          <dgm:chPref val="3"/>
        </dgm:presLayoutVars>
      </dgm:prSet>
      <dgm:spPr/>
    </dgm:pt>
    <dgm:pt modelId="{F6558B24-47BD-480E-B841-DA450EA2A639}" type="pres">
      <dgm:prSet presAssocID="{688F9E23-089A-463E-BC6D-CB62F0BFD774}" presName="topArc2" presStyleLbl="parChTrans1D1" presStyleIdx="12" presStyleCnt="24"/>
      <dgm:spPr/>
    </dgm:pt>
    <dgm:pt modelId="{F97C7F6F-2DDF-4BE8-86F4-C64197BFD309}" type="pres">
      <dgm:prSet presAssocID="{688F9E23-089A-463E-BC6D-CB62F0BFD774}" presName="bottomArc2" presStyleLbl="parChTrans1D1" presStyleIdx="13" presStyleCnt="24"/>
      <dgm:spPr/>
    </dgm:pt>
    <dgm:pt modelId="{0BA807C7-DA94-4A10-BC78-6EDEDF01A5D0}" type="pres">
      <dgm:prSet presAssocID="{688F9E23-089A-463E-BC6D-CB62F0BFD774}" presName="topConnNode2" presStyleLbl="node2" presStyleIdx="0" presStyleCnt="0"/>
      <dgm:spPr/>
    </dgm:pt>
    <dgm:pt modelId="{170F38B3-801E-4E29-A650-8DE7671AD68C}" type="pres">
      <dgm:prSet presAssocID="{688F9E23-089A-463E-BC6D-CB62F0BFD774}" presName="hierChild4" presStyleCnt="0"/>
      <dgm:spPr/>
    </dgm:pt>
    <dgm:pt modelId="{7E7FF50B-2896-4505-B08B-91F6E656399B}" type="pres">
      <dgm:prSet presAssocID="{E4DBBB24-83A1-4196-8F80-08129404722D}" presName="Name28" presStyleLbl="parChTrans1D3" presStyleIdx="3" presStyleCnt="7"/>
      <dgm:spPr/>
    </dgm:pt>
    <dgm:pt modelId="{B1BC3699-7787-45FD-9566-18DFC94F21C1}" type="pres">
      <dgm:prSet presAssocID="{B2F430CF-2896-4FA4-8E95-C375CC7527C4}" presName="hierRoot2" presStyleCnt="0">
        <dgm:presLayoutVars>
          <dgm:hierBranch val="init"/>
        </dgm:presLayoutVars>
      </dgm:prSet>
      <dgm:spPr/>
    </dgm:pt>
    <dgm:pt modelId="{A6161222-660E-4766-A4EE-9770BB4CC653}" type="pres">
      <dgm:prSet presAssocID="{B2F430CF-2896-4FA4-8E95-C375CC7527C4}" presName="rootComposite2" presStyleCnt="0"/>
      <dgm:spPr/>
    </dgm:pt>
    <dgm:pt modelId="{37051D35-7928-4521-82ED-D6917EF95CBE}" type="pres">
      <dgm:prSet presAssocID="{B2F430CF-2896-4FA4-8E95-C375CC7527C4}" presName="rootText2" presStyleLbl="alignAcc1" presStyleIdx="0" presStyleCnt="0">
        <dgm:presLayoutVars>
          <dgm:chPref val="3"/>
        </dgm:presLayoutVars>
      </dgm:prSet>
      <dgm:spPr/>
    </dgm:pt>
    <dgm:pt modelId="{25752DDE-93E7-4C77-9CE3-CB7C3F2B62E3}" type="pres">
      <dgm:prSet presAssocID="{B2F430CF-2896-4FA4-8E95-C375CC7527C4}" presName="topArc2" presStyleLbl="parChTrans1D1" presStyleIdx="14" presStyleCnt="24"/>
      <dgm:spPr/>
    </dgm:pt>
    <dgm:pt modelId="{CC382A6F-4848-4581-81DD-8087BEAD8266}" type="pres">
      <dgm:prSet presAssocID="{B2F430CF-2896-4FA4-8E95-C375CC7527C4}" presName="bottomArc2" presStyleLbl="parChTrans1D1" presStyleIdx="15" presStyleCnt="24"/>
      <dgm:spPr/>
    </dgm:pt>
    <dgm:pt modelId="{1198AE9A-C2D2-4A3C-89FE-B633D2119172}" type="pres">
      <dgm:prSet presAssocID="{B2F430CF-2896-4FA4-8E95-C375CC7527C4}" presName="topConnNode2" presStyleLbl="node3" presStyleIdx="0" presStyleCnt="0"/>
      <dgm:spPr/>
    </dgm:pt>
    <dgm:pt modelId="{875ADF21-DC2F-441E-B706-0BB449CE06F6}" type="pres">
      <dgm:prSet presAssocID="{B2F430CF-2896-4FA4-8E95-C375CC7527C4}" presName="hierChild4" presStyleCnt="0"/>
      <dgm:spPr/>
    </dgm:pt>
    <dgm:pt modelId="{F4CB7A8B-FC03-4718-87A8-A3CF3B81466E}" type="pres">
      <dgm:prSet presAssocID="{B2F430CF-2896-4FA4-8E95-C375CC7527C4}" presName="hierChild5" presStyleCnt="0"/>
      <dgm:spPr/>
    </dgm:pt>
    <dgm:pt modelId="{CEE9A22B-5D6C-4631-B618-60274AD4E96E}" type="pres">
      <dgm:prSet presAssocID="{41BBB78F-D714-4CBC-B179-FB59244568A0}" presName="Name28" presStyleLbl="parChTrans1D3" presStyleIdx="4" presStyleCnt="7"/>
      <dgm:spPr/>
    </dgm:pt>
    <dgm:pt modelId="{C06517CE-2360-4AF6-A60D-C1F571C1D5FC}" type="pres">
      <dgm:prSet presAssocID="{568740FF-A114-4EE4-B694-166E97138B38}" presName="hierRoot2" presStyleCnt="0">
        <dgm:presLayoutVars>
          <dgm:hierBranch val="init"/>
        </dgm:presLayoutVars>
      </dgm:prSet>
      <dgm:spPr/>
    </dgm:pt>
    <dgm:pt modelId="{7FF7419B-F2CF-442F-BABD-4BD2D310F5E7}" type="pres">
      <dgm:prSet presAssocID="{568740FF-A114-4EE4-B694-166E97138B38}" presName="rootComposite2" presStyleCnt="0"/>
      <dgm:spPr/>
    </dgm:pt>
    <dgm:pt modelId="{70F02DCF-AFCC-4055-A22A-7129D30EE1A2}" type="pres">
      <dgm:prSet presAssocID="{568740FF-A114-4EE4-B694-166E97138B38}" presName="rootText2" presStyleLbl="alignAcc1" presStyleIdx="0" presStyleCnt="0">
        <dgm:presLayoutVars>
          <dgm:chPref val="3"/>
        </dgm:presLayoutVars>
      </dgm:prSet>
      <dgm:spPr/>
    </dgm:pt>
    <dgm:pt modelId="{7669DA7E-7D29-4962-A2CA-8F571B6F4607}" type="pres">
      <dgm:prSet presAssocID="{568740FF-A114-4EE4-B694-166E97138B38}" presName="topArc2" presStyleLbl="parChTrans1D1" presStyleIdx="16" presStyleCnt="24"/>
      <dgm:spPr/>
    </dgm:pt>
    <dgm:pt modelId="{67B5523E-B8CE-4278-BAE3-DA99B15AD8B0}" type="pres">
      <dgm:prSet presAssocID="{568740FF-A114-4EE4-B694-166E97138B38}" presName="bottomArc2" presStyleLbl="parChTrans1D1" presStyleIdx="17" presStyleCnt="24"/>
      <dgm:spPr/>
    </dgm:pt>
    <dgm:pt modelId="{8423CF3E-86AC-4FE2-8ABC-3BA6904A958E}" type="pres">
      <dgm:prSet presAssocID="{568740FF-A114-4EE4-B694-166E97138B38}" presName="topConnNode2" presStyleLbl="node3" presStyleIdx="0" presStyleCnt="0"/>
      <dgm:spPr/>
    </dgm:pt>
    <dgm:pt modelId="{A647AECC-9A74-4423-AEDD-F94D6A38E422}" type="pres">
      <dgm:prSet presAssocID="{568740FF-A114-4EE4-B694-166E97138B38}" presName="hierChild4" presStyleCnt="0"/>
      <dgm:spPr/>
    </dgm:pt>
    <dgm:pt modelId="{38858377-5439-4DAE-8A27-F53C89A1AE3C}" type="pres">
      <dgm:prSet presAssocID="{568740FF-A114-4EE4-B694-166E97138B38}" presName="hierChild5" presStyleCnt="0"/>
      <dgm:spPr/>
    </dgm:pt>
    <dgm:pt modelId="{F5FF3DD6-66F7-4209-8602-37A988061E8C}" type="pres">
      <dgm:prSet presAssocID="{688F9E23-089A-463E-BC6D-CB62F0BFD774}" presName="hierChild5" presStyleCnt="0"/>
      <dgm:spPr/>
    </dgm:pt>
    <dgm:pt modelId="{B7745B85-6F40-409A-863E-94786BE37B9D}" type="pres">
      <dgm:prSet presAssocID="{09736C1C-AA3C-4103-92DA-76C658B87F08}" presName="Name28" presStyleLbl="parChTrans1D2" presStyleIdx="3" presStyleCnt="4"/>
      <dgm:spPr/>
    </dgm:pt>
    <dgm:pt modelId="{03972CCB-2C5C-4E15-88D4-5DCAEBA70CBC}" type="pres">
      <dgm:prSet presAssocID="{7C77EA9E-E22C-4EE5-84CC-A03180C08384}" presName="hierRoot2" presStyleCnt="0">
        <dgm:presLayoutVars>
          <dgm:hierBranch val="init"/>
        </dgm:presLayoutVars>
      </dgm:prSet>
      <dgm:spPr/>
    </dgm:pt>
    <dgm:pt modelId="{FB21C660-4F10-43EC-A15F-ACA0023D9E08}" type="pres">
      <dgm:prSet presAssocID="{7C77EA9E-E22C-4EE5-84CC-A03180C08384}" presName="rootComposite2" presStyleCnt="0"/>
      <dgm:spPr/>
    </dgm:pt>
    <dgm:pt modelId="{D7AC8D9B-54E0-4F4C-A99F-D8637FED820E}" type="pres">
      <dgm:prSet presAssocID="{7C77EA9E-E22C-4EE5-84CC-A03180C08384}" presName="rootText2" presStyleLbl="alignAcc1" presStyleIdx="0" presStyleCnt="0">
        <dgm:presLayoutVars>
          <dgm:chPref val="3"/>
        </dgm:presLayoutVars>
      </dgm:prSet>
      <dgm:spPr/>
    </dgm:pt>
    <dgm:pt modelId="{0D3C8F75-3746-440B-BC57-1DB444631581}" type="pres">
      <dgm:prSet presAssocID="{7C77EA9E-E22C-4EE5-84CC-A03180C08384}" presName="topArc2" presStyleLbl="parChTrans1D1" presStyleIdx="18" presStyleCnt="24"/>
      <dgm:spPr/>
    </dgm:pt>
    <dgm:pt modelId="{FEDC985E-7FCC-4672-B5E3-040E1FE4C72D}" type="pres">
      <dgm:prSet presAssocID="{7C77EA9E-E22C-4EE5-84CC-A03180C08384}" presName="bottomArc2" presStyleLbl="parChTrans1D1" presStyleIdx="19" presStyleCnt="24"/>
      <dgm:spPr/>
    </dgm:pt>
    <dgm:pt modelId="{699C5E13-B1DA-46AF-846F-0FBA2AE50827}" type="pres">
      <dgm:prSet presAssocID="{7C77EA9E-E22C-4EE5-84CC-A03180C08384}" presName="topConnNode2" presStyleLbl="node2" presStyleIdx="0" presStyleCnt="0"/>
      <dgm:spPr/>
    </dgm:pt>
    <dgm:pt modelId="{13CBF560-6E92-4DD9-961D-93718BF65F9A}" type="pres">
      <dgm:prSet presAssocID="{7C77EA9E-E22C-4EE5-84CC-A03180C08384}" presName="hierChild4" presStyleCnt="0"/>
      <dgm:spPr/>
    </dgm:pt>
    <dgm:pt modelId="{BF6EB95B-8A81-410C-A085-1230BB249E0F}" type="pres">
      <dgm:prSet presAssocID="{E70AE81F-71B7-4B30-9526-39158BC21A42}" presName="Name28" presStyleLbl="parChTrans1D3" presStyleIdx="5" presStyleCnt="7"/>
      <dgm:spPr/>
    </dgm:pt>
    <dgm:pt modelId="{F8A152CC-52B5-4717-AC38-288952430767}" type="pres">
      <dgm:prSet presAssocID="{7B700AA8-D2FC-41BB-849E-60FAF8C4D2F4}" presName="hierRoot2" presStyleCnt="0">
        <dgm:presLayoutVars>
          <dgm:hierBranch val="init"/>
        </dgm:presLayoutVars>
      </dgm:prSet>
      <dgm:spPr/>
    </dgm:pt>
    <dgm:pt modelId="{E6C11CC3-9CA6-44EC-AE94-FAC07501CA6B}" type="pres">
      <dgm:prSet presAssocID="{7B700AA8-D2FC-41BB-849E-60FAF8C4D2F4}" presName="rootComposite2" presStyleCnt="0"/>
      <dgm:spPr/>
    </dgm:pt>
    <dgm:pt modelId="{4234E778-6840-40DD-85CA-DE238A368629}" type="pres">
      <dgm:prSet presAssocID="{7B700AA8-D2FC-41BB-849E-60FAF8C4D2F4}" presName="rootText2" presStyleLbl="alignAcc1" presStyleIdx="0" presStyleCnt="0">
        <dgm:presLayoutVars>
          <dgm:chPref val="3"/>
        </dgm:presLayoutVars>
      </dgm:prSet>
      <dgm:spPr/>
    </dgm:pt>
    <dgm:pt modelId="{B3BB03B0-431A-4AB1-A2FB-7491E7BFE512}" type="pres">
      <dgm:prSet presAssocID="{7B700AA8-D2FC-41BB-849E-60FAF8C4D2F4}" presName="topArc2" presStyleLbl="parChTrans1D1" presStyleIdx="20" presStyleCnt="24"/>
      <dgm:spPr/>
    </dgm:pt>
    <dgm:pt modelId="{E92CC372-1E02-4732-9C1B-53C512B9920A}" type="pres">
      <dgm:prSet presAssocID="{7B700AA8-D2FC-41BB-849E-60FAF8C4D2F4}" presName="bottomArc2" presStyleLbl="parChTrans1D1" presStyleIdx="21" presStyleCnt="24"/>
      <dgm:spPr/>
    </dgm:pt>
    <dgm:pt modelId="{9F9A8F75-749F-468D-B835-B29734EB5D1E}" type="pres">
      <dgm:prSet presAssocID="{7B700AA8-D2FC-41BB-849E-60FAF8C4D2F4}" presName="topConnNode2" presStyleLbl="node3" presStyleIdx="0" presStyleCnt="0"/>
      <dgm:spPr/>
    </dgm:pt>
    <dgm:pt modelId="{4D8E5DC2-634C-4868-92A6-664457C8D9A1}" type="pres">
      <dgm:prSet presAssocID="{7B700AA8-D2FC-41BB-849E-60FAF8C4D2F4}" presName="hierChild4" presStyleCnt="0"/>
      <dgm:spPr/>
    </dgm:pt>
    <dgm:pt modelId="{D1C61495-3902-4EE7-9AEF-448E082CA3F9}" type="pres">
      <dgm:prSet presAssocID="{7B700AA8-D2FC-41BB-849E-60FAF8C4D2F4}" presName="hierChild5" presStyleCnt="0"/>
      <dgm:spPr/>
    </dgm:pt>
    <dgm:pt modelId="{21FF30EF-05DD-495B-B48B-4D26A7BB271F}" type="pres">
      <dgm:prSet presAssocID="{5AFB32A4-5503-44DD-958D-23F6322759A9}" presName="Name28" presStyleLbl="parChTrans1D3" presStyleIdx="6" presStyleCnt="7"/>
      <dgm:spPr/>
    </dgm:pt>
    <dgm:pt modelId="{A0AAF51F-6BEE-44F6-BD66-5F0D66CF38A1}" type="pres">
      <dgm:prSet presAssocID="{15774604-95B3-4B29-A0BE-D86D9ABC37EC}" presName="hierRoot2" presStyleCnt="0">
        <dgm:presLayoutVars>
          <dgm:hierBranch val="init"/>
        </dgm:presLayoutVars>
      </dgm:prSet>
      <dgm:spPr/>
    </dgm:pt>
    <dgm:pt modelId="{8FB74C76-5141-4ACD-8209-D112EC33A9CD}" type="pres">
      <dgm:prSet presAssocID="{15774604-95B3-4B29-A0BE-D86D9ABC37EC}" presName="rootComposite2" presStyleCnt="0"/>
      <dgm:spPr/>
    </dgm:pt>
    <dgm:pt modelId="{C16F215F-758D-473F-9A5C-59F94D973752}" type="pres">
      <dgm:prSet presAssocID="{15774604-95B3-4B29-A0BE-D86D9ABC37EC}" presName="rootText2" presStyleLbl="alignAcc1" presStyleIdx="0" presStyleCnt="0">
        <dgm:presLayoutVars>
          <dgm:chPref val="3"/>
        </dgm:presLayoutVars>
      </dgm:prSet>
      <dgm:spPr/>
    </dgm:pt>
    <dgm:pt modelId="{3B0E6DBD-F49E-489A-A5D1-804C79A568C3}" type="pres">
      <dgm:prSet presAssocID="{15774604-95B3-4B29-A0BE-D86D9ABC37EC}" presName="topArc2" presStyleLbl="parChTrans1D1" presStyleIdx="22" presStyleCnt="24"/>
      <dgm:spPr/>
    </dgm:pt>
    <dgm:pt modelId="{01B63C77-0D97-44E0-9AD3-A37ADB9D29DA}" type="pres">
      <dgm:prSet presAssocID="{15774604-95B3-4B29-A0BE-D86D9ABC37EC}" presName="bottomArc2" presStyleLbl="parChTrans1D1" presStyleIdx="23" presStyleCnt="24"/>
      <dgm:spPr/>
    </dgm:pt>
    <dgm:pt modelId="{17AC4D9E-3588-462F-945B-A8BFE1BD0562}" type="pres">
      <dgm:prSet presAssocID="{15774604-95B3-4B29-A0BE-D86D9ABC37EC}" presName="topConnNode2" presStyleLbl="node3" presStyleIdx="0" presStyleCnt="0"/>
      <dgm:spPr/>
    </dgm:pt>
    <dgm:pt modelId="{0DF86101-C269-4632-999B-94D2A39A8B71}" type="pres">
      <dgm:prSet presAssocID="{15774604-95B3-4B29-A0BE-D86D9ABC37EC}" presName="hierChild4" presStyleCnt="0"/>
      <dgm:spPr/>
    </dgm:pt>
    <dgm:pt modelId="{7E8E5998-C73B-43A5-9FEA-5F3C58DAD8D5}" type="pres">
      <dgm:prSet presAssocID="{15774604-95B3-4B29-A0BE-D86D9ABC37EC}" presName="hierChild5" presStyleCnt="0"/>
      <dgm:spPr/>
    </dgm:pt>
    <dgm:pt modelId="{CA2AF892-D2EA-49B6-957E-4C0F62B16454}" type="pres">
      <dgm:prSet presAssocID="{7C77EA9E-E22C-4EE5-84CC-A03180C08384}" presName="hierChild5" presStyleCnt="0"/>
      <dgm:spPr/>
    </dgm:pt>
    <dgm:pt modelId="{A91780F2-DF36-474F-83B2-8061FD086205}" type="pres">
      <dgm:prSet presAssocID="{B6D6F43B-EE71-47F7-9658-777A07ECC519}" presName="hierChild3" presStyleCnt="0"/>
      <dgm:spPr/>
    </dgm:pt>
  </dgm:ptLst>
  <dgm:cxnLst>
    <dgm:cxn modelId="{B5F9B503-F3DD-4019-93A7-787ED65E3DC5}" type="presOf" srcId="{7C77EA9E-E22C-4EE5-84CC-A03180C08384}" destId="{D7AC8D9B-54E0-4F4C-A99F-D8637FED820E}" srcOrd="0" destOrd="0" presId="urn:microsoft.com/office/officeart/2008/layout/HalfCircleOrganizationChart"/>
    <dgm:cxn modelId="{5D816409-4117-47B7-9565-4C23A067BFDF}" type="presOf" srcId="{592F13E8-A887-485F-8B4C-9A147003F987}" destId="{C8E205F4-B10D-4A71-A22A-C501D2D28E65}" srcOrd="0" destOrd="0" presId="urn:microsoft.com/office/officeart/2008/layout/HalfCircleOrganizationChart"/>
    <dgm:cxn modelId="{586AA312-AD9B-4D79-B6B8-5435E3E744C8}" type="presOf" srcId="{09736C1C-AA3C-4103-92DA-76C658B87F08}" destId="{B7745B85-6F40-409A-863E-94786BE37B9D}" srcOrd="0" destOrd="0" presId="urn:microsoft.com/office/officeart/2008/layout/HalfCircleOrganizationChart"/>
    <dgm:cxn modelId="{77379015-F79A-4FA9-A298-2C8EA9DC7862}" type="presOf" srcId="{568740FF-A114-4EE4-B694-166E97138B38}" destId="{8423CF3E-86AC-4FE2-8ABC-3BA6904A958E}" srcOrd="1" destOrd="0" presId="urn:microsoft.com/office/officeart/2008/layout/HalfCircleOrganizationChart"/>
    <dgm:cxn modelId="{F4D8CA15-6D82-49D0-87B6-CE2F17A4332E}" srcId="{015FAD15-5D87-46F0-8329-D6C270701959}" destId="{2993C82F-AEF7-4D18-96D9-C5B4AE595478}" srcOrd="0" destOrd="0" parTransId="{DE6A1356-D1CF-47C4-8F41-A9FFA0F176BC}" sibTransId="{94CCE8E6-F767-4D77-9669-0E1D5DF922CD}"/>
    <dgm:cxn modelId="{FEA37F20-0EC4-44C2-908F-42319C4569A6}" type="presOf" srcId="{4FB7F00A-AB18-4D85-B1B4-84256BF63AE9}" destId="{306A4433-C9ED-4749-A779-975BD84625A7}" srcOrd="0" destOrd="0" presId="urn:microsoft.com/office/officeart/2008/layout/HalfCircleOrganizationChart"/>
    <dgm:cxn modelId="{02CAFE20-FC8A-4351-B551-042F3F8A2EBF}" type="presOf" srcId="{B207F682-FCDB-4B7A-A267-0639340CD4A4}" destId="{771F8016-A2FE-4ACE-A080-4FD7F3D8D61B}" srcOrd="0" destOrd="0" presId="urn:microsoft.com/office/officeart/2008/layout/HalfCircleOrganizationChart"/>
    <dgm:cxn modelId="{C81B8A27-9502-4874-8568-C84E2387F740}" srcId="{688F9E23-089A-463E-BC6D-CB62F0BFD774}" destId="{568740FF-A114-4EE4-B694-166E97138B38}" srcOrd="1" destOrd="0" parTransId="{41BBB78F-D714-4CBC-B179-FB59244568A0}" sibTransId="{8BE0D570-4DFB-45B3-A033-038EBC55DCCD}"/>
    <dgm:cxn modelId="{1DC6EB2E-E31A-4F8B-B51F-6961EBE23305}" type="presOf" srcId="{964F3071-E680-4D62-AFBE-70FB9475BF75}" destId="{76AF1809-A05B-455D-9848-CCA0B944562C}" srcOrd="0" destOrd="0" presId="urn:microsoft.com/office/officeart/2008/layout/HalfCircleOrganizationChart"/>
    <dgm:cxn modelId="{DF4E4E30-8B68-4148-A578-A47A89DD093A}" srcId="{B6D6F43B-EE71-47F7-9658-777A07ECC519}" destId="{688F9E23-089A-463E-BC6D-CB62F0BFD774}" srcOrd="2" destOrd="0" parTransId="{592F13E8-A887-485F-8B4C-9A147003F987}" sibTransId="{C34326E5-8805-4CC1-BE00-2453297625DA}"/>
    <dgm:cxn modelId="{D48E8A31-3DF0-4FB7-A837-6037E83D4AF2}" type="presOf" srcId="{2993C82F-AEF7-4D18-96D9-C5B4AE595478}" destId="{92EBCD39-F209-46BC-A18A-A5FE0644192D}" srcOrd="0" destOrd="0" presId="urn:microsoft.com/office/officeart/2008/layout/HalfCircleOrganizationChart"/>
    <dgm:cxn modelId="{06394432-95A6-4116-B639-FF3B391184B4}" type="presOf" srcId="{688F9E23-089A-463E-BC6D-CB62F0BFD774}" destId="{7A3BF19F-8847-476B-9C2E-172498B33FC6}" srcOrd="0" destOrd="0" presId="urn:microsoft.com/office/officeart/2008/layout/HalfCircleOrganizationChart"/>
    <dgm:cxn modelId="{58DC3E34-1F91-4FBB-8FDC-6AB957CE45C3}" type="presOf" srcId="{23B81B5C-C135-4997-B522-9F0EFB85CBAC}" destId="{A2F794C5-DC36-432C-9CB6-0C79FF13B276}" srcOrd="0" destOrd="0" presId="urn:microsoft.com/office/officeart/2008/layout/HalfCircleOrganizationChart"/>
    <dgm:cxn modelId="{B1E4AC35-09E3-4172-AEEF-F3E5BEBA94A2}" srcId="{13007855-DC86-4D75-816E-9AE830AEBBDB}" destId="{B6D6F43B-EE71-47F7-9658-777A07ECC519}" srcOrd="0" destOrd="0" parTransId="{CE8A27BA-0D2E-419E-B00A-FFDE388D845B}" sibTransId="{46F28327-F127-4741-B64C-1BF7FDFB9BE9}"/>
    <dgm:cxn modelId="{3587B463-8CAF-4A2B-9C4E-B2B8595BCE80}" type="presOf" srcId="{7B700AA8-D2FC-41BB-849E-60FAF8C4D2F4}" destId="{9F9A8F75-749F-468D-B835-B29734EB5D1E}" srcOrd="1" destOrd="0" presId="urn:microsoft.com/office/officeart/2008/layout/HalfCircleOrganizationChart"/>
    <dgm:cxn modelId="{AC1EC945-F9D4-47DD-9989-2624D52640CA}" type="presOf" srcId="{5AFB32A4-5503-44DD-958D-23F6322759A9}" destId="{21FF30EF-05DD-495B-B48B-4D26A7BB271F}" srcOrd="0" destOrd="0" presId="urn:microsoft.com/office/officeart/2008/layout/HalfCircleOrganizationChart"/>
    <dgm:cxn modelId="{BE60EB66-00F1-4B4C-893A-62CA49F76167}" type="presOf" srcId="{B2F430CF-2896-4FA4-8E95-C375CC7527C4}" destId="{1198AE9A-C2D2-4A3C-89FE-B633D2119172}" srcOrd="1" destOrd="0" presId="urn:microsoft.com/office/officeart/2008/layout/HalfCircleOrganizationChart"/>
    <dgm:cxn modelId="{63A46F49-874D-4A0F-A7F3-93BF4415F1AC}" type="presOf" srcId="{E4DBBB24-83A1-4196-8F80-08129404722D}" destId="{7E7FF50B-2896-4505-B08B-91F6E656399B}" srcOrd="0" destOrd="0" presId="urn:microsoft.com/office/officeart/2008/layout/HalfCircleOrganizationChart"/>
    <dgm:cxn modelId="{795BB669-4794-4204-A50E-024A2E8FF6B6}" srcId="{7C77EA9E-E22C-4EE5-84CC-A03180C08384}" destId="{15774604-95B3-4B29-A0BE-D86D9ABC37EC}" srcOrd="1" destOrd="0" parTransId="{5AFB32A4-5503-44DD-958D-23F6322759A9}" sibTransId="{6E1D6689-2BEA-4C2D-BF96-651A094281F7}"/>
    <dgm:cxn modelId="{B5C8A554-820A-4325-96C0-88CB2E8AAB09}" type="presOf" srcId="{568740FF-A114-4EE4-B694-166E97138B38}" destId="{70F02DCF-AFCC-4055-A22A-7129D30EE1A2}" srcOrd="0" destOrd="0" presId="urn:microsoft.com/office/officeart/2008/layout/HalfCircleOrganizationChart"/>
    <dgm:cxn modelId="{63098979-CD17-477F-B7AD-6E229F151140}" type="presOf" srcId="{015FAD15-5D87-46F0-8329-D6C270701959}" destId="{3B5B46E3-B4FD-4B55-8865-14BB415141B5}" srcOrd="0" destOrd="0" presId="urn:microsoft.com/office/officeart/2008/layout/HalfCircleOrganizationChart"/>
    <dgm:cxn modelId="{0314CB7A-F012-4986-89B4-AD00FED9E7DD}" srcId="{B6D6F43B-EE71-47F7-9658-777A07ECC519}" destId="{23B81B5C-C135-4997-B522-9F0EFB85CBAC}" srcOrd="1" destOrd="0" parTransId="{964F3071-E680-4D62-AFBE-70FB9475BF75}" sibTransId="{48ED995E-317E-4577-8520-77F3DCB15D64}"/>
    <dgm:cxn modelId="{265B967F-5396-42CC-A2B1-FE8D426D329E}" type="presOf" srcId="{7C77EA9E-E22C-4EE5-84CC-A03180C08384}" destId="{699C5E13-B1DA-46AF-846F-0FBA2AE50827}" srcOrd="1" destOrd="0" presId="urn:microsoft.com/office/officeart/2008/layout/HalfCircleOrganizationChart"/>
    <dgm:cxn modelId="{E1D2D582-9D2B-4669-AD8E-C454D90B6589}" type="presOf" srcId="{B6D6F43B-EE71-47F7-9658-777A07ECC519}" destId="{2A8C0B87-519B-4010-B097-983F702A931E}" srcOrd="0" destOrd="0" presId="urn:microsoft.com/office/officeart/2008/layout/HalfCircleOrganizationChart"/>
    <dgm:cxn modelId="{E2D27C83-21FA-45EA-B1A5-7DB1ED4E5C9A}" type="presOf" srcId="{41BBB78F-D714-4CBC-B179-FB59244568A0}" destId="{CEE9A22B-5D6C-4631-B618-60274AD4E96E}" srcOrd="0" destOrd="0" presId="urn:microsoft.com/office/officeart/2008/layout/HalfCircleOrganizationChart"/>
    <dgm:cxn modelId="{8E24FB87-77A9-44D0-9395-F4B8E0ED5142}" type="presOf" srcId="{B3B52813-384E-40AB-96EB-F513CD17A1FB}" destId="{135B8436-49AF-47CF-AF64-47D98B24446C}" srcOrd="1" destOrd="0" presId="urn:microsoft.com/office/officeart/2008/layout/HalfCircleOrganizationChart"/>
    <dgm:cxn modelId="{4BFC0D8F-FBA4-46CB-9C53-B95D7D73B8C0}" srcId="{688F9E23-089A-463E-BC6D-CB62F0BFD774}" destId="{B2F430CF-2896-4FA4-8E95-C375CC7527C4}" srcOrd="0" destOrd="0" parTransId="{E4DBBB24-83A1-4196-8F80-08129404722D}" sibTransId="{5DA7B5E0-4D2B-4F20-AC18-D43BD7EFD5C8}"/>
    <dgm:cxn modelId="{6A19A98F-49F7-4797-9C3A-29CBC3DBD943}" type="presOf" srcId="{BE478164-516E-421F-B016-1F36D94524EF}" destId="{ECF37CDB-93B0-4BD1-B002-A8C7B7950A28}" srcOrd="0" destOrd="0" presId="urn:microsoft.com/office/officeart/2008/layout/HalfCircleOrganizationChart"/>
    <dgm:cxn modelId="{C5532798-843E-4340-AB9A-AAB301BC9E5E}" type="presOf" srcId="{B2F430CF-2896-4FA4-8E95-C375CC7527C4}" destId="{37051D35-7928-4521-82ED-D6917EF95CBE}" srcOrd="0" destOrd="0" presId="urn:microsoft.com/office/officeart/2008/layout/HalfCircleOrganizationChart"/>
    <dgm:cxn modelId="{F164999B-E965-40D4-B87E-F4F6EA3A5645}" type="presOf" srcId="{B6D6F43B-EE71-47F7-9658-777A07ECC519}" destId="{50BF93A5-F296-4BD0-A243-E8FC563DA3FA}" srcOrd="1" destOrd="0" presId="urn:microsoft.com/office/officeart/2008/layout/HalfCircleOrganizationChart"/>
    <dgm:cxn modelId="{0B9E6D9E-F9A2-428D-8921-BD611592F4EB}" type="presOf" srcId="{2993C82F-AEF7-4D18-96D9-C5B4AE595478}" destId="{42E5C5B3-428C-4EC2-A68B-5B2CC8A05475}" srcOrd="1" destOrd="0" presId="urn:microsoft.com/office/officeart/2008/layout/HalfCircleOrganizationChart"/>
    <dgm:cxn modelId="{25C59DAE-68E3-41BF-8399-029230DC18C6}" srcId="{23B81B5C-C135-4997-B522-9F0EFB85CBAC}" destId="{4FB7F00A-AB18-4D85-B1B4-84256BF63AE9}" srcOrd="0" destOrd="0" parTransId="{B207F682-FCDB-4B7A-A267-0639340CD4A4}" sibTransId="{41BE05A0-9DB3-414F-AE25-05D1E520D819}"/>
    <dgm:cxn modelId="{806372BB-E457-41C5-A61C-0D57E790556F}" srcId="{7C77EA9E-E22C-4EE5-84CC-A03180C08384}" destId="{7B700AA8-D2FC-41BB-849E-60FAF8C4D2F4}" srcOrd="0" destOrd="0" parTransId="{E70AE81F-71B7-4B30-9526-39158BC21A42}" sibTransId="{C2039EE9-13C5-4150-94AA-505422698802}"/>
    <dgm:cxn modelId="{C35ED2C2-2B40-4C3F-9419-6B68A2C298E8}" srcId="{015FAD15-5D87-46F0-8329-D6C270701959}" destId="{B3B52813-384E-40AB-96EB-F513CD17A1FB}" srcOrd="1" destOrd="0" parTransId="{BE478164-516E-421F-B016-1F36D94524EF}" sibTransId="{86EA7F38-D64B-4D12-82A7-91B13549CB7E}"/>
    <dgm:cxn modelId="{5395FDC4-D786-4AD4-AFDB-DAC899C86045}" type="presOf" srcId="{4FB7F00A-AB18-4D85-B1B4-84256BF63AE9}" destId="{8BC6D2B0-30DE-422B-AADF-DF1BE001D614}" srcOrd="1" destOrd="0" presId="urn:microsoft.com/office/officeart/2008/layout/HalfCircleOrganizationChart"/>
    <dgm:cxn modelId="{B9F465C5-F076-44B4-A220-527022C30F22}" type="presOf" srcId="{C9368C0F-6043-47CC-8256-42F74DDBAC0F}" destId="{07E852CA-7FB1-46FF-9200-2E9D6061DAFC}" srcOrd="0" destOrd="0" presId="urn:microsoft.com/office/officeart/2008/layout/HalfCircleOrganizationChart"/>
    <dgm:cxn modelId="{7A4306DE-12CF-4260-AD79-4B5C929ED36F}" type="presOf" srcId="{15774604-95B3-4B29-A0BE-D86D9ABC37EC}" destId="{17AC4D9E-3588-462F-945B-A8BFE1BD0562}" srcOrd="1" destOrd="0" presId="urn:microsoft.com/office/officeart/2008/layout/HalfCircleOrganizationChart"/>
    <dgm:cxn modelId="{FCF3DADE-2C2F-4CE0-9541-EABD8826BFFF}" type="presOf" srcId="{13007855-DC86-4D75-816E-9AE830AEBBDB}" destId="{FFB33DA0-D7F7-4C3B-966C-975853F112B7}" srcOrd="0" destOrd="0" presId="urn:microsoft.com/office/officeart/2008/layout/HalfCircleOrganizationChart"/>
    <dgm:cxn modelId="{4D5C93DF-FF33-4ED8-8719-69D82B40267B}" type="presOf" srcId="{015FAD15-5D87-46F0-8329-D6C270701959}" destId="{EE63EFD0-45B6-4150-BEC9-A95A77719A45}" srcOrd="1" destOrd="0" presId="urn:microsoft.com/office/officeart/2008/layout/HalfCircleOrganizationChart"/>
    <dgm:cxn modelId="{8D28B5E0-49F1-4D8A-93A0-74667EEEB73E}" type="presOf" srcId="{B3B52813-384E-40AB-96EB-F513CD17A1FB}" destId="{80986561-1C3F-4495-8471-B7A23F9B6BFE}" srcOrd="0" destOrd="0" presId="urn:microsoft.com/office/officeart/2008/layout/HalfCircleOrganizationChart"/>
    <dgm:cxn modelId="{492003E2-8816-490D-9528-20FB69F2ED15}" type="presOf" srcId="{688F9E23-089A-463E-BC6D-CB62F0BFD774}" destId="{0BA807C7-DA94-4A10-BC78-6EDEDF01A5D0}" srcOrd="1" destOrd="0" presId="urn:microsoft.com/office/officeart/2008/layout/HalfCircleOrganizationChart"/>
    <dgm:cxn modelId="{4EAB08E4-41C7-4EE8-85F0-A036CEDFF76B}" type="presOf" srcId="{DE6A1356-D1CF-47C4-8F41-A9FFA0F176BC}" destId="{C2A47C14-4281-4227-909D-7DA6D11A6F12}" srcOrd="0" destOrd="0" presId="urn:microsoft.com/office/officeart/2008/layout/HalfCircleOrganizationChart"/>
    <dgm:cxn modelId="{17AF44EC-4CCC-4271-81B1-AD4C3B98BF1F}" type="presOf" srcId="{E70AE81F-71B7-4B30-9526-39158BC21A42}" destId="{BF6EB95B-8A81-410C-A085-1230BB249E0F}" srcOrd="0" destOrd="0" presId="urn:microsoft.com/office/officeart/2008/layout/HalfCircleOrganizationChart"/>
    <dgm:cxn modelId="{B473B7EC-C865-41BE-817E-B8787929494B}" type="presOf" srcId="{23B81B5C-C135-4997-B522-9F0EFB85CBAC}" destId="{D21B7494-FC3D-4A61-B3A1-BDB16A32225B}" srcOrd="1" destOrd="0" presId="urn:microsoft.com/office/officeart/2008/layout/HalfCircleOrganizationChart"/>
    <dgm:cxn modelId="{95328EEE-05D7-4E95-ADA3-C4CC1FBED610}" type="presOf" srcId="{7B700AA8-D2FC-41BB-849E-60FAF8C4D2F4}" destId="{4234E778-6840-40DD-85CA-DE238A368629}" srcOrd="0" destOrd="0" presId="urn:microsoft.com/office/officeart/2008/layout/HalfCircleOrganizationChart"/>
    <dgm:cxn modelId="{2C027EF4-78F0-46E4-A260-B55EBBF9D37E}" srcId="{B6D6F43B-EE71-47F7-9658-777A07ECC519}" destId="{015FAD15-5D87-46F0-8329-D6C270701959}" srcOrd="0" destOrd="0" parTransId="{C9368C0F-6043-47CC-8256-42F74DDBAC0F}" sibTransId="{DCF3DDE6-0151-4D54-8996-96157F1112B0}"/>
    <dgm:cxn modelId="{2218E7FB-97DB-48B1-8885-72BB661E42F2}" type="presOf" srcId="{15774604-95B3-4B29-A0BE-D86D9ABC37EC}" destId="{C16F215F-758D-473F-9A5C-59F94D973752}" srcOrd="0" destOrd="0" presId="urn:microsoft.com/office/officeart/2008/layout/HalfCircleOrganizationChart"/>
    <dgm:cxn modelId="{842DEAFE-3EBB-473A-8280-514EB206AD74}" srcId="{B6D6F43B-EE71-47F7-9658-777A07ECC519}" destId="{7C77EA9E-E22C-4EE5-84CC-A03180C08384}" srcOrd="3" destOrd="0" parTransId="{09736C1C-AA3C-4103-92DA-76C658B87F08}" sibTransId="{0E594CCB-55AC-4B53-878E-72E9AA841ED9}"/>
    <dgm:cxn modelId="{1428C98B-8CD9-4321-AA4A-30516F8934CE}" type="presParOf" srcId="{FFB33DA0-D7F7-4C3B-966C-975853F112B7}" destId="{06FD327E-3D7E-4783-A930-E54BD270FBA2}" srcOrd="0" destOrd="0" presId="urn:microsoft.com/office/officeart/2008/layout/HalfCircleOrganizationChart"/>
    <dgm:cxn modelId="{F009D5DB-A041-4B61-9922-279D0C59AAAF}" type="presParOf" srcId="{06FD327E-3D7E-4783-A930-E54BD270FBA2}" destId="{D6976596-E28E-43BD-85BB-9E6FD689E00B}" srcOrd="0" destOrd="0" presId="urn:microsoft.com/office/officeart/2008/layout/HalfCircleOrganizationChart"/>
    <dgm:cxn modelId="{4A021CD0-E4F4-4CC2-9FF9-5B7A4C3D14EC}" type="presParOf" srcId="{D6976596-E28E-43BD-85BB-9E6FD689E00B}" destId="{2A8C0B87-519B-4010-B097-983F702A931E}" srcOrd="0" destOrd="0" presId="urn:microsoft.com/office/officeart/2008/layout/HalfCircleOrganizationChart"/>
    <dgm:cxn modelId="{CFD95479-A601-4251-B20E-E7103928138F}" type="presParOf" srcId="{D6976596-E28E-43BD-85BB-9E6FD689E00B}" destId="{4393B010-704F-4A25-9517-AF2D90980D9E}" srcOrd="1" destOrd="0" presId="urn:microsoft.com/office/officeart/2008/layout/HalfCircleOrganizationChart"/>
    <dgm:cxn modelId="{F0115E06-0625-4A07-BC9A-6FDE99F7C81B}" type="presParOf" srcId="{D6976596-E28E-43BD-85BB-9E6FD689E00B}" destId="{9CC87D51-7D87-43E0-AAFC-285E56BFBF7F}" srcOrd="2" destOrd="0" presId="urn:microsoft.com/office/officeart/2008/layout/HalfCircleOrganizationChart"/>
    <dgm:cxn modelId="{AA49D8CF-029A-4B60-A1AA-B13343586E18}" type="presParOf" srcId="{D6976596-E28E-43BD-85BB-9E6FD689E00B}" destId="{50BF93A5-F296-4BD0-A243-E8FC563DA3FA}" srcOrd="3" destOrd="0" presId="urn:microsoft.com/office/officeart/2008/layout/HalfCircleOrganizationChart"/>
    <dgm:cxn modelId="{09C4B996-4EF6-4627-ABAB-576C0B0D30CE}" type="presParOf" srcId="{06FD327E-3D7E-4783-A930-E54BD270FBA2}" destId="{90B2F07B-2F54-451F-88F1-2D10C9D57CB9}" srcOrd="1" destOrd="0" presId="urn:microsoft.com/office/officeart/2008/layout/HalfCircleOrganizationChart"/>
    <dgm:cxn modelId="{50C54D1D-9AF7-4622-88A2-5F89B4332C82}" type="presParOf" srcId="{90B2F07B-2F54-451F-88F1-2D10C9D57CB9}" destId="{07E852CA-7FB1-46FF-9200-2E9D6061DAFC}" srcOrd="0" destOrd="0" presId="urn:microsoft.com/office/officeart/2008/layout/HalfCircleOrganizationChart"/>
    <dgm:cxn modelId="{5530824C-56A9-443D-A4B2-DB16AE4A6F1B}" type="presParOf" srcId="{90B2F07B-2F54-451F-88F1-2D10C9D57CB9}" destId="{E5D1D059-33BE-4A37-88A1-142F90A77F7A}" srcOrd="1" destOrd="0" presId="urn:microsoft.com/office/officeart/2008/layout/HalfCircleOrganizationChart"/>
    <dgm:cxn modelId="{7E88CF2D-033E-44EE-A993-B57BF008F931}" type="presParOf" srcId="{E5D1D059-33BE-4A37-88A1-142F90A77F7A}" destId="{6694C6D5-F848-48F2-AA1B-3BA6D2A60795}" srcOrd="0" destOrd="0" presId="urn:microsoft.com/office/officeart/2008/layout/HalfCircleOrganizationChart"/>
    <dgm:cxn modelId="{C0EE755C-215C-4D3A-9212-DEE93CB5F939}" type="presParOf" srcId="{6694C6D5-F848-48F2-AA1B-3BA6D2A60795}" destId="{3B5B46E3-B4FD-4B55-8865-14BB415141B5}" srcOrd="0" destOrd="0" presId="urn:microsoft.com/office/officeart/2008/layout/HalfCircleOrganizationChart"/>
    <dgm:cxn modelId="{FF65F36C-9727-4197-A4D0-5A12CA5BF7BA}" type="presParOf" srcId="{6694C6D5-F848-48F2-AA1B-3BA6D2A60795}" destId="{535FDD1F-7CC5-4F8B-B977-3A308DBF2FF1}" srcOrd="1" destOrd="0" presId="urn:microsoft.com/office/officeart/2008/layout/HalfCircleOrganizationChart"/>
    <dgm:cxn modelId="{3CEE0D0F-39D3-4CA0-A9B4-F2F2899916A8}" type="presParOf" srcId="{6694C6D5-F848-48F2-AA1B-3BA6D2A60795}" destId="{C5C8E6A6-505B-4683-81D4-6C1BD02B3CD8}" srcOrd="2" destOrd="0" presId="urn:microsoft.com/office/officeart/2008/layout/HalfCircleOrganizationChart"/>
    <dgm:cxn modelId="{861B5415-AD9E-4783-BA8C-3F4BB0868B10}" type="presParOf" srcId="{6694C6D5-F848-48F2-AA1B-3BA6D2A60795}" destId="{EE63EFD0-45B6-4150-BEC9-A95A77719A45}" srcOrd="3" destOrd="0" presId="urn:microsoft.com/office/officeart/2008/layout/HalfCircleOrganizationChart"/>
    <dgm:cxn modelId="{9BFA7D50-EEA2-4A8C-8E9B-0725A78A064C}" type="presParOf" srcId="{E5D1D059-33BE-4A37-88A1-142F90A77F7A}" destId="{254DB414-11D8-4AC6-A3D3-30C8DE206576}" srcOrd="1" destOrd="0" presId="urn:microsoft.com/office/officeart/2008/layout/HalfCircleOrganizationChart"/>
    <dgm:cxn modelId="{BEAB5208-B376-47A2-838C-D83E7FBB8352}" type="presParOf" srcId="{254DB414-11D8-4AC6-A3D3-30C8DE206576}" destId="{C2A47C14-4281-4227-909D-7DA6D11A6F12}" srcOrd="0" destOrd="0" presId="urn:microsoft.com/office/officeart/2008/layout/HalfCircleOrganizationChart"/>
    <dgm:cxn modelId="{D5FB6009-9818-4C6C-A864-660DD33C8221}" type="presParOf" srcId="{254DB414-11D8-4AC6-A3D3-30C8DE206576}" destId="{1DD84C95-CB5F-4F92-BB9B-F9CA53E20EA5}" srcOrd="1" destOrd="0" presId="urn:microsoft.com/office/officeart/2008/layout/HalfCircleOrganizationChart"/>
    <dgm:cxn modelId="{16AC9B12-027F-456C-B9FD-AC77E87097E8}" type="presParOf" srcId="{1DD84C95-CB5F-4F92-BB9B-F9CA53E20EA5}" destId="{662A824C-AA54-42BA-A9DA-3A74F8CEFD17}" srcOrd="0" destOrd="0" presId="urn:microsoft.com/office/officeart/2008/layout/HalfCircleOrganizationChart"/>
    <dgm:cxn modelId="{303E65A6-73C3-405B-A116-C4FDEB361E81}" type="presParOf" srcId="{662A824C-AA54-42BA-A9DA-3A74F8CEFD17}" destId="{92EBCD39-F209-46BC-A18A-A5FE0644192D}" srcOrd="0" destOrd="0" presId="urn:microsoft.com/office/officeart/2008/layout/HalfCircleOrganizationChart"/>
    <dgm:cxn modelId="{966F6B4F-677D-4D72-BC14-5C1B01F18DD5}" type="presParOf" srcId="{662A824C-AA54-42BA-A9DA-3A74F8CEFD17}" destId="{2B9BE4C9-08A7-4AC0-96A6-D7BA1A3A58FB}" srcOrd="1" destOrd="0" presId="urn:microsoft.com/office/officeart/2008/layout/HalfCircleOrganizationChart"/>
    <dgm:cxn modelId="{723140E4-F965-42A0-ABEF-19345B7E4D79}" type="presParOf" srcId="{662A824C-AA54-42BA-A9DA-3A74F8CEFD17}" destId="{5B9BA9B4-B158-4F03-9E58-CE545CF3CD93}" srcOrd="2" destOrd="0" presId="urn:microsoft.com/office/officeart/2008/layout/HalfCircleOrganizationChart"/>
    <dgm:cxn modelId="{F623C1E3-46A3-4782-A4E9-A851F89BB3FD}" type="presParOf" srcId="{662A824C-AA54-42BA-A9DA-3A74F8CEFD17}" destId="{42E5C5B3-428C-4EC2-A68B-5B2CC8A05475}" srcOrd="3" destOrd="0" presId="urn:microsoft.com/office/officeart/2008/layout/HalfCircleOrganizationChart"/>
    <dgm:cxn modelId="{A3054307-4AFB-47AF-932A-8845D52ED77A}" type="presParOf" srcId="{1DD84C95-CB5F-4F92-BB9B-F9CA53E20EA5}" destId="{6C5418C6-39A5-4AC1-99D6-5171195F8885}" srcOrd="1" destOrd="0" presId="urn:microsoft.com/office/officeart/2008/layout/HalfCircleOrganizationChart"/>
    <dgm:cxn modelId="{C00DF086-CC6D-44E0-8EF4-148AE166629C}" type="presParOf" srcId="{1DD84C95-CB5F-4F92-BB9B-F9CA53E20EA5}" destId="{09BED99B-3286-419A-9DCB-DE0D4D278047}" srcOrd="2" destOrd="0" presId="urn:microsoft.com/office/officeart/2008/layout/HalfCircleOrganizationChart"/>
    <dgm:cxn modelId="{EFFE6A41-BE07-4C87-B580-1187B8182ED0}" type="presParOf" srcId="{254DB414-11D8-4AC6-A3D3-30C8DE206576}" destId="{ECF37CDB-93B0-4BD1-B002-A8C7B7950A28}" srcOrd="2" destOrd="0" presId="urn:microsoft.com/office/officeart/2008/layout/HalfCircleOrganizationChart"/>
    <dgm:cxn modelId="{DCC0CF15-2E05-4D78-ADF4-CF8F0BA63EF3}" type="presParOf" srcId="{254DB414-11D8-4AC6-A3D3-30C8DE206576}" destId="{4084ED5A-28C5-4B40-B159-410E6E7E7803}" srcOrd="3" destOrd="0" presId="urn:microsoft.com/office/officeart/2008/layout/HalfCircleOrganizationChart"/>
    <dgm:cxn modelId="{FCB4F0E1-9783-4A2E-A4B1-84ABB4FF2A67}" type="presParOf" srcId="{4084ED5A-28C5-4B40-B159-410E6E7E7803}" destId="{BCF4D544-07BC-4EBE-8A15-197A82B748B6}" srcOrd="0" destOrd="0" presId="urn:microsoft.com/office/officeart/2008/layout/HalfCircleOrganizationChart"/>
    <dgm:cxn modelId="{D99838DB-C98D-4AD1-888A-FAD8F952ADD0}" type="presParOf" srcId="{BCF4D544-07BC-4EBE-8A15-197A82B748B6}" destId="{80986561-1C3F-4495-8471-B7A23F9B6BFE}" srcOrd="0" destOrd="0" presId="urn:microsoft.com/office/officeart/2008/layout/HalfCircleOrganizationChart"/>
    <dgm:cxn modelId="{57402D8C-3F03-4F20-9991-A973FD31B28B}" type="presParOf" srcId="{BCF4D544-07BC-4EBE-8A15-197A82B748B6}" destId="{992D7E98-9533-412B-89F6-D84D5B0E08AA}" srcOrd="1" destOrd="0" presId="urn:microsoft.com/office/officeart/2008/layout/HalfCircleOrganizationChart"/>
    <dgm:cxn modelId="{D19BFD6E-BA09-48CD-A3F7-28D45D18A68C}" type="presParOf" srcId="{BCF4D544-07BC-4EBE-8A15-197A82B748B6}" destId="{5E1198FF-3332-41AD-BB8D-F5438ACE65C8}" srcOrd="2" destOrd="0" presId="urn:microsoft.com/office/officeart/2008/layout/HalfCircleOrganizationChart"/>
    <dgm:cxn modelId="{4B8D5AFB-48AB-4263-8A95-7008DC381F7A}" type="presParOf" srcId="{BCF4D544-07BC-4EBE-8A15-197A82B748B6}" destId="{135B8436-49AF-47CF-AF64-47D98B24446C}" srcOrd="3" destOrd="0" presId="urn:microsoft.com/office/officeart/2008/layout/HalfCircleOrganizationChart"/>
    <dgm:cxn modelId="{EC8F0BF8-3542-4C37-AC69-B11DAE8054F9}" type="presParOf" srcId="{4084ED5A-28C5-4B40-B159-410E6E7E7803}" destId="{6B640F9F-0ED8-4BBF-A7EF-3B320F24AF85}" srcOrd="1" destOrd="0" presId="urn:microsoft.com/office/officeart/2008/layout/HalfCircleOrganizationChart"/>
    <dgm:cxn modelId="{CC18311A-697B-437C-8990-A33F8910432D}" type="presParOf" srcId="{4084ED5A-28C5-4B40-B159-410E6E7E7803}" destId="{7805621B-713D-4324-A0D7-575D84582B5C}" srcOrd="2" destOrd="0" presId="urn:microsoft.com/office/officeart/2008/layout/HalfCircleOrganizationChart"/>
    <dgm:cxn modelId="{32AB7834-DE8A-403D-B8D8-D8F52F44250A}" type="presParOf" srcId="{E5D1D059-33BE-4A37-88A1-142F90A77F7A}" destId="{762017B5-7DA5-43C8-8F41-E6457A581955}" srcOrd="2" destOrd="0" presId="urn:microsoft.com/office/officeart/2008/layout/HalfCircleOrganizationChart"/>
    <dgm:cxn modelId="{7FF3B266-E193-4B05-9C54-A4830BB7B2B0}" type="presParOf" srcId="{90B2F07B-2F54-451F-88F1-2D10C9D57CB9}" destId="{76AF1809-A05B-455D-9848-CCA0B944562C}" srcOrd="2" destOrd="0" presId="urn:microsoft.com/office/officeart/2008/layout/HalfCircleOrganizationChart"/>
    <dgm:cxn modelId="{B38F5C3C-2453-41C5-BDF6-F9E8F4CE1A24}" type="presParOf" srcId="{90B2F07B-2F54-451F-88F1-2D10C9D57CB9}" destId="{A71AAAC3-7541-4627-86F1-CC8AD46CA462}" srcOrd="3" destOrd="0" presId="urn:microsoft.com/office/officeart/2008/layout/HalfCircleOrganizationChart"/>
    <dgm:cxn modelId="{98A9459C-9B1D-4EF7-A539-649CB7F466DC}" type="presParOf" srcId="{A71AAAC3-7541-4627-86F1-CC8AD46CA462}" destId="{5D96FA2C-8C62-4A33-B934-217CCB2DC8B5}" srcOrd="0" destOrd="0" presId="urn:microsoft.com/office/officeart/2008/layout/HalfCircleOrganizationChart"/>
    <dgm:cxn modelId="{304A3CFE-C236-43E3-BC78-5847E4E4E959}" type="presParOf" srcId="{5D96FA2C-8C62-4A33-B934-217CCB2DC8B5}" destId="{A2F794C5-DC36-432C-9CB6-0C79FF13B276}" srcOrd="0" destOrd="0" presId="urn:microsoft.com/office/officeart/2008/layout/HalfCircleOrganizationChart"/>
    <dgm:cxn modelId="{E00C1EA9-638D-4EC3-AD03-B3FFBA6E8E6B}" type="presParOf" srcId="{5D96FA2C-8C62-4A33-B934-217CCB2DC8B5}" destId="{AAC97150-BBDB-427E-99EB-D74012BEA187}" srcOrd="1" destOrd="0" presId="urn:microsoft.com/office/officeart/2008/layout/HalfCircleOrganizationChart"/>
    <dgm:cxn modelId="{0C7F06F5-AB7D-464F-84F6-F4C91F6BB296}" type="presParOf" srcId="{5D96FA2C-8C62-4A33-B934-217CCB2DC8B5}" destId="{96F2DD00-7334-4652-8235-54AA3B6DA01D}" srcOrd="2" destOrd="0" presId="urn:microsoft.com/office/officeart/2008/layout/HalfCircleOrganizationChart"/>
    <dgm:cxn modelId="{20F0B311-2E2A-4175-8A23-362F9A5C142E}" type="presParOf" srcId="{5D96FA2C-8C62-4A33-B934-217CCB2DC8B5}" destId="{D21B7494-FC3D-4A61-B3A1-BDB16A32225B}" srcOrd="3" destOrd="0" presId="urn:microsoft.com/office/officeart/2008/layout/HalfCircleOrganizationChart"/>
    <dgm:cxn modelId="{5059252B-2F0E-4EEF-B641-6D34F46BDCCA}" type="presParOf" srcId="{A71AAAC3-7541-4627-86F1-CC8AD46CA462}" destId="{163FF683-AAB2-4A28-9974-E0E5A44ECA90}" srcOrd="1" destOrd="0" presId="urn:microsoft.com/office/officeart/2008/layout/HalfCircleOrganizationChart"/>
    <dgm:cxn modelId="{FC0C8CF5-1377-458D-B43E-D82BDFB63445}" type="presParOf" srcId="{163FF683-AAB2-4A28-9974-E0E5A44ECA90}" destId="{771F8016-A2FE-4ACE-A080-4FD7F3D8D61B}" srcOrd="0" destOrd="0" presId="urn:microsoft.com/office/officeart/2008/layout/HalfCircleOrganizationChart"/>
    <dgm:cxn modelId="{CFF4B22B-51CD-4B41-808C-D43636B9857A}" type="presParOf" srcId="{163FF683-AAB2-4A28-9974-E0E5A44ECA90}" destId="{EA1C9E98-0977-447F-B133-852A82683509}" srcOrd="1" destOrd="0" presId="urn:microsoft.com/office/officeart/2008/layout/HalfCircleOrganizationChart"/>
    <dgm:cxn modelId="{AFD3E308-5005-4F92-857F-500732FC4BF7}" type="presParOf" srcId="{EA1C9E98-0977-447F-B133-852A82683509}" destId="{6A12600C-DEB9-4DAE-B25E-CAAA5F6146DE}" srcOrd="0" destOrd="0" presId="urn:microsoft.com/office/officeart/2008/layout/HalfCircleOrganizationChart"/>
    <dgm:cxn modelId="{F4EED9AF-B4DD-4271-B1FC-C1BF06F53469}" type="presParOf" srcId="{6A12600C-DEB9-4DAE-B25E-CAAA5F6146DE}" destId="{306A4433-C9ED-4749-A779-975BD84625A7}" srcOrd="0" destOrd="0" presId="urn:microsoft.com/office/officeart/2008/layout/HalfCircleOrganizationChart"/>
    <dgm:cxn modelId="{9F1594B8-2181-48E4-B1B0-46C3C285AD94}" type="presParOf" srcId="{6A12600C-DEB9-4DAE-B25E-CAAA5F6146DE}" destId="{5180AFC3-1CD5-4A47-AB50-84923D553C32}" srcOrd="1" destOrd="0" presId="urn:microsoft.com/office/officeart/2008/layout/HalfCircleOrganizationChart"/>
    <dgm:cxn modelId="{FC5720DD-B6A1-4292-94E1-8454A9067D2E}" type="presParOf" srcId="{6A12600C-DEB9-4DAE-B25E-CAAA5F6146DE}" destId="{81588A71-10D5-4E35-9A6D-3531A2474EFB}" srcOrd="2" destOrd="0" presId="urn:microsoft.com/office/officeart/2008/layout/HalfCircleOrganizationChart"/>
    <dgm:cxn modelId="{269A18B2-F77A-4189-A941-55EAF2336A65}" type="presParOf" srcId="{6A12600C-DEB9-4DAE-B25E-CAAA5F6146DE}" destId="{8BC6D2B0-30DE-422B-AADF-DF1BE001D614}" srcOrd="3" destOrd="0" presId="urn:microsoft.com/office/officeart/2008/layout/HalfCircleOrganizationChart"/>
    <dgm:cxn modelId="{D9120006-38B1-4C89-8948-EE489504E3FB}" type="presParOf" srcId="{EA1C9E98-0977-447F-B133-852A82683509}" destId="{D4BB81AE-8F4A-47DD-9708-777085F98083}" srcOrd="1" destOrd="0" presId="urn:microsoft.com/office/officeart/2008/layout/HalfCircleOrganizationChart"/>
    <dgm:cxn modelId="{9BE0AE3A-3D84-460B-81C7-52CB30609ACD}" type="presParOf" srcId="{EA1C9E98-0977-447F-B133-852A82683509}" destId="{779F5281-5C62-4741-9FE3-00314E6E0599}" srcOrd="2" destOrd="0" presId="urn:microsoft.com/office/officeart/2008/layout/HalfCircleOrganizationChart"/>
    <dgm:cxn modelId="{C08FC5CC-E193-410B-9F51-705EBA20DC0D}" type="presParOf" srcId="{A71AAAC3-7541-4627-86F1-CC8AD46CA462}" destId="{24E969FE-0CDC-4962-8A39-EEF5AA64452E}" srcOrd="2" destOrd="0" presId="urn:microsoft.com/office/officeart/2008/layout/HalfCircleOrganizationChart"/>
    <dgm:cxn modelId="{F540A255-450D-404A-8CD2-528FE5FF9733}" type="presParOf" srcId="{90B2F07B-2F54-451F-88F1-2D10C9D57CB9}" destId="{C8E205F4-B10D-4A71-A22A-C501D2D28E65}" srcOrd="4" destOrd="0" presId="urn:microsoft.com/office/officeart/2008/layout/HalfCircleOrganizationChart"/>
    <dgm:cxn modelId="{14B3BB97-0568-476D-B298-326678014551}" type="presParOf" srcId="{90B2F07B-2F54-451F-88F1-2D10C9D57CB9}" destId="{906E7B13-9273-4896-BEE0-9A12715DFC42}" srcOrd="5" destOrd="0" presId="urn:microsoft.com/office/officeart/2008/layout/HalfCircleOrganizationChart"/>
    <dgm:cxn modelId="{5D1F7F24-61C7-4091-8E44-5F49CB4A1E7B}" type="presParOf" srcId="{906E7B13-9273-4896-BEE0-9A12715DFC42}" destId="{94F08D84-A6EA-4D06-9B6E-4E85044B121F}" srcOrd="0" destOrd="0" presId="urn:microsoft.com/office/officeart/2008/layout/HalfCircleOrganizationChart"/>
    <dgm:cxn modelId="{A2B8DEE2-7EC3-45F1-B8E9-2D0F60890CF4}" type="presParOf" srcId="{94F08D84-A6EA-4D06-9B6E-4E85044B121F}" destId="{7A3BF19F-8847-476B-9C2E-172498B33FC6}" srcOrd="0" destOrd="0" presId="urn:microsoft.com/office/officeart/2008/layout/HalfCircleOrganizationChart"/>
    <dgm:cxn modelId="{C56B637D-78E8-4BB7-9C76-A83C98377815}" type="presParOf" srcId="{94F08D84-A6EA-4D06-9B6E-4E85044B121F}" destId="{F6558B24-47BD-480E-B841-DA450EA2A639}" srcOrd="1" destOrd="0" presId="urn:microsoft.com/office/officeart/2008/layout/HalfCircleOrganizationChart"/>
    <dgm:cxn modelId="{6A05830C-DC83-41CD-97EF-C62FA1244F14}" type="presParOf" srcId="{94F08D84-A6EA-4D06-9B6E-4E85044B121F}" destId="{F97C7F6F-2DDF-4BE8-86F4-C64197BFD309}" srcOrd="2" destOrd="0" presId="urn:microsoft.com/office/officeart/2008/layout/HalfCircleOrganizationChart"/>
    <dgm:cxn modelId="{C8078B2B-5287-491D-AB93-2C217E52BEB9}" type="presParOf" srcId="{94F08D84-A6EA-4D06-9B6E-4E85044B121F}" destId="{0BA807C7-DA94-4A10-BC78-6EDEDF01A5D0}" srcOrd="3" destOrd="0" presId="urn:microsoft.com/office/officeart/2008/layout/HalfCircleOrganizationChart"/>
    <dgm:cxn modelId="{DC09A16D-BBA5-48CA-8230-4D23E24D0B9D}" type="presParOf" srcId="{906E7B13-9273-4896-BEE0-9A12715DFC42}" destId="{170F38B3-801E-4E29-A650-8DE7671AD68C}" srcOrd="1" destOrd="0" presId="urn:microsoft.com/office/officeart/2008/layout/HalfCircleOrganizationChart"/>
    <dgm:cxn modelId="{BA1F2ECD-E65F-4C3D-8B76-FF33A0627D51}" type="presParOf" srcId="{170F38B3-801E-4E29-A650-8DE7671AD68C}" destId="{7E7FF50B-2896-4505-B08B-91F6E656399B}" srcOrd="0" destOrd="0" presId="urn:microsoft.com/office/officeart/2008/layout/HalfCircleOrganizationChart"/>
    <dgm:cxn modelId="{D3792594-A42D-443A-93DA-B966C42D703B}" type="presParOf" srcId="{170F38B3-801E-4E29-A650-8DE7671AD68C}" destId="{B1BC3699-7787-45FD-9566-18DFC94F21C1}" srcOrd="1" destOrd="0" presId="urn:microsoft.com/office/officeart/2008/layout/HalfCircleOrganizationChart"/>
    <dgm:cxn modelId="{427DCF12-6547-497C-A087-36915E0CE34D}" type="presParOf" srcId="{B1BC3699-7787-45FD-9566-18DFC94F21C1}" destId="{A6161222-660E-4766-A4EE-9770BB4CC653}" srcOrd="0" destOrd="0" presId="urn:microsoft.com/office/officeart/2008/layout/HalfCircleOrganizationChart"/>
    <dgm:cxn modelId="{596B9B10-B752-4530-BD20-78393DFD3264}" type="presParOf" srcId="{A6161222-660E-4766-A4EE-9770BB4CC653}" destId="{37051D35-7928-4521-82ED-D6917EF95CBE}" srcOrd="0" destOrd="0" presId="urn:microsoft.com/office/officeart/2008/layout/HalfCircleOrganizationChart"/>
    <dgm:cxn modelId="{653BB672-648B-4CEF-B19F-73BE01A028D6}" type="presParOf" srcId="{A6161222-660E-4766-A4EE-9770BB4CC653}" destId="{25752DDE-93E7-4C77-9CE3-CB7C3F2B62E3}" srcOrd="1" destOrd="0" presId="urn:microsoft.com/office/officeart/2008/layout/HalfCircleOrganizationChart"/>
    <dgm:cxn modelId="{0CD86C39-7FED-4D97-8A7D-4950DA682843}" type="presParOf" srcId="{A6161222-660E-4766-A4EE-9770BB4CC653}" destId="{CC382A6F-4848-4581-81DD-8087BEAD8266}" srcOrd="2" destOrd="0" presId="urn:microsoft.com/office/officeart/2008/layout/HalfCircleOrganizationChart"/>
    <dgm:cxn modelId="{0D879FC2-84A3-440E-97F0-BA96B3E23E17}" type="presParOf" srcId="{A6161222-660E-4766-A4EE-9770BB4CC653}" destId="{1198AE9A-C2D2-4A3C-89FE-B633D2119172}" srcOrd="3" destOrd="0" presId="urn:microsoft.com/office/officeart/2008/layout/HalfCircleOrganizationChart"/>
    <dgm:cxn modelId="{F643133C-9475-416C-8609-8FBFF0A6F258}" type="presParOf" srcId="{B1BC3699-7787-45FD-9566-18DFC94F21C1}" destId="{875ADF21-DC2F-441E-B706-0BB449CE06F6}" srcOrd="1" destOrd="0" presId="urn:microsoft.com/office/officeart/2008/layout/HalfCircleOrganizationChart"/>
    <dgm:cxn modelId="{1D767271-58C6-4099-94FB-410E28E990C5}" type="presParOf" srcId="{B1BC3699-7787-45FD-9566-18DFC94F21C1}" destId="{F4CB7A8B-FC03-4718-87A8-A3CF3B81466E}" srcOrd="2" destOrd="0" presId="urn:microsoft.com/office/officeart/2008/layout/HalfCircleOrganizationChart"/>
    <dgm:cxn modelId="{FBAAFE64-2AF3-4B66-ADFA-036D2F75E3EA}" type="presParOf" srcId="{170F38B3-801E-4E29-A650-8DE7671AD68C}" destId="{CEE9A22B-5D6C-4631-B618-60274AD4E96E}" srcOrd="2" destOrd="0" presId="urn:microsoft.com/office/officeart/2008/layout/HalfCircleOrganizationChart"/>
    <dgm:cxn modelId="{B822A201-CB64-4C60-AFA6-8EAF4586BA84}" type="presParOf" srcId="{170F38B3-801E-4E29-A650-8DE7671AD68C}" destId="{C06517CE-2360-4AF6-A60D-C1F571C1D5FC}" srcOrd="3" destOrd="0" presId="urn:microsoft.com/office/officeart/2008/layout/HalfCircleOrganizationChart"/>
    <dgm:cxn modelId="{80F7E01A-A188-49C0-8E63-6CCD154EC56D}" type="presParOf" srcId="{C06517CE-2360-4AF6-A60D-C1F571C1D5FC}" destId="{7FF7419B-F2CF-442F-BABD-4BD2D310F5E7}" srcOrd="0" destOrd="0" presId="urn:microsoft.com/office/officeart/2008/layout/HalfCircleOrganizationChart"/>
    <dgm:cxn modelId="{629D6697-07C1-4FEE-B205-8BDD821D5E01}" type="presParOf" srcId="{7FF7419B-F2CF-442F-BABD-4BD2D310F5E7}" destId="{70F02DCF-AFCC-4055-A22A-7129D30EE1A2}" srcOrd="0" destOrd="0" presId="urn:microsoft.com/office/officeart/2008/layout/HalfCircleOrganizationChart"/>
    <dgm:cxn modelId="{73CF44AD-B507-4E19-8AA6-2ECAF54FD47C}" type="presParOf" srcId="{7FF7419B-F2CF-442F-BABD-4BD2D310F5E7}" destId="{7669DA7E-7D29-4962-A2CA-8F571B6F4607}" srcOrd="1" destOrd="0" presId="urn:microsoft.com/office/officeart/2008/layout/HalfCircleOrganizationChart"/>
    <dgm:cxn modelId="{CF6A9031-81CF-47A4-867A-557789C4A4C7}" type="presParOf" srcId="{7FF7419B-F2CF-442F-BABD-4BD2D310F5E7}" destId="{67B5523E-B8CE-4278-BAE3-DA99B15AD8B0}" srcOrd="2" destOrd="0" presId="urn:microsoft.com/office/officeart/2008/layout/HalfCircleOrganizationChart"/>
    <dgm:cxn modelId="{4C8BC160-F078-4B03-BD5C-6C4B4A4A1383}" type="presParOf" srcId="{7FF7419B-F2CF-442F-BABD-4BD2D310F5E7}" destId="{8423CF3E-86AC-4FE2-8ABC-3BA6904A958E}" srcOrd="3" destOrd="0" presId="urn:microsoft.com/office/officeart/2008/layout/HalfCircleOrganizationChart"/>
    <dgm:cxn modelId="{D7D6D6C1-E057-4654-B172-4627F4575A19}" type="presParOf" srcId="{C06517CE-2360-4AF6-A60D-C1F571C1D5FC}" destId="{A647AECC-9A74-4423-AEDD-F94D6A38E422}" srcOrd="1" destOrd="0" presId="urn:microsoft.com/office/officeart/2008/layout/HalfCircleOrganizationChart"/>
    <dgm:cxn modelId="{8F8D5F69-94AC-4244-87B2-F0D2B476B45C}" type="presParOf" srcId="{C06517CE-2360-4AF6-A60D-C1F571C1D5FC}" destId="{38858377-5439-4DAE-8A27-F53C89A1AE3C}" srcOrd="2" destOrd="0" presId="urn:microsoft.com/office/officeart/2008/layout/HalfCircleOrganizationChart"/>
    <dgm:cxn modelId="{0C57508B-466D-4A43-99B7-6D0C5F844F87}" type="presParOf" srcId="{906E7B13-9273-4896-BEE0-9A12715DFC42}" destId="{F5FF3DD6-66F7-4209-8602-37A988061E8C}" srcOrd="2" destOrd="0" presId="urn:microsoft.com/office/officeart/2008/layout/HalfCircleOrganizationChart"/>
    <dgm:cxn modelId="{FF0EC8DD-DBD4-498E-A82F-C5710053E1EF}" type="presParOf" srcId="{90B2F07B-2F54-451F-88F1-2D10C9D57CB9}" destId="{B7745B85-6F40-409A-863E-94786BE37B9D}" srcOrd="6" destOrd="0" presId="urn:microsoft.com/office/officeart/2008/layout/HalfCircleOrganizationChart"/>
    <dgm:cxn modelId="{29219C43-3036-46DE-A3CC-10A65DE1AE0E}" type="presParOf" srcId="{90B2F07B-2F54-451F-88F1-2D10C9D57CB9}" destId="{03972CCB-2C5C-4E15-88D4-5DCAEBA70CBC}" srcOrd="7" destOrd="0" presId="urn:microsoft.com/office/officeart/2008/layout/HalfCircleOrganizationChart"/>
    <dgm:cxn modelId="{D81A6DB4-9DEA-477A-A19E-90F5DEF2C2A2}" type="presParOf" srcId="{03972CCB-2C5C-4E15-88D4-5DCAEBA70CBC}" destId="{FB21C660-4F10-43EC-A15F-ACA0023D9E08}" srcOrd="0" destOrd="0" presId="urn:microsoft.com/office/officeart/2008/layout/HalfCircleOrganizationChart"/>
    <dgm:cxn modelId="{E6DDF216-92F8-4347-B537-FC55E514E586}" type="presParOf" srcId="{FB21C660-4F10-43EC-A15F-ACA0023D9E08}" destId="{D7AC8D9B-54E0-4F4C-A99F-D8637FED820E}" srcOrd="0" destOrd="0" presId="urn:microsoft.com/office/officeart/2008/layout/HalfCircleOrganizationChart"/>
    <dgm:cxn modelId="{26520528-9956-4701-B699-0B87DC857E9B}" type="presParOf" srcId="{FB21C660-4F10-43EC-A15F-ACA0023D9E08}" destId="{0D3C8F75-3746-440B-BC57-1DB444631581}" srcOrd="1" destOrd="0" presId="urn:microsoft.com/office/officeart/2008/layout/HalfCircleOrganizationChart"/>
    <dgm:cxn modelId="{AC94C0AB-82ED-45F1-8A5C-2444028947ED}" type="presParOf" srcId="{FB21C660-4F10-43EC-A15F-ACA0023D9E08}" destId="{FEDC985E-7FCC-4672-B5E3-040E1FE4C72D}" srcOrd="2" destOrd="0" presId="urn:microsoft.com/office/officeart/2008/layout/HalfCircleOrganizationChart"/>
    <dgm:cxn modelId="{FEB39498-06A3-4BDC-8389-1C92A4ED7727}" type="presParOf" srcId="{FB21C660-4F10-43EC-A15F-ACA0023D9E08}" destId="{699C5E13-B1DA-46AF-846F-0FBA2AE50827}" srcOrd="3" destOrd="0" presId="urn:microsoft.com/office/officeart/2008/layout/HalfCircleOrganizationChart"/>
    <dgm:cxn modelId="{2346936D-CEBF-410E-950F-1D41A85C5429}" type="presParOf" srcId="{03972CCB-2C5C-4E15-88D4-5DCAEBA70CBC}" destId="{13CBF560-6E92-4DD9-961D-93718BF65F9A}" srcOrd="1" destOrd="0" presId="urn:microsoft.com/office/officeart/2008/layout/HalfCircleOrganizationChart"/>
    <dgm:cxn modelId="{3B7B7B16-9FA8-48F7-ABDE-8B3A8E53C30F}" type="presParOf" srcId="{13CBF560-6E92-4DD9-961D-93718BF65F9A}" destId="{BF6EB95B-8A81-410C-A085-1230BB249E0F}" srcOrd="0" destOrd="0" presId="urn:microsoft.com/office/officeart/2008/layout/HalfCircleOrganizationChart"/>
    <dgm:cxn modelId="{FBAC0E3D-35E4-4E36-A446-F14C10D07CAE}" type="presParOf" srcId="{13CBF560-6E92-4DD9-961D-93718BF65F9A}" destId="{F8A152CC-52B5-4717-AC38-288952430767}" srcOrd="1" destOrd="0" presId="urn:microsoft.com/office/officeart/2008/layout/HalfCircleOrganizationChart"/>
    <dgm:cxn modelId="{30BDF34C-F43F-47F0-B854-6E3A2A47220B}" type="presParOf" srcId="{F8A152CC-52B5-4717-AC38-288952430767}" destId="{E6C11CC3-9CA6-44EC-AE94-FAC07501CA6B}" srcOrd="0" destOrd="0" presId="urn:microsoft.com/office/officeart/2008/layout/HalfCircleOrganizationChart"/>
    <dgm:cxn modelId="{4C84CEBE-FB8A-4289-8C8E-B76DB1F192CC}" type="presParOf" srcId="{E6C11CC3-9CA6-44EC-AE94-FAC07501CA6B}" destId="{4234E778-6840-40DD-85CA-DE238A368629}" srcOrd="0" destOrd="0" presId="urn:microsoft.com/office/officeart/2008/layout/HalfCircleOrganizationChart"/>
    <dgm:cxn modelId="{CD3EC810-3297-486B-9B44-A7E3C3FC47F0}" type="presParOf" srcId="{E6C11CC3-9CA6-44EC-AE94-FAC07501CA6B}" destId="{B3BB03B0-431A-4AB1-A2FB-7491E7BFE512}" srcOrd="1" destOrd="0" presId="urn:microsoft.com/office/officeart/2008/layout/HalfCircleOrganizationChart"/>
    <dgm:cxn modelId="{4BC6C4B5-6F25-4EB4-8082-ACCF534CE205}" type="presParOf" srcId="{E6C11CC3-9CA6-44EC-AE94-FAC07501CA6B}" destId="{E92CC372-1E02-4732-9C1B-53C512B9920A}" srcOrd="2" destOrd="0" presId="urn:microsoft.com/office/officeart/2008/layout/HalfCircleOrganizationChart"/>
    <dgm:cxn modelId="{4E6CEA29-28DD-4FF4-B051-9DEF600D2AE5}" type="presParOf" srcId="{E6C11CC3-9CA6-44EC-AE94-FAC07501CA6B}" destId="{9F9A8F75-749F-468D-B835-B29734EB5D1E}" srcOrd="3" destOrd="0" presId="urn:microsoft.com/office/officeart/2008/layout/HalfCircleOrganizationChart"/>
    <dgm:cxn modelId="{DFE930DF-4C4C-4875-8850-804F63CF4BE0}" type="presParOf" srcId="{F8A152CC-52B5-4717-AC38-288952430767}" destId="{4D8E5DC2-634C-4868-92A6-664457C8D9A1}" srcOrd="1" destOrd="0" presId="urn:microsoft.com/office/officeart/2008/layout/HalfCircleOrganizationChart"/>
    <dgm:cxn modelId="{C49A9184-5630-43B2-85E0-A0B2663638A3}" type="presParOf" srcId="{F8A152CC-52B5-4717-AC38-288952430767}" destId="{D1C61495-3902-4EE7-9AEF-448E082CA3F9}" srcOrd="2" destOrd="0" presId="urn:microsoft.com/office/officeart/2008/layout/HalfCircleOrganizationChart"/>
    <dgm:cxn modelId="{9961AB08-B2E0-4941-BEA1-71FED273A6CF}" type="presParOf" srcId="{13CBF560-6E92-4DD9-961D-93718BF65F9A}" destId="{21FF30EF-05DD-495B-B48B-4D26A7BB271F}" srcOrd="2" destOrd="0" presId="urn:microsoft.com/office/officeart/2008/layout/HalfCircleOrganizationChart"/>
    <dgm:cxn modelId="{82B13C01-EC0B-422A-87E3-239AAF5498E5}" type="presParOf" srcId="{13CBF560-6E92-4DD9-961D-93718BF65F9A}" destId="{A0AAF51F-6BEE-44F6-BD66-5F0D66CF38A1}" srcOrd="3" destOrd="0" presId="urn:microsoft.com/office/officeart/2008/layout/HalfCircleOrganizationChart"/>
    <dgm:cxn modelId="{99B02AD6-0FA6-460F-A30C-9C5FDD2638E1}" type="presParOf" srcId="{A0AAF51F-6BEE-44F6-BD66-5F0D66CF38A1}" destId="{8FB74C76-5141-4ACD-8209-D112EC33A9CD}" srcOrd="0" destOrd="0" presId="urn:microsoft.com/office/officeart/2008/layout/HalfCircleOrganizationChart"/>
    <dgm:cxn modelId="{1A29327A-E802-4E9C-B4C3-AA341F9D5CA3}" type="presParOf" srcId="{8FB74C76-5141-4ACD-8209-D112EC33A9CD}" destId="{C16F215F-758D-473F-9A5C-59F94D973752}" srcOrd="0" destOrd="0" presId="urn:microsoft.com/office/officeart/2008/layout/HalfCircleOrganizationChart"/>
    <dgm:cxn modelId="{0CBFB85B-18C9-498F-BDC1-F33E981ED7BB}" type="presParOf" srcId="{8FB74C76-5141-4ACD-8209-D112EC33A9CD}" destId="{3B0E6DBD-F49E-489A-A5D1-804C79A568C3}" srcOrd="1" destOrd="0" presId="urn:microsoft.com/office/officeart/2008/layout/HalfCircleOrganizationChart"/>
    <dgm:cxn modelId="{F5CE805A-BB67-4058-9AF3-D47DD7C0A92E}" type="presParOf" srcId="{8FB74C76-5141-4ACD-8209-D112EC33A9CD}" destId="{01B63C77-0D97-44E0-9AD3-A37ADB9D29DA}" srcOrd="2" destOrd="0" presId="urn:microsoft.com/office/officeart/2008/layout/HalfCircleOrganizationChart"/>
    <dgm:cxn modelId="{A623EC52-E93F-4C0F-90E3-E2913A74BED2}" type="presParOf" srcId="{8FB74C76-5141-4ACD-8209-D112EC33A9CD}" destId="{17AC4D9E-3588-462F-945B-A8BFE1BD0562}" srcOrd="3" destOrd="0" presId="urn:microsoft.com/office/officeart/2008/layout/HalfCircleOrganizationChart"/>
    <dgm:cxn modelId="{8B01E074-65B0-484D-ADB3-DA4B913C790C}" type="presParOf" srcId="{A0AAF51F-6BEE-44F6-BD66-5F0D66CF38A1}" destId="{0DF86101-C269-4632-999B-94D2A39A8B71}" srcOrd="1" destOrd="0" presId="urn:microsoft.com/office/officeart/2008/layout/HalfCircleOrganizationChart"/>
    <dgm:cxn modelId="{3F95CEAC-43AC-4F2A-96B8-87D28AE58C3C}" type="presParOf" srcId="{A0AAF51F-6BEE-44F6-BD66-5F0D66CF38A1}" destId="{7E8E5998-C73B-43A5-9FEA-5F3C58DAD8D5}" srcOrd="2" destOrd="0" presId="urn:microsoft.com/office/officeart/2008/layout/HalfCircleOrganizationChart"/>
    <dgm:cxn modelId="{01F1B145-F0EB-499E-8805-314F4B275A28}" type="presParOf" srcId="{03972CCB-2C5C-4E15-88D4-5DCAEBA70CBC}" destId="{CA2AF892-D2EA-49B6-957E-4C0F62B16454}" srcOrd="2" destOrd="0" presId="urn:microsoft.com/office/officeart/2008/layout/HalfCircleOrganizationChart"/>
    <dgm:cxn modelId="{194DFFF3-0CA7-4C1E-9915-161C0D821D91}" type="presParOf" srcId="{06FD327E-3D7E-4783-A930-E54BD270FBA2}" destId="{A91780F2-DF36-474F-83B2-8061FD08620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F30EF-05DD-495B-B48B-4D26A7BB271F}">
      <dsp:nvSpPr>
        <dsp:cNvPr id="0" name=""/>
        <dsp:cNvSpPr/>
      </dsp:nvSpPr>
      <dsp:spPr>
        <a:xfrm>
          <a:off x="5328230" y="1522712"/>
          <a:ext cx="578199" cy="1269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9526"/>
              </a:lnTo>
              <a:lnTo>
                <a:pt x="578199" y="126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EB95B-8A81-410C-A085-1230BB249E0F}">
      <dsp:nvSpPr>
        <dsp:cNvPr id="0" name=""/>
        <dsp:cNvSpPr/>
      </dsp:nvSpPr>
      <dsp:spPr>
        <a:xfrm>
          <a:off x="5328230" y="1522712"/>
          <a:ext cx="578199" cy="377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086"/>
              </a:lnTo>
              <a:lnTo>
                <a:pt x="578199" y="3770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745B85-6F40-409A-863E-94786BE37B9D}">
      <dsp:nvSpPr>
        <dsp:cNvPr id="0" name=""/>
        <dsp:cNvSpPr/>
      </dsp:nvSpPr>
      <dsp:spPr>
        <a:xfrm>
          <a:off x="3046854" y="630273"/>
          <a:ext cx="2281376" cy="26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80"/>
              </a:lnTo>
              <a:lnTo>
                <a:pt x="2281376" y="131980"/>
              </a:lnTo>
              <a:lnTo>
                <a:pt x="2281376" y="263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9A22B-5D6C-4631-B618-60274AD4E96E}">
      <dsp:nvSpPr>
        <dsp:cNvPr id="0" name=""/>
        <dsp:cNvSpPr/>
      </dsp:nvSpPr>
      <dsp:spPr>
        <a:xfrm>
          <a:off x="3807312" y="1522712"/>
          <a:ext cx="578199" cy="1269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9526"/>
              </a:lnTo>
              <a:lnTo>
                <a:pt x="578199" y="126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FF50B-2896-4505-B08B-91F6E656399B}">
      <dsp:nvSpPr>
        <dsp:cNvPr id="0" name=""/>
        <dsp:cNvSpPr/>
      </dsp:nvSpPr>
      <dsp:spPr>
        <a:xfrm>
          <a:off x="3807312" y="1522712"/>
          <a:ext cx="578199" cy="377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086"/>
              </a:lnTo>
              <a:lnTo>
                <a:pt x="578199" y="3770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205F4-B10D-4A71-A22A-C501D2D28E65}">
      <dsp:nvSpPr>
        <dsp:cNvPr id="0" name=""/>
        <dsp:cNvSpPr/>
      </dsp:nvSpPr>
      <dsp:spPr>
        <a:xfrm>
          <a:off x="3046854" y="630273"/>
          <a:ext cx="760458" cy="26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80"/>
              </a:lnTo>
              <a:lnTo>
                <a:pt x="760458" y="131980"/>
              </a:lnTo>
              <a:lnTo>
                <a:pt x="760458" y="263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F8016-A2FE-4ACE-A080-4FD7F3D8D61B}">
      <dsp:nvSpPr>
        <dsp:cNvPr id="0" name=""/>
        <dsp:cNvSpPr/>
      </dsp:nvSpPr>
      <dsp:spPr>
        <a:xfrm>
          <a:off x="2286395" y="1522712"/>
          <a:ext cx="578199" cy="377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086"/>
              </a:lnTo>
              <a:lnTo>
                <a:pt x="578199" y="3770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F1809-A05B-455D-9848-CCA0B944562C}">
      <dsp:nvSpPr>
        <dsp:cNvPr id="0" name=""/>
        <dsp:cNvSpPr/>
      </dsp:nvSpPr>
      <dsp:spPr>
        <a:xfrm>
          <a:off x="2286395" y="630273"/>
          <a:ext cx="760458" cy="263960"/>
        </a:xfrm>
        <a:custGeom>
          <a:avLst/>
          <a:gdLst/>
          <a:ahLst/>
          <a:cxnLst/>
          <a:rect l="0" t="0" r="0" b="0"/>
          <a:pathLst>
            <a:path>
              <a:moveTo>
                <a:pt x="760458" y="0"/>
              </a:moveTo>
              <a:lnTo>
                <a:pt x="760458" y="131980"/>
              </a:lnTo>
              <a:lnTo>
                <a:pt x="0" y="131980"/>
              </a:lnTo>
              <a:lnTo>
                <a:pt x="0" y="263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37CDB-93B0-4BD1-B002-A8C7B7950A28}">
      <dsp:nvSpPr>
        <dsp:cNvPr id="0" name=""/>
        <dsp:cNvSpPr/>
      </dsp:nvSpPr>
      <dsp:spPr>
        <a:xfrm>
          <a:off x="765478" y="1522712"/>
          <a:ext cx="578199" cy="1269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9526"/>
              </a:lnTo>
              <a:lnTo>
                <a:pt x="578199" y="126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47C14-4281-4227-909D-7DA6D11A6F12}">
      <dsp:nvSpPr>
        <dsp:cNvPr id="0" name=""/>
        <dsp:cNvSpPr/>
      </dsp:nvSpPr>
      <dsp:spPr>
        <a:xfrm>
          <a:off x="765478" y="1522712"/>
          <a:ext cx="578199" cy="377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086"/>
              </a:lnTo>
              <a:lnTo>
                <a:pt x="578199" y="3770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852CA-7FB1-46FF-9200-2E9D6061DAFC}">
      <dsp:nvSpPr>
        <dsp:cNvPr id="0" name=""/>
        <dsp:cNvSpPr/>
      </dsp:nvSpPr>
      <dsp:spPr>
        <a:xfrm>
          <a:off x="765478" y="630273"/>
          <a:ext cx="2281376" cy="263960"/>
        </a:xfrm>
        <a:custGeom>
          <a:avLst/>
          <a:gdLst/>
          <a:ahLst/>
          <a:cxnLst/>
          <a:rect l="0" t="0" r="0" b="0"/>
          <a:pathLst>
            <a:path>
              <a:moveTo>
                <a:pt x="2281376" y="0"/>
              </a:moveTo>
              <a:lnTo>
                <a:pt x="2281376" y="131980"/>
              </a:lnTo>
              <a:lnTo>
                <a:pt x="0" y="131980"/>
              </a:lnTo>
              <a:lnTo>
                <a:pt x="0" y="263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3B010-704F-4A25-9517-AF2D90980D9E}">
      <dsp:nvSpPr>
        <dsp:cNvPr id="0" name=""/>
        <dsp:cNvSpPr/>
      </dsp:nvSpPr>
      <dsp:spPr>
        <a:xfrm>
          <a:off x="2732615" y="1795"/>
          <a:ext cx="628478" cy="6284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87D51-7D87-43E0-AAFC-285E56BFBF7F}">
      <dsp:nvSpPr>
        <dsp:cNvPr id="0" name=""/>
        <dsp:cNvSpPr/>
      </dsp:nvSpPr>
      <dsp:spPr>
        <a:xfrm>
          <a:off x="2732615" y="1795"/>
          <a:ext cx="628478" cy="6284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C0B87-519B-4010-B097-983F702A931E}">
      <dsp:nvSpPr>
        <dsp:cNvPr id="0" name=""/>
        <dsp:cNvSpPr/>
      </dsp:nvSpPr>
      <dsp:spPr>
        <a:xfrm>
          <a:off x="2418375" y="114921"/>
          <a:ext cx="1256956" cy="4022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 Black" panose="02040A04050005020304" pitchFamily="18" charset="0"/>
            </a:rPr>
            <a:t>Data types</a:t>
          </a:r>
        </a:p>
      </dsp:txBody>
      <dsp:txXfrm>
        <a:off x="2418375" y="114921"/>
        <a:ext cx="1256956" cy="402226"/>
      </dsp:txXfrm>
    </dsp:sp>
    <dsp:sp modelId="{535FDD1F-7CC5-4F8B-B977-3A308DBF2FF1}">
      <dsp:nvSpPr>
        <dsp:cNvPr id="0" name=""/>
        <dsp:cNvSpPr/>
      </dsp:nvSpPr>
      <dsp:spPr>
        <a:xfrm>
          <a:off x="451238" y="894234"/>
          <a:ext cx="628478" cy="6284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8E6A6-505B-4683-81D4-6C1BD02B3CD8}">
      <dsp:nvSpPr>
        <dsp:cNvPr id="0" name=""/>
        <dsp:cNvSpPr/>
      </dsp:nvSpPr>
      <dsp:spPr>
        <a:xfrm>
          <a:off x="451238" y="894234"/>
          <a:ext cx="628478" cy="6284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B46E3-B4FD-4B55-8865-14BB415141B5}">
      <dsp:nvSpPr>
        <dsp:cNvPr id="0" name=""/>
        <dsp:cNvSpPr/>
      </dsp:nvSpPr>
      <dsp:spPr>
        <a:xfrm>
          <a:off x="136999" y="1007360"/>
          <a:ext cx="1256956" cy="4022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ndalus" panose="02020603050405020304" pitchFamily="18" charset="-78"/>
              <a:cs typeface="Andalus" panose="02020603050405020304" pitchFamily="18" charset="-78"/>
            </a:rPr>
            <a:t>Integer</a:t>
          </a:r>
        </a:p>
      </dsp:txBody>
      <dsp:txXfrm>
        <a:off x="136999" y="1007360"/>
        <a:ext cx="1256956" cy="402226"/>
      </dsp:txXfrm>
    </dsp:sp>
    <dsp:sp modelId="{2B9BE4C9-08A7-4AC0-96A6-D7BA1A3A58FB}">
      <dsp:nvSpPr>
        <dsp:cNvPr id="0" name=""/>
        <dsp:cNvSpPr/>
      </dsp:nvSpPr>
      <dsp:spPr>
        <a:xfrm>
          <a:off x="1268260" y="1786673"/>
          <a:ext cx="628478" cy="6284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BA9B4-B158-4F03-9E58-CE545CF3CD93}">
      <dsp:nvSpPr>
        <dsp:cNvPr id="0" name=""/>
        <dsp:cNvSpPr/>
      </dsp:nvSpPr>
      <dsp:spPr>
        <a:xfrm>
          <a:off x="1268260" y="1786673"/>
          <a:ext cx="628478" cy="6284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BCD39-F209-46BC-A18A-A5FE0644192D}">
      <dsp:nvSpPr>
        <dsp:cNvPr id="0" name=""/>
        <dsp:cNvSpPr/>
      </dsp:nvSpPr>
      <dsp:spPr>
        <a:xfrm>
          <a:off x="954021" y="1899799"/>
          <a:ext cx="1256956" cy="4022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ndalus" panose="02020603050405020304" pitchFamily="18" charset="-78"/>
              <a:cs typeface="Andalus" panose="02020603050405020304" pitchFamily="18" charset="-78"/>
            </a:rPr>
            <a:t>10</a:t>
          </a:r>
        </a:p>
      </dsp:txBody>
      <dsp:txXfrm>
        <a:off x="954021" y="1899799"/>
        <a:ext cx="1256956" cy="402226"/>
      </dsp:txXfrm>
    </dsp:sp>
    <dsp:sp modelId="{992D7E98-9533-412B-89F6-D84D5B0E08AA}">
      <dsp:nvSpPr>
        <dsp:cNvPr id="0" name=""/>
        <dsp:cNvSpPr/>
      </dsp:nvSpPr>
      <dsp:spPr>
        <a:xfrm>
          <a:off x="1268260" y="2679112"/>
          <a:ext cx="628478" cy="6284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198FF-3332-41AD-BB8D-F5438ACE65C8}">
      <dsp:nvSpPr>
        <dsp:cNvPr id="0" name=""/>
        <dsp:cNvSpPr/>
      </dsp:nvSpPr>
      <dsp:spPr>
        <a:xfrm>
          <a:off x="1268260" y="2679112"/>
          <a:ext cx="628478" cy="6284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86561-1C3F-4495-8471-B7A23F9B6BFE}">
      <dsp:nvSpPr>
        <dsp:cNvPr id="0" name=""/>
        <dsp:cNvSpPr/>
      </dsp:nvSpPr>
      <dsp:spPr>
        <a:xfrm>
          <a:off x="954021" y="2792238"/>
          <a:ext cx="1256956" cy="4022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ndalus" panose="02020603050405020304" pitchFamily="18" charset="-78"/>
              <a:cs typeface="Andalus" panose="02020603050405020304" pitchFamily="18" charset="-78"/>
            </a:rPr>
            <a:t>15</a:t>
          </a:r>
        </a:p>
      </dsp:txBody>
      <dsp:txXfrm>
        <a:off x="954021" y="2792238"/>
        <a:ext cx="1256956" cy="402226"/>
      </dsp:txXfrm>
    </dsp:sp>
    <dsp:sp modelId="{AAC97150-BBDB-427E-99EB-D74012BEA187}">
      <dsp:nvSpPr>
        <dsp:cNvPr id="0" name=""/>
        <dsp:cNvSpPr/>
      </dsp:nvSpPr>
      <dsp:spPr>
        <a:xfrm>
          <a:off x="1972156" y="894234"/>
          <a:ext cx="628478" cy="6284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2DD00-7334-4652-8235-54AA3B6DA01D}">
      <dsp:nvSpPr>
        <dsp:cNvPr id="0" name=""/>
        <dsp:cNvSpPr/>
      </dsp:nvSpPr>
      <dsp:spPr>
        <a:xfrm>
          <a:off x="1972156" y="894234"/>
          <a:ext cx="628478" cy="6284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794C5-DC36-432C-9CB6-0C79FF13B276}">
      <dsp:nvSpPr>
        <dsp:cNvPr id="0" name=""/>
        <dsp:cNvSpPr/>
      </dsp:nvSpPr>
      <dsp:spPr>
        <a:xfrm>
          <a:off x="1657917" y="1007360"/>
          <a:ext cx="1256956" cy="4022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ndalus" panose="02020603050405020304" pitchFamily="18" charset="-78"/>
              <a:cs typeface="Andalus" panose="02020603050405020304" pitchFamily="18" charset="-78"/>
            </a:rPr>
            <a:t>Float</a:t>
          </a:r>
        </a:p>
      </dsp:txBody>
      <dsp:txXfrm>
        <a:off x="1657917" y="1007360"/>
        <a:ext cx="1256956" cy="402226"/>
      </dsp:txXfrm>
    </dsp:sp>
    <dsp:sp modelId="{5180AFC3-1CD5-4A47-AB50-84923D553C32}">
      <dsp:nvSpPr>
        <dsp:cNvPr id="0" name=""/>
        <dsp:cNvSpPr/>
      </dsp:nvSpPr>
      <dsp:spPr>
        <a:xfrm>
          <a:off x="2789178" y="1786673"/>
          <a:ext cx="628478" cy="6284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88A71-10D5-4E35-9A6D-3531A2474EFB}">
      <dsp:nvSpPr>
        <dsp:cNvPr id="0" name=""/>
        <dsp:cNvSpPr/>
      </dsp:nvSpPr>
      <dsp:spPr>
        <a:xfrm>
          <a:off x="2789178" y="1786673"/>
          <a:ext cx="628478" cy="6284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A4433-C9ED-4749-A779-975BD84625A7}">
      <dsp:nvSpPr>
        <dsp:cNvPr id="0" name=""/>
        <dsp:cNvSpPr/>
      </dsp:nvSpPr>
      <dsp:spPr>
        <a:xfrm>
          <a:off x="2474938" y="1899799"/>
          <a:ext cx="1256956" cy="4022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ndalus" panose="02020603050405020304" pitchFamily="18" charset="-78"/>
              <a:cs typeface="Andalus" panose="02020603050405020304" pitchFamily="18" charset="-78"/>
            </a:rPr>
            <a:t>2.3</a:t>
          </a:r>
        </a:p>
      </dsp:txBody>
      <dsp:txXfrm>
        <a:off x="2474938" y="1899799"/>
        <a:ext cx="1256956" cy="402226"/>
      </dsp:txXfrm>
    </dsp:sp>
    <dsp:sp modelId="{F6558B24-47BD-480E-B841-DA450EA2A639}">
      <dsp:nvSpPr>
        <dsp:cNvPr id="0" name=""/>
        <dsp:cNvSpPr/>
      </dsp:nvSpPr>
      <dsp:spPr>
        <a:xfrm>
          <a:off x="3493073" y="894234"/>
          <a:ext cx="628478" cy="6284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C7F6F-2DDF-4BE8-86F4-C64197BFD309}">
      <dsp:nvSpPr>
        <dsp:cNvPr id="0" name=""/>
        <dsp:cNvSpPr/>
      </dsp:nvSpPr>
      <dsp:spPr>
        <a:xfrm>
          <a:off x="3493073" y="894234"/>
          <a:ext cx="628478" cy="6284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BF19F-8847-476B-9C2E-172498B33FC6}">
      <dsp:nvSpPr>
        <dsp:cNvPr id="0" name=""/>
        <dsp:cNvSpPr/>
      </dsp:nvSpPr>
      <dsp:spPr>
        <a:xfrm>
          <a:off x="3178834" y="1007360"/>
          <a:ext cx="1256956" cy="4022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ndalus" panose="02020603050405020304" pitchFamily="18" charset="-78"/>
              <a:cs typeface="Andalus" panose="02020603050405020304" pitchFamily="18" charset="-78"/>
            </a:rPr>
            <a:t>Bool</a:t>
          </a:r>
        </a:p>
      </dsp:txBody>
      <dsp:txXfrm>
        <a:off x="3178834" y="1007360"/>
        <a:ext cx="1256956" cy="402226"/>
      </dsp:txXfrm>
    </dsp:sp>
    <dsp:sp modelId="{25752DDE-93E7-4C77-9CE3-CB7C3F2B62E3}">
      <dsp:nvSpPr>
        <dsp:cNvPr id="0" name=""/>
        <dsp:cNvSpPr/>
      </dsp:nvSpPr>
      <dsp:spPr>
        <a:xfrm>
          <a:off x="4310095" y="1786673"/>
          <a:ext cx="628478" cy="6284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82A6F-4848-4581-81DD-8087BEAD8266}">
      <dsp:nvSpPr>
        <dsp:cNvPr id="0" name=""/>
        <dsp:cNvSpPr/>
      </dsp:nvSpPr>
      <dsp:spPr>
        <a:xfrm>
          <a:off x="4310095" y="1786673"/>
          <a:ext cx="628478" cy="6284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51D35-7928-4521-82ED-D6917EF95CBE}">
      <dsp:nvSpPr>
        <dsp:cNvPr id="0" name=""/>
        <dsp:cNvSpPr/>
      </dsp:nvSpPr>
      <dsp:spPr>
        <a:xfrm>
          <a:off x="3995856" y="1899799"/>
          <a:ext cx="1256956" cy="4022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ndalus" panose="02020603050405020304" pitchFamily="18" charset="-78"/>
              <a:cs typeface="Andalus" panose="02020603050405020304" pitchFamily="18" charset="-78"/>
            </a:rPr>
            <a:t>True</a:t>
          </a:r>
        </a:p>
      </dsp:txBody>
      <dsp:txXfrm>
        <a:off x="3995856" y="1899799"/>
        <a:ext cx="1256956" cy="402226"/>
      </dsp:txXfrm>
    </dsp:sp>
    <dsp:sp modelId="{7669DA7E-7D29-4962-A2CA-8F571B6F4607}">
      <dsp:nvSpPr>
        <dsp:cNvPr id="0" name=""/>
        <dsp:cNvSpPr/>
      </dsp:nvSpPr>
      <dsp:spPr>
        <a:xfrm>
          <a:off x="4310095" y="2679112"/>
          <a:ext cx="628478" cy="6284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5523E-B8CE-4278-BAE3-DA99B15AD8B0}">
      <dsp:nvSpPr>
        <dsp:cNvPr id="0" name=""/>
        <dsp:cNvSpPr/>
      </dsp:nvSpPr>
      <dsp:spPr>
        <a:xfrm>
          <a:off x="4310095" y="2679112"/>
          <a:ext cx="628478" cy="6284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02DCF-AFCC-4055-A22A-7129D30EE1A2}">
      <dsp:nvSpPr>
        <dsp:cNvPr id="0" name=""/>
        <dsp:cNvSpPr/>
      </dsp:nvSpPr>
      <dsp:spPr>
        <a:xfrm>
          <a:off x="3995856" y="2792238"/>
          <a:ext cx="1256956" cy="4022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ndalus" panose="02020603050405020304" pitchFamily="18" charset="-78"/>
              <a:cs typeface="Andalus" panose="02020603050405020304" pitchFamily="18" charset="-78"/>
            </a:rPr>
            <a:t>False</a:t>
          </a:r>
        </a:p>
      </dsp:txBody>
      <dsp:txXfrm>
        <a:off x="3995856" y="2792238"/>
        <a:ext cx="1256956" cy="402226"/>
      </dsp:txXfrm>
    </dsp:sp>
    <dsp:sp modelId="{0D3C8F75-3746-440B-BC57-1DB444631581}">
      <dsp:nvSpPr>
        <dsp:cNvPr id="0" name=""/>
        <dsp:cNvSpPr/>
      </dsp:nvSpPr>
      <dsp:spPr>
        <a:xfrm>
          <a:off x="5013991" y="894234"/>
          <a:ext cx="628478" cy="6284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C985E-7FCC-4672-B5E3-040E1FE4C72D}">
      <dsp:nvSpPr>
        <dsp:cNvPr id="0" name=""/>
        <dsp:cNvSpPr/>
      </dsp:nvSpPr>
      <dsp:spPr>
        <a:xfrm>
          <a:off x="5013991" y="894234"/>
          <a:ext cx="628478" cy="6284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C8D9B-54E0-4F4C-A99F-D8637FED820E}">
      <dsp:nvSpPr>
        <dsp:cNvPr id="0" name=""/>
        <dsp:cNvSpPr/>
      </dsp:nvSpPr>
      <dsp:spPr>
        <a:xfrm>
          <a:off x="4699751" y="1007360"/>
          <a:ext cx="1256956" cy="4022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ndalus" panose="02020603050405020304" pitchFamily="18" charset="-78"/>
              <a:cs typeface="Andalus" panose="02020603050405020304" pitchFamily="18" charset="-78"/>
            </a:rPr>
            <a:t>String</a:t>
          </a:r>
        </a:p>
      </dsp:txBody>
      <dsp:txXfrm>
        <a:off x="4699751" y="1007360"/>
        <a:ext cx="1256956" cy="402226"/>
      </dsp:txXfrm>
    </dsp:sp>
    <dsp:sp modelId="{B3BB03B0-431A-4AB1-A2FB-7491E7BFE512}">
      <dsp:nvSpPr>
        <dsp:cNvPr id="0" name=""/>
        <dsp:cNvSpPr/>
      </dsp:nvSpPr>
      <dsp:spPr>
        <a:xfrm>
          <a:off x="5831012" y="1786673"/>
          <a:ext cx="628478" cy="6284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CC372-1E02-4732-9C1B-53C512B9920A}">
      <dsp:nvSpPr>
        <dsp:cNvPr id="0" name=""/>
        <dsp:cNvSpPr/>
      </dsp:nvSpPr>
      <dsp:spPr>
        <a:xfrm>
          <a:off x="5831012" y="1786673"/>
          <a:ext cx="628478" cy="6284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4E778-6840-40DD-85CA-DE238A368629}">
      <dsp:nvSpPr>
        <dsp:cNvPr id="0" name=""/>
        <dsp:cNvSpPr/>
      </dsp:nvSpPr>
      <dsp:spPr>
        <a:xfrm>
          <a:off x="5516773" y="1899799"/>
          <a:ext cx="1256956" cy="4022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ndalus" panose="02020603050405020304" pitchFamily="18" charset="-78"/>
              <a:cs typeface="Andalus" panose="02020603050405020304" pitchFamily="18" charset="-78"/>
            </a:rPr>
            <a:t>“Hello”</a:t>
          </a:r>
        </a:p>
      </dsp:txBody>
      <dsp:txXfrm>
        <a:off x="5516773" y="1899799"/>
        <a:ext cx="1256956" cy="402226"/>
      </dsp:txXfrm>
    </dsp:sp>
    <dsp:sp modelId="{3B0E6DBD-F49E-489A-A5D1-804C79A568C3}">
      <dsp:nvSpPr>
        <dsp:cNvPr id="0" name=""/>
        <dsp:cNvSpPr/>
      </dsp:nvSpPr>
      <dsp:spPr>
        <a:xfrm>
          <a:off x="5831012" y="2679112"/>
          <a:ext cx="628478" cy="6284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63C77-0D97-44E0-9AD3-A37ADB9D29DA}">
      <dsp:nvSpPr>
        <dsp:cNvPr id="0" name=""/>
        <dsp:cNvSpPr/>
      </dsp:nvSpPr>
      <dsp:spPr>
        <a:xfrm>
          <a:off x="5831012" y="2679112"/>
          <a:ext cx="628478" cy="6284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F215F-758D-473F-9A5C-59F94D973752}">
      <dsp:nvSpPr>
        <dsp:cNvPr id="0" name=""/>
        <dsp:cNvSpPr/>
      </dsp:nvSpPr>
      <dsp:spPr>
        <a:xfrm>
          <a:off x="5516773" y="2792238"/>
          <a:ext cx="1256956" cy="4022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ndalus" panose="02020603050405020304" pitchFamily="18" charset="-78"/>
              <a:cs typeface="Andalus" panose="02020603050405020304" pitchFamily="18" charset="-78"/>
            </a:rPr>
            <a:t>‘Hello’</a:t>
          </a:r>
        </a:p>
      </dsp:txBody>
      <dsp:txXfrm>
        <a:off x="5516773" y="2792238"/>
        <a:ext cx="1256956" cy="402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7019e4486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7019e4486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989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429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204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037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997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521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777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719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467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10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7019e4486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07019e4486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251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103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770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398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502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270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587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459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8161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07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0834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9968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6807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50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3589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9121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0654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9913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277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827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7001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3293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07019e4486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07019e4486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7076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4054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4921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1938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5305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1315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7019e4486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7019e4486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07019e4486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07019e4486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99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63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683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864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20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61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- Simpl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 rotWithShape="1">
          <a:blip r:embed="rId3">
            <a:alphaModFix/>
          </a:blip>
          <a:srcRect t="3420" b="-3420"/>
          <a:stretch/>
        </p:blipFill>
        <p:spPr>
          <a:xfrm>
            <a:off x="612600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SemiBold"/>
              <a:buNone/>
              <a:defRPr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- Simple">
  <p:cSld name="TITLE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t="3420" b="-3420"/>
          <a:stretch/>
        </p:blipFill>
        <p:spPr>
          <a:xfrm>
            <a:off x="612600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Shapes (Dark)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 Light"/>
              <a:buNone/>
              <a:defRPr sz="3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612600" y="612925"/>
            <a:ext cx="5621100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0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>
            <a:spLocks noGrp="1"/>
          </p:cNvSpPr>
          <p:nvPr>
            <p:ph type="body" idx="1"/>
          </p:nvPr>
        </p:nvSpPr>
        <p:spPr>
          <a:xfrm>
            <a:off x="612600" y="1568200"/>
            <a:ext cx="56211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Navy Top Banner">
  <p:cSld name="TITLE_ONLY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612600" y="889425"/>
            <a:ext cx="6034800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1"/>
          <p:cNvSpPr/>
          <p:nvPr/>
        </p:nvSpPr>
        <p:spPr>
          <a:xfrm>
            <a:off x="150" y="0"/>
            <a:ext cx="9144000" cy="4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subTitle" idx="1"/>
          </p:nvPr>
        </p:nvSpPr>
        <p:spPr>
          <a:xfrm>
            <a:off x="612600" y="127050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>
            <a:spLocks noGrp="1"/>
          </p:cNvSpPr>
          <p:nvPr>
            <p:ph type="body" idx="2"/>
          </p:nvPr>
        </p:nvSpPr>
        <p:spPr>
          <a:xfrm>
            <a:off x="612600" y="1856875"/>
            <a:ext cx="60348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Lines (Dark)">
  <p:cSld name="Section Divider - Lines (Dark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 Light"/>
              <a:buNone/>
              <a:defRPr sz="3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4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2600" y="605125"/>
            <a:ext cx="79188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None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2600" y="1553875"/>
            <a:ext cx="79188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67" r:id="rId3"/>
    <p:sldLayoutId id="2147483676" r:id="rId4"/>
    <p:sldLayoutId id="2147483677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age-net.org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>
            <a:spLocks noGrp="1"/>
          </p:cNvSpPr>
          <p:nvPr>
            <p:ph type="ctrTitle"/>
          </p:nvPr>
        </p:nvSpPr>
        <p:spPr>
          <a:xfrm>
            <a:off x="612599" y="985225"/>
            <a:ext cx="6509719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Udacity Connect Session</a:t>
            </a:r>
            <a:endParaRPr dirty="0"/>
          </a:p>
        </p:txBody>
      </p:sp>
      <p:sp>
        <p:nvSpPr>
          <p:cNvPr id="395" name="Google Shape;395;p61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Session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>
            <a:spLocks noGrp="1"/>
          </p:cNvSpPr>
          <p:nvPr>
            <p:ph type="title"/>
          </p:nvPr>
        </p:nvSpPr>
        <p:spPr>
          <a:xfrm>
            <a:off x="534018" y="1090281"/>
            <a:ext cx="7516987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 of the following code</a:t>
            </a:r>
            <a:endParaRPr dirty="0"/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Quiz</a:t>
            </a: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6EEB75-CBD2-D2DD-6C7F-64F8D9D12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545" y="2571750"/>
            <a:ext cx="1998154" cy="1305612"/>
          </a:xfrm>
          <a:prstGeom prst="rect">
            <a:avLst/>
          </a:prstGeom>
        </p:spPr>
      </p:pic>
      <p:sp>
        <p:nvSpPr>
          <p:cNvPr id="7" name="Google Shape;465;p74">
            <a:extLst>
              <a:ext uri="{FF2B5EF4-FFF2-40B4-BE49-F238E27FC236}">
                <a16:creationId xmlns:a16="http://schemas.microsoft.com/office/drawing/2014/main" id="{83A80B97-1AA8-0A03-0603-AEECC463B3E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34018" y="1727387"/>
            <a:ext cx="5395294" cy="1882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1"/>
            <a:r>
              <a:rPr lang="en-US" sz="1400" dirty="0"/>
              <a:t>One</a:t>
            </a:r>
          </a:p>
          <a:p>
            <a:pPr marL="457200" lvl="1" indent="0">
              <a:buNone/>
            </a:pPr>
            <a:r>
              <a:rPr lang="en-US" sz="1400" dirty="0"/>
              <a:t>    	Two</a:t>
            </a:r>
          </a:p>
          <a:p>
            <a:pPr marL="457200" lvl="1" indent="0">
              <a:buNone/>
            </a:pPr>
            <a:r>
              <a:rPr lang="en-US" sz="1400" dirty="0"/>
              <a:t>    	Three</a:t>
            </a:r>
          </a:p>
          <a:p>
            <a:pPr marL="457200" lvl="1" indent="0">
              <a:buNone/>
            </a:pPr>
            <a:endParaRPr lang="en-US" sz="1400" dirty="0"/>
          </a:p>
          <a:p>
            <a:pPr lvl="1"/>
            <a:r>
              <a:rPr lang="en-US" sz="1400" dirty="0"/>
              <a:t>Two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One</a:t>
            </a:r>
          </a:p>
          <a:p>
            <a:pPr marL="457200" lvl="1" indent="0">
              <a:buNone/>
            </a:pPr>
            <a:r>
              <a:rPr lang="en-US" sz="1400" dirty="0"/>
              <a:t>   	Three</a:t>
            </a:r>
            <a:endParaRPr lang="en-GB" dirty="0"/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94F12772-9B6F-8EDB-E441-9468D18BD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9190" y="3276079"/>
            <a:ext cx="377884" cy="37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0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286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4"/>
          <p:cNvSpPr txBox="1">
            <a:spLocks noGrp="1"/>
          </p:cNvSpPr>
          <p:nvPr>
            <p:ph type="body" idx="2"/>
          </p:nvPr>
        </p:nvSpPr>
        <p:spPr>
          <a:xfrm>
            <a:off x="555450" y="1003777"/>
            <a:ext cx="64740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1"/>
            <a:r>
              <a:rPr lang="en-US" sz="1200" dirty="0"/>
              <a:t>A variable is simply a name to which a value can be assigned. </a:t>
            </a:r>
          </a:p>
          <a:p>
            <a:pPr lvl="1"/>
            <a:r>
              <a:rPr lang="en-US" sz="1200" dirty="0"/>
              <a:t> Variables allow us to give meaningful names to data. </a:t>
            </a:r>
          </a:p>
          <a:p>
            <a:pPr lvl="1"/>
            <a:r>
              <a:rPr lang="en-US" sz="1200" dirty="0"/>
              <a:t> The simplest way to assign a value to a variable is through the = operator. </a:t>
            </a:r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Variables</a:t>
            </a: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E29479-C13C-761F-5ACE-EAD26A4C4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130" y="2571750"/>
            <a:ext cx="2969824" cy="16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4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4"/>
          <p:cNvSpPr txBox="1">
            <a:spLocks noGrp="1"/>
          </p:cNvSpPr>
          <p:nvPr>
            <p:ph type="body" idx="2"/>
          </p:nvPr>
        </p:nvSpPr>
        <p:spPr>
          <a:xfrm>
            <a:off x="555450" y="1003777"/>
            <a:ext cx="6474000" cy="17608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1"/>
            <a:r>
              <a:rPr lang="en-US" sz="1200" dirty="0"/>
              <a:t>A big advantage of variables is that they allow us to store data so that we can use it later to perform operations in the code. </a:t>
            </a:r>
          </a:p>
          <a:p>
            <a:pPr lvl="1"/>
            <a:r>
              <a:rPr lang="en-US" sz="1200" dirty="0"/>
              <a:t>Variables are mutable. Hence, the value of a variable can always be updated or replaced.</a:t>
            </a:r>
            <a:endParaRPr lang="en-GB" sz="1200" dirty="0"/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Variables</a:t>
            </a:r>
            <a:endParaRPr sz="1800" dirty="0"/>
          </a:p>
        </p:txBody>
      </p:sp>
      <p:pic>
        <p:nvPicPr>
          <p:cNvPr id="3" name="Google Shape;150;p24">
            <a:extLst>
              <a:ext uri="{FF2B5EF4-FFF2-40B4-BE49-F238E27FC236}">
                <a16:creationId xmlns:a16="http://schemas.microsoft.com/office/drawing/2014/main" id="{EE8863CB-47D2-CEC2-E1BB-56D0F16944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088" y="2457450"/>
            <a:ext cx="3171728" cy="2051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07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Variables</a:t>
            </a:r>
            <a:endParaRPr sz="1800" dirty="0"/>
          </a:p>
        </p:txBody>
      </p:sp>
      <p:sp>
        <p:nvSpPr>
          <p:cNvPr id="5" name="Google Shape;464;p74">
            <a:extLst>
              <a:ext uri="{FF2B5EF4-FFF2-40B4-BE49-F238E27FC236}">
                <a16:creationId xmlns:a16="http://schemas.microsoft.com/office/drawing/2014/main" id="{74BFF78C-0BC4-1920-67A9-BDA602CCF7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600" y="889425"/>
            <a:ext cx="6034800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variable characteristics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181D54-BEAD-C793-F83E-ED0F7D7F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38" y="1882350"/>
            <a:ext cx="4267200" cy="231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5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187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Data Types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29AD9-BEC8-D877-B608-24CBED464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341" y="1317251"/>
            <a:ext cx="3173694" cy="26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9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Data Types</a:t>
            </a:r>
            <a:endParaRPr sz="18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DAEFE4-6B25-3095-0961-F28A9469C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638856"/>
              </p:ext>
            </p:extLst>
          </p:nvPr>
        </p:nvGraphicFramePr>
        <p:xfrm>
          <a:off x="1007269" y="750094"/>
          <a:ext cx="6910730" cy="3309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0372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String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9271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Data Types: String</a:t>
            </a:r>
            <a:endParaRPr sz="1800" dirty="0"/>
          </a:p>
        </p:txBody>
      </p:sp>
      <p:pic>
        <p:nvPicPr>
          <p:cNvPr id="3" name="Google Shape;176;p28">
            <a:extLst>
              <a:ext uri="{FF2B5EF4-FFF2-40B4-BE49-F238E27FC236}">
                <a16:creationId xmlns:a16="http://schemas.microsoft.com/office/drawing/2014/main" id="{44B661EB-99E4-066D-DFA6-6FCF5603ED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775" y="2007144"/>
            <a:ext cx="3701224" cy="24759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65;p74">
            <a:extLst>
              <a:ext uri="{FF2B5EF4-FFF2-40B4-BE49-F238E27FC236}">
                <a16:creationId xmlns:a16="http://schemas.microsoft.com/office/drawing/2014/main" id="{50FA55C6-390C-8377-F946-2EF9ABD34C8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52270" y="1199650"/>
            <a:ext cx="3919729" cy="16149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A string can be accessed from both ways</a:t>
            </a:r>
          </a:p>
          <a:p>
            <a:r>
              <a:rPr lang="en-US" dirty="0"/>
              <a:t>A string is immutable</a:t>
            </a:r>
          </a:p>
        </p:txBody>
      </p:sp>
    </p:spTree>
    <p:extLst>
      <p:ext uri="{BB962C8B-B14F-4D97-AF65-F5344CB8AC3E}">
        <p14:creationId xmlns:p14="http://schemas.microsoft.com/office/powerpoint/2010/main" val="149964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3"/>
          <p:cNvSpPr txBox="1">
            <a:spLocks noGrp="1"/>
          </p:cNvSpPr>
          <p:nvPr>
            <p:ph type="title"/>
          </p:nvPr>
        </p:nvSpPr>
        <p:spPr>
          <a:xfrm>
            <a:off x="612600" y="612925"/>
            <a:ext cx="5621100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459" name="Google Shape;459;p73"/>
          <p:cNvSpPr txBox="1">
            <a:spLocks noGrp="1"/>
          </p:cNvSpPr>
          <p:nvPr>
            <p:ph type="body" idx="1"/>
          </p:nvPr>
        </p:nvSpPr>
        <p:spPr>
          <a:xfrm>
            <a:off x="612600" y="1568200"/>
            <a:ext cx="56211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Python basics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Variables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Data Types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US" dirty="0"/>
              <a:t>String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Data Structures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US" dirty="0"/>
              <a:t>List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US" dirty="0"/>
              <a:t>Set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US" dirty="0"/>
              <a:t>Tuple 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US" dirty="0"/>
              <a:t>Dictionary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Quiz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9C629-E4AA-7021-7E37-D53EDD479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688" y="1869206"/>
            <a:ext cx="1614686" cy="1405088"/>
          </a:xfrm>
          <a:prstGeom prst="rect">
            <a:avLst/>
          </a:prstGeom>
        </p:spPr>
      </p:pic>
      <p:sp>
        <p:nvSpPr>
          <p:cNvPr id="7" name="Google Shape;464;p74">
            <a:extLst>
              <a:ext uri="{FF2B5EF4-FFF2-40B4-BE49-F238E27FC236}">
                <a16:creationId xmlns:a16="http://schemas.microsoft.com/office/drawing/2014/main" id="{62962A41-BE4A-70A3-B3E1-FD62EDADF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600" y="889425"/>
            <a:ext cx="6481144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 of the following code</a:t>
            </a:r>
            <a:endParaRPr dirty="0"/>
          </a:p>
        </p:txBody>
      </p:sp>
      <p:sp>
        <p:nvSpPr>
          <p:cNvPr id="8" name="Google Shape;465;p74">
            <a:extLst>
              <a:ext uri="{FF2B5EF4-FFF2-40B4-BE49-F238E27FC236}">
                <a16:creationId xmlns:a16="http://schemas.microsoft.com/office/drawing/2014/main" id="{8F5142C8-CE85-FCFC-45F8-BD4F59D5A14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76843" y="3534675"/>
            <a:ext cx="4902376" cy="71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22300" lvl="1" indent="0">
              <a:buNone/>
            </a:pPr>
            <a:r>
              <a:rPr lang="en-US" sz="1400" dirty="0"/>
              <a:t>This is also called string indexing</a:t>
            </a:r>
          </a:p>
        </p:txBody>
      </p:sp>
    </p:spTree>
    <p:extLst>
      <p:ext uri="{BB962C8B-B14F-4D97-AF65-F5344CB8AC3E}">
        <p14:creationId xmlns:p14="http://schemas.microsoft.com/office/powerpoint/2010/main" val="3898650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Data Types: String</a:t>
            </a:r>
            <a:endParaRPr sz="1800" dirty="0"/>
          </a:p>
        </p:txBody>
      </p:sp>
      <p:sp>
        <p:nvSpPr>
          <p:cNvPr id="8" name="Google Shape;465;p74">
            <a:extLst>
              <a:ext uri="{FF2B5EF4-FFF2-40B4-BE49-F238E27FC236}">
                <a16:creationId xmlns:a16="http://schemas.microsoft.com/office/drawing/2014/main" id="{8F5142C8-CE85-FCFC-45F8-BD4F59D5A14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69762" y="670031"/>
            <a:ext cx="4902376" cy="71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1"/>
            <a:r>
              <a:rPr lang="en-GB" sz="1400" dirty="0"/>
              <a:t>But what if we want to access multiple characters at the same time?</a:t>
            </a:r>
          </a:p>
          <a:p>
            <a:pPr lvl="1"/>
            <a:endParaRPr lang="en-GB" sz="1400" dirty="0"/>
          </a:p>
          <a:p>
            <a:pPr lvl="1"/>
            <a:endParaRPr lang="en-GB" sz="1400" dirty="0"/>
          </a:p>
          <a:p>
            <a:pPr lvl="1"/>
            <a:endParaRPr lang="en-GB" sz="1400" dirty="0"/>
          </a:p>
          <a:p>
            <a:pPr lvl="1"/>
            <a:endParaRPr lang="en-GB" sz="1400" dirty="0"/>
          </a:p>
          <a:p>
            <a:pPr lvl="1"/>
            <a:endParaRPr lang="en-GB" sz="1400" dirty="0"/>
          </a:p>
          <a:p>
            <a:pPr lvl="1"/>
            <a:endParaRPr lang="en-GB" sz="1400" dirty="0"/>
          </a:p>
          <a:p>
            <a:pPr marL="457200" lvl="1" indent="0">
              <a:buNone/>
            </a:pPr>
            <a:endParaRPr lang="en-GB" sz="1400" dirty="0"/>
          </a:p>
          <a:p>
            <a:pPr marL="457200" lvl="1" indent="0">
              <a:buNone/>
            </a:pPr>
            <a:endParaRPr lang="en-GB" sz="1400" dirty="0"/>
          </a:p>
          <a:p>
            <a:pPr lvl="1"/>
            <a:r>
              <a:rPr lang="en-GB" sz="1400" dirty="0"/>
              <a:t>This is called string slicing.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49978E-0EF2-0336-3ECB-184A5B4D47DE}"/>
              </a:ext>
            </a:extLst>
          </p:cNvPr>
          <p:cNvCxnSpPr>
            <a:cxnSpLocks/>
          </p:cNvCxnSpPr>
          <p:nvPr/>
        </p:nvCxnSpPr>
        <p:spPr>
          <a:xfrm flipV="1">
            <a:off x="1489877" y="297186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F01AB8-3F56-964E-0061-F231389F0846}"/>
              </a:ext>
            </a:extLst>
          </p:cNvPr>
          <p:cNvSpPr txBox="1"/>
          <p:nvPr/>
        </p:nvSpPr>
        <p:spPr>
          <a:xfrm>
            <a:off x="912457" y="3788349"/>
            <a:ext cx="1631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8DEABA-3986-1647-0A36-103749F6C365}"/>
              </a:ext>
            </a:extLst>
          </p:cNvPr>
          <p:cNvCxnSpPr>
            <a:cxnSpLocks/>
          </p:cNvCxnSpPr>
          <p:nvPr/>
        </p:nvCxnSpPr>
        <p:spPr>
          <a:xfrm>
            <a:off x="3077666" y="1866601"/>
            <a:ext cx="0" cy="70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7DEE76-3FE2-9B7C-64DC-7AD2A64F1010}"/>
              </a:ext>
            </a:extLst>
          </p:cNvPr>
          <p:cNvSpPr txBox="1"/>
          <p:nvPr/>
        </p:nvSpPr>
        <p:spPr>
          <a:xfrm>
            <a:off x="2544266" y="153013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index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4CC233-5C2F-9FEF-8504-E2A59C2FB0A7}"/>
              </a:ext>
            </a:extLst>
          </p:cNvPr>
          <p:cNvCxnSpPr>
            <a:cxnSpLocks/>
          </p:cNvCxnSpPr>
          <p:nvPr/>
        </p:nvCxnSpPr>
        <p:spPr>
          <a:xfrm flipV="1">
            <a:off x="4918877" y="3039538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AC1F73-ECFA-0CDD-B1F0-E09E31209A26}"/>
              </a:ext>
            </a:extLst>
          </p:cNvPr>
          <p:cNvSpPr txBox="1"/>
          <p:nvPr/>
        </p:nvSpPr>
        <p:spPr>
          <a:xfrm>
            <a:off x="4461677" y="3905898"/>
            <a:ext cx="1631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index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1AF0A7-4299-4F41-64AA-2CB36C18F2CB}"/>
              </a:ext>
            </a:extLst>
          </p:cNvPr>
          <p:cNvCxnSpPr>
            <a:cxnSpLocks/>
          </p:cNvCxnSpPr>
          <p:nvPr/>
        </p:nvCxnSpPr>
        <p:spPr>
          <a:xfrm>
            <a:off x="6747677" y="1818829"/>
            <a:ext cx="0" cy="70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797ED5-93CA-CA9C-4546-5614EDCBDD16}"/>
              </a:ext>
            </a:extLst>
          </p:cNvPr>
          <p:cNvSpPr txBox="1"/>
          <p:nvPr/>
        </p:nvSpPr>
        <p:spPr>
          <a:xfrm>
            <a:off x="6442877" y="142577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515A70-7DFF-D8CC-BFFC-EECFDCED7699}"/>
              </a:ext>
            </a:extLst>
          </p:cNvPr>
          <p:cNvSpPr txBox="1"/>
          <p:nvPr/>
        </p:nvSpPr>
        <p:spPr>
          <a:xfrm>
            <a:off x="1108877" y="254359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String	[	0	:	n	:	s	]</a:t>
            </a:r>
          </a:p>
        </p:txBody>
      </p:sp>
    </p:spTree>
    <p:extLst>
      <p:ext uri="{BB962C8B-B14F-4D97-AF65-F5344CB8AC3E}">
        <p14:creationId xmlns:p14="http://schemas.microsoft.com/office/powerpoint/2010/main" val="1347077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Data Types: String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2CC974-1FB9-17E4-841F-3DE61E6F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6" y="1210258"/>
            <a:ext cx="2943228" cy="200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68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Quiz</a:t>
            </a:r>
            <a:endParaRPr sz="1800" dirty="0"/>
          </a:p>
        </p:txBody>
      </p:sp>
      <p:sp>
        <p:nvSpPr>
          <p:cNvPr id="7" name="Google Shape;464;p74">
            <a:extLst>
              <a:ext uri="{FF2B5EF4-FFF2-40B4-BE49-F238E27FC236}">
                <a16:creationId xmlns:a16="http://schemas.microsoft.com/office/drawing/2014/main" id="{62962A41-BE4A-70A3-B3E1-FD62EDADF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725" y="569323"/>
            <a:ext cx="6481144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 of the following code</a:t>
            </a:r>
            <a:endParaRPr dirty="0"/>
          </a:p>
        </p:txBody>
      </p:sp>
      <p:sp>
        <p:nvSpPr>
          <p:cNvPr id="8" name="Google Shape;465;p74">
            <a:extLst>
              <a:ext uri="{FF2B5EF4-FFF2-40B4-BE49-F238E27FC236}">
                <a16:creationId xmlns:a16="http://schemas.microsoft.com/office/drawing/2014/main" id="{8F5142C8-CE85-FCFC-45F8-BD4F59D5A14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33993" y="1194487"/>
            <a:ext cx="4902376" cy="33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2"/>
            <a:r>
              <a:rPr lang="en-US" sz="1100" dirty="0"/>
              <a:t>Wm  s</a:t>
            </a:r>
          </a:p>
          <a:p>
            <a:pPr marL="914400" lvl="2" indent="0">
              <a:buNone/>
            </a:pPr>
            <a:endParaRPr lang="en-GB" sz="1100" dirty="0"/>
          </a:p>
          <a:p>
            <a:pPr lvl="2"/>
            <a:r>
              <a:rPr lang="en-US" sz="1100" dirty="0" err="1"/>
              <a:t>oosr</a:t>
            </a:r>
            <a:endParaRPr lang="en-US" sz="1100" dirty="0"/>
          </a:p>
          <a:p>
            <a:pPr marL="914400" lvl="2" indent="0">
              <a:buNone/>
            </a:pPr>
            <a:endParaRPr lang="en-US" sz="1100" dirty="0"/>
          </a:p>
          <a:p>
            <a:pPr lvl="2"/>
            <a:r>
              <a:rPr lang="en-US" sz="1100" dirty="0" err="1"/>
              <a:t>welcom</a:t>
            </a:r>
            <a:endParaRPr lang="en-US" sz="1100" dirty="0"/>
          </a:p>
          <a:p>
            <a:pPr marL="914400" lvl="2" indent="0">
              <a:buNone/>
            </a:pPr>
            <a:endParaRPr lang="en-US" sz="1100" dirty="0"/>
          </a:p>
          <a:p>
            <a:pPr lvl="2"/>
            <a:r>
              <a:rPr lang="en-US" sz="1100" dirty="0" err="1"/>
              <a:t>welco</a:t>
            </a: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AADB9-FDFD-5CAD-7F6E-8FEA3D65C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568" y="1856501"/>
            <a:ext cx="2171888" cy="373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EFAE1-458B-A45E-2D54-A28BC93AB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568" y="2571750"/>
            <a:ext cx="1158340" cy="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01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Quiz</a:t>
            </a:r>
            <a:endParaRPr sz="1800" dirty="0"/>
          </a:p>
        </p:txBody>
      </p:sp>
      <p:sp>
        <p:nvSpPr>
          <p:cNvPr id="7" name="Google Shape;464;p74">
            <a:extLst>
              <a:ext uri="{FF2B5EF4-FFF2-40B4-BE49-F238E27FC236}">
                <a16:creationId xmlns:a16="http://schemas.microsoft.com/office/drawing/2014/main" id="{62962A41-BE4A-70A3-B3E1-FD62EDADF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725" y="569323"/>
            <a:ext cx="6481144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 of the following code</a:t>
            </a:r>
            <a:endParaRPr dirty="0"/>
          </a:p>
        </p:txBody>
      </p:sp>
      <p:sp>
        <p:nvSpPr>
          <p:cNvPr id="8" name="Google Shape;465;p74">
            <a:extLst>
              <a:ext uri="{FF2B5EF4-FFF2-40B4-BE49-F238E27FC236}">
                <a16:creationId xmlns:a16="http://schemas.microsoft.com/office/drawing/2014/main" id="{8F5142C8-CE85-FCFC-45F8-BD4F59D5A14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33993" y="1194487"/>
            <a:ext cx="4902376" cy="33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2"/>
            <a:r>
              <a:rPr lang="en-US" sz="1100" dirty="0"/>
              <a:t>Wm  s</a:t>
            </a:r>
          </a:p>
          <a:p>
            <a:pPr marL="914400" lvl="2" indent="0">
              <a:buNone/>
            </a:pPr>
            <a:endParaRPr lang="en-GB" sz="1100" dirty="0"/>
          </a:p>
          <a:p>
            <a:pPr lvl="2"/>
            <a:r>
              <a:rPr lang="en-US" sz="1100" dirty="0" err="1"/>
              <a:t>oosr</a:t>
            </a:r>
            <a:endParaRPr lang="en-US" sz="1100" dirty="0"/>
          </a:p>
          <a:p>
            <a:pPr marL="914400" lvl="2" indent="0">
              <a:buNone/>
            </a:pPr>
            <a:endParaRPr lang="en-US" sz="1100" dirty="0"/>
          </a:p>
          <a:p>
            <a:pPr lvl="2"/>
            <a:r>
              <a:rPr lang="en-US" sz="1100" dirty="0" err="1"/>
              <a:t>welcom</a:t>
            </a:r>
            <a:endParaRPr lang="en-US" sz="1100" dirty="0"/>
          </a:p>
          <a:p>
            <a:pPr marL="914400" lvl="2" indent="0">
              <a:buNone/>
            </a:pPr>
            <a:endParaRPr lang="en-US" sz="1100" dirty="0"/>
          </a:p>
          <a:p>
            <a:pPr lvl="2"/>
            <a:r>
              <a:rPr lang="en-US" sz="1100" dirty="0" err="1"/>
              <a:t>welco</a:t>
            </a: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AADB9-FDFD-5CAD-7F6E-8FEA3D65C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568" y="1856501"/>
            <a:ext cx="2171888" cy="373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EFAE1-458B-A45E-2D54-A28BC93AB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568" y="2571750"/>
            <a:ext cx="1158340" cy="274344"/>
          </a:xfrm>
          <a:prstGeom prst="rect">
            <a:avLst/>
          </a:prstGeom>
        </p:spPr>
      </p:pic>
      <p:pic>
        <p:nvPicPr>
          <p:cNvPr id="2" name="Graphic 1" descr="Checkmark">
            <a:extLst>
              <a:ext uri="{FF2B5EF4-FFF2-40B4-BE49-F238E27FC236}">
                <a16:creationId xmlns:a16="http://schemas.microsoft.com/office/drawing/2014/main" id="{28D42403-EB03-6B75-E942-083DCB3E0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1434" y="1239729"/>
            <a:ext cx="377884" cy="37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04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Quiz</a:t>
            </a:r>
            <a:endParaRPr sz="1800" dirty="0"/>
          </a:p>
        </p:txBody>
      </p:sp>
      <p:sp>
        <p:nvSpPr>
          <p:cNvPr id="7" name="Google Shape;464;p74">
            <a:extLst>
              <a:ext uri="{FF2B5EF4-FFF2-40B4-BE49-F238E27FC236}">
                <a16:creationId xmlns:a16="http://schemas.microsoft.com/office/drawing/2014/main" id="{62962A41-BE4A-70A3-B3E1-FD62EDADF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725" y="569323"/>
            <a:ext cx="6481144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 of the following code</a:t>
            </a:r>
            <a:endParaRPr dirty="0"/>
          </a:p>
        </p:txBody>
      </p:sp>
      <p:sp>
        <p:nvSpPr>
          <p:cNvPr id="8" name="Google Shape;465;p74">
            <a:extLst>
              <a:ext uri="{FF2B5EF4-FFF2-40B4-BE49-F238E27FC236}">
                <a16:creationId xmlns:a16="http://schemas.microsoft.com/office/drawing/2014/main" id="{8F5142C8-CE85-FCFC-45F8-BD4F59D5A14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33993" y="1194487"/>
            <a:ext cx="4902376" cy="33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2"/>
            <a:r>
              <a:rPr lang="en-US" sz="1100" dirty="0" err="1"/>
              <a:t>esruoc</a:t>
            </a:r>
            <a:r>
              <a:rPr lang="en-US" sz="1100" dirty="0"/>
              <a:t> </a:t>
            </a:r>
            <a:r>
              <a:rPr lang="en-US" sz="1100" dirty="0" err="1"/>
              <a:t>siht</a:t>
            </a:r>
            <a:r>
              <a:rPr lang="en-US" sz="1100" dirty="0"/>
              <a:t> </a:t>
            </a:r>
            <a:r>
              <a:rPr lang="en-US" sz="1100" dirty="0" err="1"/>
              <a:t>ot</a:t>
            </a:r>
            <a:r>
              <a:rPr lang="en-US" sz="1100" dirty="0"/>
              <a:t> </a:t>
            </a:r>
            <a:r>
              <a:rPr lang="en-US" sz="1100" dirty="0" err="1"/>
              <a:t>emocleW</a:t>
            </a:r>
            <a:endParaRPr lang="en-US" sz="1100" dirty="0"/>
          </a:p>
          <a:p>
            <a:pPr marL="1079500" lvl="2" indent="0">
              <a:buNone/>
            </a:pPr>
            <a:endParaRPr lang="en-GB" sz="1100" dirty="0"/>
          </a:p>
          <a:p>
            <a:pPr lvl="2"/>
            <a:r>
              <a:rPr lang="en-US" sz="1100" dirty="0"/>
              <a:t>Welcome to this course</a:t>
            </a:r>
          </a:p>
          <a:p>
            <a:pPr marL="1079500" lvl="2" indent="0">
              <a:buNone/>
            </a:pPr>
            <a:endParaRPr lang="en-US" sz="1100" dirty="0"/>
          </a:p>
          <a:p>
            <a:pPr lvl="2"/>
            <a:r>
              <a:rPr lang="en-US" sz="1100" dirty="0"/>
              <a:t>error</a:t>
            </a:r>
          </a:p>
          <a:p>
            <a:pPr marL="914400" lvl="2" indent="0">
              <a:buNone/>
            </a:pPr>
            <a:endParaRPr lang="en-US" sz="1100" dirty="0"/>
          </a:p>
          <a:p>
            <a:pPr lvl="2"/>
            <a:r>
              <a:rPr lang="en-US" sz="1100" dirty="0" err="1"/>
              <a:t>Wloe</a:t>
            </a:r>
            <a:r>
              <a:rPr lang="en-US" sz="1100" dirty="0"/>
              <a:t> </a:t>
            </a:r>
            <a:r>
              <a:rPr lang="en-US" sz="1100" dirty="0" err="1"/>
              <a:t>ohi</a:t>
            </a:r>
            <a:r>
              <a:rPr lang="en-US" sz="1100" dirty="0"/>
              <a:t> </a:t>
            </a:r>
            <a:r>
              <a:rPr lang="en-US" sz="1100" dirty="0" err="1"/>
              <a:t>ourse</a:t>
            </a: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AADB9-FDFD-5CAD-7F6E-8FEA3D65C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568" y="1856501"/>
            <a:ext cx="2171888" cy="3734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825C7A-3A7E-4B1B-F778-E3F31F2D4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158" y="2725526"/>
            <a:ext cx="1310754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86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Quiz</a:t>
            </a:r>
            <a:endParaRPr sz="1800" dirty="0"/>
          </a:p>
        </p:txBody>
      </p:sp>
      <p:sp>
        <p:nvSpPr>
          <p:cNvPr id="7" name="Google Shape;464;p74">
            <a:extLst>
              <a:ext uri="{FF2B5EF4-FFF2-40B4-BE49-F238E27FC236}">
                <a16:creationId xmlns:a16="http://schemas.microsoft.com/office/drawing/2014/main" id="{62962A41-BE4A-70A3-B3E1-FD62EDADF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725" y="569323"/>
            <a:ext cx="6481144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 of the following code</a:t>
            </a:r>
            <a:endParaRPr dirty="0"/>
          </a:p>
        </p:txBody>
      </p:sp>
      <p:sp>
        <p:nvSpPr>
          <p:cNvPr id="8" name="Google Shape;465;p74">
            <a:extLst>
              <a:ext uri="{FF2B5EF4-FFF2-40B4-BE49-F238E27FC236}">
                <a16:creationId xmlns:a16="http://schemas.microsoft.com/office/drawing/2014/main" id="{8F5142C8-CE85-FCFC-45F8-BD4F59D5A14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33993" y="1194487"/>
            <a:ext cx="4902376" cy="33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2"/>
            <a:r>
              <a:rPr lang="en-US" sz="1100" dirty="0" err="1"/>
              <a:t>esruoc</a:t>
            </a:r>
            <a:r>
              <a:rPr lang="en-US" sz="1100" dirty="0"/>
              <a:t> </a:t>
            </a:r>
            <a:r>
              <a:rPr lang="en-US" sz="1100" dirty="0" err="1"/>
              <a:t>siht</a:t>
            </a:r>
            <a:r>
              <a:rPr lang="en-US" sz="1100" dirty="0"/>
              <a:t> </a:t>
            </a:r>
            <a:r>
              <a:rPr lang="en-US" sz="1100" dirty="0" err="1"/>
              <a:t>ot</a:t>
            </a:r>
            <a:r>
              <a:rPr lang="en-US" sz="1100" dirty="0"/>
              <a:t> </a:t>
            </a:r>
            <a:r>
              <a:rPr lang="en-US" sz="1100" dirty="0" err="1"/>
              <a:t>emocleW</a:t>
            </a:r>
            <a:endParaRPr lang="en-US" sz="1100" dirty="0"/>
          </a:p>
          <a:p>
            <a:pPr marL="1079500" lvl="2" indent="0">
              <a:buNone/>
            </a:pPr>
            <a:endParaRPr lang="en-GB" sz="1100" dirty="0"/>
          </a:p>
          <a:p>
            <a:pPr lvl="2"/>
            <a:r>
              <a:rPr lang="en-US" sz="1100" dirty="0"/>
              <a:t>Welcome to this course</a:t>
            </a:r>
          </a:p>
          <a:p>
            <a:pPr marL="1079500" lvl="2" indent="0">
              <a:buNone/>
            </a:pPr>
            <a:endParaRPr lang="en-US" sz="1100" dirty="0"/>
          </a:p>
          <a:p>
            <a:pPr lvl="2"/>
            <a:r>
              <a:rPr lang="en-US" sz="1100" dirty="0"/>
              <a:t>error</a:t>
            </a:r>
          </a:p>
          <a:p>
            <a:pPr marL="914400" lvl="2" indent="0">
              <a:buNone/>
            </a:pPr>
            <a:endParaRPr lang="en-US" sz="1100" dirty="0"/>
          </a:p>
          <a:p>
            <a:pPr lvl="2"/>
            <a:r>
              <a:rPr lang="en-US" sz="1100" dirty="0" err="1"/>
              <a:t>Wloe</a:t>
            </a:r>
            <a:r>
              <a:rPr lang="en-US" sz="1100" dirty="0"/>
              <a:t> </a:t>
            </a:r>
            <a:r>
              <a:rPr lang="en-US" sz="1100" dirty="0" err="1"/>
              <a:t>ohi</a:t>
            </a:r>
            <a:r>
              <a:rPr lang="en-US" sz="1100" dirty="0"/>
              <a:t> </a:t>
            </a:r>
            <a:r>
              <a:rPr lang="en-US" sz="1100" dirty="0" err="1"/>
              <a:t>ourse</a:t>
            </a: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AADB9-FDFD-5CAD-7F6E-8FEA3D65C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568" y="1856501"/>
            <a:ext cx="2171888" cy="3734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825C7A-3A7E-4B1B-F778-E3F31F2D4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158" y="2725526"/>
            <a:ext cx="1310754" cy="259102"/>
          </a:xfrm>
          <a:prstGeom prst="rect">
            <a:avLst/>
          </a:prstGeom>
        </p:spPr>
      </p:pic>
      <p:pic>
        <p:nvPicPr>
          <p:cNvPr id="2" name="Graphic 1" descr="Checkmark">
            <a:extLst>
              <a:ext uri="{FF2B5EF4-FFF2-40B4-BE49-F238E27FC236}">
                <a16:creationId xmlns:a16="http://schemas.microsoft.com/office/drawing/2014/main" id="{4A3B16E9-38FE-A933-D63D-FF982DB244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21355" y="1239729"/>
            <a:ext cx="377884" cy="37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35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Quiz</a:t>
            </a:r>
            <a:endParaRPr sz="1800" dirty="0"/>
          </a:p>
        </p:txBody>
      </p:sp>
      <p:sp>
        <p:nvSpPr>
          <p:cNvPr id="7" name="Google Shape;464;p74">
            <a:extLst>
              <a:ext uri="{FF2B5EF4-FFF2-40B4-BE49-F238E27FC236}">
                <a16:creationId xmlns:a16="http://schemas.microsoft.com/office/drawing/2014/main" id="{62962A41-BE4A-70A3-B3E1-FD62EDADF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725" y="569323"/>
            <a:ext cx="6481144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 of the following code</a:t>
            </a:r>
            <a:endParaRPr dirty="0"/>
          </a:p>
        </p:txBody>
      </p:sp>
      <p:sp>
        <p:nvSpPr>
          <p:cNvPr id="8" name="Google Shape;465;p74">
            <a:extLst>
              <a:ext uri="{FF2B5EF4-FFF2-40B4-BE49-F238E27FC236}">
                <a16:creationId xmlns:a16="http://schemas.microsoft.com/office/drawing/2014/main" id="{8F5142C8-CE85-FCFC-45F8-BD4F59D5A14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33993" y="1194487"/>
            <a:ext cx="4902376" cy="33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2"/>
            <a:r>
              <a:rPr lang="en-US" sz="1100" dirty="0"/>
              <a:t>course</a:t>
            </a:r>
          </a:p>
          <a:p>
            <a:pPr marL="1079500" lvl="2" indent="0">
              <a:buNone/>
            </a:pPr>
            <a:endParaRPr lang="en-GB" sz="1100" dirty="0"/>
          </a:p>
          <a:p>
            <a:pPr lvl="2"/>
            <a:r>
              <a:rPr lang="en-US" sz="1100" dirty="0"/>
              <a:t>error</a:t>
            </a:r>
          </a:p>
          <a:p>
            <a:pPr marL="1079500" lvl="2" indent="0">
              <a:buNone/>
            </a:pPr>
            <a:endParaRPr lang="en-US" sz="1100" dirty="0"/>
          </a:p>
          <a:p>
            <a:pPr lvl="2"/>
            <a:r>
              <a:rPr lang="en-US" sz="1100" dirty="0" err="1"/>
              <a:t>eoiome</a:t>
            </a:r>
            <a:endParaRPr lang="en-US" sz="1100" dirty="0"/>
          </a:p>
          <a:p>
            <a:pPr marL="1079500" lvl="2" indent="0">
              <a:buNone/>
            </a:pPr>
            <a:endParaRPr lang="en-US" sz="1100" dirty="0"/>
          </a:p>
          <a:p>
            <a:pPr lvl="2"/>
            <a:r>
              <a:rPr lang="en-US" sz="1100" dirty="0" err="1"/>
              <a:t>tco</a:t>
            </a:r>
            <a:r>
              <a:rPr lang="en-US" sz="1100" dirty="0"/>
              <a:t> dc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AADB9-FDFD-5CAD-7F6E-8FEA3D65C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568" y="1856501"/>
            <a:ext cx="2171888" cy="373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110782-7FAB-F0F9-4819-CE41BD596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400" y="2913588"/>
            <a:ext cx="1295512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00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Quiz</a:t>
            </a:r>
            <a:endParaRPr sz="1800" dirty="0"/>
          </a:p>
        </p:txBody>
      </p:sp>
      <p:sp>
        <p:nvSpPr>
          <p:cNvPr id="7" name="Google Shape;464;p74">
            <a:extLst>
              <a:ext uri="{FF2B5EF4-FFF2-40B4-BE49-F238E27FC236}">
                <a16:creationId xmlns:a16="http://schemas.microsoft.com/office/drawing/2014/main" id="{62962A41-BE4A-70A3-B3E1-FD62EDADF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725" y="569323"/>
            <a:ext cx="6481144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 of the following code</a:t>
            </a:r>
            <a:endParaRPr dirty="0"/>
          </a:p>
        </p:txBody>
      </p:sp>
      <p:sp>
        <p:nvSpPr>
          <p:cNvPr id="8" name="Google Shape;465;p74">
            <a:extLst>
              <a:ext uri="{FF2B5EF4-FFF2-40B4-BE49-F238E27FC236}">
                <a16:creationId xmlns:a16="http://schemas.microsoft.com/office/drawing/2014/main" id="{8F5142C8-CE85-FCFC-45F8-BD4F59D5A14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33993" y="1194487"/>
            <a:ext cx="4902376" cy="33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2"/>
            <a:r>
              <a:rPr lang="en-US" sz="1100" dirty="0"/>
              <a:t>course</a:t>
            </a:r>
          </a:p>
          <a:p>
            <a:pPr marL="1079500" lvl="2" indent="0">
              <a:buNone/>
            </a:pPr>
            <a:endParaRPr lang="en-GB" sz="1100" dirty="0"/>
          </a:p>
          <a:p>
            <a:pPr lvl="2"/>
            <a:r>
              <a:rPr lang="en-US" sz="1100" dirty="0"/>
              <a:t>error</a:t>
            </a:r>
          </a:p>
          <a:p>
            <a:pPr marL="1079500" lvl="2" indent="0">
              <a:buNone/>
            </a:pPr>
            <a:endParaRPr lang="en-US" sz="1100" dirty="0"/>
          </a:p>
          <a:p>
            <a:pPr lvl="2"/>
            <a:r>
              <a:rPr lang="en-US" sz="1100" dirty="0" err="1"/>
              <a:t>eoiome</a:t>
            </a:r>
            <a:endParaRPr lang="en-US" sz="1100" dirty="0"/>
          </a:p>
          <a:p>
            <a:pPr marL="1079500" lvl="2" indent="0">
              <a:buNone/>
            </a:pPr>
            <a:endParaRPr lang="en-US" sz="1100" dirty="0"/>
          </a:p>
          <a:p>
            <a:pPr lvl="2"/>
            <a:r>
              <a:rPr lang="en-US" sz="1100" dirty="0" err="1"/>
              <a:t>tco</a:t>
            </a:r>
            <a:r>
              <a:rPr lang="en-US" sz="1100" dirty="0"/>
              <a:t> dc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AADB9-FDFD-5CAD-7F6E-8FEA3D65C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568" y="1856501"/>
            <a:ext cx="2171888" cy="373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110782-7FAB-F0F9-4819-CE41BD596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400" y="2913588"/>
            <a:ext cx="1295512" cy="259102"/>
          </a:xfrm>
          <a:prstGeom prst="rect">
            <a:avLst/>
          </a:prstGeom>
        </p:spPr>
      </p:pic>
      <p:pic>
        <p:nvPicPr>
          <p:cNvPr id="2" name="Graphic 1" descr="Checkmark">
            <a:extLst>
              <a:ext uri="{FF2B5EF4-FFF2-40B4-BE49-F238E27FC236}">
                <a16:creationId xmlns:a16="http://schemas.microsoft.com/office/drawing/2014/main" id="{2E5AAB28-3EDD-E36C-9B38-C824B73D9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7147" y="2477553"/>
            <a:ext cx="377884" cy="37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60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Quiz</a:t>
            </a:r>
            <a:endParaRPr sz="1800" dirty="0"/>
          </a:p>
        </p:txBody>
      </p:sp>
      <p:sp>
        <p:nvSpPr>
          <p:cNvPr id="7" name="Google Shape;464;p74">
            <a:extLst>
              <a:ext uri="{FF2B5EF4-FFF2-40B4-BE49-F238E27FC236}">
                <a16:creationId xmlns:a16="http://schemas.microsoft.com/office/drawing/2014/main" id="{62962A41-BE4A-70A3-B3E1-FD62EDADF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725" y="569323"/>
            <a:ext cx="6481144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 of the following code</a:t>
            </a:r>
            <a:endParaRPr dirty="0"/>
          </a:p>
        </p:txBody>
      </p:sp>
      <p:sp>
        <p:nvSpPr>
          <p:cNvPr id="8" name="Google Shape;465;p74">
            <a:extLst>
              <a:ext uri="{FF2B5EF4-FFF2-40B4-BE49-F238E27FC236}">
                <a16:creationId xmlns:a16="http://schemas.microsoft.com/office/drawing/2014/main" id="{8F5142C8-CE85-FCFC-45F8-BD4F59D5A14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33993" y="1194487"/>
            <a:ext cx="4902376" cy="33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2"/>
            <a:r>
              <a:rPr lang="en-US" sz="1100" dirty="0"/>
              <a:t>1.5</a:t>
            </a:r>
          </a:p>
          <a:p>
            <a:pPr marL="914400" lvl="2" indent="0">
              <a:buNone/>
            </a:pPr>
            <a:r>
              <a:rPr lang="en-US" sz="1100" dirty="0"/>
              <a:t>    &lt;class ‘float’&gt;</a:t>
            </a:r>
          </a:p>
          <a:p>
            <a:pPr marL="914400" lvl="2" indent="0">
              <a:buNone/>
            </a:pPr>
            <a:endParaRPr lang="en-GB" sz="1100" dirty="0"/>
          </a:p>
          <a:p>
            <a:pPr lvl="2"/>
            <a:r>
              <a:rPr lang="en-US" sz="1100" dirty="0"/>
              <a:t>1</a:t>
            </a:r>
          </a:p>
          <a:p>
            <a:pPr marL="914400" lvl="2" indent="0">
              <a:buNone/>
            </a:pPr>
            <a:r>
              <a:rPr lang="en-US" sz="1100" dirty="0"/>
              <a:t>    &lt;class ‘int’&gt;</a:t>
            </a:r>
          </a:p>
          <a:p>
            <a:pPr marL="914400" lvl="2" indent="0">
              <a:buNone/>
            </a:pPr>
            <a:endParaRPr lang="en-US" sz="1100" dirty="0"/>
          </a:p>
          <a:p>
            <a:pPr lvl="2"/>
            <a:r>
              <a:rPr lang="en-US" sz="1100" dirty="0"/>
              <a:t>1.5</a:t>
            </a:r>
          </a:p>
          <a:p>
            <a:pPr marL="914400" lvl="2" indent="0">
              <a:buNone/>
            </a:pPr>
            <a:r>
              <a:rPr lang="en-US" sz="1100" dirty="0"/>
              <a:t>    &lt;class ‘int’&gt;</a:t>
            </a:r>
          </a:p>
          <a:p>
            <a:pPr marL="914400" lvl="2" indent="0">
              <a:buNone/>
            </a:pPr>
            <a:endParaRPr lang="en-US" sz="1100" dirty="0"/>
          </a:p>
          <a:p>
            <a:pPr lvl="2"/>
            <a:r>
              <a:rPr lang="en-US" sz="1100" dirty="0"/>
              <a:t>1</a:t>
            </a:r>
          </a:p>
          <a:p>
            <a:pPr marL="914400" lvl="2" indent="0">
              <a:buNone/>
            </a:pPr>
            <a:r>
              <a:rPr lang="en-US" sz="1100" dirty="0"/>
              <a:t>    &lt;class ‘float’&gt;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30177F-8524-0DFE-420C-568BFACB1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1" y="2148071"/>
            <a:ext cx="1888210" cy="11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9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Basics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Quiz</a:t>
            </a:r>
            <a:endParaRPr sz="1800" dirty="0"/>
          </a:p>
        </p:txBody>
      </p:sp>
      <p:sp>
        <p:nvSpPr>
          <p:cNvPr id="7" name="Google Shape;464;p74">
            <a:extLst>
              <a:ext uri="{FF2B5EF4-FFF2-40B4-BE49-F238E27FC236}">
                <a16:creationId xmlns:a16="http://schemas.microsoft.com/office/drawing/2014/main" id="{62962A41-BE4A-70A3-B3E1-FD62EDADF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725" y="569323"/>
            <a:ext cx="6481144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 of the following code</a:t>
            </a:r>
            <a:endParaRPr dirty="0"/>
          </a:p>
        </p:txBody>
      </p:sp>
      <p:sp>
        <p:nvSpPr>
          <p:cNvPr id="8" name="Google Shape;465;p74">
            <a:extLst>
              <a:ext uri="{FF2B5EF4-FFF2-40B4-BE49-F238E27FC236}">
                <a16:creationId xmlns:a16="http://schemas.microsoft.com/office/drawing/2014/main" id="{8F5142C8-CE85-FCFC-45F8-BD4F59D5A14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33993" y="1194487"/>
            <a:ext cx="4902376" cy="33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2"/>
            <a:r>
              <a:rPr lang="en-US" sz="1100" dirty="0"/>
              <a:t>1.5</a:t>
            </a:r>
          </a:p>
          <a:p>
            <a:pPr marL="914400" lvl="2" indent="0">
              <a:buNone/>
            </a:pPr>
            <a:r>
              <a:rPr lang="en-US" sz="1100" dirty="0"/>
              <a:t>    &lt;class ‘float’&gt;</a:t>
            </a:r>
          </a:p>
          <a:p>
            <a:pPr marL="914400" lvl="2" indent="0">
              <a:buNone/>
            </a:pPr>
            <a:endParaRPr lang="en-GB" sz="1100" dirty="0"/>
          </a:p>
          <a:p>
            <a:pPr lvl="2"/>
            <a:r>
              <a:rPr lang="en-US" sz="1100" dirty="0"/>
              <a:t>1</a:t>
            </a:r>
          </a:p>
          <a:p>
            <a:pPr marL="914400" lvl="2" indent="0">
              <a:buNone/>
            </a:pPr>
            <a:r>
              <a:rPr lang="en-US" sz="1100" dirty="0"/>
              <a:t>    &lt;class ‘int’&gt;</a:t>
            </a:r>
          </a:p>
          <a:p>
            <a:pPr marL="914400" lvl="2" indent="0">
              <a:buNone/>
            </a:pPr>
            <a:endParaRPr lang="en-US" sz="1100" dirty="0"/>
          </a:p>
          <a:p>
            <a:pPr lvl="2"/>
            <a:r>
              <a:rPr lang="en-US" sz="1100" dirty="0"/>
              <a:t>1.5</a:t>
            </a:r>
          </a:p>
          <a:p>
            <a:pPr marL="914400" lvl="2" indent="0">
              <a:buNone/>
            </a:pPr>
            <a:r>
              <a:rPr lang="en-US" sz="1100" dirty="0"/>
              <a:t>    &lt;class ‘int’&gt;</a:t>
            </a:r>
          </a:p>
          <a:p>
            <a:pPr marL="914400" lvl="2" indent="0">
              <a:buNone/>
            </a:pPr>
            <a:endParaRPr lang="en-US" sz="1100" dirty="0"/>
          </a:p>
          <a:p>
            <a:pPr lvl="2"/>
            <a:r>
              <a:rPr lang="en-US" sz="1100" dirty="0"/>
              <a:t>1</a:t>
            </a:r>
          </a:p>
          <a:p>
            <a:pPr marL="914400" lvl="2" indent="0">
              <a:buNone/>
            </a:pPr>
            <a:r>
              <a:rPr lang="en-US" sz="1100" dirty="0"/>
              <a:t>    &lt;class ‘float’&gt;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30177F-8524-0DFE-420C-568BFACB1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1" y="2148071"/>
            <a:ext cx="1888210" cy="1186580"/>
          </a:xfrm>
          <a:prstGeom prst="rect">
            <a:avLst/>
          </a:prstGeom>
        </p:spPr>
      </p:pic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A0C1CAF7-C4C5-C016-09AB-419FF1F3B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2865" y="1428671"/>
            <a:ext cx="377884" cy="37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38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045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Data Structures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9DFDC-FD18-FA66-D86C-06E905BCA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1" y="957681"/>
            <a:ext cx="7710878" cy="322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81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Structures: Lists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020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4"/>
          <p:cNvSpPr txBox="1">
            <a:spLocks noGrp="1"/>
          </p:cNvSpPr>
          <p:nvPr>
            <p:ph type="body" idx="2"/>
          </p:nvPr>
        </p:nvSpPr>
        <p:spPr>
          <a:xfrm>
            <a:off x="71437" y="1371600"/>
            <a:ext cx="4086225" cy="19931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1"/>
            <a:r>
              <a:rPr lang="en-GB" sz="1400" dirty="0"/>
              <a:t>List can be initialized using [] or list()</a:t>
            </a:r>
          </a:p>
          <a:p>
            <a:pPr lvl="1"/>
            <a:r>
              <a:rPr lang="en-GB" sz="1400" dirty="0"/>
              <a:t>Ordered</a:t>
            </a:r>
          </a:p>
          <a:p>
            <a:pPr lvl="1"/>
            <a:r>
              <a:rPr lang="en-GB" sz="1400" dirty="0"/>
              <a:t>Mutable</a:t>
            </a:r>
          </a:p>
          <a:p>
            <a:pPr lvl="1"/>
            <a:r>
              <a:rPr lang="en-GB" sz="1400" dirty="0"/>
              <a:t>Contains duplicates</a:t>
            </a:r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Data Structures: Lists</a:t>
            </a: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412D57-AE58-4731-E3BC-8C2623BFF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269" y="2229644"/>
            <a:ext cx="4224008" cy="87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11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Structures: Sets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317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4"/>
          <p:cNvSpPr txBox="1">
            <a:spLocks noGrp="1"/>
          </p:cNvSpPr>
          <p:nvPr>
            <p:ph type="body" idx="2"/>
          </p:nvPr>
        </p:nvSpPr>
        <p:spPr>
          <a:xfrm>
            <a:off x="71437" y="1371600"/>
            <a:ext cx="4086225" cy="19931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1"/>
            <a:r>
              <a:rPr lang="en-GB" sz="1400" dirty="0"/>
              <a:t>Set can be initialized using {} or set()</a:t>
            </a:r>
          </a:p>
          <a:p>
            <a:pPr lvl="1"/>
            <a:r>
              <a:rPr lang="en-GB" sz="1400" dirty="0"/>
              <a:t>Unordered</a:t>
            </a:r>
          </a:p>
          <a:p>
            <a:pPr lvl="1"/>
            <a:r>
              <a:rPr lang="en-GB" sz="1400" dirty="0"/>
              <a:t>Immutable</a:t>
            </a:r>
          </a:p>
          <a:p>
            <a:pPr lvl="1"/>
            <a:r>
              <a:rPr lang="en-GB" sz="1400" dirty="0"/>
              <a:t>Unique values</a:t>
            </a:r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Data Structures: Sets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05438-F252-E910-8EFE-C24A4CC5D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479" y="2417313"/>
            <a:ext cx="4635910" cy="9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96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Structures: Tuples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5212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4"/>
          <p:cNvSpPr txBox="1">
            <a:spLocks noGrp="1"/>
          </p:cNvSpPr>
          <p:nvPr>
            <p:ph type="body" idx="2"/>
          </p:nvPr>
        </p:nvSpPr>
        <p:spPr>
          <a:xfrm>
            <a:off x="71437" y="1371600"/>
            <a:ext cx="4650582" cy="19931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1"/>
            <a:r>
              <a:rPr lang="en-GB" sz="1400" dirty="0"/>
              <a:t>Tuple can be initialized using () or tuple()</a:t>
            </a:r>
          </a:p>
          <a:p>
            <a:pPr lvl="1"/>
            <a:r>
              <a:rPr lang="en-GB" sz="1400" dirty="0"/>
              <a:t>Ordered</a:t>
            </a:r>
          </a:p>
          <a:p>
            <a:pPr lvl="1"/>
            <a:r>
              <a:rPr lang="en-GB" sz="1400" dirty="0"/>
              <a:t>Immutable</a:t>
            </a:r>
          </a:p>
          <a:p>
            <a:pPr lvl="1"/>
            <a:r>
              <a:rPr lang="en-GB" sz="1400" dirty="0"/>
              <a:t>Contains duplicates</a:t>
            </a:r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Data Structures: Tuples</a:t>
            </a: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2ADA46-9BB0-82CB-6532-81CD98326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151" y="2571750"/>
            <a:ext cx="4871590" cy="10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75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Structures: Dictionary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345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>
            <a:spLocks noGrp="1"/>
          </p:cNvSpPr>
          <p:nvPr>
            <p:ph type="title"/>
          </p:nvPr>
        </p:nvSpPr>
        <p:spPr>
          <a:xfrm>
            <a:off x="306439" y="2079226"/>
            <a:ext cx="4052269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is case sensetive</a:t>
            </a:r>
            <a:endParaRPr dirty="0"/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Python Basics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48822-B24E-F87E-FD53-EA12F7C07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708" y="809689"/>
            <a:ext cx="4208092" cy="365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8D4595-A0BF-CFBB-538E-C99991784B03}"/>
              </a:ext>
            </a:extLst>
          </p:cNvPr>
          <p:cNvSpPr/>
          <p:nvPr/>
        </p:nvSpPr>
        <p:spPr>
          <a:xfrm>
            <a:off x="5266346" y="2438926"/>
            <a:ext cx="334708" cy="5126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C97DB0-5E65-5A6D-D185-3A8859513366}"/>
              </a:ext>
            </a:extLst>
          </p:cNvPr>
          <p:cNvSpPr/>
          <p:nvPr/>
        </p:nvSpPr>
        <p:spPr>
          <a:xfrm>
            <a:off x="6295400" y="3781910"/>
            <a:ext cx="334708" cy="5126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B813A-9F9C-1A16-E435-589A95118496}"/>
              </a:ext>
            </a:extLst>
          </p:cNvPr>
          <p:cNvSpPr/>
          <p:nvPr/>
        </p:nvSpPr>
        <p:spPr>
          <a:xfrm>
            <a:off x="5330993" y="3768380"/>
            <a:ext cx="334708" cy="5126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0DBEA-109D-ABBA-0661-34E16DA59BEE}"/>
              </a:ext>
            </a:extLst>
          </p:cNvPr>
          <p:cNvSpPr/>
          <p:nvPr/>
        </p:nvSpPr>
        <p:spPr>
          <a:xfrm>
            <a:off x="6295400" y="2438926"/>
            <a:ext cx="334708" cy="5126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33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4"/>
          <p:cNvSpPr txBox="1">
            <a:spLocks noGrp="1"/>
          </p:cNvSpPr>
          <p:nvPr>
            <p:ph type="body" idx="2"/>
          </p:nvPr>
        </p:nvSpPr>
        <p:spPr>
          <a:xfrm>
            <a:off x="71437" y="1371600"/>
            <a:ext cx="4664869" cy="19931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1"/>
            <a:r>
              <a:rPr lang="en-GB" sz="1400" dirty="0"/>
              <a:t>Dictionary can be initialized using {} or </a:t>
            </a:r>
            <a:r>
              <a:rPr lang="en-GB" sz="1400" dirty="0" err="1"/>
              <a:t>dict</a:t>
            </a:r>
            <a:r>
              <a:rPr lang="en-GB" sz="1400" dirty="0"/>
              <a:t>()</a:t>
            </a:r>
          </a:p>
          <a:p>
            <a:pPr lvl="1"/>
            <a:r>
              <a:rPr lang="en-GB" sz="1400" dirty="0"/>
              <a:t>Unordered</a:t>
            </a:r>
          </a:p>
          <a:p>
            <a:pPr lvl="1"/>
            <a:r>
              <a:rPr lang="en-GB" sz="1400" dirty="0"/>
              <a:t>Mutable</a:t>
            </a:r>
          </a:p>
          <a:p>
            <a:pPr lvl="1"/>
            <a:r>
              <a:rPr lang="en-GB" sz="1400" dirty="0"/>
              <a:t>Unique keys</a:t>
            </a:r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Data Structures: Dictionary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293303-C5D1-C6E7-8F4D-296FD3149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364" y="3096337"/>
            <a:ext cx="5846268" cy="8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61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3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 Time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424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Use a Pre-trained Image Classifier To Identify Dog Breeds</a:t>
            </a:r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49317-0508-7E12-7865-164353714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3" y="1476307"/>
            <a:ext cx="8916173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65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Use a Pre-trained Image Classifier To Identify Dog Breeds</a:t>
            </a:r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FFCFA-6627-E289-05C9-93A237BA0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3609"/>
            <a:ext cx="9030483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70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Use a Pre-trained Image Classifier To Identify Dog Breeds</a:t>
            </a:r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59;p73">
            <a:extLst>
              <a:ext uri="{FF2B5EF4-FFF2-40B4-BE49-F238E27FC236}">
                <a16:creationId xmlns:a16="http://schemas.microsoft.com/office/drawing/2014/main" id="{1627BFD3-A659-7F63-E719-4A3F28FD9B24}"/>
              </a:ext>
            </a:extLst>
          </p:cNvPr>
          <p:cNvSpPr txBox="1">
            <a:spLocks/>
          </p:cNvSpPr>
          <p:nvPr/>
        </p:nvSpPr>
        <p:spPr>
          <a:xfrm>
            <a:off x="441149" y="878098"/>
            <a:ext cx="7752731" cy="35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"/>
              <a:buNone/>
              <a:defRPr sz="1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For this image classification task, you will be using an image classification application using a deep learning model called a convolutional neural network (often abbreviated as CNN).</a:t>
            </a:r>
          </a:p>
          <a:p>
            <a:pPr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You'll use a CNN that has already </a:t>
            </a:r>
            <a:r>
              <a:rPr lang="en-US" sz="1600" b="0" i="1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learned</a:t>
            </a:r>
            <a:r>
              <a:rPr lang="en-US" sz="16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 the features from a giant dataset of 1.2 million images called </a:t>
            </a:r>
            <a:r>
              <a:rPr lang="en-US" sz="1600" i="0" u="none" strike="noStrike" dirty="0">
                <a:solidFill>
                  <a:srgbClr val="02B3E4"/>
                </a:solidFill>
                <a:effectLst/>
                <a:latin typeface="Open Sans" panose="020B0606030504020204" pitchFamily="34" charset="0"/>
                <a:hlinkClick r:id="rId3"/>
              </a:rPr>
              <a:t>ImageNet</a:t>
            </a:r>
            <a:r>
              <a:rPr lang="en-US" sz="16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1600" b="0" dirty="0">
              <a:solidFill>
                <a:srgbClr val="1A202C"/>
              </a:solidFill>
              <a:latin typeface="Open Sans" panose="020B0606030504020204" pitchFamily="34" charset="0"/>
            </a:endParaRPr>
          </a:p>
          <a:p>
            <a:pPr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There are different types of CNNs that have different structures (architectures) that work better or worse depending on your criteria. With this project, you'll explore the three different architectures (</a:t>
            </a:r>
            <a:r>
              <a:rPr lang="en-US" sz="1600" b="1" i="0" dirty="0" err="1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AlexNet</a:t>
            </a:r>
            <a:r>
              <a:rPr lang="en-US" sz="16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en-US" sz="1600" b="1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VGG</a:t>
            </a:r>
            <a:r>
              <a:rPr lang="en-US" sz="16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, and </a:t>
            </a:r>
            <a:r>
              <a:rPr lang="en-US" sz="1600" b="1" i="0" dirty="0" err="1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ResNet</a:t>
            </a:r>
            <a:r>
              <a:rPr lang="en-US" sz="16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) and determine which is best for your application.</a:t>
            </a:r>
            <a:endParaRPr lang="en-GB" sz="9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69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Use a Pre-trained Image Classifier To Identify Dog Breeds</a:t>
            </a:r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F351B-85D9-97AF-D156-B909D6F3E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60" y="537632"/>
            <a:ext cx="5765476" cy="40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770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4"/>
          <p:cNvSpPr txBox="1">
            <a:spLocks noGrp="1"/>
          </p:cNvSpPr>
          <p:nvPr>
            <p:ph type="body" idx="2"/>
          </p:nvPr>
        </p:nvSpPr>
        <p:spPr>
          <a:xfrm>
            <a:off x="71437" y="1371600"/>
            <a:ext cx="4664869" cy="19931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1"/>
            <a:r>
              <a:rPr lang="en-GB" sz="1400" dirty="0"/>
              <a:t>Introduction to Python for AI Programmers</a:t>
            </a:r>
          </a:p>
          <a:p>
            <a:pPr lvl="2"/>
            <a:r>
              <a:rPr lang="en-GB" sz="1400" dirty="0"/>
              <a:t>Control flow</a:t>
            </a:r>
          </a:p>
          <a:p>
            <a:pPr lvl="2"/>
            <a:r>
              <a:rPr lang="en-GB" sz="1400" dirty="0"/>
              <a:t>Functions</a:t>
            </a:r>
          </a:p>
          <a:p>
            <a:pPr lvl="2"/>
            <a:r>
              <a:rPr lang="en-GB" sz="1400" dirty="0"/>
              <a:t>Also take a look on the first project</a:t>
            </a:r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Next Session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9862367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3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0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>
            <a:spLocks noGrp="1"/>
          </p:cNvSpPr>
          <p:nvPr>
            <p:ph type="title"/>
          </p:nvPr>
        </p:nvSpPr>
        <p:spPr>
          <a:xfrm>
            <a:off x="612600" y="889425"/>
            <a:ext cx="6034800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Spacing matters</a:t>
            </a:r>
            <a:endParaRPr dirty="0"/>
          </a:p>
        </p:txBody>
      </p:sp>
      <p:sp>
        <p:nvSpPr>
          <p:cNvPr id="465" name="Google Shape;465;p74"/>
          <p:cNvSpPr txBox="1">
            <a:spLocks noGrp="1"/>
          </p:cNvSpPr>
          <p:nvPr>
            <p:ph type="body" idx="2"/>
          </p:nvPr>
        </p:nvSpPr>
        <p:spPr>
          <a:xfrm>
            <a:off x="612600" y="1856875"/>
            <a:ext cx="5395294" cy="600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Since it isn’t very heavy on syntax, it relies a lot on spacing.</a:t>
            </a:r>
            <a:endParaRPr dirty="0"/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Python Basics</a:t>
            </a:r>
            <a:endParaRPr sz="18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1AF8E37-E17D-52B4-D5BF-1FC5D99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35" y="2571750"/>
            <a:ext cx="1880066" cy="168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B683A5-747C-8AB3-3DEF-80917C9C6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961" y="2457450"/>
            <a:ext cx="5199596" cy="15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>
            <a:spLocks noGrp="1"/>
          </p:cNvSpPr>
          <p:nvPr>
            <p:ph type="title"/>
          </p:nvPr>
        </p:nvSpPr>
        <p:spPr>
          <a:xfrm>
            <a:off x="612600" y="889425"/>
            <a:ext cx="6034800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Comments in Python</a:t>
            </a:r>
            <a:endParaRPr dirty="0"/>
          </a:p>
        </p:txBody>
      </p:sp>
      <p:sp>
        <p:nvSpPr>
          <p:cNvPr id="465" name="Google Shape;465;p74"/>
          <p:cNvSpPr txBox="1">
            <a:spLocks noGrp="1"/>
          </p:cNvSpPr>
          <p:nvPr>
            <p:ph type="body" idx="2"/>
          </p:nvPr>
        </p:nvSpPr>
        <p:spPr>
          <a:xfrm>
            <a:off x="612600" y="1856875"/>
            <a:ext cx="5395294" cy="600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 dirty="0"/>
              <a:t># starts a single line comment.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 dirty="0"/>
              <a:t>‘’’ starts a multi line comment</a:t>
            </a:r>
            <a:endParaRPr dirty="0"/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Python Basics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CD055-B20E-33DA-2266-3B5F25A20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879" y="2686051"/>
            <a:ext cx="4572000" cy="144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6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>
            <a:spLocks noGrp="1"/>
          </p:cNvSpPr>
          <p:nvPr>
            <p:ph type="title"/>
          </p:nvPr>
        </p:nvSpPr>
        <p:spPr>
          <a:xfrm>
            <a:off x="534018" y="1090281"/>
            <a:ext cx="7516987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output (welcome to udacity) to a user</a:t>
            </a:r>
            <a:endParaRPr dirty="0"/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Quiz</a:t>
            </a: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E68B53-68A9-BB7E-E8AA-0E68E674F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335" y="2068875"/>
            <a:ext cx="2838984" cy="198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3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>
            <a:spLocks noGrp="1"/>
          </p:cNvSpPr>
          <p:nvPr>
            <p:ph type="title"/>
          </p:nvPr>
        </p:nvSpPr>
        <p:spPr>
          <a:xfrm>
            <a:off x="534018" y="1090281"/>
            <a:ext cx="7516987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output (welcome to udacity) to a user</a:t>
            </a:r>
            <a:endParaRPr dirty="0"/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Quiz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E750A-E2C9-5247-FD40-8753E25A1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192" y="2068875"/>
            <a:ext cx="2838984" cy="1984344"/>
          </a:xfrm>
          <a:prstGeom prst="rect">
            <a:avLst/>
          </a:prstGeom>
        </p:spPr>
      </p:pic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3CD8F817-39C0-01AD-035C-1E6A36802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0308" y="3265696"/>
            <a:ext cx="377884" cy="37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6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>
            <a:spLocks noGrp="1"/>
          </p:cNvSpPr>
          <p:nvPr>
            <p:ph type="title"/>
          </p:nvPr>
        </p:nvSpPr>
        <p:spPr>
          <a:xfrm>
            <a:off x="534018" y="1090281"/>
            <a:ext cx="7516987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 of the following code</a:t>
            </a:r>
            <a:endParaRPr dirty="0"/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12600" y="212775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Quiz</a:t>
            </a: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6EEB75-CBD2-D2DD-6C7F-64F8D9D12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83" y="2392006"/>
            <a:ext cx="1998154" cy="1305612"/>
          </a:xfrm>
          <a:prstGeom prst="rect">
            <a:avLst/>
          </a:prstGeom>
        </p:spPr>
      </p:pic>
      <p:sp>
        <p:nvSpPr>
          <p:cNvPr id="7" name="Google Shape;465;p74">
            <a:extLst>
              <a:ext uri="{FF2B5EF4-FFF2-40B4-BE49-F238E27FC236}">
                <a16:creationId xmlns:a16="http://schemas.microsoft.com/office/drawing/2014/main" id="{83A80B97-1AA8-0A03-0603-AEECC463B3E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34018" y="1727387"/>
            <a:ext cx="5395294" cy="1882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1"/>
            <a:r>
              <a:rPr lang="en-US" sz="1400" dirty="0"/>
              <a:t>One</a:t>
            </a:r>
          </a:p>
          <a:p>
            <a:pPr marL="457200" lvl="1" indent="0">
              <a:buNone/>
            </a:pPr>
            <a:r>
              <a:rPr lang="en-US" sz="1400" dirty="0"/>
              <a:t>    	Two</a:t>
            </a:r>
          </a:p>
          <a:p>
            <a:pPr marL="457200" lvl="1" indent="0">
              <a:buNone/>
            </a:pPr>
            <a:r>
              <a:rPr lang="en-US" sz="1400" dirty="0"/>
              <a:t>    	Three</a:t>
            </a:r>
          </a:p>
          <a:p>
            <a:pPr marL="457200" lvl="1" indent="0">
              <a:buNone/>
            </a:pPr>
            <a:endParaRPr lang="en-US" sz="1400" dirty="0"/>
          </a:p>
          <a:p>
            <a:pPr lvl="1"/>
            <a:r>
              <a:rPr lang="en-US" sz="1400" dirty="0"/>
              <a:t>Two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One</a:t>
            </a:r>
          </a:p>
          <a:p>
            <a:pPr marL="457200" lvl="1" indent="0">
              <a:buNone/>
            </a:pPr>
            <a:r>
              <a:rPr lang="en-US" sz="1400" dirty="0"/>
              <a:t>   	Three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453205"/>
      </p:ext>
    </p:extLst>
  </p:cSld>
  <p:clrMapOvr>
    <a:masterClrMapping/>
  </p:clrMapOvr>
</p:sld>
</file>

<file path=ppt/theme/theme1.xml><?xml version="1.0" encoding="utf-8"?>
<a:theme xmlns:a="http://schemas.openxmlformats.org/drawingml/2006/main" name="Udacity Rebrand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755</Words>
  <Application>Microsoft Office PowerPoint</Application>
  <PresentationFormat>On-screen Show (16:9)</PresentationFormat>
  <Paragraphs>217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Roboto</vt:lpstr>
      <vt:lpstr>Arial</vt:lpstr>
      <vt:lpstr>Open Sans Light</vt:lpstr>
      <vt:lpstr>Roboto Condensed Light</vt:lpstr>
      <vt:lpstr>Open Sans SemiBold</vt:lpstr>
      <vt:lpstr>Open Sans</vt:lpstr>
      <vt:lpstr>Amasis MT Pro Black</vt:lpstr>
      <vt:lpstr>Andalus</vt:lpstr>
      <vt:lpstr>Udacity Rebrand</vt:lpstr>
      <vt:lpstr>Udacity Connect Session</vt:lpstr>
      <vt:lpstr>Content</vt:lpstr>
      <vt:lpstr>Python Basics</vt:lpstr>
      <vt:lpstr>Python is case sensetive</vt:lpstr>
      <vt:lpstr>Spacing matters</vt:lpstr>
      <vt:lpstr>Comments in Python</vt:lpstr>
      <vt:lpstr>How to output (welcome to udacity) to a user</vt:lpstr>
      <vt:lpstr>How to output (welcome to udacity) to a user</vt:lpstr>
      <vt:lpstr>What is the output of the following code</vt:lpstr>
      <vt:lpstr>What is the output of the following code</vt:lpstr>
      <vt:lpstr>Variables</vt:lpstr>
      <vt:lpstr>PowerPoint Presentation</vt:lpstr>
      <vt:lpstr>PowerPoint Presentation</vt:lpstr>
      <vt:lpstr>Some variable characteristics</vt:lpstr>
      <vt:lpstr>Data Types</vt:lpstr>
      <vt:lpstr>PowerPoint Presentation</vt:lpstr>
      <vt:lpstr>PowerPoint Presentation</vt:lpstr>
      <vt:lpstr>Data Types: String</vt:lpstr>
      <vt:lpstr>PowerPoint Presentation</vt:lpstr>
      <vt:lpstr>What is the output of the following code</vt:lpstr>
      <vt:lpstr>PowerPoint Presentation</vt:lpstr>
      <vt:lpstr>PowerPoint Presentation</vt:lpstr>
      <vt:lpstr>What is the output of the following code</vt:lpstr>
      <vt:lpstr>What is the output of the following code</vt:lpstr>
      <vt:lpstr>What is the output of the following code</vt:lpstr>
      <vt:lpstr>What is the output of the following code</vt:lpstr>
      <vt:lpstr>What is the output of the following code</vt:lpstr>
      <vt:lpstr>What is the output of the following code</vt:lpstr>
      <vt:lpstr>What is the output of the following code</vt:lpstr>
      <vt:lpstr>What is the output of the following code</vt:lpstr>
      <vt:lpstr>Data Structures</vt:lpstr>
      <vt:lpstr>PowerPoint Presentation</vt:lpstr>
      <vt:lpstr>Data Structures: Lists</vt:lpstr>
      <vt:lpstr>PowerPoint Presentation</vt:lpstr>
      <vt:lpstr>Data Structures: Sets</vt:lpstr>
      <vt:lpstr>PowerPoint Presentation</vt:lpstr>
      <vt:lpstr>Data Structures: Tuples</vt:lpstr>
      <vt:lpstr>PowerPoint Presentation</vt:lpstr>
      <vt:lpstr>Data Structures: Dictionary</vt:lpstr>
      <vt:lpstr>PowerPoint Presentation</vt:lpstr>
      <vt:lpstr>Break Time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</dc:title>
  <cp:lastModifiedBy>Abdullah Nasser Mohamed Azab</cp:lastModifiedBy>
  <cp:revision>4</cp:revision>
  <dcterms:modified xsi:type="dcterms:W3CDTF">2022-11-13T16:57:51Z</dcterms:modified>
</cp:coreProperties>
</file>