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9"/>
  </p:notesMasterIdLst>
  <p:sldIdLst>
    <p:sldId id="267" r:id="rId2"/>
    <p:sldId id="279" r:id="rId3"/>
    <p:sldId id="390" r:id="rId4"/>
    <p:sldId id="411" r:id="rId5"/>
    <p:sldId id="427" r:id="rId6"/>
    <p:sldId id="410" r:id="rId7"/>
    <p:sldId id="422" r:id="rId8"/>
    <p:sldId id="428" r:id="rId9"/>
    <p:sldId id="429" r:id="rId10"/>
    <p:sldId id="430" r:id="rId11"/>
    <p:sldId id="431" r:id="rId12"/>
    <p:sldId id="432" r:id="rId13"/>
    <p:sldId id="433" r:id="rId14"/>
    <p:sldId id="434" r:id="rId15"/>
    <p:sldId id="435" r:id="rId16"/>
    <p:sldId id="275" r:id="rId17"/>
    <p:sldId id="321" r:id="rId18"/>
  </p:sldIdLst>
  <p:sldSz cx="9144000" cy="5143500" type="screen16x9"/>
  <p:notesSz cx="6858000" cy="9144000"/>
  <p:embeddedFontLst>
    <p:embeddedFont>
      <p:font typeface="Open Sans" panose="020B0606030504020204" pitchFamily="34" charset="0"/>
      <p:regular r:id="rId20"/>
      <p:bold r:id="rId21"/>
      <p:italic r:id="rId22"/>
      <p:boldItalic r:id="rId23"/>
    </p:embeddedFont>
    <p:embeddedFont>
      <p:font typeface="Open Sans Light" panose="020B0306030504020204" pitchFamily="34" charset="0"/>
      <p:regular r:id="rId24"/>
      <p:bold r:id="rId25"/>
      <p:italic r:id="rId26"/>
      <p:boldItalic r:id="rId27"/>
    </p:embeddedFont>
    <p:embeddedFont>
      <p:font typeface="Open Sans SemiBold" panose="020B0706030804020204" pitchFamily="34"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Roboto Condensed Light" panose="02000000000000000000" pitchFamily="2"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1-11T21:20:39.918"/>
    </inkml:context>
    <inkml:brush xml:id="br0">
      <inkml:brushProperty name="width" value="0.05292" units="cm"/>
      <inkml:brushProperty name="height" value="0.05292" units="cm"/>
      <inkml:brushProperty name="color" value="#FF0000"/>
    </inkml:brush>
  </inkml:definitions>
  <inkml:trace contextRef="#ctx0" brushRef="#br0">13864 10358 0,'13'0'78,"1"14"-62</inkml:trace>
  <inkml:trace contextRef="#ctx0" brushRef="#br0" timeOffset="1120.43">17264 9644 0,'0'13'31,"13"-13"-15,-13 14-16,14-1 15,-1-13-15,0 0 16,0 0 0,0 0-16</inkml:trace>
  <inkml:trace contextRef="#ctx0" brushRef="#br0" timeOffset="2376.02">18666 9684 0</inkml:trace>
  <inkml:trace contextRef="#ctx0" brushRef="#br0" timeOffset="7848.17">15862 9829 0,'0'13'78,"0"1"-47,0-1 63,0 0 640,13-13-718,-13 13 46,13-13 1,0 0-16,1 0 62,-14-13 204,13 13-298,-13-13 48,13 13-48,-13-13 48,0-1 31,13 14-94,-13-13 484,0 0-468,0 0-1,0 0 1,0-1 15,0 1-15,14 13-1,-14-13 1,13 26 125,-13 0-141,0 1 15,13-1 1,-13 0-16,13-13 15,-13 13 1,14 0 0,-1 1-1,0-14 1,-13 13 0,0-26 124,13 13-124,-13-14-1,0 1 17,0 0 15,0 0-16,0 0 0,0-1 0,0 1-15,13 13 15,-13-13 16,14 13-16</inkml:trace>
  <inkml:trace contextRef="#ctx0" brushRef="#br0" timeOffset="10096.64">16272 9591 0,'0'13'62,"0"1"-46,0-1-16,0 0 15,0 0 1,0 1 0,0-1-16,0 0 15,0 0 32,0 0-16,0 1 1,-13-14-1,13 13-16,0 0 17,-14-13-1,14 13-15,0 1 46,0-1-15,-13-13-47,13 13 16,0 0-1,-13-13 1,13 13-1,0 1 1,-13-14 15,13 13 16,13-13 141,-13-13-188,13-1 15,-13 1-15,13-13 16,-13 13 0,14-1-16,-14 1 15,13 0 1,-13 0-1,13 13 64,0 0-48,-13 13-16,14-13 1,-14 13 15,0 0 1,13-13-17,0 14 1,0-14-1,0 0-15,1 0 16,-14 13 0,0 0 46,0 0-15,0 0 0,0 1 0,0-1-16,0 0 0,13-13 94</inkml:trace>
  <inkml:trace contextRef="#ctx0" brushRef="#br0" timeOffset="11024.79">16497 9776 0,'0'14'62,"0"-1"-31,13 0-15,-13 0 0</inkml:trace>
  <inkml:trace contextRef="#ctx0" brushRef="#br0" timeOffset="11505.35">16510 9723 0</inkml:trace>
  <inkml:trace contextRef="#ctx0" brushRef="#br0" timeOffset="12288.81">16656 9644 0,'0'13'31,"0"1"-15,0-1-16,0 0 16,0 0-1,0 0 1,0 1-16,0-1 15,0 0 1,0 0 0,0 1-16,0-1 15,0 0 1,0 0 0,13-13-1</inkml:trace>
  <inkml:trace contextRef="#ctx0" brushRef="#br0" timeOffset="12935.93">16682 9763 0,'-13'0'62,"0"0"-46,-1 0 15,1 0 0,26 0 157</inkml:trace>
  <inkml:trace contextRef="#ctx0" brushRef="#br0" timeOffset="14920.86">16801 9763 0,'13'0'94,"1"0"-63,-1 0-16,0 0 48,0-13 62,-13 0-63,0-1 17,-13 14-48,13-13-31,-13 13 31,0 0 32,-1 0-1,1 0-46,13 13-16,0 1 47,-13-14-32,13 13 16,0 0-15,0 0 0,0 1 31,0-1-32,0 0 1,0 0 46,0 0-15,0 1-16,13-14 16,0 0 0,1 0-16,-1 0-15,0 0 15,0 0 1,0 0 108,-13-14-109</inkml:trace>
  <inkml:trace contextRef="#ctx0" brushRef="#br0" timeOffset="17208.84">18706 7342 0,'13'0'32,"14"13"-17,-14-13 1,27 0-16,-14 0 15,27 0-15,0 0 16,-13 0-16,13 0 16,-14 0-16,-12 0 15,12 0-15,-25 0 16</inkml:trace>
  <inkml:trace contextRef="#ctx0" brushRef="#br0" timeOffset="19385.04">19354 6800 0,'14'0'63,"-1"0"-47,13 0-16,14 0 15,0 0-15,-14 0 16,14 0-16,-1 0 15,-12 0-15,13 0 16,-27 0-16,13 0 16,-13 0-16,14 0 15,-1 0-15,-12 0 16,12 0-16,1-13 16,-1 13-16,0 0 15,1 0-15,13 0 16,-14 0-1,-13 0-15,27 0 16,-14 0-16,-12 0 16,25 0-16,-25 0 15,25 0-15,-26 0 16,14 0-16,-1 0 16,1 0-16,-1 0 15,14 0-15,13 0 16,0 0-16,0 0 15,0 0 1,0 0-16,-1 0 16,1 0-16,-13 0 15,0 0-15,-1 0 0,-12 0 16,-1 0-16,1 0 16,-14 0-16,14 0 15,-14 0 1,26 0-16,-12 0 15,-1 0-15,14 0 16,0 0-16,-1 0 16,14 0-16,-13 0 15,13 0-15,0 0 16,-27 0-16,27 0 16,-26 0-16,12 0 15,-12 0 1,-1 0-16,1 0 15,12 0-15,-25 0 16,12 0-16,1 0 0,-1 13 16,14-13-16,-14 0 15,1 0-15,12 0 16,-12 0-16,-14 0 16,27 0-16,-1 0 15,-12 0 1,13 0-16,-14 0 15,14 0-15,-14 0 16,14 0-16,13 13 16,-14-13-16,-12 0 15,-1 0-15,14 0 16,0 0-16,13 0 16,-27 0-16,1 0 15,12 0 1,-12 0-16,-1 0 15,14 0-15,0 0 16,-1 0-16,-26 0 16,27 0-16,-27 0 15,14 0-15,-14 0 16,14 0-16,-1 0 16,-13 0-16,14 0 15,-14 0-15,27 0 16,-27 0-1,27 0-15,-14 0 16,0 0-16,1 0 16,26 0-16,-40 0 15,13 0-15,-12 0 16,-1 0-16,13 0 16,-12 0-16,-1 0 15,0 0-15,0 0 16,14 0-1,-14 0-15,0 0 16,0 0 0,1 0-16,-1 0 15,0 0 1,0 0-16,1 0 16,-1 0-1</inkml:trace>
  <inkml:trace contextRef="#ctx0" brushRef="#br0" timeOffset="22040.01">21061 9829 0,'13'13'47,"-13"1"-31,13-14-16,1 13 16</inkml:trace>
  <inkml:trace contextRef="#ctx0" brushRef="#br0" timeOffset="32128.61">19619 9723 0,'13'0'156,"-13"14"-156,0-1 47</inkml:trace>
  <inkml:trace contextRef="#ctx0" brushRef="#br0" timeOffset="34169.01">19262 9790 0,'0'13'46,"0"0"-14,0 0-17,0 0 17,0 1 46,0-1 0,0 0-31,0 0 0,0 1 15,0-1-15,0-26 78,0-1-109,0 1-1,0 0 1,0 0-16,0-1 15,0-12 1,13 13-16,-13 0 16,0-1-16,0 1 31,0 0-15,0 0 93,0-1-62,0 1-32,0 0 1,0 26 140,0 0-156,0 1 16,0-1 0,0 0-1,0 0-15,0 1 31,0-1-15,0 0 15,0 0 16,0 0-16,13-13 16,0 14 16,1-14-48</inkml:trace>
  <inkml:trace contextRef="#ctx0" brushRef="#br0" timeOffset="35705.03">19936 9803 0,'0'13'78,"-13"-13"-78,0 0 31,13 13-15,-13-13-1,13 13 1,0 1 15,0-1 47,13-13-47,0 0-15,0 0-16,-13 13 16,14-13-16,-1 0 15,0 0-15,0 0 16,0 0 0,1 0-16,-1 0 31,-13-13 47,0 0-47,0-1-15,0 1 31,0 0-32,0 0 17,-13 13 46,13-13-63,-14 13 1,1 0 0,0 0 15,0 0-16,0 0 17,26 0 108</inkml:trace>
  <inkml:trace contextRef="#ctx0" brushRef="#br0" timeOffset="37344.42">21206 9737 0,'-13'0'32,"0"0"-17,0 0 1,-1 0 0,1 0-1,0 0-15,0 0 16,0 0-16,-1 0 15,1 0 1,0 0 0,0 0-1,-1 0 1,1 0-16,13 13 31,0 0 32,0 0-63,0 1 15,0-1 1,0 0 0,0 0-1,13-13 1,-13 13-16,14-13 15,-1 14 1,0-14 0,0 0-1,-13 13-15,14-13 16,-1 0-16,0 0 16,0 0-1,0 0 1,1 0 15,-1 0 0,0 0-15,0 0-16,1-13 16,-1 13-16,0 0 15,0 0-15,-13-14 16,0 1 93,0 0-93,0 0 15,-13 13-15,13-13-16,-13 13 15,13-14 1,-13 14 15,-1 0-15,1 0 15,0 0 32,26 0 46</inkml:trace>
  <inkml:trace contextRef="#ctx0" brushRef="#br0" timeOffset="38689.23">22423 9697 0,'-13'0'0,"0"0"16,0 0 0,0 0-16,-1 0 15,-12 0-15,13 0 16,-14 0-1,14 0-15,0 0 16,13 13 78,-14-13-79,14 13 1,0 1-16,0-1 16,0 0-1,14 0 1,-14 1 0,13-14-1,0 13 1,0-13-1,1 13-15,-1-13 16,13 0-16,-12 13 16,-1-13-16,0 0 15,0 0-15,0 0 16,1 0 15,-1 0 32,0 0-48,-13-13-15,13 13 16,-13-13 0,0 0 30,0-1-14,0 1-1,0 0 0,0 0-15,-13 13-1,0 0 1,0 0 15,-1-14 1</inkml:trace>
  <inkml:trace contextRef="#ctx0" brushRef="#br0" timeOffset="40088.83">23548 9710 0,'-13'0'15,"-1"0"1,1 0 0,0 0-1,0 0 1,0 0-1,-1 0-15,1 0 16,0 0 0,0 0-16,-1 0 31,14 13 63,0 1-79,0-1 1,0 0 0,14-13-1,-14 13-15,13-13 16,0 14-16,0-14 15,1 13-15,-1-13 16,0 13 0,0-13-16,0 0 15,1 0-15,-1 0 16,-13 13 0,13-13-16,0 0 15,1 0 1,-1 0-1,0 0 1,0 0 0,1 0-16,-1 0 31,-13-13 31,0 0-30,0 0-17,0-1 17,-13 1-17,13 0 1,-14 13 15,14-13-15,-13 13 15,0 0-15,13-14-16,-13 14 31,-1-13-16,1 13 1,0 0 0,-14 0-1,1 0-15</inkml:trace>
  <inkml:trace contextRef="#ctx0" brushRef="#br0" timeOffset="41184">17410 10319 0,'0'13'78,"13"-13"125</inkml:trace>
  <inkml:trace contextRef="#ctx0" brushRef="#br0" timeOffset="42809">16338 10279 0,'0'13'156</inkml:trace>
  <inkml:trace contextRef="#ctx0" brushRef="#br0" timeOffset="45440.92">16470 10094 0,'-13'0'125,"0"0"-93,0-13-17,-1 13 16,14-14-15,-13 14 0,0 0-1,0 0 17,-1 0 296,1 0-297,-13 0-15,13 0-1,-1 0 1,14 14 15,-13-14-15,13 13-1,0 0-15,-13-13 16,13 13-16,0 1 16,-13-14-1,13 13 1,0 0-16,-14 0 15,14 0 17,0 1-17,0-1 1,14-13 0,-1 13-1,0 0 1,0-13-16,1 14 15,-1-14-15,0 0 16,0 0-16,0 0 16,1 0-1,12 0-15,-13 0 16,14-14-16,-14 1 16,14 13-16,-14-13 15,0 13-15,-13-13 31,0 26 79,0 0-95,0 0 1,-13 1 0,13-1-16,0 0 15,-13-13 1,13 13 0,0 1 62,-14-14-63,1 13 32</inkml:trace>
  <inkml:trace contextRef="#ctx0" brushRef="#br0" timeOffset="46369">16656 10200 0,'-14'0'63,"1"0"-48,13 13 1,-13-13-16,13 13 15,-13 0 17,13 1 15,0-1-1,13-13-14,0 0-1,0 0-31,1 0 16,-1 0 15,0 0-16,-13-13-15,13 13 16,-13-14 31,0 1-16,0 0 16,0 0 0,-13 13-31</inkml:trace>
  <inkml:trace contextRef="#ctx0" brushRef="#br0" timeOffset="47353.61">16761 10094 0,'0'13'78,"0"0"-78,0 1 15,0-1-15,0 0 16,0 0 0,0 0-16,0 1 15,0-1 16,0 0 1,0 0-1,0 1-15,0-1 15,0 0-16,14-13-15,-14 13 16,13 1 0,-13-1-1,13-13 79,-13-13-47</inkml:trace>
  <inkml:trace contextRef="#ctx0" brushRef="#br0" timeOffset="48880.81">16947 10094 0,'0'13'63,"0"0"-32,0 1-16,0-1 1,13-13-16,-13 13 16,13-13-1,-13 13-15,13-13 32,-13 13-32,0 1 62,0-1-31,0 0 1,0 0-1,0 1-16,0-1 17,0 0-17,0 0 1,0 1 0,-13-14-1,13 13 1,0 0 15,-13-13 47,0 0-31,-1 0-31,14-13-1,-13 13-15,13-13 16,-13 13-16,13-14 31,-13 14-31,13-13 16,0 0-1,0 0 32,0-1 16,13 14-63,-13-13 31,13 13 0,-13-13 1,13 13 30,1 0-15,-1 0-16</inkml:trace>
  <inkml:trace contextRef="#ctx0" brushRef="#br0" timeOffset="51048.46">22185 9882 0</inkml:trace>
  <inkml:trace contextRef="#ctx0" brushRef="#br0" timeOffset="52032.77">23032 10067 0</inkml:trace>
  <inkml:trace contextRef="#ctx0" brushRef="#br0" timeOffset="52848.06">23495 10081 0</inkml:trace>
  <inkml:trace contextRef="#ctx0" brushRef="#br0" timeOffset="57359.99">23495 10081 0,'0'13'188,"0"0"-173,13-13 17,-13 13-32,0 1 31,0-1 16,13-13 62,-13 13-93,0 0 15,14 0 0,-14 1 16,0-1-31,0 0 15,13-13 0,-13 13-15,0 1 15,0-1 78,0 0-46,0 0-32,0 1 94,0-1-94,0 0 1,0-26 155,0 0-171,0-14-1,0 14-15,0 0 16,-13-1-16,13 1 16,0 0-16,0 0 15,0-1-15,0 1 32,0 0 139,0 0-155,-14 13 0,14-13-16,0-1 15,0 1 1,0 0 0,0 0-1,0 26 251,0 0-251,14-13-15,-14 13 16,0 1-16,13-1 16,-13 0 15,0 0-15,0 0 15,13-13-16,-13 14 1</inkml:trace>
  <inkml:trace contextRef="#ctx0" brushRef="#br0" timeOffset="59465.52">22767 10226 0,'-13'0'125,"13"13"-110,0 1 1,0-1 15,0 0 110,0 0-94,0 1-16,0-1 16,13-13-16,1 0-15,-1 0-1,0 0 1,0 0 0,1-13 62,-14-1-47,13 14-15,-13-13-1,0 0 1,0 0 0,13 13-1,-13-14 1,0 1 15,0 0 0,-13 13-15,13-13 0,-13 13-1,-1 0 1,1 0 15,0 0-15,0 0-1,-1 0 1,1 0 31,0 0-16,0 0-15,-1 0-1</inkml:trace>
  <inkml:trace contextRef="#ctx0" brushRef="#br0" timeOffset="60762.41">21683 10226 0,'0'0'0,"-14"0"16,14 13-16,-13-13 31,13 14 1,-13-14-17,0 13 1,13 0-1,0 0 1,-14-13 0,14 14 15,0-1 0,14 0 16,-1-13-31,0 13-1,0-13-15,1 0 16,12 0-16,-13 13 16,14-13-16,-1 0 15,1 0-15,-14 0 16,0 0-1,14 0-15,-14 0 16,-13-13 31,0 0-31,0 0-1,0 0 1,0-1-1,-13 14 1,13-13 0,-14 13-16,1-13 15,0 0 1,0 13 0,-14-14-1,14 14-15,-13-13 16,-1 13-16,14-13 15,-14 13-15,14 0 16,0-13-16,0 13 16,-1 0 62,1 0 0,0 0-62,0 0-1,-14 0-15</inkml:trace>
  <inkml:trace contextRef="#ctx0" brushRef="#br0" timeOffset="61882.16">20439 10226 0,'-13'0'47,"13"13"-47,-13-13 16,-1 0-16,1 14 16,0-14-16,13 13 15,-13-13-15,13 13 16,-14-13-1,1 0 1,13 13-16,-13-13 16,0 14-1,13-1 17,13-13 77,0 13-109,0-13 16,1 0-16,-1 0 15,0 0-15,0 0 16,1 0-16,-1 0 15,0 0 1,0 0 15,-13-13 32,14 13-48,-14-13 17,0-1-1,0 1-15,-14 0-1,1 13 16,0-13-15,0 13 0,-1 0-1,-12 0 1,13-14-16,-1 14 16,-25 0-1</inkml:trace>
  <inkml:trace contextRef="#ctx0" brushRef="#br0" timeOffset="63081.51">19341 10253 0,'-13'0'94,"0"13"-78,-1 0-1,14 0-15,-13 1 16,13-1-16,-13-13 16,13 13-16,0 0 93,13-13-15,0 0-62,1 0 0,-1 0-16,0 0 15,0 0-15,1 0 32,-1 0-32,0 0 31,-13-13 31,0 0-46,0 0 0,0-1-1,0 1 1,0 0-1,0 0 1,-13 13 0,0 0 31,-1 0-16,1 0-16,0 0-15,0 0 16,-1 0-16,-12 0 16,-1 0-16,14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07019e4486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07019e4486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438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40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855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005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fcb26d3b2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fcb26d3b2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382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327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07019e4486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07019e4486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107019e4486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107019e4486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991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07019e4486_0_8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07019e4486_0_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fcb26d3b2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fcb26d3b2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861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60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516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fcb26d3b2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fcb26d3b2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28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724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53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fcb26d3b2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fcb26d3b2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610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 Simple">
  <p:cSld name="TITLE_1_1_1_1">
    <p:bg>
      <p:bgPr>
        <a:blipFill>
          <a:blip r:embed="rId2">
            <a:alphaModFix/>
          </a:blip>
          <a:stretch>
            <a:fillRect/>
          </a:stretch>
        </a:blipFill>
        <a:effectLst/>
      </p:bgPr>
    </p:bg>
    <p:spTree>
      <p:nvGrpSpPr>
        <p:cNvPr id="1" name="Shape 69"/>
        <p:cNvGrpSpPr/>
        <p:nvPr/>
      </p:nvGrpSpPr>
      <p:grpSpPr>
        <a:xfrm>
          <a:off x="0" y="0"/>
          <a:ext cx="0" cy="0"/>
          <a:chOff x="0" y="0"/>
          <a:chExt cx="0" cy="0"/>
        </a:xfrm>
      </p:grpSpPr>
      <p:pic>
        <p:nvPicPr>
          <p:cNvPr id="70" name="Google Shape;70;p12"/>
          <p:cNvPicPr preferRelativeResize="0"/>
          <p:nvPr/>
        </p:nvPicPr>
        <p:blipFill rotWithShape="1">
          <a:blip r:embed="rId3">
            <a:alphaModFix/>
          </a:blip>
          <a:srcRect t="3420" b="-3420"/>
          <a:stretch/>
        </p:blipFill>
        <p:spPr>
          <a:xfrm>
            <a:off x="612600" y="4132943"/>
            <a:ext cx="2041075" cy="387350"/>
          </a:xfrm>
          <a:prstGeom prst="rect">
            <a:avLst/>
          </a:prstGeom>
          <a:noFill/>
          <a:ln>
            <a:noFill/>
          </a:ln>
        </p:spPr>
      </p:pic>
      <p:sp>
        <p:nvSpPr>
          <p:cNvPr id="71" name="Google Shape;71;p12"/>
          <p:cNvSpPr txBox="1">
            <a:spLocks noGrp="1"/>
          </p:cNvSpPr>
          <p:nvPr>
            <p:ph type="ctrTitle"/>
          </p:nvPr>
        </p:nvSpPr>
        <p:spPr>
          <a:xfrm>
            <a:off x="612600" y="985225"/>
            <a:ext cx="6205800" cy="1239900"/>
          </a:xfrm>
          <a:prstGeom prst="rect">
            <a:avLst/>
          </a:prstGeom>
        </p:spPr>
        <p:txBody>
          <a:bodyPr spcFirstLastPara="1" wrap="square" lIns="0" tIns="0" rIns="0" bIns="0" anchor="ctr" anchorCtr="0">
            <a:noAutofit/>
          </a:bodyPr>
          <a:lstStyle>
            <a:lvl1pPr lvl="0" rtl="0">
              <a:spcBef>
                <a:spcPts val="0"/>
              </a:spcBef>
              <a:spcAft>
                <a:spcPts val="0"/>
              </a:spcAft>
              <a:buSzPts val="4500"/>
              <a:buNone/>
              <a:defRPr sz="4500"/>
            </a:lvl1pPr>
            <a:lvl2pPr lvl="1" rtl="0">
              <a:spcBef>
                <a:spcPts val="0"/>
              </a:spcBef>
              <a:spcAft>
                <a:spcPts val="0"/>
              </a:spcAft>
              <a:buSzPts val="5000"/>
              <a:buFont typeface="Open Sans Light"/>
              <a:buNone/>
              <a:defRPr sz="5000">
                <a:latin typeface="Open Sans Light"/>
                <a:ea typeface="Open Sans Light"/>
                <a:cs typeface="Open Sans Light"/>
                <a:sym typeface="Open Sans Light"/>
              </a:defRPr>
            </a:lvl2pPr>
            <a:lvl3pPr lvl="2" rtl="0">
              <a:spcBef>
                <a:spcPts val="0"/>
              </a:spcBef>
              <a:spcAft>
                <a:spcPts val="0"/>
              </a:spcAft>
              <a:buSzPts val="5000"/>
              <a:buFont typeface="Open Sans Light"/>
              <a:buNone/>
              <a:defRPr sz="5000">
                <a:latin typeface="Open Sans Light"/>
                <a:ea typeface="Open Sans Light"/>
                <a:cs typeface="Open Sans Light"/>
                <a:sym typeface="Open Sans Light"/>
              </a:defRPr>
            </a:lvl3pPr>
            <a:lvl4pPr lvl="3" rtl="0">
              <a:spcBef>
                <a:spcPts val="0"/>
              </a:spcBef>
              <a:spcAft>
                <a:spcPts val="0"/>
              </a:spcAft>
              <a:buSzPts val="5000"/>
              <a:buFont typeface="Open Sans Light"/>
              <a:buNone/>
              <a:defRPr sz="5000">
                <a:latin typeface="Open Sans Light"/>
                <a:ea typeface="Open Sans Light"/>
                <a:cs typeface="Open Sans Light"/>
                <a:sym typeface="Open Sans Light"/>
              </a:defRPr>
            </a:lvl4pPr>
            <a:lvl5pPr lvl="4" rtl="0">
              <a:spcBef>
                <a:spcPts val="0"/>
              </a:spcBef>
              <a:spcAft>
                <a:spcPts val="0"/>
              </a:spcAft>
              <a:buSzPts val="5000"/>
              <a:buFont typeface="Open Sans Light"/>
              <a:buNone/>
              <a:defRPr sz="5000">
                <a:latin typeface="Open Sans Light"/>
                <a:ea typeface="Open Sans Light"/>
                <a:cs typeface="Open Sans Light"/>
                <a:sym typeface="Open Sans Light"/>
              </a:defRPr>
            </a:lvl5pPr>
            <a:lvl6pPr lvl="5" rtl="0">
              <a:spcBef>
                <a:spcPts val="0"/>
              </a:spcBef>
              <a:spcAft>
                <a:spcPts val="0"/>
              </a:spcAft>
              <a:buSzPts val="5000"/>
              <a:buFont typeface="Open Sans Light"/>
              <a:buNone/>
              <a:defRPr sz="5000">
                <a:latin typeface="Open Sans Light"/>
                <a:ea typeface="Open Sans Light"/>
                <a:cs typeface="Open Sans Light"/>
                <a:sym typeface="Open Sans Light"/>
              </a:defRPr>
            </a:lvl6pPr>
            <a:lvl7pPr lvl="6" rtl="0">
              <a:spcBef>
                <a:spcPts val="0"/>
              </a:spcBef>
              <a:spcAft>
                <a:spcPts val="0"/>
              </a:spcAft>
              <a:buSzPts val="5000"/>
              <a:buFont typeface="Open Sans Light"/>
              <a:buNone/>
              <a:defRPr sz="5000">
                <a:latin typeface="Open Sans Light"/>
                <a:ea typeface="Open Sans Light"/>
                <a:cs typeface="Open Sans Light"/>
                <a:sym typeface="Open Sans Light"/>
              </a:defRPr>
            </a:lvl7pPr>
            <a:lvl8pPr lvl="7" rtl="0">
              <a:spcBef>
                <a:spcPts val="0"/>
              </a:spcBef>
              <a:spcAft>
                <a:spcPts val="0"/>
              </a:spcAft>
              <a:buSzPts val="5000"/>
              <a:buFont typeface="Open Sans Light"/>
              <a:buNone/>
              <a:defRPr sz="5000">
                <a:latin typeface="Open Sans Light"/>
                <a:ea typeface="Open Sans Light"/>
                <a:cs typeface="Open Sans Light"/>
                <a:sym typeface="Open Sans Light"/>
              </a:defRPr>
            </a:lvl8pPr>
            <a:lvl9pPr lvl="8" rtl="0">
              <a:spcBef>
                <a:spcPts val="0"/>
              </a:spcBef>
              <a:spcAft>
                <a:spcPts val="0"/>
              </a:spcAft>
              <a:buSzPts val="5000"/>
              <a:buFont typeface="Open Sans Light"/>
              <a:buNone/>
              <a:defRPr sz="5000">
                <a:latin typeface="Open Sans Light"/>
                <a:ea typeface="Open Sans Light"/>
                <a:cs typeface="Open Sans Light"/>
                <a:sym typeface="Open Sans Light"/>
              </a:defRPr>
            </a:lvl9pPr>
          </a:lstStyle>
          <a:p>
            <a:endParaRPr/>
          </a:p>
        </p:txBody>
      </p:sp>
      <p:sp>
        <p:nvSpPr>
          <p:cNvPr id="72" name="Google Shape;72;p12"/>
          <p:cNvSpPr txBox="1">
            <a:spLocks noGrp="1"/>
          </p:cNvSpPr>
          <p:nvPr>
            <p:ph type="subTitle" idx="1"/>
          </p:nvPr>
        </p:nvSpPr>
        <p:spPr>
          <a:xfrm>
            <a:off x="612600" y="2578525"/>
            <a:ext cx="6205800" cy="647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500"/>
              <a:buFont typeface="Open Sans SemiBold"/>
              <a:buNone/>
              <a:defRPr sz="1500">
                <a:solidFill>
                  <a:schemeClr val="dk1"/>
                </a:solidFill>
                <a:latin typeface="Open Sans SemiBold"/>
                <a:ea typeface="Open Sans SemiBold"/>
                <a:cs typeface="Open Sans SemiBold"/>
                <a:sym typeface="Open Sans SemiBold"/>
              </a:defRPr>
            </a:lvl1pPr>
            <a:lvl2pPr lvl="1" algn="ctr" rtl="0">
              <a:lnSpc>
                <a:spcPct val="100000"/>
              </a:lnSpc>
              <a:spcBef>
                <a:spcPts val="0"/>
              </a:spcBef>
              <a:spcAft>
                <a:spcPts val="0"/>
              </a:spcAft>
              <a:buClr>
                <a:schemeClr val="dk1"/>
              </a:buClr>
              <a:buSzPts val="1500"/>
              <a:buFont typeface="Open Sans Light"/>
              <a:buNone/>
              <a:defRPr sz="1500">
                <a:solidFill>
                  <a:schemeClr val="dk1"/>
                </a:solidFill>
                <a:latin typeface="Open Sans Light"/>
                <a:ea typeface="Open Sans Light"/>
                <a:cs typeface="Open Sans Light"/>
                <a:sym typeface="Open Sans Light"/>
              </a:defRPr>
            </a:lvl2pPr>
            <a:lvl3pPr lvl="2" algn="ctr" rtl="0">
              <a:lnSpc>
                <a:spcPct val="100000"/>
              </a:lnSpc>
              <a:spcBef>
                <a:spcPts val="0"/>
              </a:spcBef>
              <a:spcAft>
                <a:spcPts val="0"/>
              </a:spcAft>
              <a:buClr>
                <a:schemeClr val="dk1"/>
              </a:buClr>
              <a:buSzPts val="1500"/>
              <a:buFont typeface="Open Sans Light"/>
              <a:buNone/>
              <a:defRPr sz="1500">
                <a:solidFill>
                  <a:schemeClr val="dk1"/>
                </a:solidFill>
                <a:latin typeface="Open Sans Light"/>
                <a:ea typeface="Open Sans Light"/>
                <a:cs typeface="Open Sans Light"/>
                <a:sym typeface="Open Sans Light"/>
              </a:defRPr>
            </a:lvl3pPr>
            <a:lvl4pPr lvl="3" algn="ctr" rtl="0">
              <a:lnSpc>
                <a:spcPct val="100000"/>
              </a:lnSpc>
              <a:spcBef>
                <a:spcPts val="0"/>
              </a:spcBef>
              <a:spcAft>
                <a:spcPts val="0"/>
              </a:spcAft>
              <a:buClr>
                <a:schemeClr val="dk1"/>
              </a:buClr>
              <a:buSzPts val="1500"/>
              <a:buFont typeface="Open Sans Light"/>
              <a:buNone/>
              <a:defRPr sz="1500">
                <a:solidFill>
                  <a:schemeClr val="dk1"/>
                </a:solidFill>
                <a:latin typeface="Open Sans Light"/>
                <a:ea typeface="Open Sans Light"/>
                <a:cs typeface="Open Sans Light"/>
                <a:sym typeface="Open Sans Light"/>
              </a:defRPr>
            </a:lvl4pPr>
            <a:lvl5pPr lvl="4" algn="ctr" rtl="0">
              <a:lnSpc>
                <a:spcPct val="100000"/>
              </a:lnSpc>
              <a:spcBef>
                <a:spcPts val="0"/>
              </a:spcBef>
              <a:spcAft>
                <a:spcPts val="0"/>
              </a:spcAft>
              <a:buClr>
                <a:schemeClr val="dk1"/>
              </a:buClr>
              <a:buSzPts val="1500"/>
              <a:buFont typeface="Open Sans Light"/>
              <a:buNone/>
              <a:defRPr sz="1500">
                <a:solidFill>
                  <a:schemeClr val="dk1"/>
                </a:solidFill>
                <a:latin typeface="Open Sans Light"/>
                <a:ea typeface="Open Sans Light"/>
                <a:cs typeface="Open Sans Light"/>
                <a:sym typeface="Open Sans Light"/>
              </a:defRPr>
            </a:lvl5pPr>
            <a:lvl6pPr lvl="5" algn="ctr" rtl="0">
              <a:lnSpc>
                <a:spcPct val="100000"/>
              </a:lnSpc>
              <a:spcBef>
                <a:spcPts val="0"/>
              </a:spcBef>
              <a:spcAft>
                <a:spcPts val="0"/>
              </a:spcAft>
              <a:buClr>
                <a:schemeClr val="dk1"/>
              </a:buClr>
              <a:buSzPts val="1500"/>
              <a:buFont typeface="Open Sans Light"/>
              <a:buNone/>
              <a:defRPr sz="1500">
                <a:solidFill>
                  <a:schemeClr val="dk1"/>
                </a:solidFill>
                <a:latin typeface="Open Sans Light"/>
                <a:ea typeface="Open Sans Light"/>
                <a:cs typeface="Open Sans Light"/>
                <a:sym typeface="Open Sans Light"/>
              </a:defRPr>
            </a:lvl6pPr>
            <a:lvl7pPr lvl="6" algn="ctr" rtl="0">
              <a:lnSpc>
                <a:spcPct val="100000"/>
              </a:lnSpc>
              <a:spcBef>
                <a:spcPts val="0"/>
              </a:spcBef>
              <a:spcAft>
                <a:spcPts val="0"/>
              </a:spcAft>
              <a:buClr>
                <a:schemeClr val="dk1"/>
              </a:buClr>
              <a:buSzPts val="1500"/>
              <a:buFont typeface="Open Sans Light"/>
              <a:buNone/>
              <a:defRPr sz="1500">
                <a:solidFill>
                  <a:schemeClr val="dk1"/>
                </a:solidFill>
                <a:latin typeface="Open Sans Light"/>
                <a:ea typeface="Open Sans Light"/>
                <a:cs typeface="Open Sans Light"/>
                <a:sym typeface="Open Sans Light"/>
              </a:defRPr>
            </a:lvl7pPr>
            <a:lvl8pPr lvl="7" algn="ctr" rtl="0">
              <a:lnSpc>
                <a:spcPct val="100000"/>
              </a:lnSpc>
              <a:spcBef>
                <a:spcPts val="0"/>
              </a:spcBef>
              <a:spcAft>
                <a:spcPts val="0"/>
              </a:spcAft>
              <a:buClr>
                <a:schemeClr val="dk1"/>
              </a:buClr>
              <a:buSzPts val="1500"/>
              <a:buFont typeface="Open Sans Light"/>
              <a:buNone/>
              <a:defRPr sz="1500">
                <a:solidFill>
                  <a:schemeClr val="dk1"/>
                </a:solidFill>
                <a:latin typeface="Open Sans Light"/>
                <a:ea typeface="Open Sans Light"/>
                <a:cs typeface="Open Sans Light"/>
                <a:sym typeface="Open Sans Light"/>
              </a:defRPr>
            </a:lvl8pPr>
            <a:lvl9pPr lvl="8" algn="ctr" rtl="0">
              <a:lnSpc>
                <a:spcPct val="100000"/>
              </a:lnSpc>
              <a:spcBef>
                <a:spcPts val="0"/>
              </a:spcBef>
              <a:spcAft>
                <a:spcPts val="0"/>
              </a:spcAft>
              <a:buClr>
                <a:schemeClr val="dk1"/>
              </a:buClr>
              <a:buSzPts val="1500"/>
              <a:buFont typeface="Open Sans Light"/>
              <a:buNone/>
              <a:defRPr sz="1500">
                <a:solidFill>
                  <a:schemeClr val="dk1"/>
                </a:solidFill>
                <a:latin typeface="Open Sans Light"/>
                <a:ea typeface="Open Sans Light"/>
                <a:cs typeface="Open Sans Light"/>
                <a:sym typeface="Open Sans Light"/>
              </a:defRPr>
            </a:lvl9pPr>
          </a:lstStyle>
          <a:p>
            <a:endParaRPr/>
          </a:p>
        </p:txBody>
      </p:sp>
      <p:sp>
        <p:nvSpPr>
          <p:cNvPr id="73" name="Google Shape;73;p12"/>
          <p:cNvSpPr txBox="1"/>
          <p:nvPr/>
        </p:nvSpPr>
        <p:spPr>
          <a:xfrm>
            <a:off x="2962050" y="4747513"/>
            <a:ext cx="3219900" cy="176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650">
                <a:solidFill>
                  <a:schemeClr val="dk1"/>
                </a:solidFill>
                <a:latin typeface="Open Sans SemiBold"/>
                <a:ea typeface="Open Sans SemiBold"/>
                <a:cs typeface="Open Sans SemiBold"/>
                <a:sym typeface="Open Sans SemiBold"/>
              </a:rPr>
              <a:t>RESTRICTED. CONFIDENTIAL. DO NOT SHARE</a:t>
            </a:r>
            <a:endParaRPr sz="650">
              <a:solidFill>
                <a:schemeClr val="dk1"/>
              </a:solidFill>
              <a:latin typeface="Open Sans SemiBold"/>
              <a:ea typeface="Open Sans SemiBold"/>
              <a:cs typeface="Open Sans SemiBold"/>
              <a:sym typeface="Open Sans SemiBo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 Simple">
  <p:cSld name="TITLE_1_1_1_1_1_1_1">
    <p:bg>
      <p:bgPr>
        <a:blipFill>
          <a:blip r:embed="rId2">
            <a:alphaModFix/>
          </a:blip>
          <a:stretch>
            <a:fillRect/>
          </a:stretch>
        </a:blip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rotWithShape="1">
          <a:blip r:embed="rId3">
            <a:alphaModFix/>
          </a:blip>
          <a:srcRect t="3420" b="-3420"/>
          <a:stretch/>
        </p:blipFill>
        <p:spPr>
          <a:xfrm>
            <a:off x="612600" y="4132943"/>
            <a:ext cx="2041075" cy="387350"/>
          </a:xfrm>
          <a:prstGeom prst="rect">
            <a:avLst/>
          </a:prstGeom>
          <a:noFill/>
          <a:ln>
            <a:noFill/>
          </a:ln>
        </p:spPr>
      </p:pic>
      <p:sp>
        <p:nvSpPr>
          <p:cNvPr id="86" name="Google Shape;86;p15"/>
          <p:cNvSpPr txBox="1">
            <a:spLocks noGrp="1"/>
          </p:cNvSpPr>
          <p:nvPr>
            <p:ph type="ctrTitle"/>
          </p:nvPr>
        </p:nvSpPr>
        <p:spPr>
          <a:xfrm>
            <a:off x="612600" y="985225"/>
            <a:ext cx="6205800" cy="1239900"/>
          </a:xfrm>
          <a:prstGeom prst="rect">
            <a:avLst/>
          </a:prstGeom>
        </p:spPr>
        <p:txBody>
          <a:bodyPr spcFirstLastPara="1" wrap="square" lIns="0" tIns="0" rIns="0" bIns="0" anchor="ctr" anchorCtr="0">
            <a:noAutofit/>
          </a:bodyPr>
          <a:lstStyle>
            <a:lvl1pPr lvl="0" rtl="0">
              <a:spcBef>
                <a:spcPts val="0"/>
              </a:spcBef>
              <a:spcAft>
                <a:spcPts val="0"/>
              </a:spcAft>
              <a:buSzPts val="5500"/>
              <a:buNone/>
              <a:defRPr sz="5500"/>
            </a:lvl1pPr>
            <a:lvl2pPr lvl="1" rtl="0">
              <a:spcBef>
                <a:spcPts val="0"/>
              </a:spcBef>
              <a:spcAft>
                <a:spcPts val="0"/>
              </a:spcAft>
              <a:buSzPts val="5000"/>
              <a:buFont typeface="Open Sans Light"/>
              <a:buNone/>
              <a:defRPr sz="5000">
                <a:latin typeface="Open Sans Light"/>
                <a:ea typeface="Open Sans Light"/>
                <a:cs typeface="Open Sans Light"/>
                <a:sym typeface="Open Sans Light"/>
              </a:defRPr>
            </a:lvl2pPr>
            <a:lvl3pPr lvl="2" rtl="0">
              <a:spcBef>
                <a:spcPts val="0"/>
              </a:spcBef>
              <a:spcAft>
                <a:spcPts val="0"/>
              </a:spcAft>
              <a:buSzPts val="5000"/>
              <a:buFont typeface="Open Sans Light"/>
              <a:buNone/>
              <a:defRPr sz="5000">
                <a:latin typeface="Open Sans Light"/>
                <a:ea typeface="Open Sans Light"/>
                <a:cs typeface="Open Sans Light"/>
                <a:sym typeface="Open Sans Light"/>
              </a:defRPr>
            </a:lvl3pPr>
            <a:lvl4pPr lvl="3" rtl="0">
              <a:spcBef>
                <a:spcPts val="0"/>
              </a:spcBef>
              <a:spcAft>
                <a:spcPts val="0"/>
              </a:spcAft>
              <a:buSzPts val="5000"/>
              <a:buFont typeface="Open Sans Light"/>
              <a:buNone/>
              <a:defRPr sz="5000">
                <a:latin typeface="Open Sans Light"/>
                <a:ea typeface="Open Sans Light"/>
                <a:cs typeface="Open Sans Light"/>
                <a:sym typeface="Open Sans Light"/>
              </a:defRPr>
            </a:lvl4pPr>
            <a:lvl5pPr lvl="4" rtl="0">
              <a:spcBef>
                <a:spcPts val="0"/>
              </a:spcBef>
              <a:spcAft>
                <a:spcPts val="0"/>
              </a:spcAft>
              <a:buSzPts val="5000"/>
              <a:buFont typeface="Open Sans Light"/>
              <a:buNone/>
              <a:defRPr sz="5000">
                <a:latin typeface="Open Sans Light"/>
                <a:ea typeface="Open Sans Light"/>
                <a:cs typeface="Open Sans Light"/>
                <a:sym typeface="Open Sans Light"/>
              </a:defRPr>
            </a:lvl5pPr>
            <a:lvl6pPr lvl="5" rtl="0">
              <a:spcBef>
                <a:spcPts val="0"/>
              </a:spcBef>
              <a:spcAft>
                <a:spcPts val="0"/>
              </a:spcAft>
              <a:buSzPts val="5000"/>
              <a:buFont typeface="Open Sans Light"/>
              <a:buNone/>
              <a:defRPr sz="5000">
                <a:latin typeface="Open Sans Light"/>
                <a:ea typeface="Open Sans Light"/>
                <a:cs typeface="Open Sans Light"/>
                <a:sym typeface="Open Sans Light"/>
              </a:defRPr>
            </a:lvl6pPr>
            <a:lvl7pPr lvl="6" rtl="0">
              <a:spcBef>
                <a:spcPts val="0"/>
              </a:spcBef>
              <a:spcAft>
                <a:spcPts val="0"/>
              </a:spcAft>
              <a:buSzPts val="5000"/>
              <a:buFont typeface="Open Sans Light"/>
              <a:buNone/>
              <a:defRPr sz="5000">
                <a:latin typeface="Open Sans Light"/>
                <a:ea typeface="Open Sans Light"/>
                <a:cs typeface="Open Sans Light"/>
                <a:sym typeface="Open Sans Light"/>
              </a:defRPr>
            </a:lvl7pPr>
            <a:lvl8pPr lvl="7" rtl="0">
              <a:spcBef>
                <a:spcPts val="0"/>
              </a:spcBef>
              <a:spcAft>
                <a:spcPts val="0"/>
              </a:spcAft>
              <a:buSzPts val="5000"/>
              <a:buFont typeface="Open Sans Light"/>
              <a:buNone/>
              <a:defRPr sz="5000">
                <a:latin typeface="Open Sans Light"/>
                <a:ea typeface="Open Sans Light"/>
                <a:cs typeface="Open Sans Light"/>
                <a:sym typeface="Open Sans Light"/>
              </a:defRPr>
            </a:lvl8pPr>
            <a:lvl9pPr lvl="8" rtl="0">
              <a:spcBef>
                <a:spcPts val="0"/>
              </a:spcBef>
              <a:spcAft>
                <a:spcPts val="0"/>
              </a:spcAft>
              <a:buSzPts val="5000"/>
              <a:buFont typeface="Open Sans Light"/>
              <a:buNone/>
              <a:defRPr sz="5000">
                <a:latin typeface="Open Sans Light"/>
                <a:ea typeface="Open Sans Light"/>
                <a:cs typeface="Open Sans Light"/>
                <a:sym typeface="Open Sans Light"/>
              </a:defRPr>
            </a:lvl9pPr>
          </a:lstStyle>
          <a:p>
            <a:endParaRPr/>
          </a:p>
        </p:txBody>
      </p:sp>
      <p:sp>
        <p:nvSpPr>
          <p:cNvPr id="87" name="Google Shape;87;p15"/>
          <p:cNvSpPr txBox="1"/>
          <p:nvPr/>
        </p:nvSpPr>
        <p:spPr>
          <a:xfrm>
            <a:off x="2962050" y="4747513"/>
            <a:ext cx="3219900" cy="176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650">
                <a:solidFill>
                  <a:schemeClr val="dk1"/>
                </a:solidFill>
                <a:latin typeface="Open Sans SemiBold"/>
                <a:ea typeface="Open Sans SemiBold"/>
                <a:cs typeface="Open Sans SemiBold"/>
                <a:sym typeface="Open Sans SemiBold"/>
              </a:rPr>
              <a:t>RESTRICTED. CONFIDENTIAL. DO NOT SHARE</a:t>
            </a:r>
            <a:endParaRPr sz="650">
              <a:solidFill>
                <a:schemeClr val="dk1"/>
              </a:solidFill>
              <a:latin typeface="Open Sans SemiBold"/>
              <a:ea typeface="Open Sans SemiBold"/>
              <a:cs typeface="Open Sans SemiBold"/>
              <a:sym typeface="Open Sans SemiBo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Divider - Shapes (Dark)" type="secHead">
  <p:cSld name="SECTION_HEADER">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612600" y="1867650"/>
            <a:ext cx="7918800" cy="1408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3800"/>
              <a:buFont typeface="Open Sans Light"/>
              <a:buNone/>
              <a:defRPr sz="3800">
                <a:solidFill>
                  <a:schemeClr val="lt1"/>
                </a:solidFill>
                <a:latin typeface="Open Sans Light"/>
                <a:ea typeface="Open Sans Light"/>
                <a:cs typeface="Open Sans Light"/>
                <a:sym typeface="Open Sans Light"/>
              </a:defRPr>
            </a:lvl1pPr>
            <a:lvl2pPr lvl="1">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2pPr>
            <a:lvl3pPr lvl="2">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3pPr>
            <a:lvl4pPr lvl="3">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4pPr>
            <a:lvl5pPr lvl="4">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5pPr>
            <a:lvl6pPr lvl="5">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6pPr>
            <a:lvl7pPr lvl="6">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7pPr>
            <a:lvl8pPr lvl="7">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8pPr>
            <a:lvl9pPr lvl="8">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9pPr>
          </a:lstStyle>
          <a:p>
            <a:endParaRPr/>
          </a:p>
        </p:txBody>
      </p:sp>
      <p:sp>
        <p:nvSpPr>
          <p:cNvPr id="107" name="Google Shape;107;p21"/>
          <p:cNvSpPr txBox="1"/>
          <p:nvPr/>
        </p:nvSpPr>
        <p:spPr>
          <a:xfrm>
            <a:off x="5650530" y="4747513"/>
            <a:ext cx="3219900" cy="1764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650">
                <a:solidFill>
                  <a:schemeClr val="lt1"/>
                </a:solidFill>
                <a:latin typeface="Open Sans SemiBold"/>
                <a:ea typeface="Open Sans SemiBold"/>
                <a:cs typeface="Open Sans SemiBold"/>
                <a:sym typeface="Open Sans SemiBold"/>
              </a:rPr>
              <a:t>RESTRICTED. CONFIDENTIAL. DO NOT SHARE</a:t>
            </a:r>
            <a:endParaRPr sz="650">
              <a:solidFill>
                <a:schemeClr val="lt1"/>
              </a:solidFill>
              <a:latin typeface="Open Sans SemiBold"/>
              <a:ea typeface="Open Sans SemiBold"/>
              <a:cs typeface="Open Sans SemiBold"/>
              <a:sym typeface="Open Sans SemiBold"/>
            </a:endParaRPr>
          </a:p>
        </p:txBody>
      </p:sp>
      <p:pic>
        <p:nvPicPr>
          <p:cNvPr id="108" name="Google Shape;108;p21"/>
          <p:cNvPicPr preferRelativeResize="0"/>
          <p:nvPr/>
        </p:nvPicPr>
        <p:blipFill rotWithShape="1">
          <a:blip r:embed="rId3">
            <a:alphaModFix/>
          </a:blip>
          <a:srcRect b="10"/>
          <a:stretch/>
        </p:blipFill>
        <p:spPr>
          <a:xfrm>
            <a:off x="287600" y="4763627"/>
            <a:ext cx="759701" cy="1441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42"/>
        <p:cNvGrpSpPr/>
        <p:nvPr/>
      </p:nvGrpSpPr>
      <p:grpSpPr>
        <a:xfrm>
          <a:off x="0" y="0"/>
          <a:ext cx="0" cy="0"/>
          <a:chOff x="0" y="0"/>
          <a:chExt cx="0" cy="0"/>
        </a:xfrm>
      </p:grpSpPr>
      <p:sp>
        <p:nvSpPr>
          <p:cNvPr id="143" name="Google Shape;143;p30"/>
          <p:cNvSpPr txBox="1">
            <a:spLocks noGrp="1"/>
          </p:cNvSpPr>
          <p:nvPr>
            <p:ph type="title"/>
          </p:nvPr>
        </p:nvSpPr>
        <p:spPr>
          <a:xfrm>
            <a:off x="612600" y="612925"/>
            <a:ext cx="5621100" cy="754500"/>
          </a:xfrm>
          <a:prstGeom prst="rect">
            <a:avLst/>
          </a:prstGeom>
        </p:spPr>
        <p:txBody>
          <a:bodyPr spcFirstLastPara="1" wrap="square" lIns="0" tIns="0" rIns="0" bIns="0" anchor="ctr" anchorCtr="0">
            <a:noAutofit/>
          </a:bodyPr>
          <a:lstStyle>
            <a:lvl1pPr lvl="0" rtl="0">
              <a:spcBef>
                <a:spcPts val="0"/>
              </a:spcBef>
              <a:spcAft>
                <a:spcPts val="0"/>
              </a:spcAft>
              <a:buSzPts val="2800"/>
              <a:buFont typeface="Open Sans Light"/>
              <a:buNone/>
              <a:defRPr>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4" name="Google Shape;144;p30"/>
          <p:cNvSpPr txBox="1"/>
          <p:nvPr/>
        </p:nvSpPr>
        <p:spPr>
          <a:xfrm>
            <a:off x="5650530" y="4747513"/>
            <a:ext cx="3219900" cy="1764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650">
                <a:solidFill>
                  <a:schemeClr val="dk1"/>
                </a:solidFill>
                <a:latin typeface="Open Sans SemiBold"/>
                <a:ea typeface="Open Sans SemiBold"/>
                <a:cs typeface="Open Sans SemiBold"/>
                <a:sym typeface="Open Sans SemiBold"/>
              </a:rPr>
              <a:t>RESTRICTED. CONFIDENTIAL. DO NOT SHARE</a:t>
            </a:r>
            <a:endParaRPr sz="650">
              <a:solidFill>
                <a:schemeClr val="dk1"/>
              </a:solidFill>
              <a:latin typeface="Open Sans SemiBold"/>
              <a:ea typeface="Open Sans SemiBold"/>
              <a:cs typeface="Open Sans SemiBold"/>
              <a:sym typeface="Open Sans SemiBold"/>
            </a:endParaRPr>
          </a:p>
        </p:txBody>
      </p:sp>
      <p:pic>
        <p:nvPicPr>
          <p:cNvPr id="145" name="Google Shape;145;p30"/>
          <p:cNvPicPr preferRelativeResize="0"/>
          <p:nvPr/>
        </p:nvPicPr>
        <p:blipFill rotWithShape="1">
          <a:blip r:embed="rId2">
            <a:alphaModFix/>
          </a:blip>
          <a:srcRect b="10"/>
          <a:stretch/>
        </p:blipFill>
        <p:spPr>
          <a:xfrm>
            <a:off x="287600" y="4763627"/>
            <a:ext cx="759701" cy="144175"/>
          </a:xfrm>
          <a:prstGeom prst="rect">
            <a:avLst/>
          </a:prstGeom>
          <a:noFill/>
          <a:ln>
            <a:noFill/>
          </a:ln>
        </p:spPr>
      </p:pic>
      <p:sp>
        <p:nvSpPr>
          <p:cNvPr id="146" name="Google Shape;146;p30"/>
          <p:cNvSpPr txBox="1">
            <a:spLocks noGrp="1"/>
          </p:cNvSpPr>
          <p:nvPr>
            <p:ph type="body" idx="1"/>
          </p:nvPr>
        </p:nvSpPr>
        <p:spPr>
          <a:xfrm>
            <a:off x="612600" y="1568200"/>
            <a:ext cx="5621100" cy="2559000"/>
          </a:xfrm>
          <a:prstGeom prst="rect">
            <a:avLst/>
          </a:prstGeom>
        </p:spPr>
        <p:txBody>
          <a:bodyPr spcFirstLastPara="1" wrap="square" lIns="0" tIns="0" rIns="0" bIns="0" anchor="t" anchorCtr="0">
            <a:noAutofit/>
          </a:bodyPr>
          <a:lstStyle>
            <a:lvl1pPr marL="457200" lvl="0" indent="-317500" rtl="0">
              <a:spcBef>
                <a:spcPts val="0"/>
              </a:spcBef>
              <a:spcAft>
                <a:spcPts val="0"/>
              </a:spcAft>
              <a:buClr>
                <a:schemeClr val="accent1"/>
              </a:buClr>
              <a:buSzPts val="1400"/>
              <a:buChar char="●"/>
              <a:defRPr sz="1400">
                <a:solidFill>
                  <a:schemeClr val="dk1"/>
                </a:solidFill>
              </a:defRPr>
            </a:lvl1pPr>
            <a:lvl2pPr marL="914400" lvl="1" indent="-292100" rtl="0">
              <a:spcBef>
                <a:spcPts val="1000"/>
              </a:spcBef>
              <a:spcAft>
                <a:spcPts val="0"/>
              </a:spcAft>
              <a:buClr>
                <a:schemeClr val="accent1"/>
              </a:buClr>
              <a:buSzPts val="1000"/>
              <a:buChar char="○"/>
              <a:defRPr sz="1000">
                <a:solidFill>
                  <a:schemeClr val="dk1"/>
                </a:solidFill>
              </a:defRPr>
            </a:lvl2pPr>
            <a:lvl3pPr marL="1371600" lvl="2" indent="-292100" rtl="0">
              <a:spcBef>
                <a:spcPts val="1000"/>
              </a:spcBef>
              <a:spcAft>
                <a:spcPts val="0"/>
              </a:spcAft>
              <a:buClr>
                <a:schemeClr val="accent1"/>
              </a:buClr>
              <a:buSzPts val="1000"/>
              <a:buChar char="■"/>
              <a:defRPr sz="1000">
                <a:solidFill>
                  <a:schemeClr val="dk1"/>
                </a:solidFill>
              </a:defRPr>
            </a:lvl3pPr>
            <a:lvl4pPr marL="1828800" lvl="3" indent="-292100" rtl="0">
              <a:spcBef>
                <a:spcPts val="1000"/>
              </a:spcBef>
              <a:spcAft>
                <a:spcPts val="0"/>
              </a:spcAft>
              <a:buClr>
                <a:schemeClr val="accent1"/>
              </a:buClr>
              <a:buSzPts val="1000"/>
              <a:buChar char="●"/>
              <a:defRPr sz="1000">
                <a:solidFill>
                  <a:schemeClr val="dk1"/>
                </a:solidFill>
              </a:defRPr>
            </a:lvl4pPr>
            <a:lvl5pPr marL="2286000" lvl="4" indent="-292100" rtl="0">
              <a:spcBef>
                <a:spcPts val="1000"/>
              </a:spcBef>
              <a:spcAft>
                <a:spcPts val="0"/>
              </a:spcAft>
              <a:buClr>
                <a:schemeClr val="accent1"/>
              </a:buClr>
              <a:buSzPts val="1000"/>
              <a:buChar char="○"/>
              <a:defRPr sz="1000">
                <a:solidFill>
                  <a:schemeClr val="dk1"/>
                </a:solidFill>
              </a:defRPr>
            </a:lvl5pPr>
            <a:lvl6pPr marL="2743200" lvl="5" indent="-292100" rtl="0">
              <a:spcBef>
                <a:spcPts val="1000"/>
              </a:spcBef>
              <a:spcAft>
                <a:spcPts val="0"/>
              </a:spcAft>
              <a:buClr>
                <a:schemeClr val="accent1"/>
              </a:buClr>
              <a:buSzPts val="1000"/>
              <a:buChar char="■"/>
              <a:defRPr sz="1000">
                <a:solidFill>
                  <a:schemeClr val="dk1"/>
                </a:solidFill>
              </a:defRPr>
            </a:lvl6pPr>
            <a:lvl7pPr marL="3200400" lvl="6" indent="-292100" rtl="0">
              <a:spcBef>
                <a:spcPts val="1000"/>
              </a:spcBef>
              <a:spcAft>
                <a:spcPts val="0"/>
              </a:spcAft>
              <a:buClr>
                <a:schemeClr val="accent1"/>
              </a:buClr>
              <a:buSzPts val="1000"/>
              <a:buChar char="●"/>
              <a:defRPr sz="1000">
                <a:solidFill>
                  <a:schemeClr val="dk1"/>
                </a:solidFill>
              </a:defRPr>
            </a:lvl7pPr>
            <a:lvl8pPr marL="3657600" lvl="7" indent="-292100" rtl="0">
              <a:spcBef>
                <a:spcPts val="1000"/>
              </a:spcBef>
              <a:spcAft>
                <a:spcPts val="0"/>
              </a:spcAft>
              <a:buClr>
                <a:schemeClr val="accent1"/>
              </a:buClr>
              <a:buSzPts val="1000"/>
              <a:buChar char="○"/>
              <a:defRPr sz="1000">
                <a:solidFill>
                  <a:schemeClr val="dk1"/>
                </a:solidFill>
              </a:defRPr>
            </a:lvl8pPr>
            <a:lvl9pPr marL="4114800" lvl="8" indent="-292100" rtl="0">
              <a:spcBef>
                <a:spcPts val="1000"/>
              </a:spcBef>
              <a:spcAft>
                <a:spcPts val="1000"/>
              </a:spcAft>
              <a:buClr>
                <a:schemeClr val="accent1"/>
              </a:buClr>
              <a:buSzPts val="1000"/>
              <a:buChar char="■"/>
              <a:defRPr sz="10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 Navy Top Banner">
  <p:cSld name="TITLE_ONLY_1_1_1">
    <p:bg>
      <p:bgPr>
        <a:solidFill>
          <a:schemeClr val="lt1"/>
        </a:solidFill>
        <a:effectLst/>
      </p:bgPr>
    </p:bg>
    <p:spTree>
      <p:nvGrpSpPr>
        <p:cNvPr id="1" name="Shape 147"/>
        <p:cNvGrpSpPr/>
        <p:nvPr/>
      </p:nvGrpSpPr>
      <p:grpSpPr>
        <a:xfrm>
          <a:off x="0" y="0"/>
          <a:ext cx="0" cy="0"/>
          <a:chOff x="0" y="0"/>
          <a:chExt cx="0" cy="0"/>
        </a:xfrm>
      </p:grpSpPr>
      <p:sp>
        <p:nvSpPr>
          <p:cNvPr id="148" name="Google Shape;148;p31"/>
          <p:cNvSpPr txBox="1">
            <a:spLocks noGrp="1"/>
          </p:cNvSpPr>
          <p:nvPr>
            <p:ph type="title"/>
          </p:nvPr>
        </p:nvSpPr>
        <p:spPr>
          <a:xfrm>
            <a:off x="612600" y="889425"/>
            <a:ext cx="6034800" cy="719400"/>
          </a:xfrm>
          <a:prstGeom prst="rect">
            <a:avLst/>
          </a:prstGeom>
        </p:spPr>
        <p:txBody>
          <a:bodyPr spcFirstLastPara="1" wrap="square" lIns="0" tIns="0" rIns="0" bIns="0"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31"/>
          <p:cNvSpPr/>
          <p:nvPr/>
        </p:nvSpPr>
        <p:spPr>
          <a:xfrm>
            <a:off x="150" y="0"/>
            <a:ext cx="9144000" cy="47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1"/>
          <p:cNvSpPr txBox="1">
            <a:spLocks noGrp="1"/>
          </p:cNvSpPr>
          <p:nvPr>
            <p:ph type="subTitle" idx="1"/>
          </p:nvPr>
        </p:nvSpPr>
        <p:spPr>
          <a:xfrm>
            <a:off x="612600" y="127050"/>
            <a:ext cx="7954200" cy="216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1000"/>
              <a:buNone/>
              <a:defRPr sz="1000" b="1">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31"/>
          <p:cNvSpPr txBox="1"/>
          <p:nvPr/>
        </p:nvSpPr>
        <p:spPr>
          <a:xfrm>
            <a:off x="5650530" y="4747513"/>
            <a:ext cx="3219900" cy="1764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650">
                <a:solidFill>
                  <a:schemeClr val="dk1"/>
                </a:solidFill>
                <a:latin typeface="Open Sans SemiBold"/>
                <a:ea typeface="Open Sans SemiBold"/>
                <a:cs typeface="Open Sans SemiBold"/>
                <a:sym typeface="Open Sans SemiBold"/>
              </a:rPr>
              <a:t>RESTRICTED. CONFIDENTIAL. DO NOT SHARE</a:t>
            </a:r>
            <a:endParaRPr sz="650">
              <a:solidFill>
                <a:schemeClr val="dk1"/>
              </a:solidFill>
              <a:latin typeface="Open Sans SemiBold"/>
              <a:ea typeface="Open Sans SemiBold"/>
              <a:cs typeface="Open Sans SemiBold"/>
              <a:sym typeface="Open Sans SemiBold"/>
            </a:endParaRPr>
          </a:p>
        </p:txBody>
      </p:sp>
      <p:pic>
        <p:nvPicPr>
          <p:cNvPr id="152" name="Google Shape;152;p31"/>
          <p:cNvPicPr preferRelativeResize="0"/>
          <p:nvPr/>
        </p:nvPicPr>
        <p:blipFill rotWithShape="1">
          <a:blip r:embed="rId2">
            <a:alphaModFix/>
          </a:blip>
          <a:srcRect b="10"/>
          <a:stretch/>
        </p:blipFill>
        <p:spPr>
          <a:xfrm>
            <a:off x="287600" y="4763627"/>
            <a:ext cx="759701" cy="144175"/>
          </a:xfrm>
          <a:prstGeom prst="rect">
            <a:avLst/>
          </a:prstGeom>
          <a:noFill/>
          <a:ln>
            <a:noFill/>
          </a:ln>
        </p:spPr>
      </p:pic>
      <p:sp>
        <p:nvSpPr>
          <p:cNvPr id="153" name="Google Shape;153;p31"/>
          <p:cNvSpPr txBox="1">
            <a:spLocks noGrp="1"/>
          </p:cNvSpPr>
          <p:nvPr>
            <p:ph type="body" idx="2"/>
          </p:nvPr>
        </p:nvSpPr>
        <p:spPr>
          <a:xfrm>
            <a:off x="612600" y="1856875"/>
            <a:ext cx="6034800" cy="2559000"/>
          </a:xfrm>
          <a:prstGeom prst="rect">
            <a:avLst/>
          </a:prstGeom>
        </p:spPr>
        <p:txBody>
          <a:bodyPr spcFirstLastPara="1" wrap="square" lIns="0" tIns="0" rIns="0" bIns="0" anchor="t" anchorCtr="0">
            <a:no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292100">
              <a:spcBef>
                <a:spcPts val="1000"/>
              </a:spcBef>
              <a:spcAft>
                <a:spcPts val="0"/>
              </a:spcAft>
              <a:buClr>
                <a:schemeClr val="accent1"/>
              </a:buClr>
              <a:buSzPts val="1000"/>
              <a:buChar char="○"/>
              <a:defRPr sz="1000">
                <a:solidFill>
                  <a:schemeClr val="dk1"/>
                </a:solidFill>
              </a:defRPr>
            </a:lvl2pPr>
            <a:lvl3pPr marL="1371600" lvl="2" indent="-292100">
              <a:spcBef>
                <a:spcPts val="1000"/>
              </a:spcBef>
              <a:spcAft>
                <a:spcPts val="0"/>
              </a:spcAft>
              <a:buClr>
                <a:schemeClr val="accent1"/>
              </a:buClr>
              <a:buSzPts val="1000"/>
              <a:buChar char="■"/>
              <a:defRPr sz="1000">
                <a:solidFill>
                  <a:schemeClr val="dk1"/>
                </a:solidFill>
              </a:defRPr>
            </a:lvl3pPr>
            <a:lvl4pPr marL="1828800" lvl="3" indent="-292100">
              <a:spcBef>
                <a:spcPts val="1000"/>
              </a:spcBef>
              <a:spcAft>
                <a:spcPts val="0"/>
              </a:spcAft>
              <a:buClr>
                <a:schemeClr val="accent1"/>
              </a:buClr>
              <a:buSzPts val="1000"/>
              <a:buChar char="●"/>
              <a:defRPr sz="1000">
                <a:solidFill>
                  <a:schemeClr val="dk1"/>
                </a:solidFill>
              </a:defRPr>
            </a:lvl4pPr>
            <a:lvl5pPr marL="2286000" lvl="4" indent="-292100">
              <a:spcBef>
                <a:spcPts val="1000"/>
              </a:spcBef>
              <a:spcAft>
                <a:spcPts val="0"/>
              </a:spcAft>
              <a:buClr>
                <a:schemeClr val="accent1"/>
              </a:buClr>
              <a:buSzPts val="1000"/>
              <a:buChar char="○"/>
              <a:defRPr sz="1000">
                <a:solidFill>
                  <a:schemeClr val="dk1"/>
                </a:solidFill>
              </a:defRPr>
            </a:lvl5pPr>
            <a:lvl6pPr marL="2743200" lvl="5" indent="-292100">
              <a:spcBef>
                <a:spcPts val="1000"/>
              </a:spcBef>
              <a:spcAft>
                <a:spcPts val="0"/>
              </a:spcAft>
              <a:buClr>
                <a:schemeClr val="accent1"/>
              </a:buClr>
              <a:buSzPts val="1000"/>
              <a:buChar char="■"/>
              <a:defRPr sz="1000">
                <a:solidFill>
                  <a:schemeClr val="dk1"/>
                </a:solidFill>
              </a:defRPr>
            </a:lvl6pPr>
            <a:lvl7pPr marL="3200400" lvl="6" indent="-292100">
              <a:spcBef>
                <a:spcPts val="1000"/>
              </a:spcBef>
              <a:spcAft>
                <a:spcPts val="0"/>
              </a:spcAft>
              <a:buClr>
                <a:schemeClr val="accent1"/>
              </a:buClr>
              <a:buSzPts val="1000"/>
              <a:buChar char="●"/>
              <a:defRPr sz="1000">
                <a:solidFill>
                  <a:schemeClr val="dk1"/>
                </a:solidFill>
              </a:defRPr>
            </a:lvl7pPr>
            <a:lvl8pPr marL="3657600" lvl="7" indent="-292100">
              <a:spcBef>
                <a:spcPts val="1000"/>
              </a:spcBef>
              <a:spcAft>
                <a:spcPts val="0"/>
              </a:spcAft>
              <a:buClr>
                <a:schemeClr val="accent1"/>
              </a:buClr>
              <a:buSzPts val="1000"/>
              <a:buChar char="○"/>
              <a:defRPr sz="1000">
                <a:solidFill>
                  <a:schemeClr val="dk1"/>
                </a:solidFill>
              </a:defRPr>
            </a:lvl8pPr>
            <a:lvl9pPr marL="4114800" lvl="8" indent="-292100">
              <a:spcBef>
                <a:spcPts val="1000"/>
              </a:spcBef>
              <a:spcAft>
                <a:spcPts val="1000"/>
              </a:spcAft>
              <a:buClr>
                <a:schemeClr val="accent1"/>
              </a:buClr>
              <a:buSzPts val="1000"/>
              <a:buChar char="■"/>
              <a:defRPr sz="10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Divider - Lines (Dark)">
  <p:cSld name="Section Divider - Lines (Dark)">
    <p:bg>
      <p:bgPr>
        <a:blipFill>
          <a:blip r:embed="rId2">
            <a:alphaModFix/>
          </a:blip>
          <a:stretch>
            <a:fillRect/>
          </a:stretch>
        </a:blipFill>
        <a:effectLst/>
      </p:bgPr>
    </p:bg>
    <p:spTree>
      <p:nvGrpSpPr>
        <p:cNvPr id="1" name="Shape 125"/>
        <p:cNvGrpSpPr/>
        <p:nvPr/>
      </p:nvGrpSpPr>
      <p:grpSpPr>
        <a:xfrm>
          <a:off x="0" y="0"/>
          <a:ext cx="0" cy="0"/>
          <a:chOff x="0" y="0"/>
          <a:chExt cx="0" cy="0"/>
        </a:xfrm>
      </p:grpSpPr>
      <p:sp>
        <p:nvSpPr>
          <p:cNvPr id="126" name="Google Shape;126;p26"/>
          <p:cNvSpPr txBox="1">
            <a:spLocks noGrp="1"/>
          </p:cNvSpPr>
          <p:nvPr>
            <p:ph type="title"/>
          </p:nvPr>
        </p:nvSpPr>
        <p:spPr>
          <a:xfrm>
            <a:off x="612600" y="1867650"/>
            <a:ext cx="7918800" cy="14082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800"/>
              <a:buFont typeface="Open Sans Light"/>
              <a:buNone/>
              <a:defRPr sz="3800">
                <a:solidFill>
                  <a:schemeClr val="lt1"/>
                </a:solidFill>
                <a:latin typeface="Open Sans Light"/>
                <a:ea typeface="Open Sans Light"/>
                <a:cs typeface="Open Sans Light"/>
                <a:sym typeface="Open Sans Light"/>
              </a:defRPr>
            </a:lvl1pPr>
            <a:lvl2pPr lvl="1"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2pPr>
            <a:lvl3pPr lvl="2"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3pPr>
            <a:lvl4pPr lvl="3"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4pPr>
            <a:lvl5pPr lvl="4"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5pPr>
            <a:lvl6pPr lvl="5"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6pPr>
            <a:lvl7pPr lvl="6"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7pPr>
            <a:lvl8pPr lvl="7"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8pPr>
            <a:lvl9pPr lvl="8"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9pPr>
          </a:lstStyle>
          <a:p>
            <a:endParaRPr/>
          </a:p>
        </p:txBody>
      </p:sp>
      <p:sp>
        <p:nvSpPr>
          <p:cNvPr id="127" name="Google Shape;127;p26"/>
          <p:cNvSpPr txBox="1"/>
          <p:nvPr/>
        </p:nvSpPr>
        <p:spPr>
          <a:xfrm>
            <a:off x="5650530" y="4747513"/>
            <a:ext cx="3219900" cy="1764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650">
                <a:solidFill>
                  <a:schemeClr val="lt1"/>
                </a:solidFill>
                <a:latin typeface="Open Sans SemiBold"/>
                <a:ea typeface="Open Sans SemiBold"/>
                <a:cs typeface="Open Sans SemiBold"/>
                <a:sym typeface="Open Sans SemiBold"/>
              </a:rPr>
              <a:t>RESTRICTED. CONFIDENTIAL. DO NOT SHARE</a:t>
            </a:r>
            <a:endParaRPr sz="650">
              <a:solidFill>
                <a:schemeClr val="lt1"/>
              </a:solidFill>
              <a:latin typeface="Open Sans SemiBold"/>
              <a:ea typeface="Open Sans SemiBold"/>
              <a:cs typeface="Open Sans SemiBold"/>
              <a:sym typeface="Open Sans SemiBold"/>
            </a:endParaRPr>
          </a:p>
        </p:txBody>
      </p:sp>
      <p:pic>
        <p:nvPicPr>
          <p:cNvPr id="128" name="Google Shape;128;p26"/>
          <p:cNvPicPr preferRelativeResize="0"/>
          <p:nvPr/>
        </p:nvPicPr>
        <p:blipFill rotWithShape="1">
          <a:blip r:embed="rId3">
            <a:alphaModFix/>
          </a:blip>
          <a:srcRect b="10"/>
          <a:stretch/>
        </p:blipFill>
        <p:spPr>
          <a:xfrm>
            <a:off x="287600" y="4763627"/>
            <a:ext cx="759701" cy="144175"/>
          </a:xfrm>
          <a:prstGeom prst="rect">
            <a:avLst/>
          </a:prstGeom>
          <a:noFill/>
          <a:ln>
            <a:noFill/>
          </a:ln>
        </p:spPr>
      </p:pic>
    </p:spTree>
    <p:extLst>
      <p:ext uri="{BB962C8B-B14F-4D97-AF65-F5344CB8AC3E}">
        <p14:creationId xmlns:p14="http://schemas.microsoft.com/office/powerpoint/2010/main" val="35944601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2600" y="605125"/>
            <a:ext cx="7918800" cy="6498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2800"/>
              <a:buFont typeface="Open Sans Light"/>
              <a:buNone/>
              <a:defRPr sz="2800">
                <a:solidFill>
                  <a:schemeClr val="dk1"/>
                </a:solidFill>
                <a:latin typeface="Open Sans Light"/>
                <a:ea typeface="Open Sans Light"/>
                <a:cs typeface="Open Sans Light"/>
                <a:sym typeface="Open Sans Light"/>
              </a:defRPr>
            </a:lvl1pPr>
            <a:lvl2pPr lvl="1">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2pPr>
            <a:lvl3pPr lvl="2">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3pPr>
            <a:lvl4pPr lvl="3">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4pPr>
            <a:lvl5pPr lvl="4">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5pPr>
            <a:lvl6pPr lvl="5">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6pPr>
            <a:lvl7pPr lvl="6">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7pPr>
            <a:lvl8pPr lvl="7">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8pPr>
            <a:lvl9pPr lvl="8">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612600" y="1553875"/>
            <a:ext cx="7918800" cy="30150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8" r:id="rId1"/>
    <p:sldLayoutId id="2147483661" r:id="rId2"/>
    <p:sldLayoutId id="2147483667" r:id="rId3"/>
    <p:sldLayoutId id="2147483676" r:id="rId4"/>
    <p:sldLayoutId id="2147483677" r:id="rId5"/>
    <p:sldLayoutId id="214748369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customXml" Target="../ink/ink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1"/>
          <p:cNvSpPr txBox="1">
            <a:spLocks noGrp="1"/>
          </p:cNvSpPr>
          <p:nvPr>
            <p:ph type="ctrTitle"/>
          </p:nvPr>
        </p:nvSpPr>
        <p:spPr>
          <a:xfrm>
            <a:off x="612599" y="985225"/>
            <a:ext cx="6509719" cy="1239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Udacity Connect Session</a:t>
            </a:r>
            <a:endParaRPr dirty="0"/>
          </a:p>
        </p:txBody>
      </p:sp>
      <p:sp>
        <p:nvSpPr>
          <p:cNvPr id="395" name="Google Shape;395;p61"/>
          <p:cNvSpPr txBox="1">
            <a:spLocks noGrp="1"/>
          </p:cNvSpPr>
          <p:nvPr>
            <p:ph type="subTitle" idx="1"/>
          </p:nvPr>
        </p:nvSpPr>
        <p:spPr>
          <a:xfrm>
            <a:off x="612600" y="2578525"/>
            <a:ext cx="6205800" cy="64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Session 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Feature Scaling</a:t>
            </a:r>
            <a:endParaRPr sz="1800" dirty="0"/>
          </a:p>
        </p:txBody>
      </p:sp>
      <p:sp>
        <p:nvSpPr>
          <p:cNvPr id="16" name="TextBox 15">
            <a:extLst>
              <a:ext uri="{FF2B5EF4-FFF2-40B4-BE49-F238E27FC236}">
                <a16:creationId xmlns:a16="http://schemas.microsoft.com/office/drawing/2014/main" id="{4B011A36-8C65-6D22-7627-0D90BDE6719C}"/>
              </a:ext>
            </a:extLst>
          </p:cNvPr>
          <p:cNvSpPr txBox="1"/>
          <p:nvPr/>
        </p:nvSpPr>
        <p:spPr>
          <a:xfrm>
            <a:off x="634032" y="937201"/>
            <a:ext cx="3697499" cy="584775"/>
          </a:xfrm>
          <a:prstGeom prst="rect">
            <a:avLst/>
          </a:prstGeom>
          <a:noFill/>
        </p:spPr>
        <p:txBody>
          <a:bodyPr wrap="square" rtlCol="0">
            <a:spAutoFit/>
          </a:bodyPr>
          <a:lstStyle/>
          <a:p>
            <a:pPr algn="l"/>
            <a:r>
              <a:rPr lang="en-GB" sz="1600" i="0" dirty="0">
                <a:solidFill>
                  <a:srgbClr val="292929"/>
                </a:solidFill>
                <a:effectLst/>
                <a:latin typeface="+mn-lt"/>
                <a:ea typeface="Roboto Condensed Light" panose="02000000000000000000" pitchFamily="2" charset="0"/>
              </a:rPr>
              <a:t>Say we have the following 2 features in our data</a:t>
            </a:r>
            <a:endParaRPr lang="en-GB" sz="1600" b="0" i="0" dirty="0">
              <a:solidFill>
                <a:srgbClr val="292929"/>
              </a:solidFill>
              <a:effectLst/>
              <a:latin typeface="+mn-lt"/>
              <a:ea typeface="Roboto Condensed Light" panose="02000000000000000000" pitchFamily="2" charset="0"/>
            </a:endParaRPr>
          </a:p>
        </p:txBody>
      </p:sp>
      <p:cxnSp>
        <p:nvCxnSpPr>
          <p:cNvPr id="4" name="Straight Connector 3">
            <a:extLst>
              <a:ext uri="{FF2B5EF4-FFF2-40B4-BE49-F238E27FC236}">
                <a16:creationId xmlns:a16="http://schemas.microsoft.com/office/drawing/2014/main" id="{710DEEF6-09DC-8673-00B3-AACD3BB91793}"/>
              </a:ext>
            </a:extLst>
          </p:cNvPr>
          <p:cNvCxnSpPr>
            <a:cxnSpLocks/>
          </p:cNvCxnSpPr>
          <p:nvPr/>
        </p:nvCxnSpPr>
        <p:spPr>
          <a:xfrm>
            <a:off x="1939877" y="2368188"/>
            <a:ext cx="4191000" cy="0"/>
          </a:xfrm>
          <a:prstGeom prst="line">
            <a:avLst/>
          </a:prstGeom>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5D8CD7CD-1349-53D4-84F5-6E8719A6FEC1}"/>
              </a:ext>
            </a:extLst>
          </p:cNvPr>
          <p:cNvSpPr txBox="1"/>
          <p:nvPr/>
        </p:nvSpPr>
        <p:spPr>
          <a:xfrm>
            <a:off x="1635077" y="2368188"/>
            <a:ext cx="609600"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0</a:t>
            </a:r>
          </a:p>
        </p:txBody>
      </p:sp>
      <p:sp>
        <p:nvSpPr>
          <p:cNvPr id="6" name="TextBox 5">
            <a:extLst>
              <a:ext uri="{FF2B5EF4-FFF2-40B4-BE49-F238E27FC236}">
                <a16:creationId xmlns:a16="http://schemas.microsoft.com/office/drawing/2014/main" id="{B09EE9A1-DEB5-C01E-E7EE-769F6EF4318F}"/>
              </a:ext>
            </a:extLst>
          </p:cNvPr>
          <p:cNvSpPr txBox="1"/>
          <p:nvPr/>
        </p:nvSpPr>
        <p:spPr>
          <a:xfrm>
            <a:off x="6207077" y="2446733"/>
            <a:ext cx="1295400"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5</a:t>
            </a:r>
            <a:r>
              <a:rPr lang="en-US" sz="2000">
                <a:latin typeface="Roboto Condensed Light" panose="02000000000000000000" pitchFamily="2" charset="0"/>
                <a:ea typeface="Roboto Condensed Light" panose="02000000000000000000" pitchFamily="2" charset="0"/>
              </a:rPr>
              <a:t>00000</a:t>
            </a:r>
            <a:endParaRPr lang="en-US" sz="2000" dirty="0">
              <a:latin typeface="Roboto Condensed Light" panose="02000000000000000000" pitchFamily="2" charset="0"/>
              <a:ea typeface="Roboto Condensed Light" panose="02000000000000000000" pitchFamily="2" charset="0"/>
            </a:endParaRPr>
          </a:p>
        </p:txBody>
      </p:sp>
      <p:sp>
        <p:nvSpPr>
          <p:cNvPr id="7" name="TextBox 6">
            <a:extLst>
              <a:ext uri="{FF2B5EF4-FFF2-40B4-BE49-F238E27FC236}">
                <a16:creationId xmlns:a16="http://schemas.microsoft.com/office/drawing/2014/main" id="{31CCD978-FEF1-3C31-9484-DD7F7867825C}"/>
              </a:ext>
            </a:extLst>
          </p:cNvPr>
          <p:cNvSpPr txBox="1"/>
          <p:nvPr/>
        </p:nvSpPr>
        <p:spPr>
          <a:xfrm>
            <a:off x="3397192" y="1768024"/>
            <a:ext cx="1855672"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Kms driven</a:t>
            </a:r>
          </a:p>
        </p:txBody>
      </p:sp>
      <p:cxnSp>
        <p:nvCxnSpPr>
          <p:cNvPr id="8" name="Straight Connector 7">
            <a:extLst>
              <a:ext uri="{FF2B5EF4-FFF2-40B4-BE49-F238E27FC236}">
                <a16:creationId xmlns:a16="http://schemas.microsoft.com/office/drawing/2014/main" id="{EB9AD4D1-35CD-C74A-6B1C-D877AF83A1F7}"/>
              </a:ext>
            </a:extLst>
          </p:cNvPr>
          <p:cNvCxnSpPr/>
          <p:nvPr/>
        </p:nvCxnSpPr>
        <p:spPr>
          <a:xfrm>
            <a:off x="1955117" y="3816262"/>
            <a:ext cx="4191000" cy="0"/>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8BE077AE-4363-6DE9-B41F-9D8FA7100E66}"/>
              </a:ext>
            </a:extLst>
          </p:cNvPr>
          <p:cNvSpPr txBox="1"/>
          <p:nvPr/>
        </p:nvSpPr>
        <p:spPr>
          <a:xfrm>
            <a:off x="1650317" y="3816262"/>
            <a:ext cx="609600"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0</a:t>
            </a:r>
          </a:p>
        </p:txBody>
      </p:sp>
      <p:sp>
        <p:nvSpPr>
          <p:cNvPr id="10" name="TextBox 9">
            <a:extLst>
              <a:ext uri="{FF2B5EF4-FFF2-40B4-BE49-F238E27FC236}">
                <a16:creationId xmlns:a16="http://schemas.microsoft.com/office/drawing/2014/main" id="{84D05C64-E74B-9079-ED91-72A49608B513}"/>
              </a:ext>
            </a:extLst>
          </p:cNvPr>
          <p:cNvSpPr txBox="1"/>
          <p:nvPr/>
        </p:nvSpPr>
        <p:spPr>
          <a:xfrm>
            <a:off x="6222317" y="3894807"/>
            <a:ext cx="1295400"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100</a:t>
            </a:r>
          </a:p>
        </p:txBody>
      </p:sp>
      <p:sp>
        <p:nvSpPr>
          <p:cNvPr id="11" name="TextBox 10">
            <a:extLst>
              <a:ext uri="{FF2B5EF4-FFF2-40B4-BE49-F238E27FC236}">
                <a16:creationId xmlns:a16="http://schemas.microsoft.com/office/drawing/2014/main" id="{3FF5CBAA-E46B-809D-F5E3-F8A81588E926}"/>
              </a:ext>
            </a:extLst>
          </p:cNvPr>
          <p:cNvSpPr txBox="1"/>
          <p:nvPr/>
        </p:nvSpPr>
        <p:spPr>
          <a:xfrm>
            <a:off x="3412432" y="3216098"/>
            <a:ext cx="1855672"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Age</a:t>
            </a:r>
          </a:p>
        </p:txBody>
      </p:sp>
    </p:spTree>
    <p:extLst>
      <p:ext uri="{BB962C8B-B14F-4D97-AF65-F5344CB8AC3E}">
        <p14:creationId xmlns:p14="http://schemas.microsoft.com/office/powerpoint/2010/main" val="403991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Feature Scaling</a:t>
            </a:r>
            <a:endParaRPr sz="1800" dirty="0"/>
          </a:p>
        </p:txBody>
      </p:sp>
      <p:sp>
        <p:nvSpPr>
          <p:cNvPr id="16" name="TextBox 15">
            <a:extLst>
              <a:ext uri="{FF2B5EF4-FFF2-40B4-BE49-F238E27FC236}">
                <a16:creationId xmlns:a16="http://schemas.microsoft.com/office/drawing/2014/main" id="{4B011A36-8C65-6D22-7627-0D90BDE6719C}"/>
              </a:ext>
            </a:extLst>
          </p:cNvPr>
          <p:cNvSpPr txBox="1"/>
          <p:nvPr/>
        </p:nvSpPr>
        <p:spPr>
          <a:xfrm>
            <a:off x="634032" y="1212265"/>
            <a:ext cx="6547353" cy="1477328"/>
          </a:xfrm>
          <a:prstGeom prst="rect">
            <a:avLst/>
          </a:prstGeom>
          <a:noFill/>
        </p:spPr>
        <p:txBody>
          <a:bodyPr wrap="square" rtlCol="0">
            <a:spAutoFit/>
          </a:bodyPr>
          <a:lstStyle/>
          <a:p>
            <a:pPr algn="l"/>
            <a:r>
              <a:rPr lang="en-GB" sz="1800" i="0" dirty="0">
                <a:solidFill>
                  <a:srgbClr val="292929"/>
                </a:solidFill>
                <a:effectLst/>
                <a:latin typeface="+mn-lt"/>
                <a:ea typeface="Roboto Condensed Light" panose="02000000000000000000" pitchFamily="2" charset="0"/>
              </a:rPr>
              <a:t>As seen multiple features can have multiple scales. Thus confusing the model and reducing its accuracy.</a:t>
            </a:r>
          </a:p>
          <a:p>
            <a:pPr algn="l"/>
            <a:endParaRPr lang="en-GB" sz="1800" b="0" dirty="0">
              <a:solidFill>
                <a:srgbClr val="292929"/>
              </a:solidFill>
              <a:latin typeface="+mn-lt"/>
              <a:ea typeface="Roboto Condensed Light" panose="02000000000000000000" pitchFamily="2" charset="0"/>
            </a:endParaRPr>
          </a:p>
          <a:p>
            <a:pPr algn="l"/>
            <a:r>
              <a:rPr lang="en-GB" sz="1800" i="0" dirty="0">
                <a:solidFill>
                  <a:srgbClr val="292929"/>
                </a:solidFill>
                <a:effectLst/>
                <a:latin typeface="+mn-lt"/>
                <a:ea typeface="Roboto Condensed Light" panose="02000000000000000000" pitchFamily="2" charset="0"/>
              </a:rPr>
              <a:t>The solution is to perform feature scaling or standardization to all numerical features in data.</a:t>
            </a:r>
            <a:endParaRPr lang="en-GB" sz="1800" b="0" i="0" dirty="0">
              <a:solidFill>
                <a:srgbClr val="292929"/>
              </a:solidFill>
              <a:effectLst/>
              <a:latin typeface="+mn-lt"/>
              <a:ea typeface="Roboto Condensed Light" panose="02000000000000000000" pitchFamily="2" charset="0"/>
            </a:endParaRPr>
          </a:p>
        </p:txBody>
      </p:sp>
    </p:spTree>
    <p:extLst>
      <p:ext uri="{BB962C8B-B14F-4D97-AF65-F5344CB8AC3E}">
        <p14:creationId xmlns:p14="http://schemas.microsoft.com/office/powerpoint/2010/main" val="1335603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Feature Scaling</a:t>
            </a:r>
            <a:endParaRPr sz="1800" dirty="0"/>
          </a:p>
        </p:txBody>
      </p:sp>
      <p:sp>
        <p:nvSpPr>
          <p:cNvPr id="16" name="TextBox 15">
            <a:extLst>
              <a:ext uri="{FF2B5EF4-FFF2-40B4-BE49-F238E27FC236}">
                <a16:creationId xmlns:a16="http://schemas.microsoft.com/office/drawing/2014/main" id="{4B011A36-8C65-6D22-7627-0D90BDE6719C}"/>
              </a:ext>
            </a:extLst>
          </p:cNvPr>
          <p:cNvSpPr txBox="1"/>
          <p:nvPr/>
        </p:nvSpPr>
        <p:spPr>
          <a:xfrm>
            <a:off x="666819" y="1004463"/>
            <a:ext cx="4748290" cy="369332"/>
          </a:xfrm>
          <a:prstGeom prst="rect">
            <a:avLst/>
          </a:prstGeom>
          <a:noFill/>
        </p:spPr>
        <p:txBody>
          <a:bodyPr wrap="square" rtlCol="0">
            <a:spAutoFit/>
          </a:bodyPr>
          <a:lstStyle/>
          <a:p>
            <a:pPr algn="l"/>
            <a:r>
              <a:rPr lang="en-GB" sz="1800" i="0" dirty="0">
                <a:solidFill>
                  <a:srgbClr val="292929"/>
                </a:solidFill>
                <a:effectLst/>
                <a:latin typeface="+mn-lt"/>
                <a:ea typeface="Roboto Condensed Light" panose="02000000000000000000" pitchFamily="2" charset="0"/>
              </a:rPr>
              <a:t>Now how do we perform feature scaling</a:t>
            </a:r>
            <a:endParaRPr lang="en-GB" sz="1800" b="0" i="0" dirty="0">
              <a:solidFill>
                <a:srgbClr val="292929"/>
              </a:solidFill>
              <a:effectLst/>
              <a:latin typeface="+mn-lt"/>
              <a:ea typeface="Roboto Condensed Light" panose="02000000000000000000" pitchFamily="2" charset="0"/>
            </a:endParaRPr>
          </a:p>
        </p:txBody>
      </p:sp>
      <p:cxnSp>
        <p:nvCxnSpPr>
          <p:cNvPr id="2" name="Straight Connector 1">
            <a:extLst>
              <a:ext uri="{FF2B5EF4-FFF2-40B4-BE49-F238E27FC236}">
                <a16:creationId xmlns:a16="http://schemas.microsoft.com/office/drawing/2014/main" id="{44F14478-4E0D-8C59-C15B-707E561D8205}"/>
              </a:ext>
            </a:extLst>
          </p:cNvPr>
          <p:cNvCxnSpPr>
            <a:cxnSpLocks/>
          </p:cNvCxnSpPr>
          <p:nvPr/>
        </p:nvCxnSpPr>
        <p:spPr>
          <a:xfrm>
            <a:off x="2102122" y="2423531"/>
            <a:ext cx="4191000" cy="0"/>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2A33D833-914E-DDEF-B7D7-A6FD3551C0AD}"/>
              </a:ext>
            </a:extLst>
          </p:cNvPr>
          <p:cNvSpPr txBox="1"/>
          <p:nvPr/>
        </p:nvSpPr>
        <p:spPr>
          <a:xfrm>
            <a:off x="1797322" y="2423531"/>
            <a:ext cx="609600"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0</a:t>
            </a:r>
          </a:p>
        </p:txBody>
      </p:sp>
      <p:sp>
        <p:nvSpPr>
          <p:cNvPr id="4" name="TextBox 3">
            <a:extLst>
              <a:ext uri="{FF2B5EF4-FFF2-40B4-BE49-F238E27FC236}">
                <a16:creationId xmlns:a16="http://schemas.microsoft.com/office/drawing/2014/main" id="{1AA894D3-B42F-39CA-DE16-C04C01721235}"/>
              </a:ext>
            </a:extLst>
          </p:cNvPr>
          <p:cNvSpPr txBox="1"/>
          <p:nvPr/>
        </p:nvSpPr>
        <p:spPr>
          <a:xfrm>
            <a:off x="6369322" y="2502076"/>
            <a:ext cx="1295400"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1</a:t>
            </a:r>
          </a:p>
        </p:txBody>
      </p:sp>
      <p:sp>
        <p:nvSpPr>
          <p:cNvPr id="5" name="TextBox 4">
            <a:extLst>
              <a:ext uri="{FF2B5EF4-FFF2-40B4-BE49-F238E27FC236}">
                <a16:creationId xmlns:a16="http://schemas.microsoft.com/office/drawing/2014/main" id="{3D80AA95-5BDB-6339-FBFF-3077BB06DB48}"/>
              </a:ext>
            </a:extLst>
          </p:cNvPr>
          <p:cNvSpPr txBox="1"/>
          <p:nvPr/>
        </p:nvSpPr>
        <p:spPr>
          <a:xfrm>
            <a:off x="3559437" y="1823367"/>
            <a:ext cx="1855672"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Kms driven</a:t>
            </a:r>
          </a:p>
        </p:txBody>
      </p:sp>
      <p:cxnSp>
        <p:nvCxnSpPr>
          <p:cNvPr id="6" name="Straight Connector 5">
            <a:extLst>
              <a:ext uri="{FF2B5EF4-FFF2-40B4-BE49-F238E27FC236}">
                <a16:creationId xmlns:a16="http://schemas.microsoft.com/office/drawing/2014/main" id="{DA6A543C-030E-6DAB-C9D3-162862CE47C6}"/>
              </a:ext>
            </a:extLst>
          </p:cNvPr>
          <p:cNvCxnSpPr/>
          <p:nvPr/>
        </p:nvCxnSpPr>
        <p:spPr>
          <a:xfrm>
            <a:off x="2117362" y="3871605"/>
            <a:ext cx="4191000" cy="0"/>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6341BFB6-45F2-F9A0-BE77-621A629323F7}"/>
              </a:ext>
            </a:extLst>
          </p:cNvPr>
          <p:cNvSpPr txBox="1"/>
          <p:nvPr/>
        </p:nvSpPr>
        <p:spPr>
          <a:xfrm>
            <a:off x="1812562" y="3871605"/>
            <a:ext cx="609600"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0</a:t>
            </a:r>
          </a:p>
        </p:txBody>
      </p:sp>
      <p:sp>
        <p:nvSpPr>
          <p:cNvPr id="8" name="TextBox 7">
            <a:extLst>
              <a:ext uri="{FF2B5EF4-FFF2-40B4-BE49-F238E27FC236}">
                <a16:creationId xmlns:a16="http://schemas.microsoft.com/office/drawing/2014/main" id="{4BDB69CD-99B7-52C1-267E-AC552EAB7E68}"/>
              </a:ext>
            </a:extLst>
          </p:cNvPr>
          <p:cNvSpPr txBox="1"/>
          <p:nvPr/>
        </p:nvSpPr>
        <p:spPr>
          <a:xfrm>
            <a:off x="6384562" y="3950150"/>
            <a:ext cx="1295400"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1</a:t>
            </a:r>
          </a:p>
        </p:txBody>
      </p:sp>
      <p:sp>
        <p:nvSpPr>
          <p:cNvPr id="9" name="TextBox 8">
            <a:extLst>
              <a:ext uri="{FF2B5EF4-FFF2-40B4-BE49-F238E27FC236}">
                <a16:creationId xmlns:a16="http://schemas.microsoft.com/office/drawing/2014/main" id="{07FD543C-0701-9383-BEB8-DF14EC46297F}"/>
              </a:ext>
            </a:extLst>
          </p:cNvPr>
          <p:cNvSpPr txBox="1"/>
          <p:nvPr/>
        </p:nvSpPr>
        <p:spPr>
          <a:xfrm>
            <a:off x="3574677" y="3271441"/>
            <a:ext cx="1855672"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Age</a:t>
            </a:r>
          </a:p>
        </p:txBody>
      </p:sp>
    </p:spTree>
    <p:extLst>
      <p:ext uri="{BB962C8B-B14F-4D97-AF65-F5344CB8AC3E}">
        <p14:creationId xmlns:p14="http://schemas.microsoft.com/office/powerpoint/2010/main" val="3428236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Feature Scaling</a:t>
            </a:r>
            <a:endParaRPr sz="1800" dirty="0"/>
          </a:p>
        </p:txBody>
      </p:sp>
      <p:sp>
        <p:nvSpPr>
          <p:cNvPr id="16" name="TextBox 15">
            <a:extLst>
              <a:ext uri="{FF2B5EF4-FFF2-40B4-BE49-F238E27FC236}">
                <a16:creationId xmlns:a16="http://schemas.microsoft.com/office/drawing/2014/main" id="{4B011A36-8C65-6D22-7627-0D90BDE6719C}"/>
              </a:ext>
            </a:extLst>
          </p:cNvPr>
          <p:cNvSpPr txBox="1"/>
          <p:nvPr/>
        </p:nvSpPr>
        <p:spPr>
          <a:xfrm>
            <a:off x="666819" y="1004463"/>
            <a:ext cx="4748290" cy="369332"/>
          </a:xfrm>
          <a:prstGeom prst="rect">
            <a:avLst/>
          </a:prstGeom>
          <a:noFill/>
        </p:spPr>
        <p:txBody>
          <a:bodyPr wrap="square" rtlCol="0">
            <a:spAutoFit/>
          </a:bodyPr>
          <a:lstStyle/>
          <a:p>
            <a:pPr algn="l"/>
            <a:r>
              <a:rPr lang="en-GB" sz="1800" i="0" dirty="0">
                <a:solidFill>
                  <a:srgbClr val="292929"/>
                </a:solidFill>
                <a:effectLst/>
                <a:latin typeface="+mn-lt"/>
                <a:ea typeface="Roboto Condensed Light" panose="02000000000000000000" pitchFamily="2" charset="0"/>
              </a:rPr>
              <a:t>Now how do we perform feature scaling</a:t>
            </a:r>
            <a:endParaRPr lang="en-GB" sz="1800" b="0" i="0" dirty="0">
              <a:solidFill>
                <a:srgbClr val="292929"/>
              </a:solidFill>
              <a:effectLst/>
              <a:latin typeface="+mn-lt"/>
              <a:ea typeface="Roboto Condensed Light" panose="02000000000000000000" pitchFamily="2" charset="0"/>
            </a:endParaRPr>
          </a:p>
        </p:txBody>
      </p:sp>
      <p:pic>
        <p:nvPicPr>
          <p:cNvPr id="10" name="Picture 2">
            <a:extLst>
              <a:ext uri="{FF2B5EF4-FFF2-40B4-BE49-F238E27FC236}">
                <a16:creationId xmlns:a16="http://schemas.microsoft.com/office/drawing/2014/main" id="{2E9EAEF2-C4BA-F987-CB02-5C62D03B9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0501" y="2178205"/>
            <a:ext cx="446299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842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4"/>
          <p:cNvSpPr txBox="1">
            <a:spLocks noGrp="1"/>
          </p:cNvSpPr>
          <p:nvPr>
            <p:ph type="title"/>
          </p:nvPr>
        </p:nvSpPr>
        <p:spPr>
          <a:xfrm>
            <a:off x="612600" y="1867650"/>
            <a:ext cx="7918800" cy="140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Train Test Validation Split</a:t>
            </a:r>
            <a:endParaRPr dirty="0"/>
          </a:p>
        </p:txBody>
      </p:sp>
    </p:spTree>
    <p:extLst>
      <p:ext uri="{BB962C8B-B14F-4D97-AF65-F5344CB8AC3E}">
        <p14:creationId xmlns:p14="http://schemas.microsoft.com/office/powerpoint/2010/main" val="686798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Feature Scaling</a:t>
            </a:r>
            <a:endParaRPr sz="1800" dirty="0"/>
          </a:p>
        </p:txBody>
      </p:sp>
      <p:sp>
        <p:nvSpPr>
          <p:cNvPr id="16" name="TextBox 15">
            <a:extLst>
              <a:ext uri="{FF2B5EF4-FFF2-40B4-BE49-F238E27FC236}">
                <a16:creationId xmlns:a16="http://schemas.microsoft.com/office/drawing/2014/main" id="{4B011A36-8C65-6D22-7627-0D90BDE6719C}"/>
              </a:ext>
            </a:extLst>
          </p:cNvPr>
          <p:cNvSpPr txBox="1"/>
          <p:nvPr/>
        </p:nvSpPr>
        <p:spPr>
          <a:xfrm>
            <a:off x="666819" y="1004463"/>
            <a:ext cx="4748290" cy="369332"/>
          </a:xfrm>
          <a:prstGeom prst="rect">
            <a:avLst/>
          </a:prstGeom>
          <a:noFill/>
        </p:spPr>
        <p:txBody>
          <a:bodyPr wrap="square" rtlCol="0">
            <a:spAutoFit/>
          </a:bodyPr>
          <a:lstStyle/>
          <a:p>
            <a:pPr algn="l"/>
            <a:r>
              <a:rPr lang="en-GB" sz="1800" i="0" dirty="0">
                <a:solidFill>
                  <a:srgbClr val="292929"/>
                </a:solidFill>
                <a:effectLst/>
                <a:latin typeface="+mn-lt"/>
                <a:ea typeface="Roboto Condensed Light" panose="02000000000000000000" pitchFamily="2" charset="0"/>
              </a:rPr>
              <a:t>Splitting the data!</a:t>
            </a:r>
            <a:endParaRPr lang="en-GB" sz="1800" b="0" i="0" dirty="0">
              <a:solidFill>
                <a:srgbClr val="292929"/>
              </a:solidFill>
              <a:effectLst/>
              <a:latin typeface="+mn-lt"/>
              <a:ea typeface="Roboto Condensed Light" panose="02000000000000000000" pitchFamily="2" charset="0"/>
            </a:endParaRPr>
          </a:p>
        </p:txBody>
      </p:sp>
      <p:pic>
        <p:nvPicPr>
          <p:cNvPr id="2" name="Picture 1">
            <a:extLst>
              <a:ext uri="{FF2B5EF4-FFF2-40B4-BE49-F238E27FC236}">
                <a16:creationId xmlns:a16="http://schemas.microsoft.com/office/drawing/2014/main" id="{340AEB79-FBF6-CEE4-0F81-A4D78ED07167}"/>
              </a:ext>
            </a:extLst>
          </p:cNvPr>
          <p:cNvPicPr>
            <a:picLocks noChangeAspect="1"/>
          </p:cNvPicPr>
          <p:nvPr/>
        </p:nvPicPr>
        <p:blipFill>
          <a:blip r:embed="rId3"/>
          <a:stretch>
            <a:fillRect/>
          </a:stretch>
        </p:blipFill>
        <p:spPr>
          <a:xfrm>
            <a:off x="742278" y="2245963"/>
            <a:ext cx="7219022" cy="651574"/>
          </a:xfrm>
          <a:prstGeom prst="rect">
            <a:avLst/>
          </a:prstGeom>
        </p:spPr>
      </p:pic>
    </p:spTree>
    <p:extLst>
      <p:ext uri="{BB962C8B-B14F-4D97-AF65-F5344CB8AC3E}">
        <p14:creationId xmlns:p14="http://schemas.microsoft.com/office/powerpoint/2010/main" val="1352015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9"/>
          <p:cNvSpPr txBox="1">
            <a:spLocks noGrp="1"/>
          </p:cNvSpPr>
          <p:nvPr>
            <p:ph type="title"/>
          </p:nvPr>
        </p:nvSpPr>
        <p:spPr>
          <a:xfrm>
            <a:off x="612600" y="1867650"/>
            <a:ext cx="7918800" cy="140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Any Questions?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93"/>
          <p:cNvSpPr txBox="1">
            <a:spLocks noGrp="1"/>
          </p:cNvSpPr>
          <p:nvPr>
            <p:ph type="ctrTitle"/>
          </p:nvPr>
        </p:nvSpPr>
        <p:spPr>
          <a:xfrm>
            <a:off x="612600" y="985225"/>
            <a:ext cx="6205800" cy="1239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Thank You</a:t>
            </a:r>
            <a:endParaRPr dirty="0"/>
          </a:p>
        </p:txBody>
      </p:sp>
    </p:spTree>
    <p:extLst>
      <p:ext uri="{BB962C8B-B14F-4D97-AF65-F5344CB8AC3E}">
        <p14:creationId xmlns:p14="http://schemas.microsoft.com/office/powerpoint/2010/main" val="42550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3"/>
          <p:cNvSpPr txBox="1">
            <a:spLocks noGrp="1"/>
          </p:cNvSpPr>
          <p:nvPr>
            <p:ph type="title"/>
          </p:nvPr>
        </p:nvSpPr>
        <p:spPr>
          <a:xfrm>
            <a:off x="612600" y="612925"/>
            <a:ext cx="5621100" cy="754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Content</a:t>
            </a:r>
            <a:endParaRPr dirty="0"/>
          </a:p>
        </p:txBody>
      </p:sp>
      <p:sp>
        <p:nvSpPr>
          <p:cNvPr id="459" name="Google Shape;459;p73"/>
          <p:cNvSpPr txBox="1">
            <a:spLocks noGrp="1"/>
          </p:cNvSpPr>
          <p:nvPr>
            <p:ph type="body" idx="1"/>
          </p:nvPr>
        </p:nvSpPr>
        <p:spPr>
          <a:xfrm>
            <a:off x="612600" y="1568200"/>
            <a:ext cx="5621100" cy="25590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US" dirty="0"/>
              <a:t>Dealing with outliers</a:t>
            </a:r>
          </a:p>
          <a:p>
            <a:pPr marL="457200" lvl="0" indent="-317500" algn="l" rtl="0">
              <a:spcBef>
                <a:spcPts val="0"/>
              </a:spcBef>
              <a:spcAft>
                <a:spcPts val="0"/>
              </a:spcAft>
              <a:buSzPts val="1400"/>
              <a:buChar char="●"/>
            </a:pPr>
            <a:r>
              <a:rPr lang="en-US" dirty="0"/>
              <a:t>One Hot Encoding</a:t>
            </a:r>
          </a:p>
          <a:p>
            <a:pPr marL="457200" lvl="0" indent="-317500" algn="l" rtl="0">
              <a:spcBef>
                <a:spcPts val="0"/>
              </a:spcBef>
              <a:spcAft>
                <a:spcPts val="0"/>
              </a:spcAft>
              <a:buSzPts val="1400"/>
              <a:buChar char="●"/>
            </a:pPr>
            <a:r>
              <a:rPr lang="en-US" dirty="0"/>
              <a:t>Feature Scaling </a:t>
            </a:r>
          </a:p>
          <a:p>
            <a:pPr marL="457200" lvl="0" indent="-317500" algn="l" rtl="0">
              <a:spcBef>
                <a:spcPts val="0"/>
              </a:spcBef>
              <a:spcAft>
                <a:spcPts val="0"/>
              </a:spcAft>
              <a:buSzPts val="1400"/>
              <a:buChar char="●"/>
            </a:pPr>
            <a:r>
              <a:rPr lang="en-US" dirty="0"/>
              <a:t>Train Test And Validation Split</a:t>
            </a:r>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endParaRPr lang="en-US" dirty="0"/>
          </a:p>
          <a:p>
            <a:pPr marL="596900" lvl="1" indent="0">
              <a:spcBef>
                <a:spcPts val="0"/>
              </a:spcBef>
              <a:buSzPts val="1400"/>
              <a:buNone/>
            </a:pPr>
            <a:endParaRPr lang="en-US" sz="1200" dirty="0"/>
          </a:p>
          <a:p>
            <a:pPr marL="457200" lvl="0" indent="-317500" algn="l" rtl="0">
              <a:spcBef>
                <a:spcPts val="0"/>
              </a:spcBef>
              <a:spcAft>
                <a:spcPts val="0"/>
              </a:spcAft>
              <a:buSzPts val="1400"/>
              <a:buChar char="●"/>
            </a:pPr>
            <a:endParaRPr lang="en-US" dirty="0"/>
          </a:p>
          <a:p>
            <a:pPr lvl="1" indent="-317500">
              <a:spcBef>
                <a:spcPts val="0"/>
              </a:spcBef>
              <a:buSzPts val="1400"/>
              <a:buChar char="●"/>
            </a:pPr>
            <a:endParaRPr lang="en-US" dirty="0"/>
          </a:p>
          <a:p>
            <a:pPr marL="457200" lvl="0" indent="-317500" algn="l" rtl="0">
              <a:spcBef>
                <a:spcPts val="0"/>
              </a:spcBef>
              <a:spcAft>
                <a:spcPts val="0"/>
              </a:spcAft>
              <a:buSzPts val="1400"/>
              <a:buChar char="●"/>
            </a:pPr>
            <a:endParaRPr lang="en-US" dirty="0"/>
          </a:p>
          <a:p>
            <a:pPr lvl="1" indent="-317500">
              <a:spcBef>
                <a:spcPts val="0"/>
              </a:spcBef>
              <a:buSzPts val="140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4"/>
          <p:cNvSpPr txBox="1">
            <a:spLocks noGrp="1"/>
          </p:cNvSpPr>
          <p:nvPr>
            <p:ph type="title"/>
          </p:nvPr>
        </p:nvSpPr>
        <p:spPr>
          <a:xfrm>
            <a:off x="612600" y="1867650"/>
            <a:ext cx="7918800" cy="140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Dealing with outliers</a:t>
            </a:r>
            <a:endParaRPr dirty="0"/>
          </a:p>
        </p:txBody>
      </p:sp>
    </p:spTree>
    <p:extLst>
      <p:ext uri="{BB962C8B-B14F-4D97-AF65-F5344CB8AC3E}">
        <p14:creationId xmlns:p14="http://schemas.microsoft.com/office/powerpoint/2010/main" val="217692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Dealing With Outliers</a:t>
            </a:r>
            <a:endParaRPr sz="1800" dirty="0"/>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16" name="TextBox 15">
            <a:extLst>
              <a:ext uri="{FF2B5EF4-FFF2-40B4-BE49-F238E27FC236}">
                <a16:creationId xmlns:a16="http://schemas.microsoft.com/office/drawing/2014/main" id="{4B011A36-8C65-6D22-7627-0D90BDE6719C}"/>
              </a:ext>
            </a:extLst>
          </p:cNvPr>
          <p:cNvSpPr txBox="1"/>
          <p:nvPr/>
        </p:nvSpPr>
        <p:spPr>
          <a:xfrm>
            <a:off x="466494" y="803292"/>
            <a:ext cx="3697499" cy="3108543"/>
          </a:xfrm>
          <a:prstGeom prst="rect">
            <a:avLst/>
          </a:prstGeom>
          <a:noFill/>
        </p:spPr>
        <p:txBody>
          <a:bodyPr wrap="square" rtlCol="0">
            <a:spAutoFit/>
          </a:bodyPr>
          <a:lstStyle/>
          <a:p>
            <a:pPr marL="0" indent="0">
              <a:buNone/>
            </a:pPr>
            <a:r>
              <a:rPr lang="en-GB" sz="1400" dirty="0"/>
              <a:t>An outlier is a data point in a data set that is distant from all other observations. A data point that lies outside the overall distribution of the dataset.</a:t>
            </a:r>
          </a:p>
          <a:p>
            <a:pPr marL="0" indent="0">
              <a:buNone/>
            </a:pPr>
            <a:endParaRPr lang="en-GB" dirty="0"/>
          </a:p>
          <a:p>
            <a:pPr marL="0" indent="0">
              <a:buNone/>
            </a:pPr>
            <a:r>
              <a:rPr lang="en-US" sz="1400" dirty="0"/>
              <a:t>Impact of outliers:</a:t>
            </a:r>
          </a:p>
          <a:p>
            <a:pPr marL="285750" indent="-285750">
              <a:buFont typeface="Arial" panose="020B0604020202020204" pitchFamily="34" charset="0"/>
              <a:buChar char="•"/>
            </a:pPr>
            <a:r>
              <a:rPr lang="en-GB" sz="1400" dirty="0"/>
              <a:t>skew the data,</a:t>
            </a:r>
          </a:p>
          <a:p>
            <a:pPr marL="285750" indent="-285750">
              <a:buFont typeface="Arial" panose="020B0604020202020204" pitchFamily="34" charset="0"/>
              <a:buChar char="•"/>
            </a:pPr>
            <a:r>
              <a:rPr lang="en-GB" sz="1400" dirty="0"/>
              <a:t>significant impact on mean</a:t>
            </a:r>
          </a:p>
          <a:p>
            <a:pPr marL="285750" indent="-285750">
              <a:buFont typeface="Arial" panose="020B0604020202020204" pitchFamily="34" charset="0"/>
              <a:buChar char="•"/>
            </a:pPr>
            <a:r>
              <a:rPr lang="en-GB" sz="1400" dirty="0"/>
              <a:t>significant impact on standard deviation.</a:t>
            </a:r>
          </a:p>
          <a:p>
            <a:endParaRPr lang="en-US" sz="1400" dirty="0"/>
          </a:p>
          <a:p>
            <a:pPr marL="0" indent="0">
              <a:buNone/>
            </a:pPr>
            <a:r>
              <a:rPr lang="en-US" sz="1400" dirty="0"/>
              <a:t>How to identify outliers:</a:t>
            </a:r>
          </a:p>
          <a:p>
            <a:pPr marL="285750" indent="-285750">
              <a:buFont typeface="Arial" panose="020B0604020202020204" pitchFamily="34" charset="0"/>
              <a:buChar char="•"/>
            </a:pPr>
            <a:r>
              <a:rPr lang="en-GB" sz="1400" dirty="0"/>
              <a:t>using scatter plots</a:t>
            </a:r>
          </a:p>
          <a:p>
            <a:pPr marL="285750" indent="-285750">
              <a:buFont typeface="Arial" panose="020B0604020202020204" pitchFamily="34" charset="0"/>
              <a:buChar char="•"/>
            </a:pPr>
            <a:r>
              <a:rPr lang="en-GB" sz="1400" dirty="0"/>
              <a:t>using the IQR interquartile range</a:t>
            </a:r>
          </a:p>
          <a:p>
            <a:pPr marL="0" indent="0">
              <a:buNone/>
            </a:pPr>
            <a:endParaRPr lang="en-GB" sz="1400" dirty="0"/>
          </a:p>
        </p:txBody>
      </p:sp>
    </p:spTree>
    <p:extLst>
      <p:ext uri="{BB962C8B-B14F-4D97-AF65-F5344CB8AC3E}">
        <p14:creationId xmlns:p14="http://schemas.microsoft.com/office/powerpoint/2010/main" val="26570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Dealing With Outliers</a:t>
            </a:r>
            <a:endParaRPr sz="1800" dirty="0"/>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pic>
        <p:nvPicPr>
          <p:cNvPr id="3" name="Picture 2" descr="D:\Beta\Data_analysis\imgs\out1.png">
            <a:extLst>
              <a:ext uri="{FF2B5EF4-FFF2-40B4-BE49-F238E27FC236}">
                <a16:creationId xmlns:a16="http://schemas.microsoft.com/office/drawing/2014/main" id="{547601D6-B70A-A355-7953-0CAAB8824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385" y="1705776"/>
            <a:ext cx="3578752" cy="18865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D:\Beta\Data_analysis\imgs\box.png">
            <a:extLst>
              <a:ext uri="{FF2B5EF4-FFF2-40B4-BE49-F238E27FC236}">
                <a16:creationId xmlns:a16="http://schemas.microsoft.com/office/drawing/2014/main" id="{3FE181FC-5DE2-8F85-C51E-D83C00CCDF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7832" y="1597288"/>
            <a:ext cx="4298042" cy="2149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53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4"/>
          <p:cNvSpPr txBox="1">
            <a:spLocks noGrp="1"/>
          </p:cNvSpPr>
          <p:nvPr>
            <p:ph type="title"/>
          </p:nvPr>
        </p:nvSpPr>
        <p:spPr>
          <a:xfrm>
            <a:off x="612600" y="1867650"/>
            <a:ext cx="7918800" cy="140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One Hot Encoding</a:t>
            </a:r>
            <a:endParaRPr dirty="0"/>
          </a:p>
        </p:txBody>
      </p:sp>
    </p:spTree>
    <p:extLst>
      <p:ext uri="{BB962C8B-B14F-4D97-AF65-F5344CB8AC3E}">
        <p14:creationId xmlns:p14="http://schemas.microsoft.com/office/powerpoint/2010/main" val="2388143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One Hot Encoding</a:t>
            </a:r>
            <a:endParaRPr sz="1800" dirty="0"/>
          </a:p>
        </p:txBody>
      </p:sp>
      <p:sp>
        <p:nvSpPr>
          <p:cNvPr id="16" name="TextBox 15">
            <a:extLst>
              <a:ext uri="{FF2B5EF4-FFF2-40B4-BE49-F238E27FC236}">
                <a16:creationId xmlns:a16="http://schemas.microsoft.com/office/drawing/2014/main" id="{4B011A36-8C65-6D22-7627-0D90BDE6719C}"/>
              </a:ext>
            </a:extLst>
          </p:cNvPr>
          <p:cNvSpPr txBox="1"/>
          <p:nvPr/>
        </p:nvSpPr>
        <p:spPr>
          <a:xfrm>
            <a:off x="874501" y="596429"/>
            <a:ext cx="3697499" cy="4493538"/>
          </a:xfrm>
          <a:prstGeom prst="rect">
            <a:avLst/>
          </a:prstGeom>
          <a:noFill/>
        </p:spPr>
        <p:txBody>
          <a:bodyPr wrap="square" rtlCol="0">
            <a:spAutoFit/>
          </a:bodyPr>
          <a:lstStyle/>
          <a:p>
            <a:pPr marL="342900" indent="-342900"/>
            <a:r>
              <a:rPr lang="en-US" sz="2000" dirty="0">
                <a:solidFill>
                  <a:schemeClr val="tx1"/>
                </a:solidFill>
              </a:rPr>
              <a:t>One hot encoding:</a:t>
            </a:r>
          </a:p>
          <a:p>
            <a:pPr marL="342900" indent="-342900">
              <a:buFont typeface="Arial" panose="020B0604020202020204" pitchFamily="34" charset="0"/>
              <a:buChar char="•"/>
            </a:pPr>
            <a:r>
              <a:rPr lang="en-GB" b="0" i="0" dirty="0">
                <a:solidFill>
                  <a:schemeClr val="tx1"/>
                </a:solidFill>
                <a:effectLst/>
                <a:latin typeface="Roboto Condensed Light" panose="02000000000000000000" pitchFamily="2" charset="0"/>
                <a:ea typeface="Roboto Condensed Light" panose="02000000000000000000" pitchFamily="2" charset="0"/>
              </a:rPr>
              <a:t>One Hot Encoding is a common way of </a:t>
            </a:r>
            <a:r>
              <a:rPr lang="en-GB" b="0" i="0" dirty="0" err="1">
                <a:solidFill>
                  <a:schemeClr val="tx1"/>
                </a:solidFill>
                <a:effectLst/>
                <a:latin typeface="Roboto Condensed Light" panose="02000000000000000000" pitchFamily="2" charset="0"/>
                <a:ea typeface="Roboto Condensed Light" panose="02000000000000000000" pitchFamily="2" charset="0"/>
              </a:rPr>
              <a:t>preprocessing</a:t>
            </a:r>
            <a:r>
              <a:rPr lang="en-GB" b="0" i="0" dirty="0">
                <a:solidFill>
                  <a:schemeClr val="tx1"/>
                </a:solidFill>
                <a:effectLst/>
                <a:latin typeface="Roboto Condensed Light" panose="02000000000000000000" pitchFamily="2" charset="0"/>
                <a:ea typeface="Roboto Condensed Light" panose="02000000000000000000" pitchFamily="2" charset="0"/>
              </a:rPr>
              <a:t> categorical features for machine learning models.</a:t>
            </a:r>
          </a:p>
          <a:p>
            <a:endParaRPr lang="en-GB" b="0" i="0" dirty="0">
              <a:solidFill>
                <a:schemeClr val="tx1"/>
              </a:solidFill>
              <a:effectLst/>
              <a:latin typeface="Roboto Condensed Light" panose="02000000000000000000" pitchFamily="2" charset="0"/>
              <a:ea typeface="Roboto Condensed Light" panose="02000000000000000000" pitchFamily="2" charset="0"/>
            </a:endParaRPr>
          </a:p>
          <a:p>
            <a:pPr marL="342900" indent="-342900">
              <a:buFont typeface="Arial" panose="020B0604020202020204" pitchFamily="34" charset="0"/>
              <a:buChar char="•"/>
            </a:pPr>
            <a:r>
              <a:rPr lang="en-GB" b="0" i="0" dirty="0">
                <a:solidFill>
                  <a:schemeClr val="tx1"/>
                </a:solidFill>
                <a:effectLst/>
                <a:latin typeface="Roboto Condensed Light" panose="02000000000000000000" pitchFamily="2" charset="0"/>
                <a:ea typeface="Roboto Condensed Light" panose="02000000000000000000" pitchFamily="2" charset="0"/>
              </a:rPr>
              <a:t> A machine can only understand numbers and cannot understand the text</a:t>
            </a:r>
          </a:p>
          <a:p>
            <a:endParaRPr lang="en-GB" b="0" i="0" dirty="0">
              <a:solidFill>
                <a:schemeClr val="tx1"/>
              </a:solidFill>
              <a:effectLst/>
              <a:latin typeface="Roboto Condensed Light" panose="02000000000000000000" pitchFamily="2" charset="0"/>
              <a:ea typeface="Roboto Condensed Light" panose="02000000000000000000" pitchFamily="2" charset="0"/>
            </a:endParaRPr>
          </a:p>
          <a:p>
            <a:pPr marL="342900" indent="-342900">
              <a:buFont typeface="Arial" panose="020B0604020202020204" pitchFamily="34" charset="0"/>
              <a:buChar char="•"/>
            </a:pPr>
            <a:r>
              <a:rPr lang="en-GB" b="0" i="0" dirty="0">
                <a:solidFill>
                  <a:schemeClr val="tx1"/>
                </a:solidFill>
                <a:effectLst/>
                <a:latin typeface="Roboto Condensed Light" panose="02000000000000000000" pitchFamily="2" charset="0"/>
                <a:ea typeface="Roboto Condensed Light" panose="02000000000000000000" pitchFamily="2" charset="0"/>
              </a:rPr>
              <a:t>One hot encoding can be defined as the essential process of converting the categorical data variables to be provided to machine and deep learning algorithms which in turn improve predictions as well as classification accuracy of a model.</a:t>
            </a:r>
          </a:p>
          <a:p>
            <a:pPr marL="342900" indent="-342900">
              <a:buFont typeface="Arial" panose="020B0604020202020204" pitchFamily="34" charset="0"/>
              <a:buChar char="•"/>
            </a:pPr>
            <a:r>
              <a:rPr lang="en-GB" b="0" i="0" dirty="0">
                <a:solidFill>
                  <a:schemeClr val="tx1"/>
                </a:solidFill>
                <a:effectLst/>
                <a:latin typeface="Roboto Condensed Light" panose="02000000000000000000" pitchFamily="2" charset="0"/>
                <a:ea typeface="Roboto Condensed Light" panose="02000000000000000000" pitchFamily="2" charset="0"/>
              </a:rPr>
              <a:t>This type of encoding creates a new binary feature for each possible category and assigns a value of 1 to the feature of each sample that corresponds to its original category. </a:t>
            </a:r>
            <a:endParaRPr lang="en-US" dirty="0">
              <a:solidFill>
                <a:schemeClr val="tx1"/>
              </a:solidFill>
              <a:latin typeface="Roboto Condensed Light" panose="02000000000000000000" pitchFamily="2" charset="0"/>
              <a:ea typeface="Roboto Condensed Light" panose="02000000000000000000" pitchFamily="2" charset="0"/>
            </a:endParaRPr>
          </a:p>
          <a:p>
            <a:pPr marL="342900" indent="-342900">
              <a:buFont typeface="Arial" panose="020B0604020202020204" pitchFamily="34" charset="0"/>
              <a:buChar char="•"/>
            </a:pPr>
            <a:endParaRPr lang="en-US" dirty="0">
              <a:solidFill>
                <a:schemeClr val="tx1"/>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07742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One Hot Encoding</a:t>
            </a:r>
            <a:endParaRPr sz="1800" dirty="0"/>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16" name="TextBox 15">
            <a:extLst>
              <a:ext uri="{FF2B5EF4-FFF2-40B4-BE49-F238E27FC236}">
                <a16:creationId xmlns:a16="http://schemas.microsoft.com/office/drawing/2014/main" id="{4B011A36-8C65-6D22-7627-0D90BDE6719C}"/>
              </a:ext>
            </a:extLst>
          </p:cNvPr>
          <p:cNvSpPr txBox="1"/>
          <p:nvPr/>
        </p:nvSpPr>
        <p:spPr>
          <a:xfrm>
            <a:off x="634032" y="1012741"/>
            <a:ext cx="3697499" cy="338554"/>
          </a:xfrm>
          <a:prstGeom prst="rect">
            <a:avLst/>
          </a:prstGeom>
          <a:noFill/>
        </p:spPr>
        <p:txBody>
          <a:bodyPr wrap="square" rtlCol="0">
            <a:spAutoFit/>
          </a:bodyPr>
          <a:lstStyle/>
          <a:p>
            <a:pPr marL="342900" indent="-342900"/>
            <a:r>
              <a:rPr lang="en-US" sz="1600" dirty="0"/>
              <a:t>One hot encoding using </a:t>
            </a:r>
            <a:r>
              <a:rPr lang="en-US" sz="1600" dirty="0" err="1"/>
              <a:t>get_dummies</a:t>
            </a:r>
            <a:endParaRPr lang="en-US" sz="1600" dirty="0"/>
          </a:p>
        </p:txBody>
      </p:sp>
      <p:pic>
        <p:nvPicPr>
          <p:cNvPr id="3" name="Picture 2" descr="D:\Beta\Data_analysis\imgs\dumm.jpg">
            <a:extLst>
              <a:ext uri="{FF2B5EF4-FFF2-40B4-BE49-F238E27FC236}">
                <a16:creationId xmlns:a16="http://schemas.microsoft.com/office/drawing/2014/main" id="{72BB62A4-3256-8C89-DA31-2DECC0FE2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651" y="1943978"/>
            <a:ext cx="3748182" cy="17430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91AB6C6-7E8D-2027-76F2-11CC7D9DD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858" y="2409829"/>
            <a:ext cx="4571530" cy="46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81054394-3638-C16B-7315-A171734AE98E}"/>
                  </a:ext>
                </a:extLst>
              </p14:cNvPr>
              <p14:cNvContentPartPr/>
              <p14:nvPr/>
            </p14:nvContentPartPr>
            <p14:xfrm>
              <a:off x="4991040" y="2443320"/>
              <a:ext cx="3524760" cy="1290960"/>
            </p14:xfrm>
          </p:contentPart>
        </mc:Choice>
        <mc:Fallback>
          <p:pic>
            <p:nvPicPr>
              <p:cNvPr id="5" name="Ink 4">
                <a:extLst>
                  <a:ext uri="{FF2B5EF4-FFF2-40B4-BE49-F238E27FC236}">
                    <a16:creationId xmlns:a16="http://schemas.microsoft.com/office/drawing/2014/main" id="{81054394-3638-C16B-7315-A171734AE98E}"/>
                  </a:ext>
                </a:extLst>
              </p:cNvPr>
              <p:cNvPicPr/>
              <p:nvPr/>
            </p:nvPicPr>
            <p:blipFill>
              <a:blip r:embed="rId6"/>
              <a:stretch>
                <a:fillRect/>
              </a:stretch>
            </p:blipFill>
            <p:spPr>
              <a:xfrm>
                <a:off x="4981680" y="2433960"/>
                <a:ext cx="3543480" cy="1309680"/>
              </a:xfrm>
              <a:prstGeom prst="rect">
                <a:avLst/>
              </a:prstGeom>
            </p:spPr>
          </p:pic>
        </mc:Fallback>
      </mc:AlternateContent>
    </p:spTree>
    <p:extLst>
      <p:ext uri="{BB962C8B-B14F-4D97-AF65-F5344CB8AC3E}">
        <p14:creationId xmlns:p14="http://schemas.microsoft.com/office/powerpoint/2010/main" val="248524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4"/>
          <p:cNvSpPr txBox="1">
            <a:spLocks noGrp="1"/>
          </p:cNvSpPr>
          <p:nvPr>
            <p:ph type="title"/>
          </p:nvPr>
        </p:nvSpPr>
        <p:spPr>
          <a:xfrm>
            <a:off x="612600" y="1867650"/>
            <a:ext cx="7918800" cy="140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Feature Scalling </a:t>
            </a:r>
            <a:endParaRPr dirty="0"/>
          </a:p>
        </p:txBody>
      </p:sp>
    </p:spTree>
    <p:extLst>
      <p:ext uri="{BB962C8B-B14F-4D97-AF65-F5344CB8AC3E}">
        <p14:creationId xmlns:p14="http://schemas.microsoft.com/office/powerpoint/2010/main" val="3368554184"/>
      </p:ext>
    </p:extLst>
  </p:cSld>
  <p:clrMapOvr>
    <a:masterClrMapping/>
  </p:clrMapOvr>
</p:sld>
</file>

<file path=ppt/theme/theme1.xml><?xml version="1.0" encoding="utf-8"?>
<a:theme xmlns:a="http://schemas.openxmlformats.org/drawingml/2006/main" name="Udacity Rebrand">
  <a:themeElements>
    <a:clrScheme name="Simple Light">
      <a:dk1>
        <a:srgbClr val="0B0B0B"/>
      </a:dk1>
      <a:lt1>
        <a:srgbClr val="FFFFFF"/>
      </a:lt1>
      <a:dk2>
        <a:srgbClr val="171A53"/>
      </a:dk2>
      <a:lt2>
        <a:srgbClr val="F6F6F6"/>
      </a:lt2>
      <a:accent1>
        <a:srgbClr val="2015FF"/>
      </a:accent1>
      <a:accent2>
        <a:srgbClr val="00C5A1"/>
      </a:accent2>
      <a:accent3>
        <a:srgbClr val="DBE2E8"/>
      </a:accent3>
      <a:accent4>
        <a:srgbClr val="BDEA09"/>
      </a:accent4>
      <a:accent5>
        <a:srgbClr val="6597FF"/>
      </a:accent5>
      <a:accent6>
        <a:srgbClr val="B181FF"/>
      </a:accent6>
      <a:hlink>
        <a:srgbClr val="2015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1806</TotalTime>
  <Words>306</Words>
  <Application>Microsoft Office PowerPoint</Application>
  <PresentationFormat>On-screen Show (16:9)</PresentationFormat>
  <Paragraphs>64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Open Sans</vt:lpstr>
      <vt:lpstr>Roboto Condensed Light</vt:lpstr>
      <vt:lpstr>Open Sans Light</vt:lpstr>
      <vt:lpstr>Open Sans SemiBold</vt:lpstr>
      <vt:lpstr>Roboto</vt:lpstr>
      <vt:lpstr>Arial</vt:lpstr>
      <vt:lpstr>Udacity Rebrand</vt:lpstr>
      <vt:lpstr>Udacity Connect Session</vt:lpstr>
      <vt:lpstr>Content</vt:lpstr>
      <vt:lpstr>Dealing with outliers</vt:lpstr>
      <vt:lpstr>PowerPoint Presentation</vt:lpstr>
      <vt:lpstr>PowerPoint Presentation</vt:lpstr>
      <vt:lpstr>One Hot Encoding</vt:lpstr>
      <vt:lpstr>PowerPoint Presentation</vt:lpstr>
      <vt:lpstr>PowerPoint Presentation</vt:lpstr>
      <vt:lpstr>Feature Scalling </vt:lpstr>
      <vt:lpstr>PowerPoint Presentation</vt:lpstr>
      <vt:lpstr>PowerPoint Presentation</vt:lpstr>
      <vt:lpstr>PowerPoint Presentation</vt:lpstr>
      <vt:lpstr>PowerPoint Presentation</vt:lpstr>
      <vt:lpstr>Train Test Validation Split</vt:lpstr>
      <vt:lpstr>PowerPoint Presentation</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Udacity Connect Session</dc:title>
  <cp:lastModifiedBy>Abdullah Nasser Mohamed Azab</cp:lastModifiedBy>
  <cp:revision>20</cp:revision>
  <dcterms:modified xsi:type="dcterms:W3CDTF">2023-01-11T21:23:29Z</dcterms:modified>
</cp:coreProperties>
</file>