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84" r:id="rId4"/>
    <p:sldId id="280" r:id="rId5"/>
    <p:sldId id="285" r:id="rId6"/>
    <p:sldId id="289" r:id="rId7"/>
    <p:sldId id="288" r:id="rId8"/>
    <p:sldId id="290" r:id="rId9"/>
    <p:sldId id="26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  <a:srgbClr val="374F8B"/>
    <a:srgbClr val="394F80"/>
    <a:srgbClr val="2F527D"/>
    <a:srgbClr val="2C429E"/>
    <a:srgbClr val="2F5F7D"/>
    <a:srgbClr val="3760AA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58543" autoAdjust="0"/>
  </p:normalViewPr>
  <p:slideViewPr>
    <p:cSldViewPr>
      <p:cViewPr varScale="1">
        <p:scale>
          <a:sx n="47" d="100"/>
          <a:sy n="47" d="100"/>
        </p:scale>
        <p:origin x="225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E325-906D-4218-8E46-2D1D4C5FCDE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48B8-15CE-4E5B-B1BD-D7D8FFBF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10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45C48-F54E-48B3-A405-2C758A41192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ECC-F463-4F90-8C57-DC1E0BC5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8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2.1 Dễ dàng tìm kiếm việc làm</a:t>
            </a:r>
          </a:p>
          <a:p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en-US" dirty="0"/>
              <a:t>Job search apps provide users with a smart tool, helping users find jobs that suit their needs and skills.</a:t>
            </a:r>
            <a:endParaRPr lang="vi-VN" dirty="0"/>
          </a:p>
          <a:p>
            <a:r>
              <a:rPr lang="vi-VN" dirty="0"/>
              <a:t>2.2 Tiện lợi và nhanh chóng</a:t>
            </a:r>
          </a:p>
          <a:p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en-US" dirty="0"/>
              <a:t>The job search app brings maximum convenience and speed to the job search process</a:t>
            </a:r>
            <a:endParaRPr lang="vi-VN" dirty="0"/>
          </a:p>
          <a:p>
            <a:r>
              <a:rPr lang="vi-VN" dirty="0"/>
              <a:t>2.3 Cập nhật thông tin việc làm mới nhất</a:t>
            </a:r>
          </a:p>
          <a:p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Job search apps regularly update information about the latest jobs on the labor market</a:t>
            </a:r>
            <a:endParaRPr lang="vi-VN" dirty="0">
              <a:sym typeface="Wingdings" panose="05000000000000000000" pitchFamily="2" charset="2"/>
            </a:endParaRPr>
          </a:p>
          <a:p>
            <a:r>
              <a:rPr lang="vi-VN" dirty="0"/>
              <a:t>2.4 Tính năng gợi ý việc làm phù hợp với người dùng</a:t>
            </a:r>
          </a:p>
          <a:p>
            <a:r>
              <a:rPr lang="vi-VN" dirty="0"/>
              <a:t>2.5 Giúp tăng cơ hội tìm được việc làm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7ECC-F463-4F90-8C57-DC1E0BC56B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7ECC-F463-4F90-8C57-DC1E0BC56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7ECC-F463-4F90-8C57-DC1E0BC56B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438400"/>
            <a:ext cx="10360501" cy="1162051"/>
          </a:xfrm>
        </p:spPr>
        <p:txBody>
          <a:bodyPr/>
          <a:lstStyle>
            <a:lvl1pPr algn="ctr">
              <a:defRPr sz="5400">
                <a:solidFill>
                  <a:srgbClr val="3760A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581400"/>
            <a:ext cx="8532178" cy="685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040" y="122238"/>
            <a:ext cx="9523572" cy="33496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760A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819400"/>
            <a:ext cx="10969943" cy="1143000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640" y="122238"/>
            <a:ext cx="9523572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09600"/>
            <a:ext cx="10972800" cy="586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7" y="6525149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0A7A832-6730-4971-A5D3-FA5C81A309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8975" indent="-231775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2" y="2857500"/>
            <a:ext cx="11582400" cy="1143000"/>
          </a:xfrm>
        </p:spPr>
        <p:txBody>
          <a:bodyPr/>
          <a:lstStyle/>
          <a:p>
            <a:r>
              <a:rPr lang="en-US" sz="4500" dirty="0">
                <a:effectLst/>
                <a:latin typeface="#9Slide03 Bebas Neue Bold" panose="020B0606020202050201" pitchFamily="34" charset="0"/>
              </a:rPr>
              <a:t>Build a job recruitment website using ASP.NET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Nhân bản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FFC000"/>
                </a:solidFill>
              </a:rPr>
              <a:t>Phụng sự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002060"/>
                </a:solidFill>
              </a:rPr>
              <a:t>Khai phóng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3A0B-66B7-43EA-B4ED-7B4782ECC533}"/>
              </a:ext>
            </a:extLst>
          </p:cNvPr>
          <p:cNvSpPr txBox="1"/>
          <p:nvPr/>
        </p:nvSpPr>
        <p:spPr>
          <a:xfrm>
            <a:off x="303212" y="5319252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Nguyen Thanh Phong – 20IT735</a:t>
            </a:r>
          </a:p>
          <a:p>
            <a:endParaRPr lang="vi-VN" b="1" dirty="0"/>
          </a:p>
          <a:p>
            <a:r>
              <a:rPr lang="vi-VN" b="1" dirty="0"/>
              <a:t>Nguyen Trong Liem - 20IT631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8671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162B-E401-87E6-3BD2-01D372C9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40" y="96093"/>
            <a:ext cx="9523572" cy="334962"/>
          </a:xfrm>
        </p:spPr>
        <p:txBody>
          <a:bodyPr/>
          <a:lstStyle/>
          <a:p>
            <a:r>
              <a:rPr lang="vi-VN" dirty="0">
                <a:latin typeface="Calibri (Headings)"/>
              </a:rPr>
              <a:t>CONTENT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04AB-12C7-CE3D-5A4F-04C1A97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1447800"/>
            <a:ext cx="8839200" cy="381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 for doing the project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514350" indent="-514350"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091D7-6BE6-D723-76DD-EB3204FE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6D3B9-59EA-5ABE-39A5-E2839F6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12" y="2857500"/>
            <a:ext cx="8839200" cy="1143000"/>
          </a:xfrm>
        </p:spPr>
        <p:txBody>
          <a:bodyPr/>
          <a:lstStyle/>
          <a:p>
            <a:r>
              <a:rPr lang="vi-VN" sz="4800" dirty="0">
                <a:effectLst/>
                <a:latin typeface="#9Slide03 Bebas Neue Bold" panose="020B0606020202050201" pitchFamily="34" charset="0"/>
              </a:rPr>
              <a:t>1. </a:t>
            </a:r>
            <a:r>
              <a:rPr lang="en-US" sz="4800" dirty="0">
                <a:latin typeface="#9Slide03 Bebas Neue Bold" panose="020B0606020202050201" pitchFamily="34" charset="0"/>
              </a:rPr>
              <a:t>Reason for doing the project</a:t>
            </a:r>
            <a:endParaRPr lang="en-US" sz="4800" dirty="0">
              <a:effectLst/>
              <a:latin typeface="#9Slide03 Bebas Neue Bold" panose="020B0606020202050201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Nhân bản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FFC000"/>
                </a:solidFill>
              </a:rPr>
              <a:t>Phụng sự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002060"/>
                </a:solidFill>
              </a:rPr>
              <a:t>Khai phóng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780400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10ED-F3A8-1725-82C3-2297D498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40" y="120253"/>
            <a:ext cx="9523572" cy="334962"/>
          </a:xfrm>
        </p:spPr>
        <p:txBody>
          <a:bodyPr/>
          <a:lstStyle/>
          <a:p>
            <a:r>
              <a:rPr lang="vi-VN" sz="3200" dirty="0">
                <a:effectLst/>
                <a:latin typeface="#9Slide03 Bebas Neue Bold" panose="020B0606020202050201" pitchFamily="34" charset="0"/>
              </a:rPr>
              <a:t>1. </a:t>
            </a:r>
            <a:r>
              <a:rPr lang="en-US" sz="3200" dirty="0">
                <a:effectLst/>
                <a:latin typeface="#9Slide03 Bebas Neue Bold" panose="020B0606020202050201" pitchFamily="34" charset="0"/>
              </a:rPr>
              <a:t>Reason for doing the project</a:t>
            </a:r>
            <a:endParaRPr lang="en-US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9C7A-69D0-EE7F-6E25-67B5DA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8E8B-1184-EC7F-0B5F-F9EE1EB5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20F045-33CB-6B42-CF67-4AD3E6FF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2438400"/>
            <a:ext cx="8915400" cy="3657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 Easily find jobs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Convenient and fast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Update the latest job information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Job suggestion feature suitable for users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Helps increase your chances of finding a job</a:t>
            </a:r>
            <a:endParaRPr lang="vi-VN" sz="3600" dirty="0"/>
          </a:p>
          <a:p>
            <a:pPr marL="0" indent="0">
              <a:lnSpc>
                <a:spcPct val="90000"/>
              </a:lnSpc>
              <a:buNone/>
            </a:pPr>
            <a:endParaRPr lang="vi-VN" sz="2500" dirty="0"/>
          </a:p>
          <a:p>
            <a:pPr marL="0" indent="0">
              <a:lnSpc>
                <a:spcPct val="90000"/>
              </a:lnSpc>
              <a:buNone/>
            </a:pPr>
            <a:endParaRPr lang="vi-VN" sz="2500" dirty="0"/>
          </a:p>
        </p:txBody>
      </p:sp>
      <p:pic>
        <p:nvPicPr>
          <p:cNvPr id="1030" name="Picture 6" descr="TOPCV Việt Nam | Hanoi">
            <a:extLst>
              <a:ext uri="{FF2B5EF4-FFF2-40B4-BE49-F238E27FC236}">
                <a16:creationId xmlns:a16="http://schemas.microsoft.com/office/drawing/2014/main" id="{5FE9EB3A-AA2C-42D1-A1C0-AA896CD5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332527"/>
            <a:ext cx="2437398" cy="24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Dev - TopDev added a new photo.">
            <a:extLst>
              <a:ext uri="{FF2B5EF4-FFF2-40B4-BE49-F238E27FC236}">
                <a16:creationId xmlns:a16="http://schemas.microsoft.com/office/drawing/2014/main" id="{085D7755-72BB-4B99-8A2F-E3299979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96" y="18241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gn up to find Top IT Jobs for You | ITviec">
            <a:extLst>
              <a:ext uri="{FF2B5EF4-FFF2-40B4-BE49-F238E27FC236}">
                <a16:creationId xmlns:a16="http://schemas.microsoft.com/office/drawing/2014/main" id="{46635932-B2DC-4BBA-BD49-9DC9B364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714" y="1264668"/>
            <a:ext cx="2437398" cy="96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etnamWorks công bố nhận diện thương hiệu mới">
            <a:extLst>
              <a:ext uri="{FF2B5EF4-FFF2-40B4-BE49-F238E27FC236}">
                <a16:creationId xmlns:a16="http://schemas.microsoft.com/office/drawing/2014/main" id="{441DF11B-C71C-4467-BD03-9E1F4CE1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58" y="737176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857500"/>
            <a:ext cx="8839200" cy="1143000"/>
          </a:xfrm>
        </p:spPr>
        <p:txBody>
          <a:bodyPr/>
          <a:lstStyle/>
          <a:p>
            <a:r>
              <a:rPr lang="vi-VN" sz="4800" dirty="0">
                <a:effectLst/>
                <a:latin typeface="#9Slide03 Bebas Neue Bold" panose="020B0606020202050201" pitchFamily="34" charset="0"/>
              </a:rPr>
              <a:t>2. </a:t>
            </a:r>
            <a:r>
              <a:rPr lang="en-US" sz="4800" dirty="0"/>
              <a:t>Technology used</a:t>
            </a:r>
            <a:endParaRPr lang="en-US" sz="4800" dirty="0">
              <a:effectLst/>
              <a:latin typeface="#9Slide03 Bebas Neue Bold" panose="020B0606020202050201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C00000"/>
                </a:solidFill>
              </a:rPr>
              <a:t>Nhân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bản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FFC000"/>
                </a:solidFill>
              </a:rPr>
              <a:t>Phụng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002060"/>
                </a:solidFill>
              </a:rPr>
              <a:t>Khai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phóng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80801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10ED-F3A8-1725-82C3-2297D498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40" y="120253"/>
            <a:ext cx="9523572" cy="334962"/>
          </a:xfrm>
        </p:spPr>
        <p:txBody>
          <a:bodyPr/>
          <a:lstStyle/>
          <a:p>
            <a:r>
              <a:rPr lang="vi-VN" sz="3200" dirty="0">
                <a:effectLst/>
                <a:latin typeface="#9Slide03 Bebas Neue Bold" panose="020B0606020202050201" pitchFamily="34" charset="0"/>
              </a:rPr>
              <a:t>2. Technology used</a:t>
            </a:r>
            <a:endParaRPr lang="en-US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9C7A-69D0-EE7F-6E25-67B5DA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8E8B-1184-EC7F-0B5F-F9EE1EB5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TML – Wikipedia tiếng Việt">
            <a:extLst>
              <a:ext uri="{FF2B5EF4-FFF2-40B4-BE49-F238E27FC236}">
                <a16:creationId xmlns:a16="http://schemas.microsoft.com/office/drawing/2014/main" id="{4FE0E8CC-44E3-44FA-B18D-5970C8E8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86" y="1058310"/>
            <a:ext cx="1601628" cy="226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- Wikipedia">
            <a:extLst>
              <a:ext uri="{FF2B5EF4-FFF2-40B4-BE49-F238E27FC236}">
                <a16:creationId xmlns:a16="http://schemas.microsoft.com/office/drawing/2014/main" id="{EFCA5C18-75FB-4606-85C0-BD47DAC6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4" y="1058309"/>
            <a:ext cx="1601628" cy="226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SP.NET - An Ultimate Guide to ASP.NET">
            <a:extLst>
              <a:ext uri="{FF2B5EF4-FFF2-40B4-BE49-F238E27FC236}">
                <a16:creationId xmlns:a16="http://schemas.microsoft.com/office/drawing/2014/main" id="{513CD91F-FAE5-4EF7-93AD-6FCFB11C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4" y="3913136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ootstrap (front-end framework) - Wikipedia">
            <a:extLst>
              <a:ext uri="{FF2B5EF4-FFF2-40B4-BE49-F238E27FC236}">
                <a16:creationId xmlns:a16="http://schemas.microsoft.com/office/drawing/2014/main" id="{0757883B-FCE9-40CE-9636-61671EFA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407845"/>
            <a:ext cx="2143126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ow to Install Microsoft SQL Server 2019 &amp; SSMS on Windows (On-Prem) | by  Rahul Sounder | Nov, 2023 | Medium">
            <a:extLst>
              <a:ext uri="{FF2B5EF4-FFF2-40B4-BE49-F238E27FC236}">
                <a16:creationId xmlns:a16="http://schemas.microsoft.com/office/drawing/2014/main" id="{5E5D4F31-0060-4E25-AFC0-7A818462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3737176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12" y="2857500"/>
            <a:ext cx="8839200" cy="1143000"/>
          </a:xfrm>
        </p:spPr>
        <p:txBody>
          <a:bodyPr/>
          <a:lstStyle/>
          <a:p>
            <a:r>
              <a:rPr lang="vi-VN" sz="4800" dirty="0">
                <a:effectLst/>
                <a:latin typeface="#9Slide03 Bebas Neue Bold" panose="020B0606020202050201" pitchFamily="34" charset="0"/>
              </a:rPr>
              <a:t>3. </a:t>
            </a:r>
            <a:r>
              <a:rPr lang="en-US" sz="4800" dirty="0">
                <a:latin typeface="#9Slide03 Bebas Neue Bold" panose="020B0606020202050201" pitchFamily="34" charset="0"/>
              </a:rPr>
              <a:t>Result</a:t>
            </a:r>
            <a:endParaRPr lang="en-US" sz="4800" dirty="0">
              <a:effectLst/>
              <a:latin typeface="#9Slide03 Bebas Neue Bold" panose="020B0606020202050201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Nhân bản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FFC000"/>
                </a:solidFill>
              </a:rPr>
              <a:t>Phụng sự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002060"/>
                </a:solidFill>
              </a:rPr>
              <a:t>Khai phóng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54278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10ED-F3A8-1725-82C3-2297D498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40" y="120253"/>
            <a:ext cx="9523572" cy="334962"/>
          </a:xfrm>
        </p:spPr>
        <p:txBody>
          <a:bodyPr/>
          <a:lstStyle/>
          <a:p>
            <a:r>
              <a:rPr lang="vi-VN" sz="3200" dirty="0">
                <a:effectLst/>
                <a:latin typeface="#9Slide03 Bebas Neue Bold" panose="020B0606020202050201" pitchFamily="34" charset="0"/>
              </a:rPr>
              <a:t>3. Result</a:t>
            </a:r>
            <a:endParaRPr lang="en-US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9C7A-69D0-EE7F-6E25-67B5DA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8E8B-1184-EC7F-0B5F-F9EE1EB5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20F045-33CB-6B42-CF67-4AD3E6FF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188"/>
            <a:ext cx="4572000" cy="3657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vi-VN" sz="2500" dirty="0"/>
              <a:t>Candidate: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Sign up, Sign in, Logout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Send confirmation email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Edit personal information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Upload Resume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Submit contact information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Find suitable jobs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Apply for desired job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1C6562-F159-4EFD-9BB6-6E7EEBEC5ED2}"/>
              </a:ext>
            </a:extLst>
          </p:cNvPr>
          <p:cNvSpPr txBox="1">
            <a:spLocks/>
          </p:cNvSpPr>
          <p:nvPr/>
        </p:nvSpPr>
        <p:spPr>
          <a:xfrm>
            <a:off x="6969124" y="1956188"/>
            <a:ext cx="4572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rgbClr val="3760AA"/>
                </a:solidFill>
                <a:latin typeface="+mn-lt"/>
                <a:ea typeface="+mn-ea"/>
                <a:cs typeface="+mn-cs"/>
              </a:defRPr>
            </a:lvl1pPr>
            <a:lvl2pPr marL="688975" indent="-231775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vi-VN" sz="2500" dirty="0"/>
              <a:t>Recruiter: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Sign up, Sign in, Logout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Send confirmation email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Edit personal information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Published Recruitment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List of candidates</a:t>
            </a:r>
          </a:p>
          <a:p>
            <a:pPr>
              <a:lnSpc>
                <a:spcPct val="90000"/>
              </a:lnSpc>
            </a:pPr>
            <a:r>
              <a:rPr lang="vi-VN" sz="2500" dirty="0"/>
              <a:t>Download Resume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A61C51-DEC7-4F51-9302-E301F6D5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25" y="838200"/>
            <a:ext cx="3161174" cy="101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8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2857500"/>
            <a:ext cx="9220200" cy="1143000"/>
          </a:xfrm>
        </p:spPr>
        <p:txBody>
          <a:bodyPr/>
          <a:lstStyle/>
          <a:p>
            <a:pPr algn="l"/>
            <a:r>
              <a:rPr lang="vi-VN" sz="8000" dirty="0">
                <a:effectLst/>
                <a:latin typeface="#9Slide03 Bebas Neue ZSmall" panose="020B0606020202050201" pitchFamily="34" charset="0"/>
              </a:rPr>
              <a:t>Thanks for listening !</a:t>
            </a:r>
            <a:endParaRPr lang="en-US" sz="8000" dirty="0">
              <a:effectLst/>
              <a:latin typeface="#9Slide03 Bebas Neue ZSmall" panose="020B0606020202050201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427412" y="838200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Nhân bản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FFC000"/>
                </a:solidFill>
              </a:rPr>
              <a:t>Phụng sự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002060"/>
                </a:solidFill>
              </a:rPr>
              <a:t>Khai phóng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007762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290</Words>
  <Application>Microsoft Office PowerPoint</Application>
  <PresentationFormat>Custom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#9Slide03 Bebas Neue Bold</vt:lpstr>
      <vt:lpstr>#9Slide03 Bebas Neue ZSmall</vt:lpstr>
      <vt:lpstr>Arial</vt:lpstr>
      <vt:lpstr>Calibri</vt:lpstr>
      <vt:lpstr>Calibri (Headings)</vt:lpstr>
      <vt:lpstr>Office Theme</vt:lpstr>
      <vt:lpstr>Build a job recruitment website using ASP.NET</vt:lpstr>
      <vt:lpstr>CONTENT</vt:lpstr>
      <vt:lpstr>1. Reason for doing the project</vt:lpstr>
      <vt:lpstr>1. Reason for doing the project</vt:lpstr>
      <vt:lpstr>2. Technology used</vt:lpstr>
      <vt:lpstr>2. Technology used</vt:lpstr>
      <vt:lpstr>3. Result</vt:lpstr>
      <vt:lpstr>3. Result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LeNga</dc:creator>
  <cp:lastModifiedBy>Phong Nguyen</cp:lastModifiedBy>
  <cp:revision>137</cp:revision>
  <dcterms:created xsi:type="dcterms:W3CDTF">2021-12-14T10:45:07Z</dcterms:created>
  <dcterms:modified xsi:type="dcterms:W3CDTF">2024-01-11T23:07:37Z</dcterms:modified>
</cp:coreProperties>
</file>