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828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74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122363"/>
            <a:ext cx="7038340" cy="2387600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602038"/>
            <a:ext cx="6210300" cy="1655762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40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51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65125"/>
            <a:ext cx="178546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65125"/>
            <a:ext cx="525287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21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9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709740"/>
            <a:ext cx="7141845" cy="2852737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4589465"/>
            <a:ext cx="7141845" cy="150018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57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825625"/>
            <a:ext cx="351917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825625"/>
            <a:ext cx="351917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6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65127"/>
            <a:ext cx="714184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681163"/>
            <a:ext cx="3502997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505075"/>
            <a:ext cx="350299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681163"/>
            <a:ext cx="3520249" cy="823912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505075"/>
            <a:ext cx="3520249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9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69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5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987427"/>
            <a:ext cx="4191953" cy="4873625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21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457200"/>
            <a:ext cx="2670645" cy="16002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987427"/>
            <a:ext cx="4191953" cy="4873625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057400"/>
            <a:ext cx="2670645" cy="3811588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210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65127"/>
            <a:ext cx="71418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825625"/>
            <a:ext cx="7141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B64D9-E33C-49AF-8CA1-514D32193C92}" type="datetimeFigureOut">
              <a:rPr lang="de-DE" smtClean="0"/>
              <a:t>29.11.2022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6356352"/>
            <a:ext cx="2794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6356352"/>
            <a:ext cx="1863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86E8-F272-4010-A352-D894C8D983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80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aum, Gewebe enthält.&#10;&#10;Automatisch generierte Beschreibung">
            <a:extLst>
              <a:ext uri="{FF2B5EF4-FFF2-40B4-BE49-F238E27FC236}">
                <a16:creationId xmlns:a16="http://schemas.microsoft.com/office/drawing/2014/main" id="{36210879-CA6C-F760-CB84-733111B9D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6858000" cy="6858000"/>
          </a:xfrm>
          <a:prstGeom prst="rect">
            <a:avLst/>
          </a:prstGeom>
        </p:spPr>
      </p:pic>
      <p:sp>
        <p:nvSpPr>
          <p:cNvPr id="13" name="Stern: 7 Zacken 12">
            <a:extLst>
              <a:ext uri="{FF2B5EF4-FFF2-40B4-BE49-F238E27FC236}">
                <a16:creationId xmlns:a16="http://schemas.microsoft.com/office/drawing/2014/main" id="{BB8BC650-E306-674C-5D14-A670DAA46EE7}"/>
              </a:ext>
            </a:extLst>
          </p:cNvPr>
          <p:cNvSpPr/>
          <p:nvPr/>
        </p:nvSpPr>
        <p:spPr>
          <a:xfrm>
            <a:off x="7217360" y="3705160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11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4" name="Stern: 7 Zacken 13">
            <a:extLst>
              <a:ext uri="{FF2B5EF4-FFF2-40B4-BE49-F238E27FC236}">
                <a16:creationId xmlns:a16="http://schemas.microsoft.com/office/drawing/2014/main" id="{1BB0C0F5-C9C8-B1DC-58CD-B46CF80FE727}"/>
              </a:ext>
            </a:extLst>
          </p:cNvPr>
          <p:cNvSpPr/>
          <p:nvPr/>
        </p:nvSpPr>
        <p:spPr>
          <a:xfrm>
            <a:off x="729986" y="3705160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10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5" name="Stern: 7 Zacken 14">
            <a:extLst>
              <a:ext uri="{FF2B5EF4-FFF2-40B4-BE49-F238E27FC236}">
                <a16:creationId xmlns:a16="http://schemas.microsoft.com/office/drawing/2014/main" id="{5A38FD5B-5FD7-373F-41A2-22705CF558EA}"/>
              </a:ext>
            </a:extLst>
          </p:cNvPr>
          <p:cNvSpPr/>
          <p:nvPr/>
        </p:nvSpPr>
        <p:spPr>
          <a:xfrm>
            <a:off x="7217360" y="2221467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9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Stern: 7 Zacken 15">
            <a:extLst>
              <a:ext uri="{FF2B5EF4-FFF2-40B4-BE49-F238E27FC236}">
                <a16:creationId xmlns:a16="http://schemas.microsoft.com/office/drawing/2014/main" id="{19872EDC-2ABA-C257-EB0C-FAD426E1474C}"/>
              </a:ext>
            </a:extLst>
          </p:cNvPr>
          <p:cNvSpPr/>
          <p:nvPr/>
        </p:nvSpPr>
        <p:spPr>
          <a:xfrm>
            <a:off x="523045" y="2200025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8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Stern: 7 Zacken 16">
            <a:extLst>
              <a:ext uri="{FF2B5EF4-FFF2-40B4-BE49-F238E27FC236}">
                <a16:creationId xmlns:a16="http://schemas.microsoft.com/office/drawing/2014/main" id="{976E6CF0-56A2-BFF6-D353-89292972C93A}"/>
              </a:ext>
            </a:extLst>
          </p:cNvPr>
          <p:cNvSpPr/>
          <p:nvPr/>
        </p:nvSpPr>
        <p:spPr>
          <a:xfrm>
            <a:off x="6422322" y="1591437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7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8" name="Stern: 7 Zacken 17">
            <a:extLst>
              <a:ext uri="{FF2B5EF4-FFF2-40B4-BE49-F238E27FC236}">
                <a16:creationId xmlns:a16="http://schemas.microsoft.com/office/drawing/2014/main" id="{6757BB75-2282-5C58-D17A-52A72CB564AC}"/>
              </a:ext>
            </a:extLst>
          </p:cNvPr>
          <p:cNvSpPr/>
          <p:nvPr/>
        </p:nvSpPr>
        <p:spPr>
          <a:xfrm>
            <a:off x="2471367" y="1566270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5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9" name="Stern: 7 Zacken 18">
            <a:extLst>
              <a:ext uri="{FF2B5EF4-FFF2-40B4-BE49-F238E27FC236}">
                <a16:creationId xmlns:a16="http://schemas.microsoft.com/office/drawing/2014/main" id="{E5C2FD48-9B8F-8E61-8D7E-DD36B265AC75}"/>
              </a:ext>
            </a:extLst>
          </p:cNvPr>
          <p:cNvSpPr/>
          <p:nvPr/>
        </p:nvSpPr>
        <p:spPr>
          <a:xfrm>
            <a:off x="574757" y="5370768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12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0" name="Stern: 7 Zacken 19">
            <a:extLst>
              <a:ext uri="{FF2B5EF4-FFF2-40B4-BE49-F238E27FC236}">
                <a16:creationId xmlns:a16="http://schemas.microsoft.com/office/drawing/2014/main" id="{BC65F627-A8B3-84A0-0ED9-A8F3F08A36A0}"/>
              </a:ext>
            </a:extLst>
          </p:cNvPr>
          <p:cNvSpPr/>
          <p:nvPr/>
        </p:nvSpPr>
        <p:spPr>
          <a:xfrm>
            <a:off x="1895492" y="5466489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13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1" name="Stern: 7 Zacken 20">
            <a:extLst>
              <a:ext uri="{FF2B5EF4-FFF2-40B4-BE49-F238E27FC236}">
                <a16:creationId xmlns:a16="http://schemas.microsoft.com/office/drawing/2014/main" id="{048A5BBE-D108-28D0-7D6E-13E6E7572AAB}"/>
              </a:ext>
            </a:extLst>
          </p:cNvPr>
          <p:cNvSpPr/>
          <p:nvPr/>
        </p:nvSpPr>
        <p:spPr>
          <a:xfrm>
            <a:off x="4292114" y="5466489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14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2" name="Stern: 7 Zacken 21">
            <a:extLst>
              <a:ext uri="{FF2B5EF4-FFF2-40B4-BE49-F238E27FC236}">
                <a16:creationId xmlns:a16="http://schemas.microsoft.com/office/drawing/2014/main" id="{12577995-36AE-B3D5-0DFC-F1AE5715F185}"/>
              </a:ext>
            </a:extLst>
          </p:cNvPr>
          <p:cNvSpPr/>
          <p:nvPr/>
        </p:nvSpPr>
        <p:spPr>
          <a:xfrm>
            <a:off x="5679910" y="5456703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15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3" name="Stern: 7 Zacken 22">
            <a:extLst>
              <a:ext uri="{FF2B5EF4-FFF2-40B4-BE49-F238E27FC236}">
                <a16:creationId xmlns:a16="http://schemas.microsoft.com/office/drawing/2014/main" id="{21E0ED5D-F36A-867D-8590-0C0AB3C7A161}"/>
              </a:ext>
            </a:extLst>
          </p:cNvPr>
          <p:cNvSpPr/>
          <p:nvPr/>
        </p:nvSpPr>
        <p:spPr>
          <a:xfrm>
            <a:off x="7067706" y="5370767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16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4" name="Stern: 7 Zacken 23">
            <a:extLst>
              <a:ext uri="{FF2B5EF4-FFF2-40B4-BE49-F238E27FC236}">
                <a16:creationId xmlns:a16="http://schemas.microsoft.com/office/drawing/2014/main" id="{F6EE0B35-E6CD-3DE6-3CE1-50AED3E35121}"/>
              </a:ext>
            </a:extLst>
          </p:cNvPr>
          <p:cNvSpPr/>
          <p:nvPr/>
        </p:nvSpPr>
        <p:spPr>
          <a:xfrm>
            <a:off x="523045" y="221082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1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5" name="Stern: 7 Zacken 24">
            <a:extLst>
              <a:ext uri="{FF2B5EF4-FFF2-40B4-BE49-F238E27FC236}">
                <a16:creationId xmlns:a16="http://schemas.microsoft.com/office/drawing/2014/main" id="{22E7A1B0-1288-6CAC-BCEF-8208B1FEE6D3}"/>
              </a:ext>
            </a:extLst>
          </p:cNvPr>
          <p:cNvSpPr/>
          <p:nvPr/>
        </p:nvSpPr>
        <p:spPr>
          <a:xfrm>
            <a:off x="2123239" y="230869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2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6" name="Stern: 7 Zacken 25">
            <a:extLst>
              <a:ext uri="{FF2B5EF4-FFF2-40B4-BE49-F238E27FC236}">
                <a16:creationId xmlns:a16="http://schemas.microsoft.com/office/drawing/2014/main" id="{D93DDACA-A1C4-1808-1851-688666B03763}"/>
              </a:ext>
            </a:extLst>
          </p:cNvPr>
          <p:cNvSpPr/>
          <p:nvPr/>
        </p:nvSpPr>
        <p:spPr>
          <a:xfrm>
            <a:off x="4922532" y="1804235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6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7" name="Stern: 7 Zacken 26">
            <a:extLst>
              <a:ext uri="{FF2B5EF4-FFF2-40B4-BE49-F238E27FC236}">
                <a16:creationId xmlns:a16="http://schemas.microsoft.com/office/drawing/2014/main" id="{33C6BEAB-7F23-139B-11CA-838AC4F99C3A}"/>
              </a:ext>
            </a:extLst>
          </p:cNvPr>
          <p:cNvSpPr/>
          <p:nvPr/>
        </p:nvSpPr>
        <p:spPr>
          <a:xfrm>
            <a:off x="5608551" y="221082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3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8" name="Stern: 7 Zacken 27">
            <a:extLst>
              <a:ext uri="{FF2B5EF4-FFF2-40B4-BE49-F238E27FC236}">
                <a16:creationId xmlns:a16="http://schemas.microsoft.com/office/drawing/2014/main" id="{37A37E75-FBC2-17EA-96AB-A01F21E84951}"/>
              </a:ext>
            </a:extLst>
          </p:cNvPr>
          <p:cNvSpPr/>
          <p:nvPr/>
        </p:nvSpPr>
        <p:spPr>
          <a:xfrm>
            <a:off x="7217360" y="230869"/>
            <a:ext cx="540001" cy="54000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chemeClr val="tx1"/>
                </a:solidFill>
              </a:rPr>
              <a:t>4</a:t>
            </a:r>
            <a:endParaRPr lang="de-D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10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Gehrke</dc:creator>
  <cp:lastModifiedBy>Matthias Gehrke</cp:lastModifiedBy>
  <cp:revision>3</cp:revision>
  <dcterms:created xsi:type="dcterms:W3CDTF">2022-11-29T09:50:10Z</dcterms:created>
  <dcterms:modified xsi:type="dcterms:W3CDTF">2022-11-29T10:13:44Z</dcterms:modified>
</cp:coreProperties>
</file>