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58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07DDC-BEB4-4695-80FB-23155C7D0542}" v="73" dt="2022-02-24T17:48:01.444"/>
    <p1510:client id="{26A78FCE-DC68-443E-8724-B09DA5D07507}" v="129" dt="2022-02-24T18:07:24.243"/>
    <p1510:client id="{30637B6B-EF0F-428E-95F0-9C4C9E3518DB}" v="186" dt="2022-02-24T18:38:46.249"/>
    <p1510:client id="{47294363-924A-48ED-B09C-814D86C6D89C}" v="1" dt="2022-02-24T18:39:08.554"/>
    <p1510:client id="{5FA04CEB-0648-4C4A-B4B8-BFE3EFF4138C}" v="94" dt="2022-02-18T17:00:07.681"/>
    <p1510:client id="{9545CD05-A0AE-4B0F-B0BE-7CDB089E2EA6}" v="1151" dt="2022-02-24T18:31:17.477"/>
    <p1510:client id="{AD9BF654-0C39-4C2F-BB0A-BF8A5FD3DDF0}" v="64" dt="2022-02-24T17:21:00.473"/>
    <p1510:client id="{D74AF489-2761-4A22-BF25-5FE9CBE52BDD}" v="522" dt="2022-02-25T08:23:54.828"/>
    <p1510:client id="{ED2BD02D-28EC-4DD5-8AEB-99E2ECDA27D8}" v="318" dt="2022-02-24T18:14:32.241"/>
    <p1510:client id="{F394FB55-7B3F-4CAD-8136-AC324A86D330}" v="177" dt="2022-02-24T17:42:36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7185" y="1387926"/>
            <a:ext cx="4827108" cy="414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AutoNum type="arabicPeriod"/>
            </a:pPr>
            <a:r>
              <a:rPr lang="fr-FR" sz="1400" b="1" dirty="0">
                <a:latin typeface="Arial"/>
                <a:cs typeface="Calibri"/>
              </a:rPr>
              <a:t>Analyse de l'existant en version mobile :</a:t>
            </a:r>
            <a:endParaRPr lang="fr-FR" sz="1400" b="1" dirty="0">
              <a:cs typeface="Calibri" panose="020F0502020204030204"/>
            </a:endParaRPr>
          </a:p>
          <a:p>
            <a:endParaRPr lang="fr-FR" dirty="0">
              <a:cs typeface="Calibri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F4BB3E-2B2C-48CB-895F-9019FC1B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08" y="1793821"/>
            <a:ext cx="4423913" cy="2153685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D60020-39D7-48D2-AC63-7C94C5AD4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19" y="1789482"/>
            <a:ext cx="5043577" cy="2157603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FEEF08-1199-487F-A2A5-F406F57FB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08" y="4221804"/>
            <a:ext cx="3677369" cy="1874573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C92FFDF-3733-4BAF-9052-C7153C851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418" y="4223195"/>
            <a:ext cx="5043576" cy="187655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2CC3421-21CC-45C9-A1D3-F959361B4C2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>
              <a:cs typeface="Calibri"/>
            </a:endParaRP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4ADA7061-AB53-45A0-AC1D-852090B20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138"/>
            <a:ext cx="8524875" cy="368300"/>
          </a:xfrm>
        </p:spPr>
        <p:txBody>
          <a:bodyPr>
            <a:normAutofit/>
          </a:bodyPr>
          <a:lstStyle/>
          <a:p>
            <a:r>
              <a:rPr lang="fr-FR" sz="1400" b="1" dirty="0">
                <a:latin typeface="Arial"/>
                <a:cs typeface="Calibri Light"/>
              </a:rPr>
              <a:t>RAPPORT D'OPTIMISATION – SITE WEB "LA CHOUETTE AGENCE"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9F4A4-89BC-45E5-897C-9D1012FC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5125"/>
            <a:ext cx="10020300" cy="392113"/>
          </a:xfrm>
        </p:spPr>
        <p:txBody>
          <a:bodyPr>
            <a:normAutofit/>
          </a:bodyPr>
          <a:lstStyle/>
          <a:p>
            <a:r>
              <a:rPr lang="fr-FR" sz="1400" b="1" dirty="0">
                <a:latin typeface="Arial"/>
                <a:cs typeface="Arial"/>
              </a:rPr>
              <a:t>2. Analyse de l'existant en version desktop :</a:t>
            </a:r>
            <a:endParaRPr lang="fr-FR" sz="1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81409-316E-4C6B-AA77-D36B7F9F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43CABB5-4303-4C5C-80FD-89397C49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28" y="1858128"/>
            <a:ext cx="3519577" cy="1732402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4B69FA-AF9D-467F-A228-91598748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95" y="859931"/>
            <a:ext cx="3952875" cy="1867828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18461F-2317-41C2-BA6E-A857E523C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710" y="3065411"/>
            <a:ext cx="3248025" cy="1926070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BE968C6B-7631-41CC-9C7E-49E40AF20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547" y="3064303"/>
            <a:ext cx="3981450" cy="19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B2EA8-4C43-483A-ACE9-4B33D913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2960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Arial"/>
                <a:cs typeface="Calibri Light"/>
              </a:rPr>
              <a:t>Analyse de l'existant avec l'application </a:t>
            </a:r>
            <a:r>
              <a:rPr lang="fr-FR" sz="2000" b="1" dirty="0" err="1">
                <a:latin typeface="Arial"/>
                <a:cs typeface="Calibri Light"/>
              </a:rPr>
              <a:t>Wave</a:t>
            </a:r>
            <a:r>
              <a:rPr lang="fr-FR" sz="2000" b="1" dirty="0">
                <a:latin typeface="Arial"/>
                <a:cs typeface="Calibri Light"/>
              </a:rPr>
              <a:t> (page 1du site)</a:t>
            </a:r>
            <a:endParaRPr lang="fr-FR" sz="2000" b="1" dirty="0" err="1">
              <a:latin typeface="Arial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A464BB-248D-4ADD-8FB0-65C9834B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9" y="1509324"/>
            <a:ext cx="9739223" cy="455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dirty="0" err="1">
                <a:latin typeface="Arial"/>
                <a:cs typeface="Calibri"/>
              </a:rPr>
              <a:t>Wave</a:t>
            </a:r>
            <a:r>
              <a:rPr lang="fr-FR" sz="1800" dirty="0">
                <a:latin typeface="Arial"/>
                <a:cs typeface="Calibri"/>
              </a:rPr>
              <a:t> indique le type d'erreurs liées au SEO et à l'accessibilité</a:t>
            </a:r>
            <a:endParaRPr lang="fr-FR" sz="1800" dirty="0">
              <a:latin typeface="Arial"/>
            </a:endParaRP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E744C8-0221-45AE-AC44-690B0274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2" y="2356693"/>
            <a:ext cx="10981426" cy="41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B37DC-EC74-42E6-806F-D715F6AF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Arial"/>
                <a:cs typeface="Calibri Light"/>
              </a:rPr>
              <a:t>Analyse de l'existant avec </a:t>
            </a:r>
            <a:r>
              <a:rPr lang="fr-FR" sz="2000" b="1" dirty="0" err="1">
                <a:latin typeface="Arial"/>
                <a:cs typeface="Calibri Light"/>
              </a:rPr>
              <a:t>Wave</a:t>
            </a:r>
            <a:r>
              <a:rPr lang="fr-FR" sz="2000" b="1" dirty="0">
                <a:latin typeface="Arial"/>
                <a:cs typeface="Calibri Light"/>
              </a:rPr>
              <a:t> (page 2 du site)</a:t>
            </a:r>
            <a:endParaRPr lang="fr-FR" sz="2000" b="1" dirty="0">
              <a:latin typeface="Arial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54D0D-2B9B-412C-AFC7-541B1DCF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01"/>
            <a:ext cx="10515600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La page 2 du site nécessite une amélioration de l'accessibilité</a:t>
            </a:r>
            <a:endParaRPr lang="fr-FR" dirty="0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1A6486-8345-44BA-BC36-F21EE087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2237120"/>
            <a:ext cx="10406331" cy="41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8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94BE1-807E-4783-B118-583A976C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582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Arial"/>
                <a:cs typeface="Calibri Light"/>
              </a:rPr>
              <a:t>Améliorations apportées avec </a:t>
            </a:r>
            <a:r>
              <a:rPr lang="fr-FR" sz="2000" b="1" dirty="0" err="1">
                <a:latin typeface="Arial"/>
                <a:cs typeface="Calibri Light"/>
              </a:rPr>
              <a:t>Wave</a:t>
            </a:r>
            <a:r>
              <a:rPr lang="fr-FR" sz="2000" b="1" dirty="0">
                <a:latin typeface="Arial"/>
                <a:cs typeface="Calibri Light"/>
              </a:rPr>
              <a:t> (page 1)</a:t>
            </a:r>
            <a:endParaRPr lang="fr-FR" sz="2000" b="1" dirty="0" err="1">
              <a:latin typeface="Arial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8E0C6A-B447-4ADB-A2D7-3DACD2BD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890"/>
            <a:ext cx="10515600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La performance du site La chouette agence et son optimisation :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061A18-0EA6-4D50-BD51-6B82AE6F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1910175"/>
            <a:ext cx="10320067" cy="43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2D805-7127-4D2E-84FC-AFF599DB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941"/>
          </a:xfrm>
        </p:spPr>
        <p:txBody>
          <a:bodyPr/>
          <a:lstStyle/>
          <a:p>
            <a:r>
              <a:rPr lang="fr-FR" sz="2000" b="1" dirty="0">
                <a:latin typeface="Arial"/>
                <a:cs typeface="Calibri Light"/>
              </a:rPr>
              <a:t>Améliorations apportées avec </a:t>
            </a:r>
            <a:r>
              <a:rPr lang="fr-FR" sz="2000" b="1" dirty="0" err="1">
                <a:latin typeface="Arial"/>
                <a:cs typeface="Calibri Light"/>
              </a:rPr>
              <a:t>Wave</a:t>
            </a:r>
            <a:r>
              <a:rPr lang="fr-FR" sz="2000" b="1" dirty="0">
                <a:latin typeface="Arial"/>
                <a:cs typeface="Calibri Light"/>
              </a:rPr>
              <a:t> (page 2)</a:t>
            </a:r>
            <a:endParaRPr lang="fr-FR" sz="2000" b="1" dirty="0">
              <a:latin typeface="Arial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D8344-9E5D-469C-9E4E-10D1CDAC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380"/>
            <a:ext cx="10702505" cy="5185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cs typeface="Calibri"/>
              </a:rPr>
              <a:t>Le rendu du site pour le client est beaucoup plus confortable :</a:t>
            </a:r>
          </a:p>
          <a:p>
            <a:pPr marL="0" indent="0">
              <a:buNone/>
            </a:pPr>
            <a:endParaRPr lang="fr-FR" sz="2000" dirty="0">
              <a:cs typeface="Calibri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B03706-0E82-4E18-83A9-EDAF489C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708466"/>
            <a:ext cx="10650746" cy="46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5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DF797-1F60-4E6E-A868-3AE13313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86300" cy="707338"/>
          </a:xfrm>
        </p:spPr>
        <p:txBody>
          <a:bodyPr>
            <a:normAutofit/>
          </a:bodyPr>
          <a:lstStyle/>
          <a:p>
            <a:r>
              <a:rPr lang="fr-FR" sz="1400" b="1" dirty="0">
                <a:latin typeface="Arial"/>
                <a:cs typeface="Arial"/>
              </a:rPr>
              <a:t>3. Optimisations proposées en version mobile :</a:t>
            </a:r>
            <a:br>
              <a:rPr lang="fr-FR" sz="1400" b="1" dirty="0">
                <a:latin typeface="Arial"/>
                <a:cs typeface="Arial"/>
              </a:rPr>
            </a:br>
            <a:endParaRPr lang="fr-FR" sz="1400" b="1" dirty="0">
              <a:latin typeface="Arial"/>
              <a:cs typeface="Arial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6969E6-7C11-4C91-A666-112C3BF6F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381" y="1020493"/>
            <a:ext cx="2853766" cy="1529961"/>
          </a:xfr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BC3F8A-0352-4D1D-A612-987EB398F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839" y="1017341"/>
            <a:ext cx="3057525" cy="1576551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51CA3A-BFC3-482C-B7E1-964CBADC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763" y="1089595"/>
            <a:ext cx="3509962" cy="157581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F82A1E-68BD-41DF-BD58-76AB325721D3}"/>
              </a:ext>
            </a:extLst>
          </p:cNvPr>
          <p:cNvSpPr txBox="1"/>
          <p:nvPr/>
        </p:nvSpPr>
        <p:spPr>
          <a:xfrm>
            <a:off x="945851" y="3545456"/>
            <a:ext cx="102061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u="sng" dirty="0">
                <a:latin typeface="Arial"/>
                <a:cs typeface="Arial"/>
              </a:rPr>
              <a:t>SEO et accessibilité - Détail de l'optimisation apportée à la version mobile "La chouette agence" :</a:t>
            </a:r>
          </a:p>
          <a:p>
            <a:r>
              <a:rPr lang="fr-FR" sz="1600" dirty="0">
                <a:latin typeface="Arial"/>
                <a:cs typeface="Calibri"/>
              </a:rPr>
              <a:t>- Amélioration des performances : Indice 94 après comparativement à 68 avant,</a:t>
            </a:r>
          </a:p>
          <a:p>
            <a:r>
              <a:rPr lang="fr-FR" sz="1600" dirty="0">
                <a:latin typeface="Arial"/>
                <a:cs typeface="Calibri"/>
              </a:rPr>
              <a:t>- Images 1 et 2 améliorées avec des versions plus légères passées de JPEG à BMP,</a:t>
            </a:r>
          </a:p>
          <a:p>
            <a:r>
              <a:rPr lang="fr-FR" sz="1600" dirty="0">
                <a:latin typeface="Arial"/>
                <a:cs typeface="Calibri"/>
              </a:rPr>
              <a:t>- Référencement de la langue française,</a:t>
            </a:r>
          </a:p>
          <a:p>
            <a:r>
              <a:rPr lang="fr-FR" sz="1600" dirty="0">
                <a:latin typeface="Arial"/>
                <a:cs typeface="Calibri"/>
              </a:rPr>
              <a:t>- Reprise du code CSS pour améliorer la version responsive, le mobile étant en vogue aujourd'hui,</a:t>
            </a:r>
          </a:p>
          <a:p>
            <a:r>
              <a:rPr lang="fr-FR" sz="1600" dirty="0">
                <a:latin typeface="Arial"/>
                <a:cs typeface="Calibri"/>
              </a:rPr>
              <a:t>- Ajout d'animations et reprise des couleurs pour améliorer l'accessibilité des malvoyants en révisant aussi la convivialité,</a:t>
            </a:r>
          </a:p>
          <a:p>
            <a:r>
              <a:rPr lang="fr-FR" sz="1600" dirty="0">
                <a:latin typeface="Arial"/>
                <a:cs typeface="Calibri"/>
              </a:rPr>
              <a:t>- Reprise du codage html pour inscrire du texte en lieu et place d'images pour un meilleur </a:t>
            </a:r>
            <a:r>
              <a:rPr lang="fr-FR" sz="1600" dirty="0" err="1">
                <a:latin typeface="Arial"/>
                <a:cs typeface="Calibri"/>
              </a:rPr>
              <a:t>crawling</a:t>
            </a:r>
            <a:r>
              <a:rPr lang="fr-FR" sz="1600" dirty="0">
                <a:latin typeface="Arial"/>
                <a:cs typeface="Calibri"/>
              </a:rPr>
              <a:t>,</a:t>
            </a:r>
          </a:p>
          <a:p>
            <a:r>
              <a:rPr lang="fr-FR" sz="1600" dirty="0">
                <a:latin typeface="Arial"/>
                <a:cs typeface="Calibri"/>
              </a:rPr>
              <a:t>- Topic accessibilité : Ajout d'une localisation Google avec un plan d'accès.</a:t>
            </a:r>
          </a:p>
          <a:p>
            <a:r>
              <a:rPr lang="fr-FR" sz="1600" i="1" dirty="0">
                <a:latin typeface="Arial"/>
                <a:cs typeface="Calibri"/>
              </a:rPr>
              <a:t>Nota : Utilisation de </a:t>
            </a:r>
            <a:r>
              <a:rPr lang="fr-FR" sz="1600" i="1" dirty="0" err="1">
                <a:latin typeface="Arial"/>
                <a:cs typeface="Calibri"/>
              </a:rPr>
              <a:t>Wave</a:t>
            </a:r>
            <a:r>
              <a:rPr lang="fr-FR" sz="1600" i="1" dirty="0">
                <a:latin typeface="Arial"/>
                <a:cs typeface="Calibri"/>
              </a:rPr>
              <a:t> pour le constat SEO et de Google Page Speed pour mesurer l'optimisation</a:t>
            </a:r>
          </a:p>
        </p:txBody>
      </p:sp>
    </p:spTree>
    <p:extLst>
      <p:ext uri="{BB962C8B-B14F-4D97-AF65-F5344CB8AC3E}">
        <p14:creationId xmlns:p14="http://schemas.microsoft.com/office/powerpoint/2010/main" val="55175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DF797-1F60-4E6E-A868-3AE13313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365125"/>
            <a:ext cx="4395788" cy="388251"/>
          </a:xfrm>
        </p:spPr>
        <p:txBody>
          <a:bodyPr>
            <a:normAutofit fontScale="90000"/>
          </a:bodyPr>
          <a:lstStyle/>
          <a:p>
            <a:r>
              <a:rPr lang="fr-FR" sz="1400" b="1" dirty="0">
                <a:latin typeface="Arial"/>
                <a:cs typeface="Arial"/>
              </a:rPr>
              <a:t>4. Optimisations proposées en version desktop :</a:t>
            </a:r>
            <a:br>
              <a:rPr lang="fr-FR" sz="1400" b="1" dirty="0">
                <a:latin typeface="Arial"/>
                <a:cs typeface="Arial"/>
              </a:rPr>
            </a:br>
            <a:endParaRPr lang="fr-FR" sz="1400" b="1" dirty="0">
              <a:latin typeface="Arial"/>
              <a:cs typeface="Arial"/>
            </a:endParaRP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F96CF3-DB40-4B01-8C25-98AC2086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84" y="987200"/>
            <a:ext cx="3219450" cy="1666304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8CC4D9-4D59-46C7-B486-4693336C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985785"/>
            <a:ext cx="3281362" cy="1664103"/>
          </a:xfrm>
          <a:prstGeom prst="rect">
            <a:avLst/>
          </a:prstGeom>
        </p:spPr>
      </p:pic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458E1-077C-4FFA-8CB6-418BAEEA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537" y="959560"/>
            <a:ext cx="3207588" cy="1724461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82C60A49-8ED4-4F7A-BC33-9B4D762D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668" y="3325903"/>
            <a:ext cx="10190132" cy="285106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u="sng" dirty="0">
                <a:latin typeface="Arial"/>
                <a:cs typeface="Arial"/>
              </a:rPr>
              <a:t>SEO et accessibilité - Détail de l'optimisation apportée à la version Desktop "La chouette agence" :</a:t>
            </a:r>
            <a:endParaRPr lang="en-US" u="sng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b="1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cs typeface="Arial"/>
              </a:rPr>
              <a:t>- Amélioration des performances : Indice 96 après comparativement à 94 avant,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cs typeface="Arial"/>
              </a:rPr>
              <a:t>- Le site était déjà travaillé en version desktop mais pas en mobile,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cs typeface="Arial"/>
              </a:rPr>
              <a:t>- Référencement de la langue française,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cs typeface="Arial"/>
              </a:rPr>
              <a:t>- Ajout d'animations et reprise des couleurs pour améliorer l'accessibilité des malvoyants en révisant aussi la convivialité,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cs typeface="Arial"/>
              </a:rPr>
              <a:t>- Reprise du codage html pour inscrire du texte en lieu et place d'images pour un meilleur </a:t>
            </a:r>
            <a:r>
              <a:rPr lang="fr-FR" dirty="0" err="1">
                <a:latin typeface="Arial"/>
                <a:cs typeface="Arial"/>
              </a:rPr>
              <a:t>crawling</a:t>
            </a:r>
            <a:r>
              <a:rPr lang="fr-FR" dirty="0">
                <a:latin typeface="Arial"/>
                <a:cs typeface="Arial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cs typeface="Arial"/>
              </a:rPr>
              <a:t>- Disparition du ralentissement des échanges de fichiers (cumulative </a:t>
            </a:r>
            <a:r>
              <a:rPr lang="fr-FR" dirty="0" err="1">
                <a:latin typeface="Arial"/>
                <a:cs typeface="Arial"/>
              </a:rPr>
              <a:t>layout</a:t>
            </a:r>
            <a:r>
              <a:rPr lang="fr-FR" dirty="0">
                <a:latin typeface="Arial"/>
                <a:cs typeface="Arial"/>
              </a:rPr>
              <a:t> shifts)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cs typeface="Arial"/>
              </a:rPr>
              <a:t>- Topic accessibilité : Ajout d'une localisation Google avec un plan d'accès.</a:t>
            </a:r>
            <a:endParaRPr lang="fr-FR" dirty="0">
              <a:latin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i="1" dirty="0">
                <a:latin typeface="Arial"/>
                <a:cs typeface="Arial"/>
              </a:rPr>
              <a:t>Nota : Utilisation de </a:t>
            </a:r>
            <a:r>
              <a:rPr lang="fr-FR" i="1" dirty="0" err="1">
                <a:latin typeface="Arial"/>
                <a:cs typeface="Arial"/>
              </a:rPr>
              <a:t>Wave</a:t>
            </a:r>
            <a:r>
              <a:rPr lang="fr-FR" i="1" dirty="0">
                <a:latin typeface="Arial"/>
                <a:cs typeface="Arial"/>
              </a:rPr>
              <a:t> pour le constat SEO et de Google Page Speed pour mesurer l'optimisation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905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RAPPORT D'OPTIMISATION – SITE WEB "LA CHOUETTE AGENCE"</vt:lpstr>
      <vt:lpstr>2. Analyse de l'existant en version desktop :</vt:lpstr>
      <vt:lpstr>Analyse de l'existant avec l'application Wave (page 1du site)</vt:lpstr>
      <vt:lpstr>Analyse de l'existant avec Wave (page 2 du site)</vt:lpstr>
      <vt:lpstr>Améliorations apportées avec Wave (page 1)</vt:lpstr>
      <vt:lpstr>Améliorations apportées avec Wave (page 2)</vt:lpstr>
      <vt:lpstr>3. Optimisations proposées en version mobile : </vt:lpstr>
      <vt:lpstr>4. Optimisations proposées en version desktop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489</cp:revision>
  <dcterms:created xsi:type="dcterms:W3CDTF">2022-02-18T16:26:23Z</dcterms:created>
  <dcterms:modified xsi:type="dcterms:W3CDTF">2022-02-25T08:23:55Z</dcterms:modified>
</cp:coreProperties>
</file>