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12"/>
  </p:notesMasterIdLst>
  <p:sldIdLst>
    <p:sldId id="279" r:id="rId2"/>
    <p:sldId id="280" r:id="rId3"/>
    <p:sldId id="333" r:id="rId4"/>
    <p:sldId id="325" r:id="rId5"/>
    <p:sldId id="407" r:id="rId6"/>
    <p:sldId id="411" r:id="rId7"/>
    <p:sldId id="409" r:id="rId8"/>
    <p:sldId id="414" r:id="rId9"/>
    <p:sldId id="412" r:id="rId10"/>
    <p:sldId id="413" r:id="rId11"/>
  </p:sldIdLst>
  <p:sldSz cx="18288000" cy="10287000"/>
  <p:notesSz cx="6735763" cy="9866313"/>
  <p:embeddedFontLst>
    <p:embeddedFont>
      <p:font typeface="HY견고딕" panose="02030600000101010101" pitchFamily="18" charset="-127"/>
      <p:regular r:id="rId13"/>
    </p:embeddedFont>
    <p:embeddedFont>
      <p:font typeface="KoPub돋움체 Bold" panose="020B0600000101010101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조성현 선생님" id="{8C35BA0C-51E3-4073-A312-3B3ABBBACB54}">
          <p14:sldIdLst>
            <p14:sldId id="279"/>
            <p14:sldId id="280"/>
            <p14:sldId id="333"/>
            <p14:sldId id="325"/>
            <p14:sldId id="407"/>
            <p14:sldId id="411"/>
            <p14:sldId id="409"/>
            <p14:sldId id="414"/>
            <p14:sldId id="412"/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5"/>
  </p:normalViewPr>
  <p:slideViewPr>
    <p:cSldViewPr>
      <p:cViewPr varScale="1">
        <p:scale>
          <a:sx n="74" d="100"/>
          <a:sy n="74" d="100"/>
        </p:scale>
        <p:origin x="432" y="8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891774" cy="36998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87685" y="0"/>
            <a:ext cx="3891774" cy="36998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7268E1E-0E44-426D-905E-8AD9B19D2182}" type="datetime1">
              <a:rPr lang="cs-CZ"/>
              <a:pPr lvl="0">
                <a:defRPr/>
              </a:pPr>
              <a:t>11.04.2024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30413" y="554038"/>
            <a:ext cx="4919662" cy="2768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98102" y="3508023"/>
            <a:ext cx="7184814" cy="3324742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016046"/>
            <a:ext cx="3891774" cy="36827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087685" y="7016046"/>
            <a:ext cx="3891774" cy="36827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71B2431-D351-4C6E-A3CF-9DFAC0E3E050}" type="slidenum">
              <a:rPr lang="cs-CZ"/>
              <a:pPr lvl="0"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30413" y="554038"/>
            <a:ext cx="4919662" cy="27686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396C7-BFAA-4FA1-B2AE-4D07FE5A7E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7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30413" y="554038"/>
            <a:ext cx="4919662" cy="27686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396C7-BFAA-4FA1-B2AE-4D07FE5A7E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0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167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 rot="21008940" flipH="1">
            <a:off x="-4297899" y="2488003"/>
            <a:ext cx="8595797" cy="13108727"/>
            <a:chOff x="6549852" y="-75069"/>
            <a:chExt cx="4835136" cy="8739151"/>
          </a:xfrm>
        </p:grpSpPr>
        <p:sp>
          <p:nvSpPr>
            <p:cNvPr id="7" name="자유형 6"/>
            <p:cNvSpPr/>
            <p:nvPr/>
          </p:nvSpPr>
          <p:spPr>
            <a:xfrm rot="1809543">
              <a:off x="6549852" y="-75069"/>
              <a:ext cx="4835136" cy="8739151"/>
            </a:xfrm>
            <a:custGeom>
              <a:avLst/>
              <a:gdLst>
                <a:gd name="connsiteX0" fmla="*/ 0 w 4835136"/>
                <a:gd name="connsiteY0" fmla="*/ 807474 h 8739151"/>
                <a:gd name="connsiteX1" fmla="*/ 1389663 w 4835136"/>
                <a:gd name="connsiteY1" fmla="*/ 0 h 8739151"/>
                <a:gd name="connsiteX2" fmla="*/ 4835136 w 4835136"/>
                <a:gd name="connsiteY2" fmla="*/ 5929659 h 8739151"/>
                <a:gd name="connsiteX3" fmla="*/ 0 w 4835136"/>
                <a:gd name="connsiteY3" fmla="*/ 8739151 h 873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5136" h="8739151">
                  <a:moveTo>
                    <a:pt x="0" y="807474"/>
                  </a:moveTo>
                  <a:lnTo>
                    <a:pt x="1389663" y="0"/>
                  </a:lnTo>
                  <a:lnTo>
                    <a:pt x="4835136" y="5929659"/>
                  </a:lnTo>
                  <a:lnTo>
                    <a:pt x="0" y="873915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자유형 7"/>
            <p:cNvSpPr/>
            <p:nvPr/>
          </p:nvSpPr>
          <p:spPr>
            <a:xfrm rot="1809543">
              <a:off x="6549852" y="-75069"/>
              <a:ext cx="4835136" cy="8739151"/>
            </a:xfrm>
            <a:custGeom>
              <a:avLst/>
              <a:gdLst>
                <a:gd name="connsiteX0" fmla="*/ 294647 w 4835136"/>
                <a:gd name="connsiteY0" fmla="*/ 636267 h 8739151"/>
                <a:gd name="connsiteX1" fmla="*/ 1389663 w 4835136"/>
                <a:gd name="connsiteY1" fmla="*/ 0 h 8739151"/>
                <a:gd name="connsiteX2" fmla="*/ 4835136 w 4835136"/>
                <a:gd name="connsiteY2" fmla="*/ 5929659 h 8739151"/>
                <a:gd name="connsiteX3" fmla="*/ 0 w 4835136"/>
                <a:gd name="connsiteY3" fmla="*/ 8739151 h 8739151"/>
                <a:gd name="connsiteX4" fmla="*/ 0 w 4835136"/>
                <a:gd name="connsiteY4" fmla="*/ 8517841 h 873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5136" h="8739151">
                  <a:moveTo>
                    <a:pt x="294647" y="636267"/>
                  </a:moveTo>
                  <a:lnTo>
                    <a:pt x="1389663" y="0"/>
                  </a:lnTo>
                  <a:lnTo>
                    <a:pt x="4835136" y="5929659"/>
                  </a:lnTo>
                  <a:lnTo>
                    <a:pt x="0" y="8739151"/>
                  </a:lnTo>
                  <a:lnTo>
                    <a:pt x="0" y="8517841"/>
                  </a:lnTo>
                  <a:close/>
                </a:path>
              </a:pathLst>
            </a:custGeom>
            <a:solidFill>
              <a:srgbClr val="005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sz="2700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-4470400" y="1314449"/>
            <a:ext cx="4470400" cy="1266280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직사각형 9"/>
          <p:cNvSpPr/>
          <p:nvPr userDrawn="1"/>
        </p:nvSpPr>
        <p:spPr>
          <a:xfrm>
            <a:off x="-4076901" y="10287000"/>
            <a:ext cx="20410311" cy="369025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73964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1428752" y="-2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2"/>
          <p:cNvSpPr/>
          <p:nvPr/>
        </p:nvSpPr>
        <p:spPr>
          <a:xfrm>
            <a:off x="1949411" y="1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8" name="그룹 17"/>
          <p:cNvGrpSpPr/>
          <p:nvPr/>
        </p:nvGrpSpPr>
        <p:grpSpPr>
          <a:xfrm>
            <a:off x="2914763" y="4334928"/>
            <a:ext cx="12353967" cy="1563570"/>
            <a:chOff x="990675" y="3177333"/>
            <a:chExt cx="8235978" cy="841237"/>
          </a:xfrm>
        </p:grpSpPr>
        <p:sp>
          <p:nvSpPr>
            <p:cNvPr id="15" name="TextBox 14"/>
            <p:cNvSpPr txBox="1"/>
            <p:nvPr/>
          </p:nvSpPr>
          <p:spPr>
            <a:xfrm>
              <a:off x="1060346" y="3743861"/>
              <a:ext cx="5643327" cy="27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10000"/>
                </a:lnSpc>
              </a:pPr>
              <a:r>
                <a:rPr lang="ko-KR" altLang="en-US" sz="2700" spc="-105" dirty="0" err="1">
                  <a:latin typeface="+mj-ea"/>
                  <a:ea typeface="+mj-ea"/>
                  <a:cs typeface="맑은 고딕 Semilight" panose="020B0502040204020203" pitchFamily="50" charset="-127"/>
                </a:rPr>
                <a:t>예가비즈</a:t>
              </a:r>
              <a:r>
                <a:rPr lang="ko-KR" altLang="en-US" sz="2700" spc="-105" dirty="0">
                  <a:latin typeface="+mj-ea"/>
                  <a:ea typeface="+mj-ea"/>
                  <a:cs typeface="맑은 고딕 Semilight" panose="020B0502040204020203" pitchFamily="50" charset="-127"/>
                </a:rPr>
                <a:t> 대표이사 조성현 </a:t>
              </a:r>
              <a:r>
                <a:rPr lang="en-US" altLang="ko-KR" sz="2700" spc="-105" dirty="0">
                  <a:latin typeface="+mj-ea"/>
                  <a:ea typeface="+mj-ea"/>
                  <a:cs typeface="맑은 고딕 Semilight" panose="020B0502040204020203" pitchFamily="50" charset="-127"/>
                </a:rPr>
                <a:t>(2024.04.11</a:t>
              </a:r>
              <a:r>
                <a:rPr lang="en-US" altLang="ko-KR" sz="2700" spc="-105" dirty="0"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+mj-ea"/>
                  <a:ea typeface="+mj-ea"/>
                  <a:cs typeface="맑은 고딕 Semilight" panose="020B0502040204020203" pitchFamily="50" charset="-127"/>
                </a:rPr>
                <a:t>)</a:t>
              </a:r>
              <a:endParaRPr lang="ko-KR" altLang="en-US" sz="2700" spc="-105" dirty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맑은 고딕 Semilight" panose="020B0502040204020203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675" y="3177333"/>
              <a:ext cx="8235978" cy="481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5400" spc="-210" dirty="0">
                  <a:gradFill>
                    <a:gsLst>
                      <a:gs pos="0">
                        <a:srgbClr val="045F87"/>
                      </a:gs>
                      <a:gs pos="100000">
                        <a:srgbClr val="045F87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MBC</a:t>
              </a:r>
              <a:r>
                <a:rPr lang="ko-KR" altLang="en-US" sz="5400" spc="-210" dirty="0">
                  <a:gradFill>
                    <a:gsLst>
                      <a:gs pos="0">
                        <a:srgbClr val="045F87"/>
                      </a:gs>
                      <a:gs pos="100000">
                        <a:srgbClr val="045F87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아카데미컴퓨터학원 개발자 특강</a:t>
              </a:r>
              <a:endParaRPr lang="ko-KR" altLang="en-US" sz="5400" spc="-21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52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1428752" y="-2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2"/>
          <p:cNvSpPr/>
          <p:nvPr/>
        </p:nvSpPr>
        <p:spPr>
          <a:xfrm>
            <a:off x="1949411" y="1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자유형 7">
            <a:extLst>
              <a:ext uri="{FF2B5EF4-FFF2-40B4-BE49-F238E27FC236}">
                <a16:creationId xmlns:a16="http://schemas.microsoft.com/office/drawing/2014/main" id="{0E890D14-EF77-4074-B6DB-5FBD95779839}"/>
              </a:ext>
            </a:extLst>
          </p:cNvPr>
          <p:cNvSpPr/>
          <p:nvPr/>
        </p:nvSpPr>
        <p:spPr>
          <a:xfrm rot="10800000">
            <a:off x="1428752" y="8745537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자유형 12">
            <a:extLst>
              <a:ext uri="{FF2B5EF4-FFF2-40B4-BE49-F238E27FC236}">
                <a16:creationId xmlns:a16="http://schemas.microsoft.com/office/drawing/2014/main" id="{1AB4DF67-C6C8-4210-BA42-D45EC449B1E9}"/>
              </a:ext>
            </a:extLst>
          </p:cNvPr>
          <p:cNvSpPr/>
          <p:nvPr/>
        </p:nvSpPr>
        <p:spPr>
          <a:xfrm rot="10800000">
            <a:off x="1428751" y="8909633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0623F-A2BF-1E5F-C1C2-630337CBE9E9}"/>
              </a:ext>
            </a:extLst>
          </p:cNvPr>
          <p:cNvSpPr txBox="1"/>
          <p:nvPr/>
        </p:nvSpPr>
        <p:spPr>
          <a:xfrm>
            <a:off x="1943200" y="4540454"/>
            <a:ext cx="13099245" cy="103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spc="-225" dirty="0">
                <a:gradFill flip="none" rotWithShape="1">
                  <a:gsLst>
                    <a:gs pos="0">
                      <a:srgbClr val="005393"/>
                    </a:gs>
                    <a:gs pos="100000">
                      <a:srgbClr val="005393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8302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801592" y="1768013"/>
            <a:ext cx="318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gradFill>
                  <a:gsLst>
                    <a:gs pos="0">
                      <a:srgbClr val="11345E"/>
                    </a:gs>
                    <a:gs pos="100000">
                      <a:srgbClr val="11345E"/>
                    </a:gs>
                  </a:gsLst>
                  <a:lin ang="0" scaled="1"/>
                </a:gra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INDEX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01594" y="1571805"/>
            <a:ext cx="30189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tabLst>
                <a:tab pos="133350" algn="l"/>
              </a:tabLst>
            </a:pPr>
            <a:r>
              <a:rPr lang="ko-KR" altLang="en-US" sz="1650" spc="-45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rPr>
              <a:t>정서행동 및 행동장애</a:t>
            </a:r>
            <a:endParaRPr lang="en-US" altLang="ko-KR" sz="1650" spc="-45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atin typeface="맑은고딕"/>
              <a:ea typeface="KoPub돋움체 Medium" panose="000006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350259B-5E9B-48F5-8F6B-F15F5631F747}"/>
              </a:ext>
            </a:extLst>
          </p:cNvPr>
          <p:cNvGrpSpPr/>
          <p:nvPr/>
        </p:nvGrpSpPr>
        <p:grpSpPr>
          <a:xfrm>
            <a:off x="9292636" y="1831132"/>
            <a:ext cx="7510095" cy="1620180"/>
            <a:chOff x="5242591" y="968299"/>
            <a:chExt cx="5006730" cy="907563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1389BE8-03F1-40FA-A518-A6CED27B5FC9}"/>
                </a:ext>
              </a:extLst>
            </p:cNvPr>
            <p:cNvGrpSpPr/>
            <p:nvPr/>
          </p:nvGrpSpPr>
          <p:grpSpPr>
            <a:xfrm>
              <a:off x="5242591" y="968299"/>
              <a:ext cx="5006730" cy="338554"/>
              <a:chOff x="5243161" y="205893"/>
              <a:chExt cx="5006730" cy="33855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5243161" y="205893"/>
                <a:ext cx="9196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700" spc="-225" dirty="0">
                    <a:gradFill flip="none" rotWithShape="1">
                      <a:gsLst>
                        <a:gs pos="0">
                          <a:srgbClr val="005393"/>
                        </a:gs>
                        <a:gs pos="100000">
                          <a:srgbClr val="005393"/>
                        </a:gs>
                      </a:gsLst>
                      <a:lin ang="16200000" scaled="1"/>
                      <a:tileRect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01</a:t>
                </a:r>
                <a:endParaRPr lang="ko-KR" altLang="en-US" sz="2700" spc="-225" dirty="0">
                  <a:gradFill flip="none" rotWithShape="1"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970577" y="205893"/>
                <a:ext cx="4279314" cy="284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3350" algn="l"/>
                  </a:tabLst>
                </a:pPr>
                <a:r>
                  <a:rPr lang="ko-KR" altLang="en-US" sz="2700" spc="-45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기획서</a:t>
                </a:r>
                <a:endParaRPr lang="en-US" altLang="ko-KR" sz="2700" spc="-45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+mj-ea"/>
                  <a:ea typeface="+mj-ea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62B26DC-B802-47C3-A68F-D5F64B2A6FF7}"/>
                </a:ext>
              </a:extLst>
            </p:cNvPr>
            <p:cNvGrpSpPr/>
            <p:nvPr/>
          </p:nvGrpSpPr>
          <p:grpSpPr>
            <a:xfrm>
              <a:off x="5242591" y="1537308"/>
              <a:ext cx="5006730" cy="338554"/>
              <a:chOff x="5243161" y="943879"/>
              <a:chExt cx="5006730" cy="338554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243161" y="943879"/>
                <a:ext cx="9196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700" spc="-225" dirty="0">
                    <a:gradFill flip="none" rotWithShape="1">
                      <a:gsLst>
                        <a:gs pos="0">
                          <a:srgbClr val="005393"/>
                        </a:gs>
                        <a:gs pos="100000">
                          <a:srgbClr val="005393"/>
                        </a:gs>
                      </a:gsLst>
                      <a:lin ang="16200000" scaled="1"/>
                      <a:tileRect/>
                    </a:gra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02</a:t>
                </a:r>
                <a:endParaRPr lang="ko-KR" altLang="en-US" sz="2700" spc="-225" dirty="0">
                  <a:gradFill flip="none" rotWithShape="1"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970577" y="943879"/>
                <a:ext cx="4279314" cy="284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3350" algn="l"/>
                  </a:tabLst>
                </a:pPr>
                <a:r>
                  <a:rPr lang="ko-KR" altLang="en-US" sz="2700" spc="-45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latin typeface="+mn-ea"/>
                  </a:rPr>
                  <a:t>진척도 </a:t>
                </a:r>
                <a:endParaRPr lang="en-US" altLang="ko-KR" sz="2700" spc="-45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+mn-ea"/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74E1346-E063-A560-7A8F-46FB72E0D805}"/>
              </a:ext>
            </a:extLst>
          </p:cNvPr>
          <p:cNvGrpSpPr/>
          <p:nvPr/>
        </p:nvGrpSpPr>
        <p:grpSpPr>
          <a:xfrm>
            <a:off x="9289505" y="3927046"/>
            <a:ext cx="7510095" cy="507832"/>
            <a:chOff x="9445036" y="2999326"/>
            <a:chExt cx="7510095" cy="5078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125322-A5FA-BA10-53E0-FAF26741ECC3}"/>
                </a:ext>
              </a:extLst>
            </p:cNvPr>
            <p:cNvSpPr txBox="1"/>
            <p:nvPr/>
          </p:nvSpPr>
          <p:spPr>
            <a:xfrm>
              <a:off x="9445036" y="2999326"/>
              <a:ext cx="137954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spc="-225" dirty="0">
                  <a:gradFill flip="none" rotWithShape="1"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16200000" scaled="1"/>
                    <a:tileRect/>
                  </a:gradFill>
                  <a:latin typeface="HY견고딕" panose="02030600000101010101" pitchFamily="18" charset="-127"/>
                  <a:ea typeface="HY견고딕" panose="02030600000101010101" pitchFamily="18" charset="-127"/>
                </a:rPr>
                <a:t>03</a:t>
              </a:r>
              <a:endParaRPr lang="ko-KR" altLang="en-US" sz="2700" spc="-225" dirty="0">
                <a:gradFill flip="none" rotWithShape="1">
                  <a:gsLst>
                    <a:gs pos="0">
                      <a:srgbClr val="005393"/>
                    </a:gs>
                    <a:gs pos="100000">
                      <a:srgbClr val="005393"/>
                    </a:gs>
                  </a:gsLst>
                  <a:lin ang="16200000" scaled="1"/>
                  <a:tileRect/>
                </a:gra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D38783-2754-9F0C-6B3C-763D5ABB7ABE}"/>
                </a:ext>
              </a:extLst>
            </p:cNvPr>
            <p:cNvSpPr txBox="1"/>
            <p:nvPr/>
          </p:nvSpPr>
          <p:spPr>
            <a:xfrm>
              <a:off x="10536160" y="2999326"/>
              <a:ext cx="6418971" cy="50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33350" algn="l"/>
                </a:tabLst>
              </a:pPr>
              <a:r>
                <a:rPr lang="ko-KR" altLang="en-US" sz="2700" spc="-45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+mn-ea"/>
                </a:rPr>
                <a:t>테스트 </a:t>
              </a:r>
              <a:endParaRPr lang="en-US" altLang="ko-KR" sz="2700" spc="-45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51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1428752" y="-2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2"/>
          <p:cNvSpPr/>
          <p:nvPr/>
        </p:nvSpPr>
        <p:spPr>
          <a:xfrm>
            <a:off x="1949411" y="1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8" name="그룹 17"/>
          <p:cNvGrpSpPr/>
          <p:nvPr/>
        </p:nvGrpSpPr>
        <p:grpSpPr>
          <a:xfrm>
            <a:off x="2914764" y="4334928"/>
            <a:ext cx="11110056" cy="1360382"/>
            <a:chOff x="990676" y="3177333"/>
            <a:chExt cx="5443680" cy="906921"/>
          </a:xfrm>
        </p:grpSpPr>
        <p:sp>
          <p:nvSpPr>
            <p:cNvPr id="15" name="TextBox 14"/>
            <p:cNvSpPr txBox="1"/>
            <p:nvPr/>
          </p:nvSpPr>
          <p:spPr>
            <a:xfrm>
              <a:off x="1060347" y="3743861"/>
              <a:ext cx="2822476" cy="34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10000"/>
                </a:lnSpc>
              </a:pPr>
              <a:endParaRPr lang="ko-KR" altLang="en-US" sz="2700" spc="-105" dirty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맑은 고딕 Semilight" panose="020B0502040204020203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676" y="3177333"/>
              <a:ext cx="5443680" cy="597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5400" spc="-210" dirty="0">
                  <a:gradFill>
                    <a:gsLst>
                      <a:gs pos="0">
                        <a:srgbClr val="045F87"/>
                      </a:gs>
                      <a:gs pos="100000">
                        <a:srgbClr val="045F87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기 획 서</a:t>
              </a:r>
              <a:endParaRPr lang="ko-KR" altLang="en-US" sz="5400" spc="-21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9" name="자유형 7">
            <a:extLst>
              <a:ext uri="{FF2B5EF4-FFF2-40B4-BE49-F238E27FC236}">
                <a16:creationId xmlns:a16="http://schemas.microsoft.com/office/drawing/2014/main" id="{0E890D14-EF77-4074-B6DB-5FBD95779839}"/>
              </a:ext>
            </a:extLst>
          </p:cNvPr>
          <p:cNvSpPr/>
          <p:nvPr/>
        </p:nvSpPr>
        <p:spPr>
          <a:xfrm rot="10800000">
            <a:off x="1428752" y="8745537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자유형 12">
            <a:extLst>
              <a:ext uri="{FF2B5EF4-FFF2-40B4-BE49-F238E27FC236}">
                <a16:creationId xmlns:a16="http://schemas.microsoft.com/office/drawing/2014/main" id="{1AB4DF67-C6C8-4210-BA42-D45EC449B1E9}"/>
              </a:ext>
            </a:extLst>
          </p:cNvPr>
          <p:cNvSpPr/>
          <p:nvPr/>
        </p:nvSpPr>
        <p:spPr>
          <a:xfrm rot="10800000">
            <a:off x="1428751" y="8909633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415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750" y="1"/>
            <a:ext cx="15430500" cy="10607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3"/>
          <p:cNvGrpSpPr/>
          <p:nvPr/>
        </p:nvGrpSpPr>
        <p:grpSpPr>
          <a:xfrm>
            <a:off x="1544829" y="145450"/>
            <a:ext cx="6395370" cy="723660"/>
            <a:chOff x="77386" y="70368"/>
            <a:chExt cx="4263580" cy="482440"/>
          </a:xfrm>
        </p:grpSpPr>
        <p:sp>
          <p:nvSpPr>
            <p:cNvPr id="5" name="TextBox 4"/>
            <p:cNvSpPr txBox="1"/>
            <p:nvPr/>
          </p:nvSpPr>
          <p:spPr>
            <a:xfrm>
              <a:off x="77386" y="70368"/>
              <a:ext cx="4263580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spc="-60" dirty="0">
                  <a:gradFill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1. </a:t>
              </a:r>
              <a:r>
                <a:rPr lang="ko-KR" altLang="en-US" sz="1500" spc="-60" dirty="0">
                  <a:gradFill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기획서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86" y="291198"/>
              <a:ext cx="42635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맑은 고딕 Semilight" panose="020B0502040204020203" pitchFamily="50" charset="-127"/>
                </a:rPr>
                <a:t>➊  </a:t>
              </a:r>
              <a:r>
                <a:rPr lang="ko-KR" altLang="en-US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기획서 양식 </a:t>
              </a:r>
              <a:r>
                <a:rPr lang="en-US" altLang="ko-KR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1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28750" y="1018145"/>
            <a:ext cx="15430500" cy="42582"/>
          </a:xfrm>
          <a:prstGeom prst="rect">
            <a:avLst/>
          </a:prstGeom>
          <a:gradFill flip="none" rotWithShape="1">
            <a:gsLst>
              <a:gs pos="68879">
                <a:srgbClr val="B1B1B1"/>
              </a:gs>
              <a:gs pos="38375">
                <a:srgbClr val="DCDCDC"/>
              </a:gs>
              <a:gs pos="15000">
                <a:srgbClr val="BBBBBB"/>
              </a:gs>
              <a:gs pos="0">
                <a:srgbClr val="B1B1B1"/>
              </a:gs>
              <a:gs pos="100000">
                <a:srgbClr val="B2B2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8" name="그림 7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BBC3DC17-C9D5-95D6-AB5F-164BAB6C8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80" y="1211219"/>
            <a:ext cx="14149572" cy="890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1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750" y="1"/>
            <a:ext cx="15430500" cy="10607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3"/>
          <p:cNvGrpSpPr/>
          <p:nvPr/>
        </p:nvGrpSpPr>
        <p:grpSpPr>
          <a:xfrm>
            <a:off x="1544829" y="145450"/>
            <a:ext cx="6395370" cy="723660"/>
            <a:chOff x="77386" y="70368"/>
            <a:chExt cx="4263580" cy="482440"/>
          </a:xfrm>
        </p:grpSpPr>
        <p:sp>
          <p:nvSpPr>
            <p:cNvPr id="5" name="TextBox 4"/>
            <p:cNvSpPr txBox="1"/>
            <p:nvPr/>
          </p:nvSpPr>
          <p:spPr>
            <a:xfrm>
              <a:off x="77386" y="70368"/>
              <a:ext cx="4263580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spc="-60" dirty="0">
                  <a:gradFill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1. </a:t>
              </a:r>
              <a:r>
                <a:rPr lang="ko-KR" altLang="en-US" sz="1500" spc="-60" dirty="0">
                  <a:gradFill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기획서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86" y="291198"/>
              <a:ext cx="42635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맑은 고딕 Semilight" panose="020B0502040204020203" pitchFamily="50" charset="-127"/>
                </a:rPr>
                <a:t>➋  </a:t>
              </a:r>
              <a:r>
                <a:rPr lang="ko-KR" altLang="en-US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기획서 양식</a:t>
              </a:r>
              <a:r>
                <a:rPr lang="en-US" altLang="ko-KR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2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28750" y="1018145"/>
            <a:ext cx="15430500" cy="42582"/>
          </a:xfrm>
          <a:prstGeom prst="rect">
            <a:avLst/>
          </a:prstGeom>
          <a:gradFill flip="none" rotWithShape="1">
            <a:gsLst>
              <a:gs pos="68879">
                <a:srgbClr val="B1B1B1"/>
              </a:gs>
              <a:gs pos="38375">
                <a:srgbClr val="DCDCDC"/>
              </a:gs>
              <a:gs pos="15000">
                <a:srgbClr val="BBBBBB"/>
              </a:gs>
              <a:gs pos="0">
                <a:srgbClr val="B1B1B1"/>
              </a:gs>
              <a:gs pos="100000">
                <a:srgbClr val="B2B2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90164625-E3AF-DCA0-3BE8-6500FB709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28" y="1190625"/>
            <a:ext cx="15723372" cy="88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1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1428752" y="-2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2"/>
          <p:cNvSpPr/>
          <p:nvPr/>
        </p:nvSpPr>
        <p:spPr>
          <a:xfrm>
            <a:off x="1949411" y="1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8" name="그룹 17"/>
          <p:cNvGrpSpPr/>
          <p:nvPr/>
        </p:nvGrpSpPr>
        <p:grpSpPr>
          <a:xfrm>
            <a:off x="2914764" y="4334928"/>
            <a:ext cx="11110056" cy="1360382"/>
            <a:chOff x="990676" y="3177333"/>
            <a:chExt cx="5443680" cy="906921"/>
          </a:xfrm>
        </p:grpSpPr>
        <p:sp>
          <p:nvSpPr>
            <p:cNvPr id="15" name="TextBox 14"/>
            <p:cNvSpPr txBox="1"/>
            <p:nvPr/>
          </p:nvSpPr>
          <p:spPr>
            <a:xfrm>
              <a:off x="1060347" y="3743861"/>
              <a:ext cx="2822476" cy="34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10000"/>
                </a:lnSpc>
              </a:pPr>
              <a:endParaRPr lang="ko-KR" altLang="en-US" sz="2700" spc="-105" dirty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맑은 고딕 Semilight" panose="020B0502040204020203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676" y="3177333"/>
              <a:ext cx="5443680" cy="597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5400" spc="-210" dirty="0">
                  <a:gradFill>
                    <a:gsLst>
                      <a:gs pos="0">
                        <a:srgbClr val="045F87"/>
                      </a:gs>
                      <a:gs pos="100000">
                        <a:srgbClr val="045F87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진 척 도</a:t>
              </a:r>
              <a:endParaRPr lang="ko-KR" altLang="en-US" sz="5400" spc="-21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9" name="자유형 7">
            <a:extLst>
              <a:ext uri="{FF2B5EF4-FFF2-40B4-BE49-F238E27FC236}">
                <a16:creationId xmlns:a16="http://schemas.microsoft.com/office/drawing/2014/main" id="{0E890D14-EF77-4074-B6DB-5FBD95779839}"/>
              </a:ext>
            </a:extLst>
          </p:cNvPr>
          <p:cNvSpPr/>
          <p:nvPr/>
        </p:nvSpPr>
        <p:spPr>
          <a:xfrm rot="10800000">
            <a:off x="1428752" y="8745537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자유형 12">
            <a:extLst>
              <a:ext uri="{FF2B5EF4-FFF2-40B4-BE49-F238E27FC236}">
                <a16:creationId xmlns:a16="http://schemas.microsoft.com/office/drawing/2014/main" id="{1AB4DF67-C6C8-4210-BA42-D45EC449B1E9}"/>
              </a:ext>
            </a:extLst>
          </p:cNvPr>
          <p:cNvSpPr/>
          <p:nvPr/>
        </p:nvSpPr>
        <p:spPr>
          <a:xfrm rot="10800000">
            <a:off x="1428751" y="8909633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77959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750" y="1"/>
            <a:ext cx="15430500" cy="10607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3"/>
          <p:cNvGrpSpPr/>
          <p:nvPr/>
        </p:nvGrpSpPr>
        <p:grpSpPr>
          <a:xfrm>
            <a:off x="1544829" y="145450"/>
            <a:ext cx="6395370" cy="723660"/>
            <a:chOff x="77386" y="70368"/>
            <a:chExt cx="4263580" cy="482440"/>
          </a:xfrm>
        </p:grpSpPr>
        <p:sp>
          <p:nvSpPr>
            <p:cNvPr id="5" name="TextBox 4"/>
            <p:cNvSpPr txBox="1"/>
            <p:nvPr/>
          </p:nvSpPr>
          <p:spPr>
            <a:xfrm>
              <a:off x="77386" y="70368"/>
              <a:ext cx="4263580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spc="-60" dirty="0">
                  <a:gradFill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2. </a:t>
              </a:r>
              <a:r>
                <a:rPr lang="ko-KR" altLang="en-US" sz="1500" spc="-60" dirty="0">
                  <a:gradFill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진척도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86" y="291198"/>
              <a:ext cx="42635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맑은 고딕 Semilight" panose="020B0502040204020203" pitchFamily="50" charset="-127"/>
                </a:rPr>
                <a:t>➊  </a:t>
              </a:r>
              <a:r>
                <a:rPr lang="ko-KR" altLang="en-US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진척도 양식</a:t>
              </a:r>
              <a:endParaRPr lang="en-US" altLang="ko-KR" sz="1950" spc="-9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28750" y="1018145"/>
            <a:ext cx="15430500" cy="42582"/>
          </a:xfrm>
          <a:prstGeom prst="rect">
            <a:avLst/>
          </a:prstGeom>
          <a:gradFill flip="none" rotWithShape="1">
            <a:gsLst>
              <a:gs pos="68879">
                <a:srgbClr val="B1B1B1"/>
              </a:gs>
              <a:gs pos="38375">
                <a:srgbClr val="DCDCDC"/>
              </a:gs>
              <a:gs pos="15000">
                <a:srgbClr val="BBBBBB"/>
              </a:gs>
              <a:gs pos="0">
                <a:srgbClr val="B1B1B1"/>
              </a:gs>
              <a:gs pos="100000">
                <a:srgbClr val="B2B2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8" name="그림 7" descr="텍스트, 번호, 스크린샷, 라인이(가) 표시된 사진&#10;&#10;자동 생성된 설명">
            <a:extLst>
              <a:ext uri="{FF2B5EF4-FFF2-40B4-BE49-F238E27FC236}">
                <a16:creationId xmlns:a16="http://schemas.microsoft.com/office/drawing/2014/main" id="{B1F9D9F3-6043-99A5-2FE3-8D67EB53F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17" y="1418640"/>
            <a:ext cx="15664997" cy="80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0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1428752" y="-2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자유형 12"/>
          <p:cNvSpPr/>
          <p:nvPr/>
        </p:nvSpPr>
        <p:spPr>
          <a:xfrm>
            <a:off x="1949411" y="1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8" name="그룹 17"/>
          <p:cNvGrpSpPr/>
          <p:nvPr/>
        </p:nvGrpSpPr>
        <p:grpSpPr>
          <a:xfrm>
            <a:off x="2914764" y="4334928"/>
            <a:ext cx="11110056" cy="1360382"/>
            <a:chOff x="990676" y="3177333"/>
            <a:chExt cx="5443680" cy="906921"/>
          </a:xfrm>
        </p:grpSpPr>
        <p:sp>
          <p:nvSpPr>
            <p:cNvPr id="15" name="TextBox 14"/>
            <p:cNvSpPr txBox="1"/>
            <p:nvPr/>
          </p:nvSpPr>
          <p:spPr>
            <a:xfrm>
              <a:off x="1060347" y="3743861"/>
              <a:ext cx="2822476" cy="34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10000"/>
                </a:lnSpc>
              </a:pPr>
              <a:endParaRPr lang="ko-KR" altLang="en-US" sz="2700" spc="-105" dirty="0"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atin typeface="+mj-ea"/>
                <a:ea typeface="+mj-ea"/>
                <a:cs typeface="맑은 고딕 Semilight" panose="020B0502040204020203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676" y="3177333"/>
              <a:ext cx="5443680" cy="597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5400" spc="-210" dirty="0">
                  <a:gradFill>
                    <a:gsLst>
                      <a:gs pos="0">
                        <a:srgbClr val="045F87"/>
                      </a:gs>
                      <a:gs pos="100000">
                        <a:srgbClr val="045F87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테 </a:t>
              </a:r>
              <a:r>
                <a:rPr lang="ko-KR" altLang="en-US" sz="5400" spc="-210" dirty="0" err="1">
                  <a:gradFill>
                    <a:gsLst>
                      <a:gs pos="0">
                        <a:srgbClr val="045F87"/>
                      </a:gs>
                      <a:gs pos="100000">
                        <a:srgbClr val="045F87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스</a:t>
              </a:r>
              <a:r>
                <a:rPr lang="ko-KR" altLang="en-US" sz="5400" spc="-210" dirty="0">
                  <a:gradFill>
                    <a:gsLst>
                      <a:gs pos="0">
                        <a:srgbClr val="045F87"/>
                      </a:gs>
                      <a:gs pos="100000">
                        <a:srgbClr val="045F87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 </a:t>
              </a:r>
              <a:r>
                <a:rPr lang="ko-KR" altLang="en-US" sz="5400" spc="-210" dirty="0" err="1">
                  <a:gradFill>
                    <a:gsLst>
                      <a:gs pos="0">
                        <a:srgbClr val="045F87"/>
                      </a:gs>
                      <a:gs pos="100000">
                        <a:srgbClr val="045F87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트</a:t>
              </a:r>
              <a:endParaRPr lang="ko-KR" altLang="en-US" sz="5400" spc="-21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9" name="자유형 7">
            <a:extLst>
              <a:ext uri="{FF2B5EF4-FFF2-40B4-BE49-F238E27FC236}">
                <a16:creationId xmlns:a16="http://schemas.microsoft.com/office/drawing/2014/main" id="{0E890D14-EF77-4074-B6DB-5FBD95779839}"/>
              </a:ext>
            </a:extLst>
          </p:cNvPr>
          <p:cNvSpPr/>
          <p:nvPr/>
        </p:nvSpPr>
        <p:spPr>
          <a:xfrm rot="10800000">
            <a:off x="1428752" y="8745537"/>
            <a:ext cx="15430499" cy="1541463"/>
          </a:xfrm>
          <a:custGeom>
            <a:avLst/>
            <a:gdLst>
              <a:gd name="connsiteX0" fmla="*/ 0 w 10286999"/>
              <a:gd name="connsiteY0" fmla="*/ 0 h 1027642"/>
              <a:gd name="connsiteX1" fmla="*/ 10286999 w 10286999"/>
              <a:gd name="connsiteY1" fmla="*/ 0 h 1027642"/>
              <a:gd name="connsiteX2" fmla="*/ 10286999 w 10286999"/>
              <a:gd name="connsiteY2" fmla="*/ 364213 h 1027642"/>
              <a:gd name="connsiteX3" fmla="*/ 10184860 w 10286999"/>
              <a:gd name="connsiteY3" fmla="*/ 348692 h 1027642"/>
              <a:gd name="connsiteX4" fmla="*/ 8055428 w 10286999"/>
              <a:gd name="connsiteY4" fmla="*/ 130629 h 1027642"/>
              <a:gd name="connsiteX5" fmla="*/ 3405051 w 10286999"/>
              <a:gd name="connsiteY5" fmla="*/ 1027611 h 1027642"/>
              <a:gd name="connsiteX6" fmla="*/ 10426 w 10286999"/>
              <a:gd name="connsiteY6" fmla="*/ 229252 h 1027642"/>
              <a:gd name="connsiteX7" fmla="*/ 0 w 10286999"/>
              <a:gd name="connsiteY7" fmla="*/ 223083 h 102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6999" h="1027642">
                <a:moveTo>
                  <a:pt x="0" y="0"/>
                </a:moveTo>
                <a:lnTo>
                  <a:pt x="10286999" y="0"/>
                </a:lnTo>
                <a:lnTo>
                  <a:pt x="10286999" y="364213"/>
                </a:lnTo>
                <a:lnTo>
                  <a:pt x="10184860" y="348692"/>
                </a:lnTo>
                <a:cubicBezTo>
                  <a:pt x="9753417" y="264614"/>
                  <a:pt x="9068888" y="35379"/>
                  <a:pt x="8055428" y="130629"/>
                </a:cubicBezTo>
                <a:cubicBezTo>
                  <a:pt x="6897188" y="239486"/>
                  <a:pt x="4779553" y="1033417"/>
                  <a:pt x="3405051" y="1027611"/>
                </a:cubicBezTo>
                <a:cubicBezTo>
                  <a:pt x="2202361" y="1022531"/>
                  <a:pt x="627629" y="562669"/>
                  <a:pt x="10426" y="229252"/>
                </a:cubicBezTo>
                <a:lnTo>
                  <a:pt x="0" y="2230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자유형 12">
            <a:extLst>
              <a:ext uri="{FF2B5EF4-FFF2-40B4-BE49-F238E27FC236}">
                <a16:creationId xmlns:a16="http://schemas.microsoft.com/office/drawing/2014/main" id="{1AB4DF67-C6C8-4210-BA42-D45EC449B1E9}"/>
              </a:ext>
            </a:extLst>
          </p:cNvPr>
          <p:cNvSpPr/>
          <p:nvPr/>
        </p:nvSpPr>
        <p:spPr>
          <a:xfrm rot="10800000">
            <a:off x="1428751" y="8909633"/>
            <a:ext cx="14909840" cy="1377368"/>
          </a:xfrm>
          <a:custGeom>
            <a:avLst/>
            <a:gdLst>
              <a:gd name="connsiteX0" fmla="*/ 0 w 9939893"/>
              <a:gd name="connsiteY0" fmla="*/ 0 h 918245"/>
              <a:gd name="connsiteX1" fmla="*/ 9939893 w 9939893"/>
              <a:gd name="connsiteY1" fmla="*/ 0 h 918245"/>
              <a:gd name="connsiteX2" fmla="*/ 9939893 w 9939893"/>
              <a:gd name="connsiteY2" fmla="*/ 402491 h 918245"/>
              <a:gd name="connsiteX3" fmla="*/ 9899451 w 9939893"/>
              <a:gd name="connsiteY3" fmla="*/ 395132 h 918245"/>
              <a:gd name="connsiteX4" fmla="*/ 8091499 w 9939893"/>
              <a:gd name="connsiteY4" fmla="*/ 8711 h 918245"/>
              <a:gd name="connsiteX5" fmla="*/ 6360670 w 9939893"/>
              <a:gd name="connsiteY5" fmla="*/ 352699 h 918245"/>
              <a:gd name="connsiteX6" fmla="*/ 2518013 w 9939893"/>
              <a:gd name="connsiteY6" fmla="*/ 896985 h 918245"/>
              <a:gd name="connsiteX7" fmla="*/ 111954 w 9939893"/>
              <a:gd name="connsiteY7" fmla="*/ 67321 h 9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9893" h="918245">
                <a:moveTo>
                  <a:pt x="0" y="0"/>
                </a:moveTo>
                <a:lnTo>
                  <a:pt x="9939893" y="0"/>
                </a:lnTo>
                <a:lnTo>
                  <a:pt x="9939893" y="402491"/>
                </a:lnTo>
                <a:lnTo>
                  <a:pt x="9899451" y="395132"/>
                </a:lnTo>
                <a:cubicBezTo>
                  <a:pt x="9425824" y="298963"/>
                  <a:pt x="8606552" y="18735"/>
                  <a:pt x="8091499" y="8711"/>
                </a:cubicBezTo>
                <a:cubicBezTo>
                  <a:pt x="7457588" y="-3626"/>
                  <a:pt x="6794925" y="201354"/>
                  <a:pt x="6360670" y="352699"/>
                </a:cubicBezTo>
                <a:cubicBezTo>
                  <a:pt x="5376016" y="695867"/>
                  <a:pt x="3493646" y="1002939"/>
                  <a:pt x="2518013" y="896985"/>
                </a:cubicBezTo>
                <a:cubicBezTo>
                  <a:pt x="1969220" y="837386"/>
                  <a:pt x="717444" y="398798"/>
                  <a:pt x="111954" y="67321"/>
                </a:cubicBezTo>
                <a:close/>
              </a:path>
            </a:pathLst>
          </a:custGeom>
          <a:solidFill>
            <a:srgbClr val="005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06341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8750" y="1"/>
            <a:ext cx="15430500" cy="10607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3"/>
          <p:cNvGrpSpPr/>
          <p:nvPr/>
        </p:nvGrpSpPr>
        <p:grpSpPr>
          <a:xfrm>
            <a:off x="1544829" y="145450"/>
            <a:ext cx="6395370" cy="723660"/>
            <a:chOff x="77386" y="70368"/>
            <a:chExt cx="4263580" cy="482440"/>
          </a:xfrm>
        </p:grpSpPr>
        <p:sp>
          <p:nvSpPr>
            <p:cNvPr id="5" name="TextBox 4"/>
            <p:cNvSpPr txBox="1"/>
            <p:nvPr/>
          </p:nvSpPr>
          <p:spPr>
            <a:xfrm>
              <a:off x="77386" y="70368"/>
              <a:ext cx="4263580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spc="-60" dirty="0">
                  <a:gradFill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3. </a:t>
              </a:r>
              <a:r>
                <a:rPr lang="ko-KR" altLang="en-US" sz="1500" spc="-60" dirty="0">
                  <a:gradFill>
                    <a:gsLst>
                      <a:gs pos="0">
                        <a:srgbClr val="005393"/>
                      </a:gs>
                      <a:gs pos="100000">
                        <a:srgbClr val="005393"/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테스트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86" y="291198"/>
              <a:ext cx="42635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맑은 고딕 Semilight" panose="020B0502040204020203" pitchFamily="50" charset="-127"/>
                </a:rPr>
                <a:t>➊  </a:t>
              </a:r>
              <a:r>
                <a:rPr lang="ko-KR" altLang="en-US" sz="1950" spc="-90" dirty="0">
                  <a:gradFill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5400000" scaled="1"/>
                  </a:gradFill>
                  <a:latin typeface="HY견고딕" panose="02030600000101010101" pitchFamily="18" charset="-127"/>
                  <a:ea typeface="HY견고딕" panose="02030600000101010101" pitchFamily="18" charset="-127"/>
                  <a:cs typeface="맑은 고딕 Semilight" panose="020B0502040204020203" pitchFamily="50" charset="-127"/>
                </a:rPr>
                <a:t>테스트 양식</a:t>
              </a:r>
              <a:endParaRPr lang="en-US" altLang="ko-KR" sz="1950" spc="-9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HY견고딕" panose="02030600000101010101" pitchFamily="18" charset="-127"/>
                <a:ea typeface="HY견고딕" panose="02030600000101010101" pitchFamily="18" charset="-127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28750" y="1018145"/>
            <a:ext cx="15430500" cy="42582"/>
          </a:xfrm>
          <a:prstGeom prst="rect">
            <a:avLst/>
          </a:prstGeom>
          <a:gradFill flip="none" rotWithShape="1">
            <a:gsLst>
              <a:gs pos="68879">
                <a:srgbClr val="B1B1B1"/>
              </a:gs>
              <a:gs pos="38375">
                <a:srgbClr val="DCDCDC"/>
              </a:gs>
              <a:gs pos="15000">
                <a:srgbClr val="BBBBBB"/>
              </a:gs>
              <a:gs pos="0">
                <a:srgbClr val="B1B1B1"/>
              </a:gs>
              <a:gs pos="100000">
                <a:srgbClr val="B2B2B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8" name="그림 7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56E11C78-0FA6-4546-605F-BBF0494F0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12" y="1206178"/>
            <a:ext cx="17504113" cy="88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58</Words>
  <Application>Microsoft Office PowerPoint</Application>
  <PresentationFormat>사용자 지정</PresentationFormat>
  <Paragraphs>24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Calibri</vt:lpstr>
      <vt:lpstr>맑은고딕</vt:lpstr>
      <vt:lpstr>Arial</vt:lpstr>
      <vt:lpstr>KoPub돋움체 Bold</vt:lpstr>
      <vt:lpstr>HY견고딕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다채로운 추상적인 패턴 수업 계획서 교육 프레젠테이션</dc:title>
  <dc:creator>lime</dc:creator>
  <cp:lastModifiedBy>Admin</cp:lastModifiedBy>
  <cp:revision>13</cp:revision>
  <cp:lastPrinted>2024-04-11T01:52:53Z</cp:lastPrinted>
  <dcterms:created xsi:type="dcterms:W3CDTF">2006-08-16T00:00:00Z</dcterms:created>
  <dcterms:modified xsi:type="dcterms:W3CDTF">2024-04-11T01:53:53Z</dcterms:modified>
  <cp:version>0906.0100.01</cp:version>
</cp:coreProperties>
</file>