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422A-3FF5-424E-86A6-E54564214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168C7-4845-4AE0-9653-20B01F09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03DF9-FE59-4CFB-8EFD-0E9932E4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657BD-6842-4CD9-82DE-1E1C134B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D6D0A-C6CA-4CF1-958D-161228C7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5E6AD-4CA5-444E-BD00-DF600F0E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DA96D-0A15-43A0-B4AD-6BC54741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B9E26-FCFB-4918-A2DA-9AF38C27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DF105-12E1-4BB4-8554-F7F2935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AA42F-1977-4F8C-8F20-25D6911B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1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3D93CA-0C62-4E62-A077-787A3C596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6C825-56B4-41A1-9D15-03945AA65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849DE-6972-4D67-BA68-3CD5D99C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D0FFA-3526-4E93-A8BB-9A9906DE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3D3AC-2736-441A-B343-24E0590B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30C66-B52A-4E9D-B7B1-7A97FA9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460FC-2FF8-4B01-B4AE-D1CBF76D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33057-E145-4810-89C2-8EAAABF5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D30FB-8A87-4A2F-B432-AF81E01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92617-76CE-4C43-ABE5-FB93ACD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7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73954-6C26-4E02-889C-83558942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7AF54-4F79-4787-8A98-B44D8918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80785-8DA3-4177-95C3-19A7D517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468BF-42CD-4FD5-A8EC-83F62DD3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0CF12-A84C-4163-B0D9-60F4E1E5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E9D0D-B2B2-41FC-A267-12680473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3AB12-4979-4F5B-B4FA-9597FAA7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686CC-6988-4D70-9717-12D34DD0E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818D8-2861-4018-BEB6-E7C980BC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2656C-1FC3-4159-9DD2-63E62B3A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246BD-D45E-43F3-90C9-553C951C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FE7E5-CBCC-4914-AAA0-CC1A2541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45559-2871-4CE1-AB1E-C940E20E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A7D4D8-4405-4828-82BF-23FCA05BE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A52F87-27AF-42FC-9CBB-EB138FDA3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5D1CFD-93AA-4CA1-BF10-C324BEDF1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F18D7-E5CA-44C9-A9A6-2A19E3A8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E2538-213B-4A43-A8FE-82F6026F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7624C8-9FFA-426B-AA19-977A5D2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1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1733-73D2-4396-BB8B-58BEA82F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62700-F599-40B5-801E-2BA5E1F4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906E01-FF5C-4FE3-B5F9-59574FF3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22BDF-6982-48C2-97E7-CA230818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0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427F39-B6A3-4D2E-9033-B207D682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5B9E26-1C86-47A2-B350-7BD73DB5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48451-46EE-49E0-94C4-8AC4B724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38858-506F-40B1-BF5C-548D2AB9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B4ACA-9CB9-448B-B35E-35F32EC2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9B2BF6-EEE3-4471-9C2D-D7783BA9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2768D-CBD8-49F9-9322-2BBE0670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769D7-5A76-4524-83AF-09A927BB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ED131-69E7-47AB-849D-AD8B3B8D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7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3B6BF-C5F8-4E81-9A64-D0BC28F2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3328C-8F88-4E80-A48D-334602B50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66DBA-1F73-4E7D-9609-4F75756D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1E893-BE03-43D9-A805-89FADB59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232D4-6979-496D-A09B-3E727030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7692D-A5C5-40FC-9E0C-6B0E758E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2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A2A1E0-9D26-486C-9350-78E4CF85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E502D-F87B-43AF-B3BA-3658C23C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65C76-544A-47C8-9FE3-57BA8FB01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BD2F-98A1-461D-9DD9-58381DA17566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DD329-9820-4568-A22F-3CF87D9F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73488-CFD9-4710-B033-AC571658B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C01E-0B52-4C68-ADAB-FB7D24EE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7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1CBEC4-D1FC-4639-9444-6DC28673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29" y="511927"/>
            <a:ext cx="7789678" cy="58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1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6EE307-DFED-4A6C-ACBB-4168837B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8" y="222521"/>
            <a:ext cx="8323387" cy="62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6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EA8BEB-C69A-4040-87DC-824B67A3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54" y="243172"/>
            <a:ext cx="8392251" cy="63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3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3A091F-EB11-4590-8A81-60056E86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38" y="160193"/>
            <a:ext cx="8536596" cy="64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8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DB6A66-95B9-4B5E-879D-DFD479D1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35" y="190831"/>
            <a:ext cx="8507728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448266-05C0-4683-AF8A-A36957C7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6" y="50345"/>
            <a:ext cx="8404687" cy="63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BEADE3-C5B3-416A-9BC7-167E1040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2" y="0"/>
            <a:ext cx="8937572" cy="67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1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130F8C-BE30-488E-86FB-4AB78254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8" y="183399"/>
            <a:ext cx="8537455" cy="64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8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Yang8喵</dc:creator>
  <cp:lastModifiedBy>Yang8喵</cp:lastModifiedBy>
  <cp:revision>1</cp:revision>
  <dcterms:created xsi:type="dcterms:W3CDTF">2021-01-04T12:41:10Z</dcterms:created>
  <dcterms:modified xsi:type="dcterms:W3CDTF">2021-01-04T12:44:59Z</dcterms:modified>
</cp:coreProperties>
</file>