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sldIdLst>
    <p:sldId id="339" r:id="rId4"/>
    <p:sldId id="1830" r:id="rId5"/>
    <p:sldId id="338" r:id="rId6"/>
    <p:sldId id="327" r:id="rId7"/>
    <p:sldId id="1847" r:id="rId8"/>
    <p:sldId id="1849" r:id="rId9"/>
    <p:sldId id="1854" r:id="rId10"/>
    <p:sldId id="1833" r:id="rId11"/>
    <p:sldId id="1850" r:id="rId12"/>
    <p:sldId id="1851" r:id="rId13"/>
    <p:sldId id="1852" r:id="rId14"/>
    <p:sldId id="1853" r:id="rId15"/>
    <p:sldId id="348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692" userDrawn="1">
          <p15:clr>
            <a:srgbClr val="A4A3A4"/>
          </p15:clr>
        </p15:guide>
        <p15:guide id="4" orient="horz" pos="935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85B"/>
    <a:srgbClr val="8160EB"/>
    <a:srgbClr val="0081FF"/>
    <a:srgbClr val="4988EB"/>
    <a:srgbClr val="666666"/>
    <a:srgbClr val="66DDD5"/>
    <a:srgbClr val="DF2F43"/>
    <a:srgbClr val="202743"/>
    <a:srgbClr val="E85F87"/>
    <a:srgbClr val="183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446" y="322"/>
      </p:cViewPr>
      <p:guideLst>
        <p:guide pos="416"/>
        <p:guide pos="7242"/>
        <p:guide orient="horz" pos="692"/>
        <p:guide orient="horz" pos="935"/>
        <p:guide orient="horz" pos="3929"/>
        <p:guide orient="horz" pos="390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3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jpeg"/><Relationship Id="rId5" Type="http://schemas.microsoft.com/office/2007/relationships/hdphoto" Target="../media/image9.wdp"/><Relationship Id="rId4" Type="http://schemas.openxmlformats.org/officeDocument/2006/relationships/image" Target="../media/image8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 userDrawn="1"/>
        </p:nvSpPr>
        <p:spPr>
          <a:xfrm rot="1534757">
            <a:off x="-961648" y="-603802"/>
            <a:ext cx="5772470" cy="6535941"/>
          </a:xfrm>
          <a:custGeom>
            <a:avLst/>
            <a:gdLst>
              <a:gd name="connsiteX0" fmla="*/ 0 w 5772470"/>
              <a:gd name="connsiteY0" fmla="*/ 1695879 h 6535941"/>
              <a:gd name="connsiteX1" fmla="*/ 3542860 w 5772470"/>
              <a:gd name="connsiteY1" fmla="*/ 0 h 6535941"/>
              <a:gd name="connsiteX2" fmla="*/ 5243255 w 5772470"/>
              <a:gd name="connsiteY2" fmla="*/ 0 h 6535941"/>
              <a:gd name="connsiteX3" fmla="*/ 5772470 w 5772470"/>
              <a:gd name="connsiteY3" fmla="*/ 529215 h 6535941"/>
              <a:gd name="connsiteX4" fmla="*/ 5772470 w 5772470"/>
              <a:gd name="connsiteY4" fmla="*/ 6006726 h 6535941"/>
              <a:gd name="connsiteX5" fmla="*/ 5243255 w 5772470"/>
              <a:gd name="connsiteY5" fmla="*/ 6535941 h 6535941"/>
              <a:gd name="connsiteX6" fmla="*/ 2316817 w 5772470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470" h="6535941">
                <a:moveTo>
                  <a:pt x="0" y="1695879"/>
                </a:moveTo>
                <a:lnTo>
                  <a:pt x="3542860" y="0"/>
                </a:lnTo>
                <a:lnTo>
                  <a:pt x="5243255" y="0"/>
                </a:lnTo>
                <a:cubicBezTo>
                  <a:pt x="5535532" y="0"/>
                  <a:pt x="5772470" y="236938"/>
                  <a:pt x="5772470" y="529215"/>
                </a:cubicBezTo>
                <a:lnTo>
                  <a:pt x="5772470" y="6006726"/>
                </a:lnTo>
                <a:cubicBezTo>
                  <a:pt x="5772470" y="6299003"/>
                  <a:pt x="5535532" y="6535941"/>
                  <a:pt x="5243255" y="6535941"/>
                </a:cubicBezTo>
                <a:lnTo>
                  <a:pt x="2316817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 rot="1534757">
            <a:off x="2508072" y="406960"/>
            <a:ext cx="10630047" cy="6535942"/>
          </a:xfrm>
          <a:custGeom>
            <a:avLst/>
            <a:gdLst>
              <a:gd name="connsiteX0" fmla="*/ 0 w 10630047"/>
              <a:gd name="connsiteY0" fmla="*/ 1737887 h 6535942"/>
              <a:gd name="connsiteX1" fmla="*/ 3630618 w 10630047"/>
              <a:gd name="connsiteY1" fmla="*/ 0 h 6535942"/>
              <a:gd name="connsiteX2" fmla="*/ 8594363 w 10630047"/>
              <a:gd name="connsiteY2" fmla="*/ 0 h 6535942"/>
              <a:gd name="connsiteX3" fmla="*/ 10630047 w 10630047"/>
              <a:gd name="connsiteY3" fmla="*/ 4252746 h 6535942"/>
              <a:gd name="connsiteX4" fmla="*/ 5860227 w 10630047"/>
              <a:gd name="connsiteY4" fmla="*/ 6535941 h 6535942"/>
              <a:gd name="connsiteX5" fmla="*/ 529216 w 10630047"/>
              <a:gd name="connsiteY5" fmla="*/ 6535942 h 6535942"/>
              <a:gd name="connsiteX6" fmla="*/ 0 w 10630047"/>
              <a:gd name="connsiteY6" fmla="*/ 6006726 h 653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30047" h="6535942">
                <a:moveTo>
                  <a:pt x="0" y="1737887"/>
                </a:moveTo>
                <a:lnTo>
                  <a:pt x="3630618" y="0"/>
                </a:lnTo>
                <a:lnTo>
                  <a:pt x="8594363" y="0"/>
                </a:lnTo>
                <a:lnTo>
                  <a:pt x="10630047" y="4252746"/>
                </a:lnTo>
                <a:lnTo>
                  <a:pt x="5860227" y="6535941"/>
                </a:lnTo>
                <a:lnTo>
                  <a:pt x="529216" y="6535942"/>
                </a:lnTo>
                <a:cubicBezTo>
                  <a:pt x="236938" y="6535941"/>
                  <a:pt x="0" y="6299003"/>
                  <a:pt x="0" y="60067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 rot="1534757">
            <a:off x="1618494" y="-2035876"/>
            <a:ext cx="11079226" cy="6878693"/>
          </a:xfrm>
          <a:custGeom>
            <a:avLst/>
            <a:gdLst>
              <a:gd name="connsiteX0" fmla="*/ 0 w 11079226"/>
              <a:gd name="connsiteY0" fmla="*/ 4535048 h 6878693"/>
              <a:gd name="connsiteX1" fmla="*/ 9474166 w 11079226"/>
              <a:gd name="connsiteY1" fmla="*/ 0 h 6878693"/>
              <a:gd name="connsiteX2" fmla="*/ 11079226 w 11079226"/>
              <a:gd name="connsiteY2" fmla="*/ 3353130 h 6878693"/>
              <a:gd name="connsiteX3" fmla="*/ 11079226 w 11079226"/>
              <a:gd name="connsiteY3" fmla="*/ 6257922 h 6878693"/>
              <a:gd name="connsiteX4" fmla="*/ 10458455 w 11079226"/>
              <a:gd name="connsiteY4" fmla="*/ 6878693 h 6878693"/>
              <a:gd name="connsiteX5" fmla="*/ 620771 w 11079226"/>
              <a:gd name="connsiteY5" fmla="*/ 6878693 h 6878693"/>
              <a:gd name="connsiteX6" fmla="*/ 0 w 11079226"/>
              <a:gd name="connsiteY6" fmla="*/ 6257922 h 687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79226" h="6878693">
                <a:moveTo>
                  <a:pt x="0" y="4535048"/>
                </a:moveTo>
                <a:lnTo>
                  <a:pt x="9474166" y="0"/>
                </a:lnTo>
                <a:lnTo>
                  <a:pt x="11079226" y="3353130"/>
                </a:lnTo>
                <a:lnTo>
                  <a:pt x="11079226" y="6257922"/>
                </a:lnTo>
                <a:cubicBezTo>
                  <a:pt x="11079226" y="6600764"/>
                  <a:pt x="10801297" y="6878693"/>
                  <a:pt x="10458455" y="6878693"/>
                </a:cubicBezTo>
                <a:lnTo>
                  <a:pt x="620771" y="6878693"/>
                </a:lnTo>
                <a:cubicBezTo>
                  <a:pt x="277929" y="6878693"/>
                  <a:pt x="0" y="6600764"/>
                  <a:pt x="0" y="62579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198256" y="2435888"/>
            <a:ext cx="6634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 userDrawn="1"/>
        </p:nvGrpSpPr>
        <p:grpSpPr>
          <a:xfrm flipH="1" flipV="1">
            <a:off x="-3820047" y="2622701"/>
            <a:ext cx="6521450" cy="3311525"/>
            <a:chOff x="2946400" y="3860800"/>
            <a:chExt cx="6521450" cy="3311525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3255169" y="4161763"/>
              <a:ext cx="6212681" cy="3010562"/>
            </a:xfrm>
            <a:prstGeom prst="lin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2946400" y="3860800"/>
              <a:ext cx="508000" cy="508000"/>
            </a:xfrm>
            <a:prstGeom prst="ellips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3109912" y="4024312"/>
              <a:ext cx="180976" cy="180976"/>
            </a:xfrm>
            <a:prstGeom prst="ellipse">
              <a:avLst/>
            </a:prstGeom>
            <a:solidFill>
              <a:srgbClr val="DAD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任意多边形: 形状 14"/>
          <p:cNvSpPr/>
          <p:nvPr userDrawn="1"/>
        </p:nvSpPr>
        <p:spPr>
          <a:xfrm rot="1534757">
            <a:off x="4582434" y="5782725"/>
            <a:ext cx="4874134" cy="470296"/>
          </a:xfrm>
          <a:custGeom>
            <a:avLst/>
            <a:gdLst>
              <a:gd name="connsiteX0" fmla="*/ 143618 w 4874134"/>
              <a:gd name="connsiteY0" fmla="*/ 18479 h 470296"/>
              <a:gd name="connsiteX1" fmla="*/ 235148 w 4874134"/>
              <a:gd name="connsiteY1" fmla="*/ 0 h 470296"/>
              <a:gd name="connsiteX2" fmla="*/ 4874134 w 4874134"/>
              <a:gd name="connsiteY2" fmla="*/ 0 h 470296"/>
              <a:gd name="connsiteX3" fmla="*/ 3891639 w 4874134"/>
              <a:gd name="connsiteY3" fmla="*/ 470296 h 470296"/>
              <a:gd name="connsiteX4" fmla="*/ 235148 w 4874134"/>
              <a:gd name="connsiteY4" fmla="*/ 470295 h 470296"/>
              <a:gd name="connsiteX5" fmla="*/ 0 w 4874134"/>
              <a:gd name="connsiteY5" fmla="*/ 235147 h 470296"/>
              <a:gd name="connsiteX6" fmla="*/ 0 w 4874134"/>
              <a:gd name="connsiteY6" fmla="*/ 235148 h 470296"/>
              <a:gd name="connsiteX7" fmla="*/ 143618 w 4874134"/>
              <a:gd name="connsiteY7" fmla="*/ 18479 h 47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4134" h="470296">
                <a:moveTo>
                  <a:pt x="143618" y="18479"/>
                </a:moveTo>
                <a:cubicBezTo>
                  <a:pt x="171751" y="6580"/>
                  <a:pt x="202681" y="0"/>
                  <a:pt x="235148" y="0"/>
                </a:cubicBezTo>
                <a:lnTo>
                  <a:pt x="4874134" y="0"/>
                </a:lnTo>
                <a:lnTo>
                  <a:pt x="3891639" y="470296"/>
                </a:lnTo>
                <a:lnTo>
                  <a:pt x="235148" y="470295"/>
                </a:lnTo>
                <a:cubicBezTo>
                  <a:pt x="105280" y="470295"/>
                  <a:pt x="0" y="365016"/>
                  <a:pt x="0" y="235147"/>
                </a:cubicBezTo>
                <a:lnTo>
                  <a:pt x="0" y="235148"/>
                </a:lnTo>
                <a:cubicBezTo>
                  <a:pt x="0" y="137747"/>
                  <a:pt x="59220" y="54176"/>
                  <a:pt x="143618" y="184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857829" y="1225177"/>
            <a:ext cx="9043085" cy="1107996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6600" b="1" kern="1200" noProof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时尚简约风格模板</a:t>
            </a:r>
            <a:endParaRPr kumimoji="0" lang="zh-CN" altLang="en-US" sz="6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04769" y="2552849"/>
            <a:ext cx="3924300" cy="369332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492005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8219883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764127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791199" y="1456645"/>
            <a:ext cx="5820229" cy="4465184"/>
          </a:xfrm>
          <a:custGeom>
            <a:avLst/>
            <a:gdLst>
              <a:gd name="connsiteX0" fmla="*/ 178072 w 5820229"/>
              <a:gd name="connsiteY0" fmla="*/ 0 h 4465184"/>
              <a:gd name="connsiteX1" fmla="*/ 5642157 w 5820229"/>
              <a:gd name="connsiteY1" fmla="*/ 0 h 4465184"/>
              <a:gd name="connsiteX2" fmla="*/ 5820229 w 5820229"/>
              <a:gd name="connsiteY2" fmla="*/ 178072 h 4465184"/>
              <a:gd name="connsiteX3" fmla="*/ 5820229 w 5820229"/>
              <a:gd name="connsiteY3" fmla="*/ 4287112 h 4465184"/>
              <a:gd name="connsiteX4" fmla="*/ 5642157 w 5820229"/>
              <a:gd name="connsiteY4" fmla="*/ 4465184 h 4465184"/>
              <a:gd name="connsiteX5" fmla="*/ 178072 w 5820229"/>
              <a:gd name="connsiteY5" fmla="*/ 4465184 h 4465184"/>
              <a:gd name="connsiteX6" fmla="*/ 0 w 5820229"/>
              <a:gd name="connsiteY6" fmla="*/ 4287112 h 4465184"/>
              <a:gd name="connsiteX7" fmla="*/ 0 w 5820229"/>
              <a:gd name="connsiteY7" fmla="*/ 178072 h 4465184"/>
              <a:gd name="connsiteX8" fmla="*/ 178072 w 5820229"/>
              <a:gd name="connsiteY8" fmla="*/ 0 h 446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0229" h="4465184">
                <a:moveTo>
                  <a:pt x="178072" y="0"/>
                </a:moveTo>
                <a:lnTo>
                  <a:pt x="5642157" y="0"/>
                </a:lnTo>
                <a:cubicBezTo>
                  <a:pt x="5740503" y="0"/>
                  <a:pt x="5820229" y="79726"/>
                  <a:pt x="5820229" y="178072"/>
                </a:cubicBezTo>
                <a:lnTo>
                  <a:pt x="5820229" y="4287112"/>
                </a:lnTo>
                <a:cubicBezTo>
                  <a:pt x="5820229" y="4385458"/>
                  <a:pt x="5740503" y="4465184"/>
                  <a:pt x="5642157" y="4465184"/>
                </a:cubicBezTo>
                <a:lnTo>
                  <a:pt x="178072" y="4465184"/>
                </a:lnTo>
                <a:cubicBezTo>
                  <a:pt x="79726" y="4465184"/>
                  <a:pt x="0" y="4385458"/>
                  <a:pt x="0" y="4287112"/>
                </a:cubicBezTo>
                <a:lnTo>
                  <a:pt x="0" y="178072"/>
                </a:lnTo>
                <a:cubicBezTo>
                  <a:pt x="0" y="79726"/>
                  <a:pt x="79726" y="0"/>
                  <a:pt x="17807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"/>
          <a:stretch>
            <a:fillRect/>
          </a:stretch>
        </p:blipFill>
        <p:spPr bwMode="auto">
          <a:xfrm>
            <a:off x="116116" y="1456831"/>
            <a:ext cx="8550734" cy="501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1497701" y="2491695"/>
            <a:ext cx="4686300" cy="2598284"/>
          </a:xfrm>
          <a:solidFill>
            <a:schemeClr val="bg1"/>
          </a:solidFill>
          <a:scene3d>
            <a:camera prst="perspectiveRight">
              <a:rot lat="20760000" lon="20047601" rev="6120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 userDrawn="1"/>
        </p:nvSpPr>
        <p:spPr>
          <a:xfrm rot="1534757">
            <a:off x="-961648" y="-603802"/>
            <a:ext cx="5772470" cy="6535941"/>
          </a:xfrm>
          <a:custGeom>
            <a:avLst/>
            <a:gdLst>
              <a:gd name="connsiteX0" fmla="*/ 0 w 5772470"/>
              <a:gd name="connsiteY0" fmla="*/ 1695879 h 6535941"/>
              <a:gd name="connsiteX1" fmla="*/ 3542860 w 5772470"/>
              <a:gd name="connsiteY1" fmla="*/ 0 h 6535941"/>
              <a:gd name="connsiteX2" fmla="*/ 5243255 w 5772470"/>
              <a:gd name="connsiteY2" fmla="*/ 0 h 6535941"/>
              <a:gd name="connsiteX3" fmla="*/ 5772470 w 5772470"/>
              <a:gd name="connsiteY3" fmla="*/ 529215 h 6535941"/>
              <a:gd name="connsiteX4" fmla="*/ 5772470 w 5772470"/>
              <a:gd name="connsiteY4" fmla="*/ 6006726 h 6535941"/>
              <a:gd name="connsiteX5" fmla="*/ 5243255 w 5772470"/>
              <a:gd name="connsiteY5" fmla="*/ 6535941 h 6535941"/>
              <a:gd name="connsiteX6" fmla="*/ 2316817 w 5772470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470" h="6535941">
                <a:moveTo>
                  <a:pt x="0" y="1695879"/>
                </a:moveTo>
                <a:lnTo>
                  <a:pt x="3542860" y="0"/>
                </a:lnTo>
                <a:lnTo>
                  <a:pt x="5243255" y="0"/>
                </a:lnTo>
                <a:cubicBezTo>
                  <a:pt x="5535532" y="0"/>
                  <a:pt x="5772470" y="236938"/>
                  <a:pt x="5772470" y="529215"/>
                </a:cubicBezTo>
                <a:lnTo>
                  <a:pt x="5772470" y="6006726"/>
                </a:lnTo>
                <a:cubicBezTo>
                  <a:pt x="5772470" y="6299003"/>
                  <a:pt x="5535532" y="6535941"/>
                  <a:pt x="5243255" y="6535941"/>
                </a:cubicBezTo>
                <a:lnTo>
                  <a:pt x="2316817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 rot="1534757">
            <a:off x="2508072" y="406960"/>
            <a:ext cx="10630047" cy="6535942"/>
          </a:xfrm>
          <a:custGeom>
            <a:avLst/>
            <a:gdLst>
              <a:gd name="connsiteX0" fmla="*/ 0 w 10630047"/>
              <a:gd name="connsiteY0" fmla="*/ 1737887 h 6535942"/>
              <a:gd name="connsiteX1" fmla="*/ 3630618 w 10630047"/>
              <a:gd name="connsiteY1" fmla="*/ 0 h 6535942"/>
              <a:gd name="connsiteX2" fmla="*/ 8594363 w 10630047"/>
              <a:gd name="connsiteY2" fmla="*/ 0 h 6535942"/>
              <a:gd name="connsiteX3" fmla="*/ 10630047 w 10630047"/>
              <a:gd name="connsiteY3" fmla="*/ 4252746 h 6535942"/>
              <a:gd name="connsiteX4" fmla="*/ 5860227 w 10630047"/>
              <a:gd name="connsiteY4" fmla="*/ 6535941 h 6535942"/>
              <a:gd name="connsiteX5" fmla="*/ 529216 w 10630047"/>
              <a:gd name="connsiteY5" fmla="*/ 6535942 h 6535942"/>
              <a:gd name="connsiteX6" fmla="*/ 0 w 10630047"/>
              <a:gd name="connsiteY6" fmla="*/ 6006726 h 653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30047" h="6535942">
                <a:moveTo>
                  <a:pt x="0" y="1737887"/>
                </a:moveTo>
                <a:lnTo>
                  <a:pt x="3630618" y="0"/>
                </a:lnTo>
                <a:lnTo>
                  <a:pt x="8594363" y="0"/>
                </a:lnTo>
                <a:lnTo>
                  <a:pt x="10630047" y="4252746"/>
                </a:lnTo>
                <a:lnTo>
                  <a:pt x="5860227" y="6535941"/>
                </a:lnTo>
                <a:lnTo>
                  <a:pt x="529216" y="6535942"/>
                </a:lnTo>
                <a:cubicBezTo>
                  <a:pt x="236938" y="6535941"/>
                  <a:pt x="0" y="6299003"/>
                  <a:pt x="0" y="60067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 rot="1534757">
            <a:off x="1603979" y="-2037486"/>
            <a:ext cx="11079226" cy="6878693"/>
          </a:xfrm>
          <a:custGeom>
            <a:avLst/>
            <a:gdLst>
              <a:gd name="connsiteX0" fmla="*/ 0 w 11079226"/>
              <a:gd name="connsiteY0" fmla="*/ 4535048 h 6878693"/>
              <a:gd name="connsiteX1" fmla="*/ 9474166 w 11079226"/>
              <a:gd name="connsiteY1" fmla="*/ 0 h 6878693"/>
              <a:gd name="connsiteX2" fmla="*/ 11079226 w 11079226"/>
              <a:gd name="connsiteY2" fmla="*/ 3353130 h 6878693"/>
              <a:gd name="connsiteX3" fmla="*/ 11079226 w 11079226"/>
              <a:gd name="connsiteY3" fmla="*/ 6257922 h 6878693"/>
              <a:gd name="connsiteX4" fmla="*/ 10458455 w 11079226"/>
              <a:gd name="connsiteY4" fmla="*/ 6878693 h 6878693"/>
              <a:gd name="connsiteX5" fmla="*/ 620771 w 11079226"/>
              <a:gd name="connsiteY5" fmla="*/ 6878693 h 6878693"/>
              <a:gd name="connsiteX6" fmla="*/ 0 w 11079226"/>
              <a:gd name="connsiteY6" fmla="*/ 6257922 h 687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79226" h="6878693">
                <a:moveTo>
                  <a:pt x="0" y="4535048"/>
                </a:moveTo>
                <a:lnTo>
                  <a:pt x="9474166" y="0"/>
                </a:lnTo>
                <a:lnTo>
                  <a:pt x="11079226" y="3353130"/>
                </a:lnTo>
                <a:lnTo>
                  <a:pt x="11079226" y="6257922"/>
                </a:lnTo>
                <a:cubicBezTo>
                  <a:pt x="11079226" y="6600764"/>
                  <a:pt x="10801297" y="6878693"/>
                  <a:pt x="10458455" y="6878693"/>
                </a:cubicBezTo>
                <a:lnTo>
                  <a:pt x="620771" y="6878693"/>
                </a:lnTo>
                <a:cubicBezTo>
                  <a:pt x="277929" y="6878693"/>
                  <a:pt x="0" y="6600764"/>
                  <a:pt x="0" y="62579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198256" y="3132571"/>
            <a:ext cx="6634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 userDrawn="1"/>
        </p:nvGrpSpPr>
        <p:grpSpPr>
          <a:xfrm flipH="1" flipV="1">
            <a:off x="-3820047" y="2622701"/>
            <a:ext cx="6521450" cy="3311525"/>
            <a:chOff x="2946400" y="3860800"/>
            <a:chExt cx="6521450" cy="3311525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3255169" y="4161763"/>
              <a:ext cx="6212681" cy="3010562"/>
            </a:xfrm>
            <a:prstGeom prst="lin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2946400" y="3860800"/>
              <a:ext cx="508000" cy="508000"/>
            </a:xfrm>
            <a:prstGeom prst="ellips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3109912" y="4024312"/>
              <a:ext cx="180976" cy="180976"/>
            </a:xfrm>
            <a:prstGeom prst="ellipse">
              <a:avLst/>
            </a:prstGeom>
            <a:solidFill>
              <a:srgbClr val="DAD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任意多边形: 形状 14"/>
          <p:cNvSpPr/>
          <p:nvPr userDrawn="1"/>
        </p:nvSpPr>
        <p:spPr>
          <a:xfrm rot="1534757">
            <a:off x="4582434" y="5782725"/>
            <a:ext cx="4874134" cy="470296"/>
          </a:xfrm>
          <a:custGeom>
            <a:avLst/>
            <a:gdLst>
              <a:gd name="connsiteX0" fmla="*/ 143618 w 4874134"/>
              <a:gd name="connsiteY0" fmla="*/ 18479 h 470296"/>
              <a:gd name="connsiteX1" fmla="*/ 235148 w 4874134"/>
              <a:gd name="connsiteY1" fmla="*/ 0 h 470296"/>
              <a:gd name="connsiteX2" fmla="*/ 4874134 w 4874134"/>
              <a:gd name="connsiteY2" fmla="*/ 0 h 470296"/>
              <a:gd name="connsiteX3" fmla="*/ 3891639 w 4874134"/>
              <a:gd name="connsiteY3" fmla="*/ 470296 h 470296"/>
              <a:gd name="connsiteX4" fmla="*/ 235148 w 4874134"/>
              <a:gd name="connsiteY4" fmla="*/ 470295 h 470296"/>
              <a:gd name="connsiteX5" fmla="*/ 0 w 4874134"/>
              <a:gd name="connsiteY5" fmla="*/ 235147 h 470296"/>
              <a:gd name="connsiteX6" fmla="*/ 0 w 4874134"/>
              <a:gd name="connsiteY6" fmla="*/ 235148 h 470296"/>
              <a:gd name="connsiteX7" fmla="*/ 143618 w 4874134"/>
              <a:gd name="connsiteY7" fmla="*/ 18479 h 47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4134" h="470296">
                <a:moveTo>
                  <a:pt x="143618" y="18479"/>
                </a:moveTo>
                <a:cubicBezTo>
                  <a:pt x="171751" y="6580"/>
                  <a:pt x="202681" y="0"/>
                  <a:pt x="235148" y="0"/>
                </a:cubicBezTo>
                <a:lnTo>
                  <a:pt x="4874134" y="0"/>
                </a:lnTo>
                <a:lnTo>
                  <a:pt x="3891639" y="470296"/>
                </a:lnTo>
                <a:lnTo>
                  <a:pt x="235148" y="470295"/>
                </a:lnTo>
                <a:cubicBezTo>
                  <a:pt x="105280" y="470295"/>
                  <a:pt x="0" y="365016"/>
                  <a:pt x="0" y="235147"/>
                </a:cubicBezTo>
                <a:lnTo>
                  <a:pt x="0" y="235148"/>
                </a:lnTo>
                <a:cubicBezTo>
                  <a:pt x="0" y="137747"/>
                  <a:pt x="59220" y="54176"/>
                  <a:pt x="143618" y="184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857829" y="1181635"/>
            <a:ext cx="9043085" cy="1862048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1500" b="1" kern="1200" noProof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5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</a:t>
            </a:r>
            <a:endParaRPr kumimoji="0" lang="zh-CN" altLang="en-US" sz="115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1" hasCustomPrompt="1"/>
          </p:nvPr>
        </p:nvSpPr>
        <p:spPr>
          <a:xfrm>
            <a:off x="6973019" y="3309407"/>
            <a:ext cx="3924300" cy="369332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 userDrawn="1"/>
        </p:nvSpPr>
        <p:spPr>
          <a:xfrm rot="1461033">
            <a:off x="-905369" y="-648426"/>
            <a:ext cx="5738706" cy="6535941"/>
          </a:xfrm>
          <a:custGeom>
            <a:avLst/>
            <a:gdLst>
              <a:gd name="connsiteX0" fmla="*/ 0 w 5738706"/>
              <a:gd name="connsiteY0" fmla="*/ 1691248 h 6535941"/>
              <a:gd name="connsiteX1" fmla="*/ 3736904 w 5738706"/>
              <a:gd name="connsiteY1" fmla="*/ 0 h 6535941"/>
              <a:gd name="connsiteX2" fmla="*/ 5209490 w 5738706"/>
              <a:gd name="connsiteY2" fmla="*/ 0 h 6535941"/>
              <a:gd name="connsiteX3" fmla="*/ 5738706 w 5738706"/>
              <a:gd name="connsiteY3" fmla="*/ 529215 h 6535941"/>
              <a:gd name="connsiteX4" fmla="*/ 5738705 w 5738706"/>
              <a:gd name="connsiteY4" fmla="*/ 6006726 h 6535941"/>
              <a:gd name="connsiteX5" fmla="*/ 5209490 w 5738706"/>
              <a:gd name="connsiteY5" fmla="*/ 6535941 h 6535941"/>
              <a:gd name="connsiteX6" fmla="*/ 2192610 w 5738706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38706" h="6535941">
                <a:moveTo>
                  <a:pt x="0" y="1691248"/>
                </a:moveTo>
                <a:lnTo>
                  <a:pt x="3736904" y="0"/>
                </a:lnTo>
                <a:lnTo>
                  <a:pt x="5209490" y="0"/>
                </a:lnTo>
                <a:cubicBezTo>
                  <a:pt x="5501767" y="0"/>
                  <a:pt x="5738705" y="236938"/>
                  <a:pt x="5738706" y="529215"/>
                </a:cubicBezTo>
                <a:lnTo>
                  <a:pt x="5738705" y="6006726"/>
                </a:lnTo>
                <a:cubicBezTo>
                  <a:pt x="5738705" y="6299003"/>
                  <a:pt x="5501767" y="6535941"/>
                  <a:pt x="5209490" y="6535941"/>
                </a:cubicBezTo>
                <a:lnTo>
                  <a:pt x="2192610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 rot="1461033">
            <a:off x="2923317" y="-1389685"/>
            <a:ext cx="10578993" cy="8422484"/>
          </a:xfrm>
          <a:custGeom>
            <a:avLst/>
            <a:gdLst>
              <a:gd name="connsiteX0" fmla="*/ 0 w 10578993"/>
              <a:gd name="connsiteY0" fmla="*/ 3508089 h 8422484"/>
              <a:gd name="connsiteX1" fmla="*/ 7751314 w 10578993"/>
              <a:gd name="connsiteY1" fmla="*/ 0 h 8422484"/>
              <a:gd name="connsiteX2" fmla="*/ 10578993 w 10578993"/>
              <a:gd name="connsiteY2" fmla="*/ 6247912 h 8422484"/>
              <a:gd name="connsiteX3" fmla="*/ 5774156 w 10578993"/>
              <a:gd name="connsiteY3" fmla="*/ 8422484 h 8422484"/>
              <a:gd name="connsiteX4" fmla="*/ 746456 w 10578993"/>
              <a:gd name="connsiteY4" fmla="*/ 8422484 h 8422484"/>
              <a:gd name="connsiteX5" fmla="*/ 0 w 10578993"/>
              <a:gd name="connsiteY5" fmla="*/ 7676028 h 842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78993" h="8422484">
                <a:moveTo>
                  <a:pt x="0" y="3508089"/>
                </a:moveTo>
                <a:lnTo>
                  <a:pt x="7751314" y="0"/>
                </a:lnTo>
                <a:lnTo>
                  <a:pt x="10578993" y="6247912"/>
                </a:lnTo>
                <a:lnTo>
                  <a:pt x="5774156" y="8422484"/>
                </a:lnTo>
                <a:lnTo>
                  <a:pt x="746456" y="8422484"/>
                </a:lnTo>
                <a:cubicBezTo>
                  <a:pt x="334200" y="8422484"/>
                  <a:pt x="1" y="8088284"/>
                  <a:pt x="0" y="76760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 rot="1461033">
            <a:off x="8514966" y="-398236"/>
            <a:ext cx="4721210" cy="4046278"/>
          </a:xfrm>
          <a:custGeom>
            <a:avLst/>
            <a:gdLst>
              <a:gd name="connsiteX0" fmla="*/ 1 w 4721210"/>
              <a:gd name="connsiteY0" fmla="*/ 1307931 h 4046278"/>
              <a:gd name="connsiteX1" fmla="*/ 2889946 w 4721210"/>
              <a:gd name="connsiteY1" fmla="*/ 0 h 4046278"/>
              <a:gd name="connsiteX2" fmla="*/ 4721210 w 4721210"/>
              <a:gd name="connsiteY2" fmla="*/ 4046278 h 4046278"/>
              <a:gd name="connsiteX3" fmla="*/ 529215 w 4721210"/>
              <a:gd name="connsiteY3" fmla="*/ 4046278 h 4046278"/>
              <a:gd name="connsiteX4" fmla="*/ 0 w 4721210"/>
              <a:gd name="connsiteY4" fmla="*/ 3517063 h 404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1210" h="4046278">
                <a:moveTo>
                  <a:pt x="1" y="1307931"/>
                </a:moveTo>
                <a:lnTo>
                  <a:pt x="2889946" y="0"/>
                </a:lnTo>
                <a:lnTo>
                  <a:pt x="4721210" y="4046278"/>
                </a:lnTo>
                <a:lnTo>
                  <a:pt x="529215" y="4046278"/>
                </a:lnTo>
                <a:cubicBezTo>
                  <a:pt x="236938" y="4046278"/>
                  <a:pt x="0" y="3809340"/>
                  <a:pt x="0" y="351706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95725" y="1220398"/>
            <a:ext cx="3905250" cy="2646878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6600" b="1" i="1" kern="1200" noProof="0">
                <a:gradFill flip="none" rotWithShape="1">
                  <a:gsLst>
                    <a:gs pos="0">
                      <a:schemeClr val="accent3"/>
                    </a:gs>
                    <a:gs pos="100000">
                      <a:srgbClr val="8160EB"/>
                    </a:gs>
                    <a:gs pos="64000">
                      <a:schemeClr val="accent4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1" i="1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66DDD5"/>
                    </a:gs>
                    <a:gs pos="100000">
                      <a:srgbClr val="8160EB"/>
                    </a:gs>
                    <a:gs pos="64000">
                      <a:srgbClr val="0081E1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6600" b="1" i="1" u="none" strike="noStrike" kern="1200" cap="none" spc="0" normalizeH="0" baseline="0" noProof="0">
              <a:ln>
                <a:noFill/>
              </a:ln>
              <a:gradFill flip="none" rotWithShape="1">
                <a:gsLst>
                  <a:gs pos="0">
                    <a:srgbClr val="66DDD5"/>
                  </a:gs>
                  <a:gs pos="100000">
                    <a:srgbClr val="8160EB"/>
                  </a:gs>
                  <a:gs pos="64000">
                    <a:srgbClr val="0081E1"/>
                  </a:gs>
                </a:gsLst>
                <a:lin ang="540000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662237" y="3727855"/>
            <a:ext cx="6867526" cy="1107996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66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66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 userDrawn="1"/>
        </p:nvSpPr>
        <p:spPr>
          <a:xfrm rot="19317930">
            <a:off x="-206426" y="-1058701"/>
            <a:ext cx="3958486" cy="2533744"/>
          </a:xfrm>
          <a:custGeom>
            <a:avLst/>
            <a:gdLst>
              <a:gd name="connsiteX0" fmla="*/ 719464 w 3958486"/>
              <a:gd name="connsiteY0" fmla="*/ 0 h 2533744"/>
              <a:gd name="connsiteX1" fmla="*/ 3958486 w 3958486"/>
              <a:gd name="connsiteY1" fmla="*/ 2533744 h 2533744"/>
              <a:gd name="connsiteX2" fmla="*/ 469762 w 3958486"/>
              <a:gd name="connsiteY2" fmla="*/ 2533744 h 2533744"/>
              <a:gd name="connsiteX3" fmla="*/ 0 w 3958486"/>
              <a:gd name="connsiteY3" fmla="*/ 2063982 h 2533744"/>
              <a:gd name="connsiteX4" fmla="*/ 0 w 3958486"/>
              <a:gd name="connsiteY4" fmla="*/ 919730 h 253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8486" h="2533744">
                <a:moveTo>
                  <a:pt x="719464" y="0"/>
                </a:moveTo>
                <a:lnTo>
                  <a:pt x="3958486" y="2533744"/>
                </a:lnTo>
                <a:lnTo>
                  <a:pt x="469762" y="2533744"/>
                </a:lnTo>
                <a:cubicBezTo>
                  <a:pt x="210320" y="2533744"/>
                  <a:pt x="0" y="2323424"/>
                  <a:pt x="0" y="2063982"/>
                </a:cubicBezTo>
                <a:lnTo>
                  <a:pt x="0" y="91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335219" y="1388817"/>
            <a:ext cx="1638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3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1600" b="1" spc="3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930454" y="515787"/>
            <a:ext cx="232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492252" y="1329454"/>
            <a:ext cx="1313398" cy="0"/>
          </a:xfrm>
          <a:prstGeom prst="line">
            <a:avLst/>
          </a:prstGeom>
          <a:ln w="63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1512915" y="4179871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6810058" y="2541856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6810058" y="4135355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774170" y="3566516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7128566" y="3566516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1774170" y="5198064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128566" y="5198064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 userDrawn="1"/>
        </p:nvSpPr>
        <p:spPr>
          <a:xfrm>
            <a:off x="7088699" y="708505"/>
            <a:ext cx="841374" cy="84137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7662504" y="1236460"/>
            <a:ext cx="319651" cy="319651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 userDrawn="1"/>
        </p:nvSpPr>
        <p:spPr>
          <a:xfrm rot="19317930">
            <a:off x="-875421" y="5109"/>
            <a:ext cx="2397897" cy="2015181"/>
          </a:xfrm>
          <a:custGeom>
            <a:avLst/>
            <a:gdLst>
              <a:gd name="connsiteX0" fmla="*/ 1576387 w 2397897"/>
              <a:gd name="connsiteY0" fmla="*/ 0 h 2015181"/>
              <a:gd name="connsiteX1" fmla="*/ 2397897 w 2397897"/>
              <a:gd name="connsiteY1" fmla="*/ 642631 h 2015181"/>
              <a:gd name="connsiteX2" fmla="*/ 2397897 w 2397897"/>
              <a:gd name="connsiteY2" fmla="*/ 1545419 h 2015181"/>
              <a:gd name="connsiteX3" fmla="*/ 1928135 w 2397897"/>
              <a:gd name="connsiteY3" fmla="*/ 2015181 h 2015181"/>
              <a:gd name="connsiteX4" fmla="*/ 0 w 2397897"/>
              <a:gd name="connsiteY4" fmla="*/ 2015181 h 20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897" h="2015181">
                <a:moveTo>
                  <a:pt x="1576387" y="0"/>
                </a:moveTo>
                <a:lnTo>
                  <a:pt x="2397897" y="642631"/>
                </a:lnTo>
                <a:lnTo>
                  <a:pt x="2397897" y="1545419"/>
                </a:lnTo>
                <a:cubicBezTo>
                  <a:pt x="2397897" y="1804861"/>
                  <a:pt x="2187577" y="2015181"/>
                  <a:pt x="1928135" y="2015181"/>
                </a:cubicBezTo>
                <a:lnTo>
                  <a:pt x="0" y="2015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5" name="任意多边形: 形状 24"/>
          <p:cNvSpPr/>
          <p:nvPr userDrawn="1"/>
        </p:nvSpPr>
        <p:spPr>
          <a:xfrm rot="19333288">
            <a:off x="-383456" y="-476607"/>
            <a:ext cx="2422640" cy="1346307"/>
          </a:xfrm>
          <a:custGeom>
            <a:avLst/>
            <a:gdLst>
              <a:gd name="connsiteX0" fmla="*/ 685649 w 2422640"/>
              <a:gd name="connsiteY0" fmla="*/ 0 h 1346307"/>
              <a:gd name="connsiteX1" fmla="*/ 2422640 w 2422640"/>
              <a:gd name="connsiteY1" fmla="*/ 1346307 h 1346307"/>
              <a:gd name="connsiteX2" fmla="*/ 521221 w 2422640"/>
              <a:gd name="connsiteY2" fmla="*/ 1346307 h 1346307"/>
              <a:gd name="connsiteX3" fmla="*/ 4051 w 2422640"/>
              <a:gd name="connsiteY3" fmla="*/ 924801 h 1346307"/>
              <a:gd name="connsiteX4" fmla="*/ 0 w 2422640"/>
              <a:gd name="connsiteY4" fmla="*/ 884617 h 134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640" h="1346307">
                <a:moveTo>
                  <a:pt x="685649" y="0"/>
                </a:moveTo>
                <a:lnTo>
                  <a:pt x="2422640" y="1346307"/>
                </a:lnTo>
                <a:lnTo>
                  <a:pt x="521221" y="1346307"/>
                </a:lnTo>
                <a:cubicBezTo>
                  <a:pt x="266116" y="1346307"/>
                  <a:pt x="53275" y="1165354"/>
                  <a:pt x="4051" y="924801"/>
                </a:cubicBezTo>
                <a:lnTo>
                  <a:pt x="0" y="884617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6" name="任意多边形: 形状 25"/>
          <p:cNvSpPr/>
          <p:nvPr userDrawn="1"/>
        </p:nvSpPr>
        <p:spPr>
          <a:xfrm rot="19317930">
            <a:off x="10383262" y="4827181"/>
            <a:ext cx="2760000" cy="2098615"/>
          </a:xfrm>
          <a:custGeom>
            <a:avLst/>
            <a:gdLst>
              <a:gd name="connsiteX0" fmla="*/ 2760000 w 2760000"/>
              <a:gd name="connsiteY0" fmla="*/ 0 h 2098615"/>
              <a:gd name="connsiteX1" fmla="*/ 1118347 w 2760000"/>
              <a:gd name="connsiteY1" fmla="*/ 2098615 h 2098615"/>
              <a:gd name="connsiteX2" fmla="*/ 0 w 2760000"/>
              <a:gd name="connsiteY2" fmla="*/ 1223782 h 2098615"/>
              <a:gd name="connsiteX3" fmla="*/ 0 w 2760000"/>
              <a:gd name="connsiteY3" fmla="*/ 469762 h 2098615"/>
              <a:gd name="connsiteX4" fmla="*/ 469762 w 2760000"/>
              <a:gd name="connsiteY4" fmla="*/ 0 h 209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0000" h="2098615">
                <a:moveTo>
                  <a:pt x="2760000" y="0"/>
                </a:moveTo>
                <a:lnTo>
                  <a:pt x="1118347" y="2098615"/>
                </a:lnTo>
                <a:lnTo>
                  <a:pt x="0" y="1223782"/>
                </a:lnTo>
                <a:lnTo>
                  <a:pt x="0" y="469762"/>
                </a:lnTo>
                <a:cubicBezTo>
                  <a:pt x="0" y="210320"/>
                  <a:pt x="210320" y="0"/>
                  <a:pt x="469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7" name="任意多边形: 形状 26"/>
          <p:cNvSpPr/>
          <p:nvPr userDrawn="1"/>
        </p:nvSpPr>
        <p:spPr>
          <a:xfrm rot="19317930">
            <a:off x="10232169" y="6103326"/>
            <a:ext cx="2008903" cy="1337096"/>
          </a:xfrm>
          <a:custGeom>
            <a:avLst/>
            <a:gdLst>
              <a:gd name="connsiteX0" fmla="*/ 1801789 w 2008903"/>
              <a:gd name="connsiteY0" fmla="*/ 80229 h 1337096"/>
              <a:gd name="connsiteX1" fmla="*/ 2008903 w 2008903"/>
              <a:gd name="connsiteY1" fmla="*/ 469762 h 1337096"/>
              <a:gd name="connsiteX2" fmla="*/ 2008903 w 2008903"/>
              <a:gd name="connsiteY2" fmla="*/ 954073 h 1337096"/>
              <a:gd name="connsiteX3" fmla="*/ 1709282 w 2008903"/>
              <a:gd name="connsiteY3" fmla="*/ 1337096 h 1337096"/>
              <a:gd name="connsiteX4" fmla="*/ 0 w 2008903"/>
              <a:gd name="connsiteY4" fmla="*/ 0 h 1337096"/>
              <a:gd name="connsiteX5" fmla="*/ 1539141 w 2008903"/>
              <a:gd name="connsiteY5" fmla="*/ 0 h 1337096"/>
              <a:gd name="connsiteX6" fmla="*/ 1801789 w 2008903"/>
              <a:gd name="connsiteY6" fmla="*/ 80229 h 133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903" h="1337096">
                <a:moveTo>
                  <a:pt x="1801789" y="80229"/>
                </a:moveTo>
                <a:cubicBezTo>
                  <a:pt x="1926746" y="164648"/>
                  <a:pt x="2008904" y="307611"/>
                  <a:pt x="2008903" y="469762"/>
                </a:cubicBezTo>
                <a:lnTo>
                  <a:pt x="2008903" y="954073"/>
                </a:lnTo>
                <a:lnTo>
                  <a:pt x="1709282" y="1337096"/>
                </a:lnTo>
                <a:lnTo>
                  <a:pt x="0" y="0"/>
                </a:lnTo>
                <a:lnTo>
                  <a:pt x="1539141" y="0"/>
                </a:lnTo>
                <a:cubicBezTo>
                  <a:pt x="1636432" y="0"/>
                  <a:pt x="1726814" y="29576"/>
                  <a:pt x="1801789" y="802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8" name="任意多边形: 形状 27"/>
          <p:cNvSpPr/>
          <p:nvPr userDrawn="1"/>
        </p:nvSpPr>
        <p:spPr>
          <a:xfrm rot="19333288">
            <a:off x="11349172" y="6046887"/>
            <a:ext cx="1254668" cy="877072"/>
          </a:xfrm>
          <a:custGeom>
            <a:avLst/>
            <a:gdLst>
              <a:gd name="connsiteX0" fmla="*/ 1254668 w 1254668"/>
              <a:gd name="connsiteY0" fmla="*/ 0 h 877072"/>
              <a:gd name="connsiteX1" fmla="*/ 574866 w 1254668"/>
              <a:gd name="connsiteY1" fmla="*/ 877072 h 877072"/>
              <a:gd name="connsiteX2" fmla="*/ 0 w 1254668"/>
              <a:gd name="connsiteY2" fmla="*/ 431506 h 877072"/>
              <a:gd name="connsiteX3" fmla="*/ 1008 w 1254668"/>
              <a:gd name="connsiteY3" fmla="*/ 421506 h 877072"/>
              <a:gd name="connsiteX4" fmla="*/ 518178 w 1254668"/>
              <a:gd name="connsiteY4" fmla="*/ 0 h 8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668" h="877072">
                <a:moveTo>
                  <a:pt x="1254668" y="0"/>
                </a:moveTo>
                <a:lnTo>
                  <a:pt x="574866" y="877072"/>
                </a:lnTo>
                <a:lnTo>
                  <a:pt x="0" y="431506"/>
                </a:lnTo>
                <a:lnTo>
                  <a:pt x="1008" y="421506"/>
                </a:lnTo>
                <a:cubicBezTo>
                  <a:pt x="50232" y="180953"/>
                  <a:pt x="263073" y="0"/>
                  <a:pt x="51817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2733762" y="292481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1662314" y="2541856"/>
            <a:ext cx="10855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1" u="none" strike="noStrike" kern="1200" cap="none" spc="0" normalizeH="0" baseline="0" noProof="0">
                <a:ln>
                  <a:noFill/>
                </a:ln>
                <a:gradFill>
                  <a:gsLst>
                    <a:gs pos="49000">
                      <a:srgbClr val="2AA7DC"/>
                    </a:gs>
                    <a:gs pos="0">
                      <a:srgbClr val="66DDD5"/>
                    </a:gs>
                    <a:gs pos="100000">
                      <a:srgbClr val="8160EB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000" b="0" i="1" u="none" strike="noStrike" kern="1200" cap="none" spc="0" normalizeH="0" baseline="0" noProof="0">
              <a:ln>
                <a:noFill/>
              </a:ln>
              <a:gradFill>
                <a:gsLst>
                  <a:gs pos="49000">
                    <a:srgbClr val="2AA7DC"/>
                  </a:gs>
                  <a:gs pos="0">
                    <a:srgbClr val="66DDD5"/>
                  </a:gs>
                  <a:gs pos="100000">
                    <a:srgbClr val="8160EB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2" hasCustomPrompt="1"/>
          </p:nvPr>
        </p:nvSpPr>
        <p:spPr>
          <a:xfrm>
            <a:off x="2728820" y="4456678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3" hasCustomPrompt="1"/>
          </p:nvPr>
        </p:nvSpPr>
        <p:spPr>
          <a:xfrm>
            <a:off x="8083901" y="2926329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4" hasCustomPrompt="1"/>
          </p:nvPr>
        </p:nvSpPr>
        <p:spPr>
          <a:xfrm>
            <a:off x="8078959" y="4458197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 userDrawn="1"/>
        </p:nvSpPr>
        <p:spPr>
          <a:xfrm rot="19317930">
            <a:off x="-206426" y="-1058701"/>
            <a:ext cx="3958486" cy="2533744"/>
          </a:xfrm>
          <a:custGeom>
            <a:avLst/>
            <a:gdLst>
              <a:gd name="connsiteX0" fmla="*/ 719464 w 3958486"/>
              <a:gd name="connsiteY0" fmla="*/ 0 h 2533744"/>
              <a:gd name="connsiteX1" fmla="*/ 3958486 w 3958486"/>
              <a:gd name="connsiteY1" fmla="*/ 2533744 h 2533744"/>
              <a:gd name="connsiteX2" fmla="*/ 469762 w 3958486"/>
              <a:gd name="connsiteY2" fmla="*/ 2533744 h 2533744"/>
              <a:gd name="connsiteX3" fmla="*/ 0 w 3958486"/>
              <a:gd name="connsiteY3" fmla="*/ 2063982 h 2533744"/>
              <a:gd name="connsiteX4" fmla="*/ 0 w 3958486"/>
              <a:gd name="connsiteY4" fmla="*/ 919730 h 253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8486" h="2533744">
                <a:moveTo>
                  <a:pt x="719464" y="0"/>
                </a:moveTo>
                <a:lnTo>
                  <a:pt x="3958486" y="2533744"/>
                </a:lnTo>
                <a:lnTo>
                  <a:pt x="469762" y="2533744"/>
                </a:lnTo>
                <a:cubicBezTo>
                  <a:pt x="210320" y="2533744"/>
                  <a:pt x="0" y="2323424"/>
                  <a:pt x="0" y="2063982"/>
                </a:cubicBezTo>
                <a:lnTo>
                  <a:pt x="0" y="91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335219" y="1388817"/>
            <a:ext cx="1638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3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1600" b="1" spc="3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930454" y="515787"/>
            <a:ext cx="232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492252" y="1329454"/>
            <a:ext cx="1313398" cy="0"/>
          </a:xfrm>
          <a:prstGeom prst="line">
            <a:avLst/>
          </a:prstGeom>
          <a:ln w="63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406966" y="4063759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124918" y="2309627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124918" y="4019243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668221" y="3333022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4429617" y="3333022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668221" y="5080687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4429617" y="5080687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 userDrawn="1"/>
        </p:nvSpPr>
        <p:spPr>
          <a:xfrm>
            <a:off x="7088699" y="708505"/>
            <a:ext cx="841374" cy="84137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7662504" y="1236460"/>
            <a:ext cx="319651" cy="319651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 userDrawn="1"/>
        </p:nvSpPr>
        <p:spPr>
          <a:xfrm rot="19317930">
            <a:off x="-875421" y="5109"/>
            <a:ext cx="2397897" cy="2015181"/>
          </a:xfrm>
          <a:custGeom>
            <a:avLst/>
            <a:gdLst>
              <a:gd name="connsiteX0" fmla="*/ 1576387 w 2397897"/>
              <a:gd name="connsiteY0" fmla="*/ 0 h 2015181"/>
              <a:gd name="connsiteX1" fmla="*/ 2397897 w 2397897"/>
              <a:gd name="connsiteY1" fmla="*/ 642631 h 2015181"/>
              <a:gd name="connsiteX2" fmla="*/ 2397897 w 2397897"/>
              <a:gd name="connsiteY2" fmla="*/ 1545419 h 2015181"/>
              <a:gd name="connsiteX3" fmla="*/ 1928135 w 2397897"/>
              <a:gd name="connsiteY3" fmla="*/ 2015181 h 2015181"/>
              <a:gd name="connsiteX4" fmla="*/ 0 w 2397897"/>
              <a:gd name="connsiteY4" fmla="*/ 2015181 h 20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897" h="2015181">
                <a:moveTo>
                  <a:pt x="1576387" y="0"/>
                </a:moveTo>
                <a:lnTo>
                  <a:pt x="2397897" y="642631"/>
                </a:lnTo>
                <a:lnTo>
                  <a:pt x="2397897" y="1545419"/>
                </a:lnTo>
                <a:cubicBezTo>
                  <a:pt x="2397897" y="1804861"/>
                  <a:pt x="2187577" y="2015181"/>
                  <a:pt x="1928135" y="2015181"/>
                </a:cubicBezTo>
                <a:lnTo>
                  <a:pt x="0" y="2015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5" name="任意多边形: 形状 24"/>
          <p:cNvSpPr/>
          <p:nvPr userDrawn="1"/>
        </p:nvSpPr>
        <p:spPr>
          <a:xfrm rot="19333288">
            <a:off x="-383456" y="-476607"/>
            <a:ext cx="2422640" cy="1346307"/>
          </a:xfrm>
          <a:custGeom>
            <a:avLst/>
            <a:gdLst>
              <a:gd name="connsiteX0" fmla="*/ 685649 w 2422640"/>
              <a:gd name="connsiteY0" fmla="*/ 0 h 1346307"/>
              <a:gd name="connsiteX1" fmla="*/ 2422640 w 2422640"/>
              <a:gd name="connsiteY1" fmla="*/ 1346307 h 1346307"/>
              <a:gd name="connsiteX2" fmla="*/ 521221 w 2422640"/>
              <a:gd name="connsiteY2" fmla="*/ 1346307 h 1346307"/>
              <a:gd name="connsiteX3" fmla="*/ 4051 w 2422640"/>
              <a:gd name="connsiteY3" fmla="*/ 924801 h 1346307"/>
              <a:gd name="connsiteX4" fmla="*/ 0 w 2422640"/>
              <a:gd name="connsiteY4" fmla="*/ 884617 h 134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640" h="1346307">
                <a:moveTo>
                  <a:pt x="685649" y="0"/>
                </a:moveTo>
                <a:lnTo>
                  <a:pt x="2422640" y="1346307"/>
                </a:lnTo>
                <a:lnTo>
                  <a:pt x="521221" y="1346307"/>
                </a:lnTo>
                <a:cubicBezTo>
                  <a:pt x="266116" y="1346307"/>
                  <a:pt x="53275" y="1165354"/>
                  <a:pt x="4051" y="924801"/>
                </a:cubicBezTo>
                <a:lnTo>
                  <a:pt x="0" y="884617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6" name="任意多边形: 形状 25"/>
          <p:cNvSpPr/>
          <p:nvPr userDrawn="1"/>
        </p:nvSpPr>
        <p:spPr>
          <a:xfrm rot="19317930">
            <a:off x="10383262" y="4827181"/>
            <a:ext cx="2760000" cy="2098615"/>
          </a:xfrm>
          <a:custGeom>
            <a:avLst/>
            <a:gdLst>
              <a:gd name="connsiteX0" fmla="*/ 2760000 w 2760000"/>
              <a:gd name="connsiteY0" fmla="*/ 0 h 2098615"/>
              <a:gd name="connsiteX1" fmla="*/ 1118347 w 2760000"/>
              <a:gd name="connsiteY1" fmla="*/ 2098615 h 2098615"/>
              <a:gd name="connsiteX2" fmla="*/ 0 w 2760000"/>
              <a:gd name="connsiteY2" fmla="*/ 1223782 h 2098615"/>
              <a:gd name="connsiteX3" fmla="*/ 0 w 2760000"/>
              <a:gd name="connsiteY3" fmla="*/ 469762 h 2098615"/>
              <a:gd name="connsiteX4" fmla="*/ 469762 w 2760000"/>
              <a:gd name="connsiteY4" fmla="*/ 0 h 209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0000" h="2098615">
                <a:moveTo>
                  <a:pt x="2760000" y="0"/>
                </a:moveTo>
                <a:lnTo>
                  <a:pt x="1118347" y="2098615"/>
                </a:lnTo>
                <a:lnTo>
                  <a:pt x="0" y="1223782"/>
                </a:lnTo>
                <a:lnTo>
                  <a:pt x="0" y="469762"/>
                </a:lnTo>
                <a:cubicBezTo>
                  <a:pt x="0" y="210320"/>
                  <a:pt x="210320" y="0"/>
                  <a:pt x="469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7" name="任意多边形: 形状 26"/>
          <p:cNvSpPr/>
          <p:nvPr userDrawn="1"/>
        </p:nvSpPr>
        <p:spPr>
          <a:xfrm rot="19317930">
            <a:off x="10232169" y="6103326"/>
            <a:ext cx="2008903" cy="1337096"/>
          </a:xfrm>
          <a:custGeom>
            <a:avLst/>
            <a:gdLst>
              <a:gd name="connsiteX0" fmla="*/ 1801789 w 2008903"/>
              <a:gd name="connsiteY0" fmla="*/ 80229 h 1337096"/>
              <a:gd name="connsiteX1" fmla="*/ 2008903 w 2008903"/>
              <a:gd name="connsiteY1" fmla="*/ 469762 h 1337096"/>
              <a:gd name="connsiteX2" fmla="*/ 2008903 w 2008903"/>
              <a:gd name="connsiteY2" fmla="*/ 954073 h 1337096"/>
              <a:gd name="connsiteX3" fmla="*/ 1709282 w 2008903"/>
              <a:gd name="connsiteY3" fmla="*/ 1337096 h 1337096"/>
              <a:gd name="connsiteX4" fmla="*/ 0 w 2008903"/>
              <a:gd name="connsiteY4" fmla="*/ 0 h 1337096"/>
              <a:gd name="connsiteX5" fmla="*/ 1539141 w 2008903"/>
              <a:gd name="connsiteY5" fmla="*/ 0 h 1337096"/>
              <a:gd name="connsiteX6" fmla="*/ 1801789 w 2008903"/>
              <a:gd name="connsiteY6" fmla="*/ 80229 h 133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903" h="1337096">
                <a:moveTo>
                  <a:pt x="1801789" y="80229"/>
                </a:moveTo>
                <a:cubicBezTo>
                  <a:pt x="1926746" y="164648"/>
                  <a:pt x="2008904" y="307611"/>
                  <a:pt x="2008903" y="469762"/>
                </a:cubicBezTo>
                <a:lnTo>
                  <a:pt x="2008903" y="954073"/>
                </a:lnTo>
                <a:lnTo>
                  <a:pt x="1709282" y="1337096"/>
                </a:lnTo>
                <a:lnTo>
                  <a:pt x="0" y="0"/>
                </a:lnTo>
                <a:lnTo>
                  <a:pt x="1539141" y="0"/>
                </a:lnTo>
                <a:cubicBezTo>
                  <a:pt x="1636432" y="0"/>
                  <a:pt x="1726814" y="29576"/>
                  <a:pt x="1801789" y="802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8" name="任意多边形: 形状 27"/>
          <p:cNvSpPr/>
          <p:nvPr userDrawn="1"/>
        </p:nvSpPr>
        <p:spPr>
          <a:xfrm rot="19333288">
            <a:off x="11349172" y="6046887"/>
            <a:ext cx="1254668" cy="877072"/>
          </a:xfrm>
          <a:custGeom>
            <a:avLst/>
            <a:gdLst>
              <a:gd name="connsiteX0" fmla="*/ 1254668 w 1254668"/>
              <a:gd name="connsiteY0" fmla="*/ 0 h 877072"/>
              <a:gd name="connsiteX1" fmla="*/ 574866 w 1254668"/>
              <a:gd name="connsiteY1" fmla="*/ 877072 h 877072"/>
              <a:gd name="connsiteX2" fmla="*/ 0 w 1254668"/>
              <a:gd name="connsiteY2" fmla="*/ 431506 h 877072"/>
              <a:gd name="connsiteX3" fmla="*/ 1008 w 1254668"/>
              <a:gd name="connsiteY3" fmla="*/ 421506 h 877072"/>
              <a:gd name="connsiteX4" fmla="*/ 518178 w 1254668"/>
              <a:gd name="connsiteY4" fmla="*/ 0 h 8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668" h="877072">
                <a:moveTo>
                  <a:pt x="1254668" y="0"/>
                </a:moveTo>
                <a:lnTo>
                  <a:pt x="574866" y="877072"/>
                </a:lnTo>
                <a:lnTo>
                  <a:pt x="0" y="431506"/>
                </a:lnTo>
                <a:lnTo>
                  <a:pt x="1008" y="421506"/>
                </a:lnTo>
                <a:cubicBezTo>
                  <a:pt x="50232" y="180953"/>
                  <a:pt x="263073" y="0"/>
                  <a:pt x="51817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627813" y="2692581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556365" y="2309627"/>
            <a:ext cx="10855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1" u="none" strike="noStrike" kern="1200" cap="none" spc="0" normalizeH="0" baseline="0" noProof="0">
                <a:ln>
                  <a:noFill/>
                </a:ln>
                <a:gradFill>
                  <a:gsLst>
                    <a:gs pos="49000">
                      <a:srgbClr val="2AA7DC"/>
                    </a:gs>
                    <a:gs pos="0">
                      <a:srgbClr val="66DDD5"/>
                    </a:gs>
                    <a:gs pos="100000">
                      <a:srgbClr val="8160EB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000" b="0" i="1" u="none" strike="noStrike" kern="1200" cap="none" spc="0" normalizeH="0" baseline="0" noProof="0">
              <a:ln>
                <a:noFill/>
              </a:ln>
              <a:gradFill>
                <a:gsLst>
                  <a:gs pos="49000">
                    <a:srgbClr val="2AA7DC"/>
                  </a:gs>
                  <a:gs pos="0">
                    <a:srgbClr val="66DDD5"/>
                  </a:gs>
                  <a:gs pos="100000">
                    <a:srgbClr val="8160EB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2" hasCustomPrompt="1"/>
          </p:nvPr>
        </p:nvSpPr>
        <p:spPr>
          <a:xfrm>
            <a:off x="1622871" y="4340566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3" hasCustomPrompt="1"/>
          </p:nvPr>
        </p:nvSpPr>
        <p:spPr>
          <a:xfrm>
            <a:off x="5398761" y="269410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4" hasCustomPrompt="1"/>
          </p:nvPr>
        </p:nvSpPr>
        <p:spPr>
          <a:xfrm>
            <a:off x="5393819" y="4342085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7872505" y="2307097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7872505" y="4016713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8191013" y="3333022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>
            <a:off x="8191013" y="5080687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5" hasCustomPrompt="1"/>
          </p:nvPr>
        </p:nvSpPr>
        <p:spPr>
          <a:xfrm>
            <a:off x="9146348" y="269157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9141406" y="4339555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3535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3394187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096000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8798241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911452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3740235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6569018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9397801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886052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3727535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69018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410501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519809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8317108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722510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72AB-912B-449E-ACFF-B7F39EC205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3AB6-3DCE-4D14-AA80-0D566E9A0D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440873" y="1225177"/>
            <a:ext cx="9460041" cy="1107996"/>
          </a:xfrm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物流</a:t>
            </a:r>
            <a:r>
              <a:rPr lang="en-US" altLang="zh-CN" dirty="0"/>
              <a:t>+</a:t>
            </a:r>
            <a:r>
              <a:rPr lang="zh-CN" altLang="en-US" dirty="0"/>
              <a:t>订单</a:t>
            </a:r>
            <a:r>
              <a:rPr lang="en-US" altLang="zh-CN" dirty="0"/>
              <a:t>】</a:t>
            </a:r>
            <a:r>
              <a:rPr lang="zh-CN" altLang="en-US" dirty="0"/>
              <a:t>需求分析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6317673" y="2552848"/>
            <a:ext cx="4611396" cy="707886"/>
          </a:xfrm>
        </p:spPr>
        <p:txBody>
          <a:bodyPr wrap="square">
            <a:spAutoFit/>
          </a:bodyPr>
          <a:lstStyle/>
          <a:p>
            <a:r>
              <a:rPr lang="zh-CN" altLang="en-US" sz="2000" dirty="0"/>
              <a:t>汇报小组：面向对象组</a:t>
            </a:r>
            <a:endParaRPr lang="en-US" altLang="zh-CN" sz="2000" dirty="0"/>
          </a:p>
          <a:p>
            <a:r>
              <a:rPr lang="zh-CN" altLang="en-US" sz="2000" dirty="0"/>
              <a:t>汇报时间：</a:t>
            </a:r>
            <a:r>
              <a:rPr lang="en-US" altLang="zh-CN" sz="2000" dirty="0"/>
              <a:t>2023.10.16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zh-CN" altLang="en-US" sz="2800" dirty="0"/>
              <a:t>用例描述（文字）</a:t>
            </a:r>
            <a:endParaRPr lang="en-US" altLang="zh-CN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645459" y="806220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查看订单</a:t>
            </a:r>
            <a:endParaRPr lang="zh-CN" altLang="en-US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6491" y="1171186"/>
            <a:ext cx="7854857" cy="52653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zh-CN" altLang="en-US" sz="2800" dirty="0"/>
              <a:t>用例描述（文字）</a:t>
            </a:r>
            <a:endParaRPr lang="en-US" altLang="zh-CN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645459" y="806220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2.</a:t>
            </a:r>
            <a:r>
              <a:rPr lang="zh-CN" altLang="en-US" sz="2400" b="1" dirty="0"/>
              <a:t>修改订单</a:t>
            </a:r>
            <a:endParaRPr lang="zh-CN" altLang="en-US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2217" y="1201312"/>
            <a:ext cx="7398327" cy="54976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zh-CN" altLang="en-US" sz="2800" dirty="0"/>
              <a:t>用例描述（文字）</a:t>
            </a:r>
            <a:endParaRPr lang="en-US" altLang="zh-CN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645459" y="806220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3.</a:t>
            </a:r>
            <a:r>
              <a:rPr lang="zh-CN" altLang="en-US" sz="2400" b="1" dirty="0"/>
              <a:t>取消订单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7491" y="1504763"/>
            <a:ext cx="7546109" cy="47536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zh-CN" altLang="en-US" dirty="0"/>
              <a:t>汇报小组：面向对象组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4" name="文本占位符 23"/>
          <p:cNvSpPr txBox="1"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zh-CN" altLang="en-US" dirty="0"/>
              <a:t>物流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zh-CN" altLang="en-US" dirty="0"/>
              <a:t>物流要做什么？</a:t>
            </a:r>
            <a:endParaRPr lang="en-US" altLang="zh-CN" dirty="0"/>
          </a:p>
        </p:txBody>
      </p:sp>
      <p:sp>
        <p:nvSpPr>
          <p:cNvPr id="14" name="椭圆 13"/>
          <p:cNvSpPr/>
          <p:nvPr/>
        </p:nvSpPr>
        <p:spPr>
          <a:xfrm>
            <a:off x="4428366" y="2250545"/>
            <a:ext cx="3454400" cy="34544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8614228" y="2569028"/>
            <a:ext cx="2496458" cy="2496458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1081314" y="2569028"/>
            <a:ext cx="2496458" cy="2496458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1200447" y="3041013"/>
            <a:ext cx="2229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货物从何而出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76136" y="3754065"/>
            <a:ext cx="2106815" cy="10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货物是从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发出，所以需要定义仓库相关信息：仓库地址，联系人，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配送范围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物流种类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365762" y="3697317"/>
            <a:ext cx="192756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733360" y="3170964"/>
            <a:ext cx="2301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作为辅助参与者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809049" y="3754065"/>
            <a:ext cx="2106815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协助其他模块；例如：获取物流时间，发货地等等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8898675" y="3697317"/>
            <a:ext cx="192756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任意多边形: 形状 1" title="Icon of a box"/>
          <p:cNvSpPr>
            <a:spLocks noChangeAspect="1" noEditPoints="1"/>
          </p:cNvSpPr>
          <p:nvPr/>
        </p:nvSpPr>
        <p:spPr bwMode="auto">
          <a:xfrm>
            <a:off x="4975942" y="2650630"/>
            <a:ext cx="2359248" cy="2654231"/>
          </a:xfrm>
          <a:custGeom>
            <a:avLst/>
            <a:gdLst>
              <a:gd name="T0" fmla="*/ 3623 w 3623"/>
              <a:gd name="T1" fmla="*/ 906 h 4076"/>
              <a:gd name="T2" fmla="*/ 1812 w 3623"/>
              <a:gd name="T3" fmla="*/ 1812 h 4076"/>
              <a:gd name="T4" fmla="*/ 0 w 3623"/>
              <a:gd name="T5" fmla="*/ 906 h 4076"/>
              <a:gd name="T6" fmla="*/ 906 w 3623"/>
              <a:gd name="T7" fmla="*/ 453 h 4076"/>
              <a:gd name="T8" fmla="*/ 2699 w 3623"/>
              <a:gd name="T9" fmla="*/ 1358 h 4076"/>
              <a:gd name="T10" fmla="*/ 3623 w 3623"/>
              <a:gd name="T11" fmla="*/ 906 h 4076"/>
              <a:gd name="T12" fmla="*/ 1812 w 3623"/>
              <a:gd name="T13" fmla="*/ 0 h 4076"/>
              <a:gd name="T14" fmla="*/ 0 w 3623"/>
              <a:gd name="T15" fmla="*/ 906 h 4076"/>
              <a:gd name="T16" fmla="*/ 0 w 3623"/>
              <a:gd name="T17" fmla="*/ 3171 h 4076"/>
              <a:gd name="T18" fmla="*/ 1812 w 3623"/>
              <a:gd name="T19" fmla="*/ 4076 h 4076"/>
              <a:gd name="T20" fmla="*/ 3623 w 3623"/>
              <a:gd name="T21" fmla="*/ 3171 h 4076"/>
              <a:gd name="T22" fmla="*/ 3623 w 3623"/>
              <a:gd name="T23" fmla="*/ 906 h 4076"/>
              <a:gd name="T24" fmla="*/ 1812 w 3623"/>
              <a:gd name="T25" fmla="*/ 1812 h 4076"/>
              <a:gd name="T26" fmla="*/ 1812 w 3623"/>
              <a:gd name="T27" fmla="*/ 4076 h 4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23" h="4076">
                <a:moveTo>
                  <a:pt x="3623" y="906"/>
                </a:moveTo>
                <a:lnTo>
                  <a:pt x="1812" y="1812"/>
                </a:lnTo>
                <a:lnTo>
                  <a:pt x="0" y="906"/>
                </a:lnTo>
                <a:moveTo>
                  <a:pt x="906" y="453"/>
                </a:moveTo>
                <a:lnTo>
                  <a:pt x="2699" y="1358"/>
                </a:lnTo>
                <a:moveTo>
                  <a:pt x="3623" y="906"/>
                </a:moveTo>
                <a:lnTo>
                  <a:pt x="1812" y="0"/>
                </a:lnTo>
                <a:lnTo>
                  <a:pt x="0" y="906"/>
                </a:lnTo>
                <a:lnTo>
                  <a:pt x="0" y="3171"/>
                </a:lnTo>
                <a:lnTo>
                  <a:pt x="1812" y="4076"/>
                </a:lnTo>
                <a:lnTo>
                  <a:pt x="3623" y="3171"/>
                </a:lnTo>
                <a:lnTo>
                  <a:pt x="3623" y="906"/>
                </a:lnTo>
                <a:moveTo>
                  <a:pt x="1812" y="1812"/>
                </a:moveTo>
                <a:lnTo>
                  <a:pt x="1812" y="407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spAutoFit/>
          </a:bodyPr>
          <a:lstStyle/>
          <a:p>
            <a:endParaRPr lang="en-US" sz="176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zh-CN" altLang="en-US" sz="2800" dirty="0"/>
              <a:t>用例图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521" y="1628058"/>
            <a:ext cx="3956444" cy="482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966" y="1628058"/>
            <a:ext cx="5059952" cy="4575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zh-CN" altLang="en-US" sz="2800" dirty="0"/>
              <a:t>用例描述（文字）</a:t>
            </a:r>
            <a:endParaRPr lang="en-US" altLang="zh-CN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00518" y="1267885"/>
          <a:ext cx="8050306" cy="5486400"/>
        </p:xfrm>
        <a:graphic>
          <a:graphicData uri="http://schemas.openxmlformats.org/drawingml/2006/table">
            <a:tbl>
              <a:tblPr/>
              <a:tblGrid>
                <a:gridCol w="4025153"/>
                <a:gridCol w="4025153"/>
              </a:tblGrid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用例编号：</a:t>
                      </a: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MALL-DELIVER-001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用例名称：定义仓库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级别：用户级别目标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4"/>
                    </a:solidFill>
                  </a:tcPr>
                </a:tc>
                <a:tc hMerge="1">
                  <a:tcPr/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包：商户</a:t>
                      </a:r>
                      <a:r>
                        <a:rPr lang="en-US" altLang="zh-CN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管理仓库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参与者：商户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描述：商户定义仓库信息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87709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触发事件：商户定义仓库信息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主成功场景：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alt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系统显示现有仓库及信息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zh-CN" alt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商户</a:t>
                      </a: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填写新增仓库配送范围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减少配送范围的重叠；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商户填写仓库基本信息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仓库地址，联系方式，容纳量等等；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商户选择仓库支持物流种类</a:t>
                      </a:r>
                      <a:endParaRPr lang="en-US" alt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中通，顺丰，极兔（由平台管理员规定）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商户提交仓库信息</a:t>
                      </a:r>
                      <a:endParaRPr lang="en-US" alt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6.</a:t>
                      </a: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系统显示定义仓库成功</a:t>
                      </a:r>
                      <a:endParaRPr lang="en-US" alt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扩展场景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2a. </a:t>
                      </a: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系统提示配送范围有重合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alt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查看重合范围，是否确认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alt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重新选择配送范围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a.</a:t>
                      </a:r>
                      <a:r>
                        <a:rPr lang="zh-CN" alt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定义仓库失败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仓库基本信息未填写完整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其他：</a:t>
                      </a:r>
                      <a:r>
                        <a:rPr lang="zh-CN" alt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45459" y="806220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定义仓库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zh-CN" altLang="en-US" sz="2800" dirty="0"/>
              <a:t>用例描述（文字）</a:t>
            </a:r>
            <a:endParaRPr lang="en-US" altLang="zh-CN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00518" y="1267885"/>
          <a:ext cx="8050306" cy="5181600"/>
        </p:xfrm>
        <a:graphic>
          <a:graphicData uri="http://schemas.openxmlformats.org/drawingml/2006/table">
            <a:tbl>
              <a:tblPr/>
              <a:tblGrid>
                <a:gridCol w="4025153"/>
                <a:gridCol w="4025153"/>
              </a:tblGrid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用例编号：</a:t>
                      </a: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MALL-DELIVER-00</a:t>
                      </a: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用例名称：修改仓库定义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级别：用户级别目标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4"/>
                    </a:solidFill>
                  </a:tcPr>
                </a:tc>
                <a:tc hMerge="1">
                  <a:tcPr/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包：商户</a:t>
                      </a:r>
                      <a:r>
                        <a:rPr lang="en-US" altLang="zh-CN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管理仓库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参与者：商户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描述：商户修改仓库信息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87709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触发事件：商户修改仓库信息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主成功场景：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alt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系统显示现有仓库及信息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zh-CN" alt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商户</a:t>
                      </a: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选择要修改的仓库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商户修改仓库配送范围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商户修改仓库基本信息</a:t>
                      </a:r>
                      <a:endParaRPr lang="en-US" alt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仓库地址，联系方式，容纳量等等；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商户提交修改信息</a:t>
                      </a:r>
                      <a:endParaRPr lang="en-US" alt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6.</a:t>
                      </a: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系统显示修改仓库定义成功</a:t>
                      </a:r>
                      <a:endParaRPr lang="en-US" alt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扩展场景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3a. </a:t>
                      </a: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系统提示配送范围有重合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alt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查看重合范围，是否确认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alt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重新选择配送范围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其他：</a:t>
                      </a:r>
                      <a:r>
                        <a:rPr lang="zh-CN" alt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45459" y="806220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2.</a:t>
            </a:r>
            <a:r>
              <a:rPr lang="zh-CN" altLang="en-US" sz="2400" b="1" dirty="0"/>
              <a:t>修改仓库定义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zh-CN" altLang="en-US" sz="2800" dirty="0"/>
              <a:t>用例描述（文字）</a:t>
            </a:r>
            <a:endParaRPr lang="en-US" altLang="zh-CN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58185" y="1598085"/>
          <a:ext cx="8050306" cy="4267200"/>
        </p:xfrm>
        <a:graphic>
          <a:graphicData uri="http://schemas.openxmlformats.org/drawingml/2006/table">
            <a:tbl>
              <a:tblPr/>
              <a:tblGrid>
                <a:gridCol w="4025153"/>
                <a:gridCol w="4025153"/>
              </a:tblGrid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用例编号：</a:t>
                      </a: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MALL-DELIVER-00</a:t>
                      </a: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用例名称：查询仓库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级别：用户级别目标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4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包：商户</a:t>
                      </a: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管理仓库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参与者：商户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描述：商户查询仓库信息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7709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触发事件：商户查询仓库信息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主成功场景：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alt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系统显示现有仓库及信息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zh-CN" alt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商户</a:t>
                      </a: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选择要查看的仓库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商户查看仓库配送范围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商户查看仓库基本信息</a:t>
                      </a:r>
                      <a:endParaRPr lang="en-US" alt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仓库地址，联系方式，容纳量等等；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扩展场景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altLang="en-US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77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09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其他：</a:t>
                      </a:r>
                      <a:r>
                        <a:rPr lang="zh-CN" alt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45459" y="806220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3.</a:t>
            </a:r>
            <a:r>
              <a:rPr lang="zh-CN" altLang="en-US" sz="2400" b="1" dirty="0"/>
              <a:t>查询仓库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4" name="文本占位符 23"/>
          <p:cNvSpPr txBox="1"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zh-CN" altLang="en-US" dirty="0"/>
              <a:t>订单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zh-CN" altLang="en-US" sz="2800" dirty="0"/>
              <a:t>用例图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4691" y="1037053"/>
            <a:ext cx="7882618" cy="543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  <p:tag name="commondata" val="eyJoZGlkIjoiNDA0MzZiMGRmNDFjOWI3M2JlZGVjZTFjOWZjM2YzMWYifQ=="/>
</p:tagLst>
</file>

<file path=ppt/theme/theme1.xml><?xml version="1.0" encoding="utf-8"?>
<a:theme xmlns:a="http://schemas.openxmlformats.org/drawingml/2006/main" name="Office 主题​​">
  <a:themeElements>
    <a:clrScheme name="时尚简约风格模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304F"/>
      </a:accent1>
      <a:accent2>
        <a:srgbClr val="202743"/>
      </a:accent2>
      <a:accent3>
        <a:srgbClr val="66DDD5"/>
      </a:accent3>
      <a:accent4>
        <a:srgbClr val="0081E1"/>
      </a:accent4>
      <a:accent5>
        <a:srgbClr val="8160EB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</Words>
  <Application>WPS 演示</Application>
  <PresentationFormat>宽屏</PresentationFormat>
  <Paragraphs>219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Times New Roman</vt:lpstr>
      <vt:lpstr>Calibri</vt:lpstr>
      <vt:lpstr>等线</vt:lpstr>
      <vt:lpstr>Arial Unicode MS</vt:lpstr>
      <vt:lpstr>等线 Light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Zhenyu Xu</dc:creator>
  <cp:lastModifiedBy>微信用户</cp:lastModifiedBy>
  <cp:revision>142</cp:revision>
  <dcterms:created xsi:type="dcterms:W3CDTF">2019-09-17T00:55:00Z</dcterms:created>
  <dcterms:modified xsi:type="dcterms:W3CDTF">2023-10-15T06:53:13Z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t-zhenxu@microsoft.com</vt:lpwstr>
  </property>
  <property fmtid="{D5CDD505-2E9C-101B-9397-08002B2CF9AE}" pid="5" name="MSIP_Label_f42aa342-8706-4288-bd11-ebb85995028c_SetDate">
    <vt:lpwstr>2019-09-17T00:55:27.4921371Z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182648ba-116e-4ea7-b09c-ef40e8411546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6893553006694F7191CB88E1F07E33A0_12</vt:lpwstr>
  </property>
  <property fmtid="{D5CDD505-2E9C-101B-9397-08002B2CF9AE}" pid="12" name="KSOProductBuildVer">
    <vt:lpwstr>2052-12.1.0.15712</vt:lpwstr>
  </property>
</Properties>
</file>