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0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CF3FB-5E4A-56A4-2D93-A537362E4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0DFF62-8A56-CCF1-F317-F4EB15794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19807-54D0-1A4C-A671-FE54228F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81B-94D9-4277-AB73-52969748B82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08F3D-1D30-0772-60E6-F0DCC0C1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B4FB3-C783-96F4-D7DB-350A4BB9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343C-30BD-4982-B59D-C245D8852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04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1300E-87FC-C27C-EFBA-F8B3D4B4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4250D7-22F5-ECC5-C448-4EBE9BD85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14AF4-5E04-84BA-46D8-35B50BB5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81B-94D9-4277-AB73-52969748B82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87220-752D-B7FB-B767-2240997E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8FC61-58E7-FCFF-BD64-DABF40C8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343C-30BD-4982-B59D-C245D8852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40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5E06A6-7C27-F462-E698-1297BE5B6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A74BFD-3331-21FB-2235-A7444F9C4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317B8-E6D6-CAEC-DDB1-840ACC2F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81B-94D9-4277-AB73-52969748B82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4332C-8DAA-A433-A2F1-0EA909F6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1024A-B874-4762-6592-C77917AA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343C-30BD-4982-B59D-C245D8852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03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5B8F1-5B1A-186F-ADA9-98D3E7B9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3CFCB-1E79-66EC-FF5A-CB1451A5B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D3C83-0158-9876-AE78-5D479DA2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81B-94D9-4277-AB73-52969748B82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F7A2B-E30B-8221-0152-56CCCEC4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D16C8-B422-3866-12D6-2A0FD2DD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343C-30BD-4982-B59D-C245D8852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07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B16FF-A6C5-1395-4076-E8F6EF03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7DA3F5-129B-275A-D65A-6C9EC309E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EC531-077D-A374-7904-0BF06BC5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81B-94D9-4277-AB73-52969748B82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5E93A-15A2-2F11-72F1-C08F3F1C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520EA-F584-F260-38D4-8442F5B0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343C-30BD-4982-B59D-C245D8852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85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ED7FC-896C-D5FD-6DA6-F957E14A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82ED2-D95F-5A57-7738-5CD5B6BC6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D484BE-4886-A581-DFD0-09E457EBC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916983-2D1E-20C3-8093-749A1460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81B-94D9-4277-AB73-52969748B82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C3BEA0-C073-8B64-2ACA-6A31A7AA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8F6B50-200E-8DA0-C82B-F13E5AA4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343C-30BD-4982-B59D-C245D8852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89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34ECF-2FE1-3ED4-091A-A3DC0BB6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907C7-CFF1-5F78-7F79-BB163B51A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4037AD-D0C7-3248-BD8F-30AEE30CD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DF3BDE-B41A-7B7A-6976-646EF5807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5421AE-FBB8-32C8-1CC7-2FD0083BF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4D30C5-D007-2193-E38B-1E7B7C47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81B-94D9-4277-AB73-52969748B82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C66DC3-3B56-4C04-8050-7FF5D382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B166A6-4670-AA82-29B0-84160A98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343C-30BD-4982-B59D-C245D8852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6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5D3D4-34F6-1202-4F5D-44335692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BBA622-0CD2-2423-0E1A-CA0D9C5D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81B-94D9-4277-AB73-52969748B82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A418BC-8572-AE9A-D83F-948586C8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B548A0-8F68-8E98-DF0F-D333BF2E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343C-30BD-4982-B59D-C245D8852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87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5FBD1B-9C85-13AC-BA26-CD219CE3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81B-94D9-4277-AB73-52969748B82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535C59-46D6-7BC5-DE45-D2B791B3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9C7C9E-FE40-F0B5-0E6B-224A88D4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343C-30BD-4982-B59D-C245D8852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59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7FFC1-9C2A-6818-9C44-97AD84A6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6C8BF-9104-1FB7-1E66-812092D96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48902-C277-02FA-DFBE-B69791054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685F82-4836-63F4-2893-04FC317A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81B-94D9-4277-AB73-52969748B82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9E176E-D800-9084-41B7-11527760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540527-5D5D-6DF3-1042-CF0980E9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343C-30BD-4982-B59D-C245D8852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89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E6B43-93AC-0FB9-62DA-524A7DCC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2D27BA-08B0-0B57-FDD8-452B77690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A8383C-BC02-4113-9593-4D15C1231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097F54-60CD-4416-3710-EBC7584D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81B-94D9-4277-AB73-52969748B82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29CBB0-3593-92B1-EEC5-28816DE9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E71A2-6204-E78C-C4F5-CB596CB8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343C-30BD-4982-B59D-C245D8852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32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48561C-69A1-8E70-5A0D-1564151D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090C7F-C3D6-5DB0-7B03-DAC663624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CD993-6244-BDE7-56F5-E4247187C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E381B-94D9-4277-AB73-52969748B82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E3B6BC-CE6B-1674-234D-DB55C6C3E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A3723-C7F0-A84A-7F41-2BF040809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8343C-30BD-4982-B59D-C245D8852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5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3BC6B-F2DB-BCF1-B4A2-EE1B626F8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物流</a:t>
            </a:r>
            <a:r>
              <a:rPr lang="en-US" altLang="zh-CN" dirty="0"/>
              <a:t>-</a:t>
            </a:r>
            <a:r>
              <a:rPr lang="zh-CN" altLang="en-US" dirty="0"/>
              <a:t>订单需求分析之领域建模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28F078-B8DE-95CE-BB2D-919DEC03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2-1</a:t>
            </a:r>
          </a:p>
          <a:p>
            <a:r>
              <a:rPr lang="en-US" altLang="zh-CN" dirty="0"/>
              <a:t>007</a:t>
            </a:r>
            <a:r>
              <a:rPr lang="zh-CN" altLang="en-US" dirty="0"/>
              <a:t>小组</a:t>
            </a:r>
          </a:p>
        </p:txBody>
      </p:sp>
    </p:spTree>
    <p:extLst>
      <p:ext uri="{BB962C8B-B14F-4D97-AF65-F5344CB8AC3E}">
        <p14:creationId xmlns:p14="http://schemas.microsoft.com/office/powerpoint/2010/main" val="169054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CB9465-FA13-A952-53DC-C570F8D9422E}"/>
              </a:ext>
            </a:extLst>
          </p:cNvPr>
          <p:cNvSpPr txBox="1"/>
          <p:nvPr/>
        </p:nvSpPr>
        <p:spPr>
          <a:xfrm>
            <a:off x="650081" y="6357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订单领域建模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225692-E977-9E3A-B8D8-614015009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92" y="1241096"/>
            <a:ext cx="9273616" cy="498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5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125610-A37A-4F00-2ACE-8E04AEF8BDE1}"/>
              </a:ext>
            </a:extLst>
          </p:cNvPr>
          <p:cNvSpPr txBox="1"/>
          <p:nvPr/>
        </p:nvSpPr>
        <p:spPr>
          <a:xfrm>
            <a:off x="764381" y="7286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物流领域建模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DFC63A-6E9F-CE9B-B689-658CB5654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25" y="869353"/>
            <a:ext cx="8101194" cy="546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8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物流-订单需求分析之领域建模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物流-订单需求分析之领域建模</dc:title>
  <dc:creator>JAY Eric</dc:creator>
  <cp:lastModifiedBy>JAY Eric</cp:lastModifiedBy>
  <cp:revision>1</cp:revision>
  <dcterms:created xsi:type="dcterms:W3CDTF">2023-10-15T00:33:36Z</dcterms:created>
  <dcterms:modified xsi:type="dcterms:W3CDTF">2023-10-15T00:37:15Z</dcterms:modified>
</cp:coreProperties>
</file>