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57" r:id="rId5"/>
    <p:sldId id="259" r:id="rId6"/>
    <p:sldId id="271" r:id="rId7"/>
    <p:sldId id="333" r:id="rId8"/>
    <p:sldId id="334" r:id="rId9"/>
    <p:sldId id="365" r:id="rId10"/>
    <p:sldId id="312" r:id="rId11"/>
    <p:sldId id="338" r:id="rId12"/>
    <p:sldId id="390" r:id="rId13"/>
    <p:sldId id="392" r:id="rId14"/>
    <p:sldId id="339" r:id="rId15"/>
    <p:sldId id="340" r:id="rId16"/>
    <p:sldId id="341" r:id="rId17"/>
    <p:sldId id="342" r:id="rId18"/>
    <p:sldId id="343" r:id="rId19"/>
    <p:sldId id="350" r:id="rId20"/>
    <p:sldId id="351" r:id="rId21"/>
    <p:sldId id="265" r:id="rId22"/>
    <p:sldId id="344" r:id="rId23"/>
    <p:sldId id="345" r:id="rId24"/>
    <p:sldId id="415" r:id="rId25"/>
    <p:sldId id="347" r:id="rId26"/>
    <p:sldId id="348" r:id="rId27"/>
    <p:sldId id="357" r:id="rId28"/>
    <p:sldId id="358" r:id="rId29"/>
    <p:sldId id="360" r:id="rId30"/>
    <p:sldId id="361" r:id="rId31"/>
    <p:sldId id="366" r:id="rId32"/>
    <p:sldId id="261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9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子晴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741"/>
    <a:srgbClr val="4A5A6F"/>
    <a:srgbClr val="F9F9F9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24" y="60"/>
      </p:cViewPr>
      <p:guideLst>
        <p:guide orient="horz" pos="2069"/>
        <p:guide pos="3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47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6T23:01:54.08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550481" y="2323407"/>
            <a:ext cx="1225190" cy="1559240"/>
          </a:xfrm>
          <a:custGeom>
            <a:avLst/>
            <a:gdLst>
              <a:gd name="connsiteX0" fmla="*/ 604372 w 1225190"/>
              <a:gd name="connsiteY0" fmla="*/ 0 h 1559240"/>
              <a:gd name="connsiteX1" fmla="*/ 1031441 w 1225190"/>
              <a:gd name="connsiteY1" fmla="*/ 124370 h 1559240"/>
              <a:gd name="connsiteX2" fmla="*/ 1182021 w 1225190"/>
              <a:gd name="connsiteY2" fmla="*/ 456363 h 1559240"/>
              <a:gd name="connsiteX3" fmla="*/ 877779 w 1225190"/>
              <a:gd name="connsiteY3" fmla="*/ 469725 h 1559240"/>
              <a:gd name="connsiteX4" fmla="*/ 794009 w 1225190"/>
              <a:gd name="connsiteY4" fmla="*/ 302701 h 1559240"/>
              <a:gd name="connsiteX5" fmla="*/ 601289 w 1225190"/>
              <a:gd name="connsiteY5" fmla="*/ 251822 h 1559240"/>
              <a:gd name="connsiteX6" fmla="*/ 393664 w 1225190"/>
              <a:gd name="connsiteY6" fmla="*/ 306298 h 1559240"/>
              <a:gd name="connsiteX7" fmla="*/ 345355 w 1225190"/>
              <a:gd name="connsiteY7" fmla="*/ 399832 h 1559240"/>
              <a:gd name="connsiteX8" fmla="*/ 390580 w 1225190"/>
              <a:gd name="connsiteY8" fmla="*/ 491310 h 1559240"/>
              <a:gd name="connsiteX9" fmla="*/ 670154 w 1225190"/>
              <a:gd name="connsiteY9" fmla="*/ 592039 h 1559240"/>
              <a:gd name="connsiteX10" fmla="*/ 998550 w 1225190"/>
              <a:gd name="connsiteY10" fmla="*/ 700476 h 1559240"/>
              <a:gd name="connsiteX11" fmla="*/ 1165061 w 1225190"/>
              <a:gd name="connsiteY11" fmla="*/ 853625 h 1559240"/>
              <a:gd name="connsiteX12" fmla="*/ 1225190 w 1225190"/>
              <a:gd name="connsiteY12" fmla="*/ 1093627 h 1559240"/>
              <a:gd name="connsiteX13" fmla="*/ 1153241 w 1225190"/>
              <a:gd name="connsiteY13" fmla="*/ 1336198 h 1559240"/>
              <a:gd name="connsiteX14" fmla="*/ 949728 w 1225190"/>
              <a:gd name="connsiteY14" fmla="*/ 1504251 h 1559240"/>
              <a:gd name="connsiteX15" fmla="*/ 621845 w 1225190"/>
              <a:gd name="connsiteY15" fmla="*/ 1559240 h 1559240"/>
              <a:gd name="connsiteX16" fmla="*/ 182956 w 1225190"/>
              <a:gd name="connsiteY16" fmla="*/ 1427162 h 1559240"/>
              <a:gd name="connsiteX17" fmla="*/ 0 w 1225190"/>
              <a:gd name="connsiteY17" fmla="*/ 1042235 h 1559240"/>
              <a:gd name="connsiteX18" fmla="*/ 296019 w 1225190"/>
              <a:gd name="connsiteY18" fmla="*/ 1013455 h 1559240"/>
              <a:gd name="connsiteX19" fmla="*/ 404456 w 1225190"/>
              <a:gd name="connsiteY19" fmla="*/ 1232386 h 1559240"/>
              <a:gd name="connsiteX20" fmla="*/ 624929 w 1225190"/>
              <a:gd name="connsiteY20" fmla="*/ 1302279 h 1559240"/>
              <a:gd name="connsiteX21" fmla="*/ 846429 w 1225190"/>
              <a:gd name="connsiteY21" fmla="*/ 1240095 h 1559240"/>
              <a:gd name="connsiteX22" fmla="*/ 920948 w 1225190"/>
              <a:gd name="connsiteY22" fmla="*/ 1094655 h 1559240"/>
              <a:gd name="connsiteX23" fmla="*/ 889599 w 1225190"/>
              <a:gd name="connsiteY23" fmla="*/ 1003690 h 1559240"/>
              <a:gd name="connsiteX24" fmla="*/ 780133 w 1225190"/>
              <a:gd name="connsiteY24" fmla="*/ 938422 h 1559240"/>
              <a:gd name="connsiteX25" fmla="*/ 536534 w 1225190"/>
              <a:gd name="connsiteY25" fmla="*/ 872640 h 1559240"/>
              <a:gd name="connsiteX26" fmla="*/ 193234 w 1225190"/>
              <a:gd name="connsiteY26" fmla="*/ 723603 h 1559240"/>
              <a:gd name="connsiteX27" fmla="*/ 54475 w 1225190"/>
              <a:gd name="connsiteY27" fmla="*/ 420389 h 1559240"/>
              <a:gd name="connsiteX28" fmla="*/ 119743 w 1225190"/>
              <a:gd name="connsiteY28" fmla="*/ 205055 h 1559240"/>
              <a:gd name="connsiteX29" fmla="*/ 307839 w 1225190"/>
              <a:gd name="connsiteY29" fmla="*/ 52420 h 1559240"/>
              <a:gd name="connsiteX30" fmla="*/ 604372 w 1225190"/>
              <a:gd name="connsiteY30" fmla="*/ 0 h 15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5190" h="1559240">
                <a:moveTo>
                  <a:pt x="604372" y="0"/>
                </a:moveTo>
                <a:cubicBezTo>
                  <a:pt x="793495" y="0"/>
                  <a:pt x="935852" y="41457"/>
                  <a:pt x="1031441" y="124370"/>
                </a:cubicBezTo>
                <a:cubicBezTo>
                  <a:pt x="1127031" y="207282"/>
                  <a:pt x="1177224" y="317947"/>
                  <a:pt x="1182021" y="456363"/>
                </a:cubicBezTo>
                <a:lnTo>
                  <a:pt x="877779" y="469725"/>
                </a:lnTo>
                <a:cubicBezTo>
                  <a:pt x="864759" y="392294"/>
                  <a:pt x="836836" y="336619"/>
                  <a:pt x="794009" y="302701"/>
                </a:cubicBezTo>
                <a:cubicBezTo>
                  <a:pt x="751182" y="268782"/>
                  <a:pt x="686942" y="251822"/>
                  <a:pt x="601289" y="251822"/>
                </a:cubicBezTo>
                <a:cubicBezTo>
                  <a:pt x="512894" y="251822"/>
                  <a:pt x="443686" y="269981"/>
                  <a:pt x="393664" y="306298"/>
                </a:cubicBezTo>
                <a:cubicBezTo>
                  <a:pt x="361458" y="329596"/>
                  <a:pt x="345355" y="360774"/>
                  <a:pt x="345355" y="399832"/>
                </a:cubicBezTo>
                <a:cubicBezTo>
                  <a:pt x="345355" y="435464"/>
                  <a:pt x="360430" y="465957"/>
                  <a:pt x="390580" y="491310"/>
                </a:cubicBezTo>
                <a:cubicBezTo>
                  <a:pt x="428953" y="523516"/>
                  <a:pt x="522145" y="557092"/>
                  <a:pt x="670154" y="592039"/>
                </a:cubicBezTo>
                <a:cubicBezTo>
                  <a:pt x="818164" y="626985"/>
                  <a:pt x="927629" y="663131"/>
                  <a:pt x="998550" y="700476"/>
                </a:cubicBezTo>
                <a:cubicBezTo>
                  <a:pt x="1069472" y="737821"/>
                  <a:pt x="1124975" y="788871"/>
                  <a:pt x="1165061" y="853625"/>
                </a:cubicBezTo>
                <a:cubicBezTo>
                  <a:pt x="1205147" y="918379"/>
                  <a:pt x="1225190" y="998380"/>
                  <a:pt x="1225190" y="1093627"/>
                </a:cubicBezTo>
                <a:cubicBezTo>
                  <a:pt x="1225190" y="1179966"/>
                  <a:pt x="1201207" y="1260823"/>
                  <a:pt x="1153241" y="1336198"/>
                </a:cubicBezTo>
                <a:cubicBezTo>
                  <a:pt x="1105275" y="1411573"/>
                  <a:pt x="1037437" y="1467591"/>
                  <a:pt x="949728" y="1504251"/>
                </a:cubicBezTo>
                <a:cubicBezTo>
                  <a:pt x="862018" y="1540910"/>
                  <a:pt x="752724" y="1559240"/>
                  <a:pt x="621845" y="1559240"/>
                </a:cubicBezTo>
                <a:cubicBezTo>
                  <a:pt x="431352" y="1559240"/>
                  <a:pt x="285055" y="1515214"/>
                  <a:pt x="182956" y="1427162"/>
                </a:cubicBezTo>
                <a:cubicBezTo>
                  <a:pt x="80857" y="1339110"/>
                  <a:pt x="19871" y="1210801"/>
                  <a:pt x="0" y="1042235"/>
                </a:cubicBezTo>
                <a:lnTo>
                  <a:pt x="296019" y="1013455"/>
                </a:lnTo>
                <a:cubicBezTo>
                  <a:pt x="313835" y="1112813"/>
                  <a:pt x="349981" y="1185790"/>
                  <a:pt x="404456" y="1232386"/>
                </a:cubicBezTo>
                <a:cubicBezTo>
                  <a:pt x="458932" y="1278981"/>
                  <a:pt x="532423" y="1302279"/>
                  <a:pt x="624929" y="1302279"/>
                </a:cubicBezTo>
                <a:cubicBezTo>
                  <a:pt x="722917" y="1302279"/>
                  <a:pt x="796750" y="1281551"/>
                  <a:pt x="846429" y="1240095"/>
                </a:cubicBezTo>
                <a:cubicBezTo>
                  <a:pt x="896108" y="1198638"/>
                  <a:pt x="920948" y="1150158"/>
                  <a:pt x="920948" y="1094655"/>
                </a:cubicBezTo>
                <a:cubicBezTo>
                  <a:pt x="920948" y="1059023"/>
                  <a:pt x="910498" y="1028701"/>
                  <a:pt x="889599" y="1003690"/>
                </a:cubicBezTo>
                <a:cubicBezTo>
                  <a:pt x="868699" y="978680"/>
                  <a:pt x="832211" y="956923"/>
                  <a:pt x="780133" y="938422"/>
                </a:cubicBezTo>
                <a:cubicBezTo>
                  <a:pt x="744501" y="926088"/>
                  <a:pt x="663302" y="904161"/>
                  <a:pt x="536534" y="872640"/>
                </a:cubicBezTo>
                <a:cubicBezTo>
                  <a:pt x="373450" y="832212"/>
                  <a:pt x="259016" y="782532"/>
                  <a:pt x="193234" y="723603"/>
                </a:cubicBezTo>
                <a:cubicBezTo>
                  <a:pt x="100728" y="640690"/>
                  <a:pt x="54475" y="539619"/>
                  <a:pt x="54475" y="420389"/>
                </a:cubicBezTo>
                <a:cubicBezTo>
                  <a:pt x="54475" y="343643"/>
                  <a:pt x="76231" y="271865"/>
                  <a:pt x="119743" y="205055"/>
                </a:cubicBezTo>
                <a:cubicBezTo>
                  <a:pt x="163255" y="138245"/>
                  <a:pt x="225954" y="87367"/>
                  <a:pt x="307839" y="52420"/>
                </a:cubicBezTo>
                <a:cubicBezTo>
                  <a:pt x="389724" y="17474"/>
                  <a:pt x="488568" y="0"/>
                  <a:pt x="604372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872219" y="2366363"/>
            <a:ext cx="1977572" cy="1506820"/>
          </a:xfrm>
          <a:custGeom>
            <a:avLst/>
            <a:gdLst>
              <a:gd name="connsiteX0" fmla="*/ 0 w 1977572"/>
              <a:gd name="connsiteY0" fmla="*/ 0 h 1506820"/>
              <a:gd name="connsiteX1" fmla="*/ 311436 w 1977572"/>
              <a:gd name="connsiteY1" fmla="*/ 0 h 1506820"/>
              <a:gd name="connsiteX2" fmla="*/ 538590 w 1977572"/>
              <a:gd name="connsiteY2" fmla="*/ 1035040 h 1506820"/>
              <a:gd name="connsiteX3" fmla="*/ 814052 w 1977572"/>
              <a:gd name="connsiteY3" fmla="*/ 0 h 1506820"/>
              <a:gd name="connsiteX4" fmla="*/ 1175853 w 1977572"/>
              <a:gd name="connsiteY4" fmla="*/ 0 h 1506820"/>
              <a:gd name="connsiteX5" fmla="*/ 1440009 w 1977572"/>
              <a:gd name="connsiteY5" fmla="*/ 1052513 h 1506820"/>
              <a:gd name="connsiteX6" fmla="*/ 1671274 w 1977572"/>
              <a:gd name="connsiteY6" fmla="*/ 0 h 1506820"/>
              <a:gd name="connsiteX7" fmla="*/ 1977572 w 1977572"/>
              <a:gd name="connsiteY7" fmla="*/ 0 h 1506820"/>
              <a:gd name="connsiteX8" fmla="*/ 1611659 w 1977572"/>
              <a:gd name="connsiteY8" fmla="*/ 1506820 h 1506820"/>
              <a:gd name="connsiteX9" fmla="*/ 1288916 w 1977572"/>
              <a:gd name="connsiteY9" fmla="*/ 1506820 h 1506820"/>
              <a:gd name="connsiteX10" fmla="*/ 988786 w 1977572"/>
              <a:gd name="connsiteY10" fmla="*/ 380303 h 1506820"/>
              <a:gd name="connsiteX11" fmla="*/ 689683 w 1977572"/>
              <a:gd name="connsiteY11" fmla="*/ 1506820 h 1506820"/>
              <a:gd name="connsiteX12" fmla="*/ 359745 w 1977572"/>
              <a:gd name="connsiteY12" fmla="*/ 1506820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7572" h="1506820">
                <a:moveTo>
                  <a:pt x="0" y="0"/>
                </a:moveTo>
                <a:lnTo>
                  <a:pt x="311436" y="0"/>
                </a:lnTo>
                <a:lnTo>
                  <a:pt x="538590" y="1035040"/>
                </a:lnTo>
                <a:lnTo>
                  <a:pt x="814052" y="0"/>
                </a:lnTo>
                <a:lnTo>
                  <a:pt x="1175853" y="0"/>
                </a:lnTo>
                <a:lnTo>
                  <a:pt x="1440009" y="1052513"/>
                </a:lnTo>
                <a:lnTo>
                  <a:pt x="1671274" y="0"/>
                </a:lnTo>
                <a:lnTo>
                  <a:pt x="1977572" y="0"/>
                </a:lnTo>
                <a:lnTo>
                  <a:pt x="1611659" y="1506820"/>
                </a:lnTo>
                <a:lnTo>
                  <a:pt x="1288916" y="1506820"/>
                </a:lnTo>
                <a:lnTo>
                  <a:pt x="988786" y="380303"/>
                </a:lnTo>
                <a:lnTo>
                  <a:pt x="689683" y="1506820"/>
                </a:lnTo>
                <a:lnTo>
                  <a:pt x="359745" y="1506820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00561" y="2340667"/>
            <a:ext cx="1461594" cy="1558212"/>
          </a:xfrm>
          <a:custGeom>
            <a:avLst/>
            <a:gdLst>
              <a:gd name="connsiteX0" fmla="*/ 731825 w 1461594"/>
              <a:gd name="connsiteY0" fmla="*/ 260045 h 1558212"/>
              <a:gd name="connsiteX1" fmla="*/ 428611 w 1461594"/>
              <a:gd name="connsiteY1" fmla="*/ 389039 h 1558212"/>
              <a:gd name="connsiteX2" fmla="*/ 313492 w 1461594"/>
              <a:gd name="connsiteY2" fmla="*/ 778079 h 1558212"/>
              <a:gd name="connsiteX3" fmla="*/ 431694 w 1461594"/>
              <a:gd name="connsiteY3" fmla="*/ 1166090 h 1558212"/>
              <a:gd name="connsiteX4" fmla="*/ 731825 w 1461594"/>
              <a:gd name="connsiteY4" fmla="*/ 1298168 h 1558212"/>
              <a:gd name="connsiteX5" fmla="*/ 1030414 w 1461594"/>
              <a:gd name="connsiteY5" fmla="*/ 1167118 h 1558212"/>
              <a:gd name="connsiteX6" fmla="*/ 1147074 w 1461594"/>
              <a:gd name="connsiteY6" fmla="*/ 773967 h 1558212"/>
              <a:gd name="connsiteX7" fmla="*/ 1033497 w 1461594"/>
              <a:gd name="connsiteY7" fmla="*/ 387498 h 1558212"/>
              <a:gd name="connsiteX8" fmla="*/ 731825 w 1461594"/>
              <a:gd name="connsiteY8" fmla="*/ 260045 h 1558212"/>
              <a:gd name="connsiteX9" fmla="*/ 728741 w 1461594"/>
              <a:gd name="connsiteY9" fmla="*/ 0 h 1558212"/>
              <a:gd name="connsiteX10" fmla="*/ 1261679 w 1461594"/>
              <a:gd name="connsiteY10" fmla="*/ 206597 h 1558212"/>
              <a:gd name="connsiteX11" fmla="*/ 1461594 w 1461594"/>
              <a:gd name="connsiteY11" fmla="*/ 781162 h 1558212"/>
              <a:gd name="connsiteX12" fmla="*/ 1263220 w 1461594"/>
              <a:gd name="connsiteY12" fmla="*/ 1352130 h 1558212"/>
              <a:gd name="connsiteX13" fmla="*/ 732853 w 1461594"/>
              <a:gd name="connsiteY13" fmla="*/ 1558212 h 1558212"/>
              <a:gd name="connsiteX14" fmla="*/ 198374 w 1461594"/>
              <a:gd name="connsiteY14" fmla="*/ 1353157 h 1558212"/>
              <a:gd name="connsiteX15" fmla="*/ 0 w 1461594"/>
              <a:gd name="connsiteY15" fmla="*/ 788357 h 1558212"/>
              <a:gd name="connsiteX16" fmla="*/ 68865 w 1461594"/>
              <a:gd name="connsiteY16" fmla="*/ 401888 h 1558212"/>
              <a:gd name="connsiteX17" fmla="*/ 209166 w 1461594"/>
              <a:gd name="connsiteY17" fmla="*/ 195291 h 1558212"/>
              <a:gd name="connsiteX18" fmla="*/ 403943 w 1461594"/>
              <a:gd name="connsiteY18" fmla="*/ 59615 h 1558212"/>
              <a:gd name="connsiteX19" fmla="*/ 728741 w 1461594"/>
              <a:gd name="connsiteY19" fmla="*/ 0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61594" h="1558212">
                <a:moveTo>
                  <a:pt x="731825" y="260045"/>
                </a:moveTo>
                <a:cubicBezTo>
                  <a:pt x="606428" y="260045"/>
                  <a:pt x="505357" y="303043"/>
                  <a:pt x="428611" y="389039"/>
                </a:cubicBezTo>
                <a:cubicBezTo>
                  <a:pt x="351865" y="475036"/>
                  <a:pt x="313492" y="604715"/>
                  <a:pt x="313492" y="778079"/>
                </a:cubicBezTo>
                <a:cubicBezTo>
                  <a:pt x="313492" y="948701"/>
                  <a:pt x="352893" y="1078038"/>
                  <a:pt x="431694" y="1166090"/>
                </a:cubicBezTo>
                <a:cubicBezTo>
                  <a:pt x="510496" y="1254142"/>
                  <a:pt x="610539" y="1298168"/>
                  <a:pt x="731825" y="1298168"/>
                </a:cubicBezTo>
                <a:cubicBezTo>
                  <a:pt x="853111" y="1298168"/>
                  <a:pt x="952640" y="1254484"/>
                  <a:pt x="1030414" y="1167118"/>
                </a:cubicBezTo>
                <a:cubicBezTo>
                  <a:pt x="1108187" y="1079751"/>
                  <a:pt x="1147074" y="948701"/>
                  <a:pt x="1147074" y="773967"/>
                </a:cubicBezTo>
                <a:cubicBezTo>
                  <a:pt x="1147074" y="601289"/>
                  <a:pt x="1109215" y="472466"/>
                  <a:pt x="1033497" y="387498"/>
                </a:cubicBezTo>
                <a:cubicBezTo>
                  <a:pt x="957779" y="302529"/>
                  <a:pt x="857222" y="260045"/>
                  <a:pt x="731825" y="260045"/>
                </a:cubicBezTo>
                <a:close/>
                <a:moveTo>
                  <a:pt x="728741" y="0"/>
                </a:moveTo>
                <a:cubicBezTo>
                  <a:pt x="950756" y="0"/>
                  <a:pt x="1128402" y="68866"/>
                  <a:pt x="1261679" y="206597"/>
                </a:cubicBezTo>
                <a:cubicBezTo>
                  <a:pt x="1394956" y="344328"/>
                  <a:pt x="1461594" y="535850"/>
                  <a:pt x="1461594" y="781162"/>
                </a:cubicBezTo>
                <a:cubicBezTo>
                  <a:pt x="1461594" y="1024418"/>
                  <a:pt x="1395470" y="1214741"/>
                  <a:pt x="1263220" y="1352130"/>
                </a:cubicBezTo>
                <a:cubicBezTo>
                  <a:pt x="1130971" y="1489518"/>
                  <a:pt x="954182" y="1558212"/>
                  <a:pt x="732853" y="1558212"/>
                </a:cubicBezTo>
                <a:cubicBezTo>
                  <a:pt x="508783" y="1558212"/>
                  <a:pt x="330623" y="1489861"/>
                  <a:pt x="198374" y="1353157"/>
                </a:cubicBezTo>
                <a:cubicBezTo>
                  <a:pt x="66125" y="1216454"/>
                  <a:pt x="0" y="1028187"/>
                  <a:pt x="0" y="788357"/>
                </a:cubicBezTo>
                <a:cubicBezTo>
                  <a:pt x="0" y="634866"/>
                  <a:pt x="22955" y="506042"/>
                  <a:pt x="68865" y="401888"/>
                </a:cubicBezTo>
                <a:cubicBezTo>
                  <a:pt x="103127" y="325142"/>
                  <a:pt x="149894" y="256276"/>
                  <a:pt x="209166" y="195291"/>
                </a:cubicBezTo>
                <a:cubicBezTo>
                  <a:pt x="268438" y="134305"/>
                  <a:pt x="333364" y="89080"/>
                  <a:pt x="403943" y="59615"/>
                </a:cubicBezTo>
                <a:cubicBezTo>
                  <a:pt x="497819" y="19872"/>
                  <a:pt x="606085" y="0"/>
                  <a:pt x="728741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9445691" y="2366363"/>
            <a:ext cx="1197438" cy="1506820"/>
          </a:xfrm>
          <a:custGeom>
            <a:avLst/>
            <a:gdLst>
              <a:gd name="connsiteX0" fmla="*/ 0 w 1197438"/>
              <a:gd name="connsiteY0" fmla="*/ 0 h 1506820"/>
              <a:gd name="connsiteX1" fmla="*/ 1197438 w 1197438"/>
              <a:gd name="connsiteY1" fmla="*/ 0 h 1506820"/>
              <a:gd name="connsiteX2" fmla="*/ 1197438 w 1197438"/>
              <a:gd name="connsiteY2" fmla="*/ 254906 h 1506820"/>
              <a:gd name="connsiteX3" fmla="*/ 751354 w 1197438"/>
              <a:gd name="connsiteY3" fmla="*/ 254906 h 1506820"/>
              <a:gd name="connsiteX4" fmla="*/ 751354 w 1197438"/>
              <a:gd name="connsiteY4" fmla="*/ 1506820 h 1506820"/>
              <a:gd name="connsiteX5" fmla="*/ 447112 w 1197438"/>
              <a:gd name="connsiteY5" fmla="*/ 1506820 h 1506820"/>
              <a:gd name="connsiteX6" fmla="*/ 447112 w 1197438"/>
              <a:gd name="connsiteY6" fmla="*/ 254906 h 1506820"/>
              <a:gd name="connsiteX7" fmla="*/ 0 w 1197438"/>
              <a:gd name="connsiteY7" fmla="*/ 254906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7438" h="1506820">
                <a:moveTo>
                  <a:pt x="0" y="0"/>
                </a:moveTo>
                <a:lnTo>
                  <a:pt x="1197438" y="0"/>
                </a:lnTo>
                <a:lnTo>
                  <a:pt x="1197438" y="254906"/>
                </a:lnTo>
                <a:lnTo>
                  <a:pt x="751354" y="254906"/>
                </a:lnTo>
                <a:lnTo>
                  <a:pt x="751354" y="1506820"/>
                </a:lnTo>
                <a:lnTo>
                  <a:pt x="447112" y="1506820"/>
                </a:lnTo>
                <a:lnTo>
                  <a:pt x="447112" y="254906"/>
                </a:lnTo>
                <a:lnTo>
                  <a:pt x="0" y="254906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316913" y="2133600"/>
            <a:ext cx="2819400" cy="2819400"/>
          </a:xfrm>
          <a:custGeom>
            <a:avLst/>
            <a:gdLst>
              <a:gd name="connsiteX0" fmla="*/ 1409700 w 2819400"/>
              <a:gd name="connsiteY0" fmla="*/ 0 h 2819400"/>
              <a:gd name="connsiteX1" fmla="*/ 2819400 w 2819400"/>
              <a:gd name="connsiteY1" fmla="*/ 1409700 h 2819400"/>
              <a:gd name="connsiteX2" fmla="*/ 1409700 w 2819400"/>
              <a:gd name="connsiteY2" fmla="*/ 2819400 h 2819400"/>
              <a:gd name="connsiteX3" fmla="*/ 0 w 2819400"/>
              <a:gd name="connsiteY3" fmla="*/ 1409700 h 2819400"/>
              <a:gd name="connsiteX4" fmla="*/ 1409700 w 2819400"/>
              <a:gd name="connsiteY4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400" h="2819400">
                <a:moveTo>
                  <a:pt x="1409700" y="0"/>
                </a:moveTo>
                <a:cubicBezTo>
                  <a:pt x="2188256" y="0"/>
                  <a:pt x="2819400" y="631144"/>
                  <a:pt x="2819400" y="1409700"/>
                </a:cubicBezTo>
                <a:cubicBezTo>
                  <a:pt x="2819400" y="2188256"/>
                  <a:pt x="2188256" y="2819400"/>
                  <a:pt x="1409700" y="2819400"/>
                </a:cubicBezTo>
                <a:cubicBezTo>
                  <a:pt x="631144" y="2819400"/>
                  <a:pt x="0" y="2188256"/>
                  <a:pt x="0" y="1409700"/>
                </a:cubicBezTo>
                <a:cubicBezTo>
                  <a:pt x="0" y="631144"/>
                  <a:pt x="631144" y="0"/>
                  <a:pt x="1409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181348" y="1848097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3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3"/>
                  <a:pt x="1958259" y="1206116"/>
                </a:cubicBezTo>
                <a:lnTo>
                  <a:pt x="1206116" y="1958259"/>
                </a:lnTo>
                <a:cubicBezTo>
                  <a:pt x="1102263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3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59" y="25963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1181348" y="4104549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4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4"/>
                  <a:pt x="1958259" y="1206116"/>
                </a:cubicBezTo>
                <a:lnTo>
                  <a:pt x="1206116" y="1958259"/>
                </a:lnTo>
                <a:cubicBezTo>
                  <a:pt x="1102263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4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59" y="25964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6179706" y="1848097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3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3"/>
                  <a:pt x="1958259" y="1206116"/>
                </a:cubicBezTo>
                <a:lnTo>
                  <a:pt x="1206116" y="1958259"/>
                </a:lnTo>
                <a:cubicBezTo>
                  <a:pt x="1102264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3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60" y="25963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6179706" y="4104549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4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4"/>
                  <a:pt x="1958259" y="1206116"/>
                </a:cubicBezTo>
                <a:lnTo>
                  <a:pt x="1206116" y="1958259"/>
                </a:lnTo>
                <a:cubicBezTo>
                  <a:pt x="1102264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4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60" y="25964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3761515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6369454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506548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673424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245754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3"/>
          </p:nvPr>
        </p:nvSpPr>
        <p:spPr>
          <a:xfrm>
            <a:off x="1892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4"/>
          </p:nvPr>
        </p:nvSpPr>
        <p:spPr>
          <a:xfrm>
            <a:off x="5321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8750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0"/>
          </p:nvPr>
        </p:nvSpPr>
        <p:spPr>
          <a:xfrm>
            <a:off x="1892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1"/>
          </p:nvPr>
        </p:nvSpPr>
        <p:spPr>
          <a:xfrm>
            <a:off x="5321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2"/>
          </p:nvPr>
        </p:nvSpPr>
        <p:spPr>
          <a:xfrm>
            <a:off x="8750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jpeg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tags" Target="../tags/tag15.xml"/><Relationship Id="rId4" Type="http://schemas.openxmlformats.org/officeDocument/2006/relationships/image" Target="../media/image13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3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tags" Target="../tags/tag31.xml"/><Relationship Id="rId4" Type="http://schemas.openxmlformats.org/officeDocument/2006/relationships/image" Target="../media/image24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tags" Target="../tags/tag38.xml"/><Relationship Id="rId4" Type="http://schemas.openxmlformats.org/officeDocument/2006/relationships/image" Target="../media/image28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1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tags" Target="../tags/tag45.xml"/><Relationship Id="rId4" Type="http://schemas.openxmlformats.org/officeDocument/2006/relationships/image" Target="../media/image2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jpeg"/><Relationship Id="rId2" Type="http://schemas.openxmlformats.org/officeDocument/2006/relationships/tags" Target="../tags/tag4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6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jpeg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>
            <a:fillRect/>
          </a:stretch>
        </p:blipFill>
        <p:spPr>
          <a:xfrm>
            <a:off x="0" y="-136525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5175" y="1602800"/>
            <a:ext cx="8210550" cy="16605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OOMAll</a:t>
            </a:r>
            <a:endParaRPr lang="en-US" altLang="zh-CN" sz="5400" b="1" dirty="0">
              <a:solidFill>
                <a:schemeClr val="accent1"/>
              </a:solidFill>
            </a:endParaRPr>
          </a:p>
          <a:p>
            <a:r>
              <a:rPr lang="zh-CN" altLang="en-US" sz="4800" b="1" dirty="0">
                <a:solidFill>
                  <a:schemeClr val="accent1"/>
                </a:solidFill>
              </a:rPr>
              <a:t>售后</a:t>
            </a:r>
            <a:r>
              <a:rPr lang="en-US" altLang="zh-CN" sz="4800" b="1" dirty="0">
                <a:solidFill>
                  <a:schemeClr val="accent1"/>
                </a:solidFill>
              </a:rPr>
              <a:t>+</a:t>
            </a:r>
            <a:r>
              <a:rPr lang="zh-CN" altLang="en-US" sz="4800" b="1" dirty="0">
                <a:solidFill>
                  <a:schemeClr val="accent1"/>
                </a:solidFill>
              </a:rPr>
              <a:t>服务</a:t>
            </a:r>
            <a:r>
              <a:rPr lang="en-US" altLang="zh-CN" sz="4800" b="1" dirty="0">
                <a:solidFill>
                  <a:schemeClr val="accent1"/>
                </a:solidFill>
              </a:rPr>
              <a:t>+</a:t>
            </a:r>
            <a:r>
              <a:rPr lang="zh-CN" altLang="en-US" sz="4800" b="1" dirty="0">
                <a:solidFill>
                  <a:schemeClr val="accent1"/>
                </a:solidFill>
              </a:rPr>
              <a:t>顾客需求分析汇报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24870" y="3429100"/>
            <a:ext cx="5661144" cy="4783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5065" y="3933190"/>
            <a:ext cx="4893310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rgbClr val="4A5A6F"/>
                </a:solidFill>
              </a:rPr>
              <a:t>1-1</a:t>
            </a:r>
            <a:r>
              <a:rPr lang="zh-CN" altLang="en-US" b="1" dirty="0">
                <a:solidFill>
                  <a:srgbClr val="4A5A6F"/>
                </a:solidFill>
              </a:rPr>
              <a:t>组</a:t>
            </a:r>
            <a:r>
              <a:rPr lang="en-US" altLang="zh-CN" b="1" dirty="0">
                <a:solidFill>
                  <a:srgbClr val="4A5A6F"/>
                </a:solidFill>
              </a:rPr>
              <a:t>  </a:t>
            </a:r>
            <a:r>
              <a:rPr lang="zh-CN" altLang="en-US" b="1" dirty="0">
                <a:solidFill>
                  <a:srgbClr val="4A5A6F"/>
                </a:solidFill>
              </a:rPr>
              <a:t>丁圳杰</a:t>
            </a:r>
            <a:r>
              <a:rPr lang="en-US" altLang="zh-CN" b="1" dirty="0">
                <a:solidFill>
                  <a:srgbClr val="4A5A6F"/>
                </a:solidFill>
              </a:rPr>
              <a:t>  </a:t>
            </a:r>
            <a:r>
              <a:rPr lang="zh-CN" altLang="en-US" b="1" dirty="0">
                <a:solidFill>
                  <a:srgbClr val="4A5A6F"/>
                </a:solidFill>
              </a:rPr>
              <a:t>黄忠</a:t>
            </a:r>
            <a:r>
              <a:rPr lang="en-US" altLang="zh-CN" b="1" dirty="0">
                <a:solidFill>
                  <a:srgbClr val="4A5A6F"/>
                </a:solidFill>
              </a:rPr>
              <a:t>  </a:t>
            </a:r>
            <a:r>
              <a:rPr lang="zh-CN" altLang="en-US" b="1" dirty="0">
                <a:solidFill>
                  <a:srgbClr val="4A5A6F"/>
                </a:solidFill>
              </a:rPr>
              <a:t>李子晴</a:t>
            </a:r>
            <a:r>
              <a:rPr lang="en-US" altLang="zh-CN" b="1" dirty="0">
                <a:solidFill>
                  <a:srgbClr val="4A5A6F"/>
                </a:solidFill>
              </a:rPr>
              <a:t>  </a:t>
            </a:r>
            <a:r>
              <a:rPr lang="zh-CN" altLang="en-US" b="1" dirty="0">
                <a:solidFill>
                  <a:srgbClr val="4A5A6F"/>
                </a:solidFill>
              </a:rPr>
              <a:t>王义</a:t>
            </a:r>
            <a:r>
              <a:rPr lang="zh-CN" altLang="en-US" b="1" dirty="0">
                <a:solidFill>
                  <a:srgbClr val="4A5A6F"/>
                </a:solidFill>
              </a:rPr>
              <a:t>卿</a:t>
            </a:r>
            <a:endParaRPr lang="zh-CN" altLang="en-US" b="1" dirty="0">
              <a:solidFill>
                <a:srgbClr val="4A5A6F"/>
              </a:solidFill>
            </a:endParaRPr>
          </a:p>
          <a:p>
            <a:endParaRPr lang="zh-CN" altLang="en-US" b="1" dirty="0">
              <a:solidFill>
                <a:srgbClr val="4A5A6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87553" y="4876800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148009" y="4876800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708464" y="4876800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1770839" y="5032201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489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撰写服务商查看服务单的用例文字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1675765" y="705485"/>
            <a:ext cx="6401435" cy="6152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489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撰写服务商接受服务单的用例文字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744980" y="720725"/>
            <a:ext cx="5982970" cy="6087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435100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定义售</a:t>
            </a:r>
            <a:r>
              <a:rPr lang="zh-CN" altLang="en-US"/>
              <a:t>前服务</a:t>
            </a:r>
            <a:r>
              <a:rPr lang="zh-CN" altLang="en-US"/>
              <a:t>的业务流程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35100" y="894080"/>
            <a:ext cx="2833370" cy="554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21225" y="839470"/>
            <a:ext cx="7329170" cy="60185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81901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定义售后服务</a:t>
            </a:r>
            <a:r>
              <a:rPr lang="zh-CN" altLang="en-US"/>
              <a:t>的业务流程</a:t>
            </a:r>
            <a:endParaRPr lang="zh-CN" altLang="en-US"/>
          </a:p>
        </p:txBody>
      </p:sp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撰写商户管理服务的</a:t>
            </a:r>
            <a:r>
              <a:rPr lang="zh-CN" altLang="en-US"/>
              <a:t>用例文字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6870" y="770890"/>
            <a:ext cx="6343015" cy="608711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96745" y="362585"/>
            <a:ext cx="7626985" cy="582358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49425" y="339725"/>
            <a:ext cx="8333740" cy="637857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64970" y="337820"/>
            <a:ext cx="7980680" cy="603948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8620" y="306705"/>
            <a:ext cx="7546340" cy="624459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38300" y="314325"/>
            <a:ext cx="7411085" cy="606298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537" b="1009"/>
          <a:stretch>
            <a:fillRect/>
          </a:stretch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342001" y="2263775"/>
            <a:ext cx="5661144" cy="2041355"/>
            <a:chOff x="5342001" y="2263775"/>
            <a:chExt cx="5661144" cy="2041355"/>
          </a:xfrm>
        </p:grpSpPr>
        <p:sp>
          <p:nvSpPr>
            <p:cNvPr id="3" name="矩形 2"/>
            <p:cNvSpPr/>
            <p:nvPr/>
          </p:nvSpPr>
          <p:spPr>
            <a:xfrm>
              <a:off x="6349865" y="3014507"/>
              <a:ext cx="4653280" cy="76835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顾客</a:t>
              </a:r>
              <a:r>
                <a:rPr lang="zh-CN" altLang="en-US" sz="4400" b="1" dirty="0">
                  <a:solidFill>
                    <a:schemeClr val="accent1"/>
                  </a:solidFill>
                </a:rPr>
                <a:t>模块需求分析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68580" y="2263775"/>
              <a:ext cx="2234565" cy="70675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03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The user can demonstrate on a projector or computer, or print the presentation and make it into a film to be used in a wider field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686576" y="820829"/>
            <a:ext cx="4409328" cy="737088"/>
            <a:chOff x="1572718" y="1273345"/>
            <a:chExt cx="4409328" cy="737088"/>
          </a:xfrm>
        </p:grpSpPr>
        <p:sp>
          <p:nvSpPr>
            <p:cNvPr id="5" name="矩形 4"/>
            <p:cNvSpPr/>
            <p:nvPr/>
          </p:nvSpPr>
          <p:spPr>
            <a:xfrm>
              <a:off x="1615122" y="1273345"/>
              <a:ext cx="3186430" cy="5835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6"/>
                  </a:solidFill>
                </a:rPr>
                <a:t>01.</a:t>
              </a:r>
              <a:r>
                <a:rPr lang="zh-CN" altLang="en-US" sz="3200" b="1" dirty="0">
                  <a:solidFill>
                    <a:schemeClr val="accent6"/>
                  </a:solidFill>
                </a:rPr>
                <a:t>售后需求分析</a:t>
              </a:r>
              <a:endParaRPr lang="zh-CN" alt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72718" y="1733882"/>
              <a:ext cx="4409328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84926" y="2027479"/>
            <a:ext cx="4409328" cy="726602"/>
            <a:chOff x="1451433" y="1689905"/>
            <a:chExt cx="4409328" cy="726602"/>
          </a:xfrm>
        </p:grpSpPr>
        <p:sp>
          <p:nvSpPr>
            <p:cNvPr id="47" name="矩形 46"/>
            <p:cNvSpPr/>
            <p:nvPr/>
          </p:nvSpPr>
          <p:spPr>
            <a:xfrm>
              <a:off x="1843863" y="1689905"/>
              <a:ext cx="3445510" cy="5835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6"/>
                  </a:solidFill>
                </a:rPr>
                <a:t>02.</a:t>
              </a:r>
              <a:r>
                <a:rPr lang="zh-CN" altLang="en-US" sz="3200" b="1" dirty="0">
                  <a:solidFill>
                    <a:schemeClr val="accent6"/>
                  </a:solidFill>
                </a:rPr>
                <a:t>服务需求分析</a:t>
              </a:r>
              <a:endParaRPr lang="zh-CN" alt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51433" y="21504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18817" y="3234129"/>
            <a:ext cx="4452017" cy="694543"/>
            <a:chOff x="1439224" y="1732450"/>
            <a:chExt cx="4452017" cy="694543"/>
          </a:xfrm>
        </p:grpSpPr>
        <p:sp>
          <p:nvSpPr>
            <p:cNvPr id="52" name="矩形 51"/>
            <p:cNvSpPr/>
            <p:nvPr/>
          </p:nvSpPr>
          <p:spPr>
            <a:xfrm>
              <a:off x="1439224" y="1732450"/>
              <a:ext cx="3186430" cy="5835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6"/>
                  </a:solidFill>
                </a:rPr>
                <a:t>03.</a:t>
              </a:r>
              <a:r>
                <a:rPr lang="zh-CN" altLang="en-US" sz="3200" b="1" dirty="0">
                  <a:solidFill>
                    <a:schemeClr val="accent6"/>
                  </a:solidFill>
                </a:rPr>
                <a:t>顾客需求分析</a:t>
              </a:r>
              <a:endParaRPr lang="zh-CN" alt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81913" y="2150442"/>
              <a:ext cx="4409328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 rot="5400000">
            <a:off x="5416355" y="2443872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CONTENT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39900" y="6448425"/>
            <a:ext cx="3987800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Tm="0">
        <p15:prstTrans prst="curtains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定义顾客用例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0524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定义顾客用例（购物车相关）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11900" y="1369060"/>
            <a:ext cx="4251325" cy="3438525"/>
          </a:xfrm>
          <a:prstGeom prst="rect">
            <a:avLst/>
          </a:prstGeom>
        </p:spPr>
      </p:pic>
      <p:pic>
        <p:nvPicPr>
          <p:cNvPr id="105" name="图片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821055" y="1314450"/>
            <a:ext cx="4612005" cy="3493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撰写顾客管理购物车的用</a:t>
            </a:r>
            <a:r>
              <a:rPr lang="zh-CN" altLang="en-US"/>
              <a:t>例文字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11300" y="770890"/>
            <a:ext cx="6965950" cy="414020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撰写顾客管理购物车的用</a:t>
            </a:r>
            <a:r>
              <a:rPr lang="zh-CN" altLang="en-US"/>
              <a:t>例文字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0045" y="715645"/>
            <a:ext cx="6049645" cy="28625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0045" y="3578225"/>
            <a:ext cx="8142605" cy="327977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定义顾客用例（个人信息</a:t>
            </a:r>
            <a:r>
              <a:rPr lang="zh-CN" altLang="en-US"/>
              <a:t>相关）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71955" y="770890"/>
            <a:ext cx="7338695" cy="572579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撰写顾客管理个人信息的用例</a:t>
            </a:r>
            <a:r>
              <a:rPr lang="zh-CN" altLang="en-US"/>
              <a:t>文字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8925" y="885825"/>
            <a:ext cx="8532495" cy="465074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撰写顾客管理个人信息的</a:t>
            </a:r>
            <a:r>
              <a:rPr lang="zh-CN" altLang="en-US"/>
              <a:t>业务流程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1950" y="720725"/>
            <a:ext cx="5879465" cy="2975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1950" y="3808095"/>
            <a:ext cx="5969000" cy="304990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撰写顾客管理个人信息的</a:t>
            </a:r>
            <a:r>
              <a:rPr lang="zh-CN" altLang="en-US"/>
              <a:t>业务流程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89100" y="874395"/>
            <a:ext cx="7373620" cy="375285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撰写顾客管理个人信息的</a:t>
            </a:r>
            <a:r>
              <a:rPr lang="zh-CN" altLang="en-US"/>
              <a:t>业务流程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8925" y="770890"/>
            <a:ext cx="7372350" cy="432689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撰写顾客管理个人信息的</a:t>
            </a:r>
            <a:r>
              <a:rPr lang="zh-CN" altLang="en-US"/>
              <a:t>业务流程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8925" y="770890"/>
            <a:ext cx="6407150" cy="349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58925" y="770890"/>
            <a:ext cx="7092950" cy="527748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撰写顾客购买商品的</a:t>
            </a:r>
            <a:r>
              <a:rPr lang="zh-CN" altLang="en-US"/>
              <a:t>业务流程</a:t>
            </a:r>
            <a:endParaRPr lang="zh-CN" altLang="en-US"/>
          </a:p>
        </p:txBody>
      </p:sp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8925" y="721995"/>
            <a:ext cx="9237980" cy="6135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537" b="1009"/>
          <a:stretch>
            <a:fillRect/>
          </a:stretch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329936" y="2263775"/>
            <a:ext cx="5673209" cy="1997540"/>
            <a:chOff x="5329936" y="2263775"/>
            <a:chExt cx="5673209" cy="1997540"/>
          </a:xfrm>
        </p:grpSpPr>
        <p:sp>
          <p:nvSpPr>
            <p:cNvPr id="3" name="矩形 2"/>
            <p:cNvSpPr/>
            <p:nvPr/>
          </p:nvSpPr>
          <p:spPr>
            <a:xfrm>
              <a:off x="6349865" y="3014507"/>
              <a:ext cx="4653280" cy="76835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售后</a:t>
              </a:r>
              <a:r>
                <a:rPr lang="zh-CN" altLang="en-US" sz="4400" b="1" dirty="0">
                  <a:solidFill>
                    <a:schemeClr val="accent1"/>
                  </a:solidFill>
                </a:rPr>
                <a:t>模块需求分析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01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29936" y="3782979"/>
              <a:ext cx="5661144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The user can demonstrate on a projector or computer, or print the presentation and make it into a film to be used in a wider field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>
            <a:fillRect/>
          </a:stretch>
        </p:blipFill>
        <p:spPr>
          <a:xfrm>
            <a:off x="0" y="3937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01415" y="2112645"/>
            <a:ext cx="65500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</a:rPr>
              <a:t>感谢观看！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76355" y="3229710"/>
            <a:ext cx="5661144" cy="4783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87553" y="4876800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148009" y="4876800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708464" y="4876800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1770839" y="5032201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定义与售后相关的顾客</a:t>
            </a:r>
            <a:r>
              <a:rPr lang="zh-CN" altLang="en-US"/>
              <a:t>用例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77075" y="402590"/>
            <a:ext cx="455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定义与售后相关的后台管理人员用例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922135" y="1404620"/>
            <a:ext cx="4329430" cy="4234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23035" y="972185"/>
            <a:ext cx="4688205" cy="5250815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定义与售后相关的</a:t>
            </a:r>
            <a:r>
              <a:rPr lang="zh-CN" altLang="en-US"/>
              <a:t>商户用例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23379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定义与售后相关的</a:t>
            </a:r>
            <a:r>
              <a:rPr lang="zh-CN" altLang="en-US"/>
              <a:t>服务商用例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07075" y="909955"/>
            <a:ext cx="6383655" cy="454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33805" y="909955"/>
            <a:ext cx="4573270" cy="5279390"/>
          </a:xfrm>
          <a:prstGeom prst="rect">
            <a:avLst/>
          </a:prstGeom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定义售后的业务流程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186815" y="723265"/>
            <a:ext cx="6504940" cy="6134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定义售后纠纷</a:t>
            </a:r>
            <a:r>
              <a:rPr lang="zh-CN" altLang="en-US"/>
              <a:t>的业务流程</a:t>
            </a:r>
            <a:endParaRPr lang="zh-CN" altLang="en-US"/>
          </a:p>
        </p:txBody>
      </p:sp>
      <p:pic>
        <p:nvPicPr>
          <p:cNvPr id="3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1315" y="770890"/>
            <a:ext cx="6646545" cy="609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537" b="1009"/>
          <a:stretch>
            <a:fillRect/>
          </a:stretch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16290" y="2630805"/>
            <a:ext cx="36569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sym typeface="+mn-ea"/>
              </a:rPr>
              <a:t>PART 02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6035540" y="3337722"/>
            <a:ext cx="4653280" cy="76835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b="1" dirty="0">
                <a:solidFill>
                  <a:schemeClr val="accent1"/>
                </a:solidFill>
              </a:rPr>
              <a:t>服务</a:t>
            </a:r>
            <a:r>
              <a:rPr lang="zh-CN" altLang="en-US" sz="4400" b="1" dirty="0">
                <a:solidFill>
                  <a:schemeClr val="accent1"/>
                </a:solidFill>
              </a:rPr>
              <a:t>模块需求分析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9091" y="4160804"/>
            <a:ext cx="5661144" cy="4783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58925" y="402590"/>
            <a:ext cx="399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定义服务商</a:t>
            </a:r>
            <a:r>
              <a:rPr lang="zh-CN" altLang="en-US"/>
              <a:t>用例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9940" y="937895"/>
            <a:ext cx="6811645" cy="48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NDU1ZTU3NjY5M2JmMDc5ODI4MThlMTNjZThlMWUxNz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包图主题2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1274</Words>
  <Application>WPS 演示</Application>
  <PresentationFormat>宽屏</PresentationFormat>
  <Paragraphs>90</Paragraphs>
  <Slides>30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Calibri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李子晴</cp:lastModifiedBy>
  <cp:revision>38</cp:revision>
  <dcterms:created xsi:type="dcterms:W3CDTF">2017-09-04T07:53:00Z</dcterms:created>
  <dcterms:modified xsi:type="dcterms:W3CDTF">2023-10-17T23:57:07Z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503D7BB4AB8F479D90045C0C5BD39697_13</vt:lpwstr>
  </property>
</Properties>
</file>