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3" r:id="rId5"/>
    <p:sldId id="265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9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91" r:id="rId30"/>
    <p:sldId id="257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2A01-8A89-C911-76B6-51FDC356E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C49A2-85B0-AE92-0E86-B5457CCDB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636D1-BBCD-B9C7-7838-2668CBC1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B8256-B6A9-76CD-EEB0-BCCCE385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4675F-3568-E0FE-F5FE-4BC03387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10AE6-739D-2EA1-860C-DCB6946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8120F-7D9B-A56C-4349-E135F926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D3FD5-07E4-C86F-D876-8487DEA9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378B1-9F03-5041-1054-3FF042F1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07F47-223C-B7B6-5585-02609509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1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B03846-02A0-4787-5D02-3F670EB30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58A93-BFEA-C265-8798-3E7A5EED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B351D-AAA5-2090-BB6D-5AA3EB81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AD76-1B4F-FB84-2A0E-72D165CB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778AE-48F5-A007-DA5D-E557ED7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2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3C7A7-8774-C577-9089-B6CBFE16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2116A-4CE2-0B35-C267-2AAF2526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D90A1-247A-0BA1-3301-C828E8E6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835EE-66DF-F462-E1D4-869B6414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E03CD-6155-D0E9-D357-0FC365D2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1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392C9-18B0-F6F2-158F-745881E2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C79A3-8E0C-1B4C-42BF-EF0CC6F22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43AE0-8554-EAB5-0D4A-720C4DD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945DA-D41C-306C-B536-4C04EE8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BC73B-4066-6804-60E9-5460D70B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5A30-2A88-B7E6-1157-990B5E18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90336-2D9F-7DF2-E8D2-C5EC1BDE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F4C2D-37AD-27F6-C9DE-E2D200605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BE6AB-6ED4-56A5-8EC5-78DE9A6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95E24-4568-3665-760D-8328DF3E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55DBA-AE02-54B9-1E9B-4A7B2D92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0098-AB9A-85F8-9978-5F33536E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BDB8F-8DD8-C663-C23F-816B3532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90EC40-0163-8D54-D959-FD1EE230F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A15933-B0DE-2028-1CA9-8E4B7F67E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48F57-EDCF-1ADC-3466-BE9E19E94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0B370E-DFA4-1D60-D4DC-4566FEF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D4626-0163-F8B5-251F-BFAA77FA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0F5E5-9976-C248-78D0-A9169042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1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982D-5512-2F3D-9312-3BFFA37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FD287-8447-C614-A80C-EAD3FAA8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7DF26-EF4E-26A3-541F-0BC5358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223B2-3639-194F-B518-04F7B8C6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F07771-6EAD-2F71-8CA8-32D8A3A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0217C2-7294-2F7B-0E38-FC57941A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F067C7-A363-62B3-340C-0A84FBE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7AE9-C942-B809-4184-E8F37FF1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A543B-C980-C9B5-E780-1B0AE98D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C5050-3897-5D8B-7C44-FD67FC7E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79E24-8831-941E-6AE7-77E1C951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F0497-FD40-66A1-52E5-011BD26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0687F-D370-BB17-EE25-1225E8A0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5F4A-BD75-D244-8DAE-E690857C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B2D9F-4B6E-E6B0-AD1D-D5AD9856F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26F73-EFB3-3C34-E753-DCD2D2FB8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DFB23-1C7D-2607-E57B-A3FED2B1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2FF27-234E-7F4D-99BB-CF83CBEA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CA4B1-C1E7-F593-EAC2-094DD2C9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3C013D-D59F-4457-54B7-5DDF7BB3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BF4FF-BCB4-9A43-31F3-0AC2AE5C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F948-E9CB-C86C-3A54-572609CA3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62C8-D7D4-421D-B253-AA0B06720B0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1BEE4-939B-5CF8-488C-A1EE5612F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14E10-54E5-0812-CE8D-D1F4D1BC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B9A1E-6AA2-4A8E-963B-FF2F7D639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E792A-2233-3CC2-69A3-DE010AB64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售后</a:t>
            </a:r>
            <a:r>
              <a:rPr lang="en-US" altLang="zh-CN" sz="60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60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服务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顾客</a:t>
            </a:r>
            <a:r>
              <a:rPr lang="zh-CN" altLang="en-US" sz="60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br>
              <a:rPr lang="en-US" altLang="zh-CN" sz="60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6000" b="0" i="0" u="none" strike="noStrike" kern="1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36B7B-C86E-DB00-0CD0-E7E0AE2F5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26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1.2.4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取消售后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9EFE41-3E27-E85A-F5A2-5172648E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7" y="1725588"/>
            <a:ext cx="10163446" cy="35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1.2.5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查询售后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07E075-D2A8-E77E-DF0D-DBF08E61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00" y="1725588"/>
            <a:ext cx="10383714" cy="37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0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1.2.6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查询仲裁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0B3B7-E0BC-0A5E-8C3B-C616488F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67" y="1725588"/>
            <a:ext cx="10758932" cy="38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A8C0CA5-E4C9-16DB-91DB-478C91E1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0" y="203044"/>
            <a:ext cx="8646088" cy="48994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697E9B-FD2C-DFA6-F403-8A8015A6F268}"/>
              </a:ext>
            </a:extLst>
          </p:cNvPr>
          <p:cNvSpPr txBox="1"/>
          <p:nvPr/>
        </p:nvSpPr>
        <p:spPr>
          <a:xfrm>
            <a:off x="8764678" y="203044"/>
            <a:ext cx="39926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post_sn</a:t>
            </a:r>
            <a:r>
              <a:rPr lang="zh-CN" altLang="en-US" dirty="0"/>
              <a:t>：售后单号</a:t>
            </a:r>
          </a:p>
          <a:p>
            <a:r>
              <a:rPr lang="en-US" altLang="zh-CN" dirty="0" err="1"/>
              <a:t>post_type</a:t>
            </a:r>
            <a:r>
              <a:rPr lang="zh-CN" altLang="en-US" dirty="0"/>
              <a:t>：售后类型</a:t>
            </a:r>
          </a:p>
          <a:p>
            <a:r>
              <a:rPr lang="en-US" altLang="zh-CN" dirty="0"/>
              <a:t>reason</a:t>
            </a:r>
            <a:r>
              <a:rPr lang="zh-CN" altLang="en-US" dirty="0"/>
              <a:t>：售后原因</a:t>
            </a:r>
          </a:p>
          <a:p>
            <a:r>
              <a:rPr lang="en-US" altLang="zh-CN" dirty="0" err="1"/>
              <a:t>startTime</a:t>
            </a:r>
            <a:r>
              <a:rPr lang="zh-CN" altLang="en-US" dirty="0"/>
              <a:t>：开始时间</a:t>
            </a:r>
          </a:p>
          <a:p>
            <a:r>
              <a:rPr lang="en-US" altLang="zh-CN" dirty="0" err="1"/>
              <a:t>endTime</a:t>
            </a:r>
            <a:r>
              <a:rPr lang="zh-CN" altLang="en-US" dirty="0"/>
              <a:t>：结束时间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logistics_status</a:t>
            </a:r>
            <a:r>
              <a:rPr lang="zh-CN" altLang="en-US" dirty="0"/>
              <a:t>：物流状态</a:t>
            </a:r>
          </a:p>
          <a:p>
            <a:r>
              <a:rPr lang="en-US" altLang="zh-CN" dirty="0" err="1"/>
              <a:t>return_price</a:t>
            </a:r>
            <a:r>
              <a:rPr lang="zh-CN" altLang="en-US" dirty="0"/>
              <a:t>：退款金额</a:t>
            </a:r>
          </a:p>
          <a:p>
            <a:r>
              <a:rPr lang="en-US" altLang="zh-CN" dirty="0" err="1"/>
              <a:t>newInfo</a:t>
            </a:r>
            <a:r>
              <a:rPr lang="zh-CN" altLang="en-US" dirty="0"/>
              <a:t>：换货商品信息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repairReason</a:t>
            </a:r>
            <a:r>
              <a:rPr lang="zh-CN" altLang="en-US" dirty="0"/>
              <a:t>：维修原因</a:t>
            </a:r>
          </a:p>
          <a:p>
            <a:r>
              <a:rPr lang="en-US" altLang="zh-CN" dirty="0" err="1"/>
              <a:t>dueTime</a:t>
            </a:r>
            <a:r>
              <a:rPr lang="zh-CN" altLang="en-US" dirty="0"/>
              <a:t>：预期时间</a:t>
            </a:r>
          </a:p>
          <a:p>
            <a:r>
              <a:rPr lang="en-US" altLang="zh-CN" dirty="0"/>
              <a:t>address</a:t>
            </a:r>
            <a:r>
              <a:rPr lang="zh-CN" altLang="en-US" dirty="0"/>
              <a:t>：地址</a:t>
            </a:r>
            <a:endParaRPr lang="en-US" altLang="zh-CN" dirty="0"/>
          </a:p>
          <a:p>
            <a:r>
              <a:rPr lang="en-US" altLang="zh-CN" dirty="0"/>
              <a:t>phone</a:t>
            </a:r>
            <a:r>
              <a:rPr lang="zh-CN" altLang="en-US" dirty="0"/>
              <a:t>：联系电话</a:t>
            </a:r>
          </a:p>
          <a:p>
            <a:endParaRPr lang="zh-CN" altLang="en-US" dirty="0"/>
          </a:p>
          <a:p>
            <a:r>
              <a:rPr lang="en-US" altLang="zh-CN" dirty="0"/>
              <a:t>name</a:t>
            </a:r>
            <a:r>
              <a:rPr lang="zh-CN" altLang="en-US" dirty="0"/>
              <a:t>：名称</a:t>
            </a:r>
          </a:p>
          <a:p>
            <a:r>
              <a:rPr lang="en-US" altLang="zh-CN" dirty="0"/>
              <a:t>amount</a:t>
            </a:r>
            <a:r>
              <a:rPr lang="zh-CN" altLang="en-US" dirty="0"/>
              <a:t>：数量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contract_id</a:t>
            </a:r>
            <a:r>
              <a:rPr lang="zh-CN" altLang="en-US" dirty="0"/>
              <a:t>：合同单号</a:t>
            </a:r>
          </a:p>
          <a:p>
            <a:r>
              <a:rPr lang="en-US" altLang="zh-CN" dirty="0" err="1"/>
              <a:t>date_of_signing</a:t>
            </a:r>
            <a:r>
              <a:rPr lang="zh-CN" altLang="en-US" dirty="0"/>
              <a:t>：签署的有效日期</a:t>
            </a:r>
          </a:p>
          <a:p>
            <a:r>
              <a:rPr lang="en-US" altLang="zh-CN" dirty="0"/>
              <a:t>status</a:t>
            </a:r>
            <a:r>
              <a:rPr lang="zh-CN" altLang="en-US" dirty="0"/>
              <a:t>：商户状态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65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2B6B69-B3F5-E288-9286-851EB9C9B1CB}"/>
              </a:ext>
            </a:extLst>
          </p:cNvPr>
          <p:cNvSpPr txBox="1"/>
          <p:nvPr/>
        </p:nvSpPr>
        <p:spPr>
          <a:xfrm>
            <a:off x="3657598" y="2228671"/>
            <a:ext cx="613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7200" dirty="0">
                <a:latin typeface="宋体" panose="02010600030101010101" pitchFamily="2" charset="-122"/>
                <a:ea typeface="宋体" panose="02010600030101010101" pitchFamily="2" charset="-122"/>
              </a:rPr>
              <a:t>服务模块</a:t>
            </a:r>
          </a:p>
        </p:txBody>
      </p:sp>
    </p:spTree>
    <p:extLst>
      <p:ext uri="{BB962C8B-B14F-4D97-AF65-F5344CB8AC3E}">
        <p14:creationId xmlns:p14="http://schemas.microsoft.com/office/powerpoint/2010/main" val="159778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管理服务</a:t>
            </a:r>
          </a:p>
        </p:txBody>
      </p:sp>
      <p:pic>
        <p:nvPicPr>
          <p:cNvPr id="2" name="图片 1" descr="微信图片_20231012165813">
            <a:extLst>
              <a:ext uri="{FF2B5EF4-FFF2-40B4-BE49-F238E27FC236}">
                <a16:creationId xmlns:a16="http://schemas.microsoft.com/office/drawing/2014/main" id="{10E82116-4FAE-B474-F792-70041288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48"/>
          <a:stretch>
            <a:fillRect/>
          </a:stretch>
        </p:blipFill>
        <p:spPr>
          <a:xfrm>
            <a:off x="2191757" y="1373391"/>
            <a:ext cx="6761769" cy="51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管理服务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2.1.1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设定服务商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4A0C9-A8A8-E82A-0AF0-9985B244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91" y="1710379"/>
            <a:ext cx="8545051" cy="51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4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管理服务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2.1.2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暂停服务商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D142E8-0610-6344-3977-FAA9D411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30" y="1725588"/>
            <a:ext cx="9681282" cy="44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5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管理服务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2.1.3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查询服务商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F0136-547A-54EF-8F05-4ABED8F9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2" y="1702438"/>
            <a:ext cx="9987416" cy="38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0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管理服务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2.1.4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取消服务商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8882A-10BE-5154-DD98-428D647D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4" y="1725588"/>
            <a:ext cx="9692208" cy="44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8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2B6B69-B3F5-E288-9286-851EB9C9B1CB}"/>
              </a:ext>
            </a:extLst>
          </p:cNvPr>
          <p:cNvSpPr txBox="1"/>
          <p:nvPr/>
        </p:nvSpPr>
        <p:spPr>
          <a:xfrm>
            <a:off x="3657598" y="2228671"/>
            <a:ext cx="613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7200" dirty="0">
                <a:latin typeface="宋体" panose="02010600030101010101" pitchFamily="2" charset="-122"/>
                <a:ea typeface="宋体" panose="02010600030101010101" pitchFamily="2" charset="-122"/>
              </a:rPr>
              <a:t>售后模块</a:t>
            </a:r>
          </a:p>
        </p:txBody>
      </p:sp>
    </p:spTree>
    <p:extLst>
      <p:ext uri="{BB962C8B-B14F-4D97-AF65-F5344CB8AC3E}">
        <p14:creationId xmlns:p14="http://schemas.microsoft.com/office/powerpoint/2010/main" val="3636425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</a:p>
        </p:txBody>
      </p:sp>
      <p:pic>
        <p:nvPicPr>
          <p:cNvPr id="3" name="图片 2" descr="微信图片_20231012164827">
            <a:extLst>
              <a:ext uri="{FF2B5EF4-FFF2-40B4-BE49-F238E27FC236}">
                <a16:creationId xmlns:a16="http://schemas.microsoft.com/office/drawing/2014/main" id="{6709A9C8-429D-0CB7-0063-5A3A23FC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07" t="20558"/>
          <a:stretch>
            <a:fillRect/>
          </a:stretch>
        </p:blipFill>
        <p:spPr>
          <a:xfrm>
            <a:off x="2943617" y="1257916"/>
            <a:ext cx="5601313" cy="56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7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管理服务</a:t>
            </a:r>
          </a:p>
        </p:txBody>
      </p:sp>
      <p:pic>
        <p:nvPicPr>
          <p:cNvPr id="2" name="图片 1" descr="微信图片_20231012164842">
            <a:extLst>
              <a:ext uri="{FF2B5EF4-FFF2-40B4-BE49-F238E27FC236}">
                <a16:creationId xmlns:a16="http://schemas.microsoft.com/office/drawing/2014/main" id="{04BE13F5-D8F6-7D5F-B65B-ECF509BB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16"/>
          <a:stretch>
            <a:fillRect/>
          </a:stretch>
        </p:blipFill>
        <p:spPr>
          <a:xfrm>
            <a:off x="2016691" y="1079257"/>
            <a:ext cx="7932937" cy="56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2.2.1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查看所有服务单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812EA-33BC-D7D8-9BEB-AD061A9C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5" y="1725588"/>
            <a:ext cx="10661698" cy="32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5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2.2.2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查询服务单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39D0E-572E-EEF8-621B-FB9C0BA0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64" y="1725588"/>
            <a:ext cx="10204532" cy="46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2.2.3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查看服务单详情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DF995-BE02-2251-4F4D-6D61145D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4" y="1725588"/>
            <a:ext cx="10666759" cy="44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6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2.2.4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接受服务单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F39550-0D2D-ED79-D41A-C4D18078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81" y="1725588"/>
            <a:ext cx="10057345" cy="49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3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2.2.5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确认收件（寄修服务）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F1C1DF-CAE1-31DE-3E47-7B6BD937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17" y="1725588"/>
            <a:ext cx="9950600" cy="49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94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2.2.6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完成服务单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67135-F9AF-62CC-97EB-709393B2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9" y="1797892"/>
            <a:ext cx="10636981" cy="36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7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服务商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服务管理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2.2.7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撤销服务单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99AECF-1E4F-EC9F-ADAC-B1EB6958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77" y="1725588"/>
            <a:ext cx="10323290" cy="35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17FE82-2856-E2A5-23F6-D56F8736B6AC}"/>
              </a:ext>
            </a:extLst>
          </p:cNvPr>
          <p:cNvSpPr txBox="1"/>
          <p:nvPr/>
        </p:nvSpPr>
        <p:spPr>
          <a:xfrm>
            <a:off x="7245399" y="516531"/>
            <a:ext cx="3992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service_no</a:t>
            </a:r>
            <a:r>
              <a:rPr lang="zh-CN" altLang="en-US" dirty="0"/>
              <a:t>：服务单号</a:t>
            </a:r>
            <a:endParaRPr lang="en-US" altLang="zh-CN" dirty="0"/>
          </a:p>
          <a:p>
            <a:r>
              <a:rPr lang="en-US" altLang="zh-CN" dirty="0"/>
              <a:t>price</a:t>
            </a:r>
            <a:r>
              <a:rPr lang="zh-CN" altLang="en-US" dirty="0"/>
              <a:t>：服务费</a:t>
            </a:r>
            <a:endParaRPr lang="en-US" altLang="zh-CN" dirty="0"/>
          </a:p>
          <a:p>
            <a:r>
              <a:rPr lang="en-US" altLang="zh-CN" dirty="0" err="1"/>
              <a:t>startTime</a:t>
            </a:r>
            <a:r>
              <a:rPr lang="zh-CN" altLang="en-US" dirty="0"/>
              <a:t>：开始时间</a:t>
            </a:r>
            <a:endParaRPr lang="en-US" altLang="zh-CN" dirty="0"/>
          </a:p>
          <a:p>
            <a:r>
              <a:rPr lang="en-US" altLang="zh-CN" dirty="0" err="1"/>
              <a:t>endTime</a:t>
            </a:r>
            <a:r>
              <a:rPr lang="zh-CN" altLang="en-US" dirty="0"/>
              <a:t>：完成时间</a:t>
            </a:r>
            <a:endParaRPr lang="en-US" altLang="zh-CN" dirty="0"/>
          </a:p>
          <a:p>
            <a:r>
              <a:rPr lang="en-US" altLang="zh-CN" dirty="0"/>
              <a:t>status</a:t>
            </a:r>
            <a:r>
              <a:rPr lang="zh-CN" altLang="en-US" dirty="0"/>
              <a:t>：服务单状态</a:t>
            </a:r>
            <a:endParaRPr lang="en-US" altLang="zh-CN" dirty="0"/>
          </a:p>
          <a:p>
            <a:r>
              <a:rPr lang="en-US" altLang="zh-CN" dirty="0"/>
              <a:t>reason</a:t>
            </a:r>
            <a:r>
              <a:rPr lang="zh-CN" altLang="en-US" dirty="0"/>
              <a:t>：报修原因</a:t>
            </a:r>
            <a:endParaRPr lang="en-US" altLang="zh-CN" dirty="0"/>
          </a:p>
          <a:p>
            <a:r>
              <a:rPr lang="en-US" altLang="zh-CN" dirty="0"/>
              <a:t>detail</a:t>
            </a:r>
            <a:r>
              <a:rPr lang="zh-CN" altLang="en-US" dirty="0"/>
              <a:t>：报修详情</a:t>
            </a:r>
            <a:endParaRPr lang="en-US" altLang="zh-CN" dirty="0"/>
          </a:p>
          <a:p>
            <a:r>
              <a:rPr lang="en-US" altLang="zh-CN" dirty="0"/>
              <a:t>category</a:t>
            </a:r>
            <a:r>
              <a:rPr lang="zh-CN" altLang="en-US" dirty="0"/>
              <a:t>：报修类别</a:t>
            </a:r>
            <a:endParaRPr lang="en-US" altLang="zh-CN" dirty="0"/>
          </a:p>
          <a:p>
            <a:r>
              <a:rPr lang="en-US" altLang="zh-CN" dirty="0" err="1"/>
              <a:t>customer_name</a:t>
            </a:r>
            <a:r>
              <a:rPr lang="zh-CN" altLang="en-US" dirty="0"/>
              <a:t>：报修人姓名</a:t>
            </a:r>
            <a:endParaRPr lang="en-US" altLang="zh-CN" dirty="0"/>
          </a:p>
          <a:p>
            <a:r>
              <a:rPr lang="en-US" altLang="zh-CN" dirty="0" err="1"/>
              <a:t>customer_address</a:t>
            </a:r>
            <a:r>
              <a:rPr lang="zh-CN" altLang="en-US" dirty="0"/>
              <a:t>：报修人地址</a:t>
            </a:r>
            <a:endParaRPr lang="en-US" altLang="zh-CN" dirty="0"/>
          </a:p>
          <a:p>
            <a:r>
              <a:rPr lang="en-US" altLang="zh-CN" dirty="0" err="1"/>
              <a:t>customer_phone</a:t>
            </a:r>
            <a:r>
              <a:rPr lang="zh-CN" altLang="en-US" dirty="0"/>
              <a:t>：报修人电话</a:t>
            </a:r>
            <a:endParaRPr lang="en-US" altLang="zh-CN" dirty="0"/>
          </a:p>
          <a:p>
            <a:r>
              <a:rPr lang="en-US" altLang="zh-CN" dirty="0"/>
              <a:t>comment</a:t>
            </a:r>
            <a:r>
              <a:rPr lang="zh-CN" altLang="en-US" dirty="0"/>
              <a:t>：服务评价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CFAEF9-40E0-86D0-44A6-7F347275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8" y="225124"/>
            <a:ext cx="6862769" cy="62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顾客售后</a:t>
            </a:r>
          </a:p>
        </p:txBody>
      </p:sp>
      <p:pic>
        <p:nvPicPr>
          <p:cNvPr id="2" name="图片 1" descr="1697244128191">
            <a:extLst>
              <a:ext uri="{FF2B5EF4-FFF2-40B4-BE49-F238E27FC236}">
                <a16:creationId xmlns:a16="http://schemas.microsoft.com/office/drawing/2014/main" id="{EBC1B4FF-CD50-7712-DE91-600243F8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61" y="1261288"/>
            <a:ext cx="6776236" cy="55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1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2B6B69-B3F5-E288-9286-851EB9C9B1CB}"/>
              </a:ext>
            </a:extLst>
          </p:cNvPr>
          <p:cNvSpPr txBox="1"/>
          <p:nvPr/>
        </p:nvSpPr>
        <p:spPr>
          <a:xfrm>
            <a:off x="3657598" y="2228671"/>
            <a:ext cx="613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7200" dirty="0">
                <a:latin typeface="宋体" panose="02010600030101010101" pitchFamily="2" charset="-122"/>
                <a:ea typeface="宋体" panose="02010600030101010101" pitchFamily="2" charset="-122"/>
              </a:rPr>
              <a:t>顾客模块</a:t>
            </a:r>
          </a:p>
        </p:txBody>
      </p:sp>
    </p:spTree>
    <p:extLst>
      <p:ext uri="{BB962C8B-B14F-4D97-AF65-F5344CB8AC3E}">
        <p14:creationId xmlns:p14="http://schemas.microsoft.com/office/powerpoint/2010/main" val="3084774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E26391-7ACB-3DC5-4D2E-C17E8700A399}"/>
              </a:ext>
            </a:extLst>
          </p:cNvPr>
          <p:cNvSpPr txBox="1"/>
          <p:nvPr/>
        </p:nvSpPr>
        <p:spPr>
          <a:xfrm>
            <a:off x="7292515" y="678127"/>
            <a:ext cx="4029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customer_number</a:t>
            </a:r>
            <a:r>
              <a:rPr lang="zh-CN" altLang="en-US" dirty="0"/>
              <a:t>：顾客的唯一编号</a:t>
            </a:r>
          </a:p>
          <a:p>
            <a:r>
              <a:rPr lang="en-US" altLang="zh-CN" dirty="0"/>
              <a:t>name</a:t>
            </a:r>
            <a:r>
              <a:rPr lang="zh-CN" altLang="en-US" dirty="0"/>
              <a:t>：用户名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：用户的订单</a:t>
            </a:r>
          </a:p>
          <a:p>
            <a:r>
              <a:rPr lang="en-US" altLang="zh-CN" dirty="0"/>
              <a:t>cart</a:t>
            </a:r>
            <a:r>
              <a:rPr lang="zh-CN" altLang="en-US" dirty="0"/>
              <a:t>：购物车</a:t>
            </a:r>
          </a:p>
          <a:p>
            <a:r>
              <a:rPr lang="en-US" altLang="zh-CN" dirty="0"/>
              <a:t>shipping address</a:t>
            </a:r>
            <a:r>
              <a:rPr lang="zh-CN" altLang="en-US" dirty="0"/>
              <a:t>：收货地址</a:t>
            </a:r>
          </a:p>
          <a:p>
            <a:r>
              <a:rPr lang="en-US" altLang="zh-CN" dirty="0"/>
              <a:t>follow-shop</a:t>
            </a:r>
            <a:r>
              <a:rPr lang="zh-CN" altLang="en-US" dirty="0"/>
              <a:t>：顾客关注的店铺</a:t>
            </a:r>
          </a:p>
          <a:p>
            <a:r>
              <a:rPr lang="en-US" altLang="zh-CN" dirty="0"/>
              <a:t>phone</a:t>
            </a:r>
            <a:r>
              <a:rPr lang="zh-CN" altLang="en-US" dirty="0"/>
              <a:t>：电话号</a:t>
            </a:r>
          </a:p>
          <a:p>
            <a:r>
              <a:rPr lang="en-US" altLang="zh-CN" dirty="0"/>
              <a:t>Coupon</a:t>
            </a:r>
            <a:r>
              <a:rPr lang="zh-CN" altLang="en-US" dirty="0"/>
              <a:t>：用户拥有的优惠券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CB250-5586-6B14-9C6A-197B06E4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4" y="217306"/>
            <a:ext cx="6905918" cy="62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顾客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1.1.1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售后申请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552C09-D448-C853-3C83-7F70D5B9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18" y="1725588"/>
            <a:ext cx="9746564" cy="49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顾客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1.1.2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仲裁申请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EA53FA-F150-03FE-A23C-CB7C73F1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52" y="1779081"/>
            <a:ext cx="10663724" cy="38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7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pic>
        <p:nvPicPr>
          <p:cNvPr id="3" name="图片 2" descr="1697258808406">
            <a:extLst>
              <a:ext uri="{FF2B5EF4-FFF2-40B4-BE49-F238E27FC236}">
                <a16:creationId xmlns:a16="http://schemas.microsoft.com/office/drawing/2014/main" id="{9729EB43-5765-6CB5-6E23-FF2A7192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6" y="1244846"/>
            <a:ext cx="5300275" cy="54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1.2.1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审核售后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C3F5C-B22F-7B58-AB86-4DB4F262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77" y="1725588"/>
            <a:ext cx="7223915" cy="50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1.2.2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检查退还商品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6A4D33-212C-785F-B969-F3992F80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98" y="1725588"/>
            <a:ext cx="8225455" cy="51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4257DB-6768-5FAB-CB93-9C966442FE15}"/>
              </a:ext>
            </a:extLst>
          </p:cNvPr>
          <p:cNvSpPr txBox="1"/>
          <p:nvPr/>
        </p:nvSpPr>
        <p:spPr>
          <a:xfrm>
            <a:off x="568034" y="309816"/>
            <a:ext cx="61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商户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售后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E06BC-74BC-A360-610E-47DEADE18DB9}"/>
              </a:ext>
            </a:extLst>
          </p:cNvPr>
          <p:cNvSpPr txBox="1"/>
          <p:nvPr/>
        </p:nvSpPr>
        <p:spPr>
          <a:xfrm>
            <a:off x="1343888" y="1079257"/>
            <a:ext cx="613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1.2.3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应诉纠纷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24474-8D2B-9C89-51FF-3AC8641F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43" y="1725588"/>
            <a:ext cx="10366386" cy="32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394</Words>
  <Application>Microsoft Office PowerPoint</Application>
  <PresentationFormat>宽屏</PresentationFormat>
  <Paragraphs>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Times New Roman</vt:lpstr>
      <vt:lpstr>Office 主题​​</vt:lpstr>
      <vt:lpstr>售后+服务+顾客模块 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顾客+售后+服务模块 需求分析</dc:title>
  <dc:creator>慜 周</dc:creator>
  <cp:lastModifiedBy>慜 周</cp:lastModifiedBy>
  <cp:revision>73</cp:revision>
  <dcterms:created xsi:type="dcterms:W3CDTF">2023-10-16T09:19:47Z</dcterms:created>
  <dcterms:modified xsi:type="dcterms:W3CDTF">2023-10-16T14:17:10Z</dcterms:modified>
</cp:coreProperties>
</file>