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8" r:id="rId6"/>
    <p:sldId id="264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49" d="100"/>
          <a:sy n="49" d="100"/>
        </p:scale>
        <p:origin x="6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44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CFAE-E831-4D4C-8A4A-BD8E819C0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B648-A34E-4D9F-A0DA-D147CD4B4F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3.png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7.png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8.png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9.png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0.png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1.png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2.png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8926" y="735438"/>
            <a:ext cx="6694148" cy="5636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76170" y="896620"/>
            <a:ext cx="6978015" cy="4750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69845" y="548005"/>
            <a:ext cx="7268845" cy="5938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66975" y="459105"/>
            <a:ext cx="740283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66340" y="951230"/>
            <a:ext cx="774255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30855" y="382905"/>
            <a:ext cx="5733415" cy="60921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34030" y="879475"/>
            <a:ext cx="6823075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28875" y="724535"/>
            <a:ext cx="8038465" cy="53257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78430" y="1396365"/>
            <a:ext cx="6835775" cy="40646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56815" y="922655"/>
            <a:ext cx="7733030" cy="50126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26715" y="562610"/>
            <a:ext cx="7289800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005330" y="444500"/>
          <a:ext cx="7943850" cy="6049645"/>
        </p:xfrm>
        <a:graphic>
          <a:graphicData uri="http://schemas.openxmlformats.org/drawingml/2006/table">
            <a:tbl>
              <a:tblPr/>
              <a:tblGrid>
                <a:gridCol w="3971925"/>
                <a:gridCol w="3971925"/>
              </a:tblGrid>
              <a:tr h="207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用例编号：MALL-ORDER-001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用例名称：购买商品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级别：用户目标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8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包：顾客-订单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参与者：顾客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1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描述：顾客购买商品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触发事件：顾客购买商品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63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主成功场景：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信息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</a:tr>
              <a:tr h="207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1.顾客购买商品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商品，数量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2.系统计算总价、配送地址、运费，推荐的优惠券，选择默认的开票方式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总价，运费，推荐优惠券，开票方式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3.顾客提交订单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订单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4.系统进入支付子用例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扩展场景：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信息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  <a:tr h="207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2a.商品售罄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7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1.终止后续步骤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7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3a.顾客选择其它优惠券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63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1.系统显示所有适用的优惠券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适用优惠券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7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2.顾客选择其中一张优惠券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优惠券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3.返回第2步根据选择的优惠券重新计算总价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总价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3b.顾客选择其他开票方式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7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1.系统显示顾客的所有开票方式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开票方式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7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2.顾客选择其中一种开票方式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开票方式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3.返回第2步重新显示新选的开票方式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7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3c. 顾客选择其它配送地址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63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1.系统显示顾客的其它配送地址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所有配送地址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7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2.顾客选择其中一个配送地址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选择的配送地址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70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3.返回第2步重新显示新的配送地址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4a.商品售罄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7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1.系统显示商品售罄，终止后续步骤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701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其它：若是第三方商户的交易，需通过分账模式完成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8330" y="554355"/>
            <a:ext cx="6365875" cy="55651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32050" y="841375"/>
            <a:ext cx="7197725" cy="50831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14575" y="816610"/>
            <a:ext cx="7423150" cy="45935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63165" y="1332230"/>
            <a:ext cx="691642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8425" y="886460"/>
            <a:ext cx="7516495" cy="50857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34565" y="882015"/>
            <a:ext cx="7592060" cy="48202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92325" y="313055"/>
            <a:ext cx="7447280" cy="64058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57425" y="1105535"/>
            <a:ext cx="761619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03755" y="412115"/>
            <a:ext cx="7689850" cy="58108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28850" y="819785"/>
            <a:ext cx="8117840" cy="5218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58415" y="1076325"/>
          <a:ext cx="7341870" cy="4552950"/>
        </p:xfrm>
        <a:graphic>
          <a:graphicData uri="http://schemas.openxmlformats.org/drawingml/2006/table">
            <a:tbl>
              <a:tblPr/>
              <a:tblGrid>
                <a:gridCol w="3670935"/>
                <a:gridCol w="3670935"/>
              </a:tblGrid>
              <a:tr h="413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用例编号：MALL-ORDER-001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用例名称：查看订单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02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级别：用户目标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6E7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13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包：顾客-订单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参与者：顾客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描述：顾客查看所购买的某一商品订单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触发事件：顾客查看商品订单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140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主成功场景：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信息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1.系统显示顾客所有的商品订单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1.顾客选择一个商品订单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4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2.顾客查看订单的相关信息，包括价格，配送地址，收货人信息，物流轨迹等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相关信息，包括价格，配送地址，收货人信息，物流轨迹等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扩展场景：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信息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20060" y="427990"/>
            <a:ext cx="6838950" cy="609663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7300" y="350520"/>
            <a:ext cx="7400925" cy="615759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6330" y="528955"/>
            <a:ext cx="7419975" cy="55860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08885" y="45085"/>
            <a:ext cx="6996430" cy="66001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94865" y="1047115"/>
            <a:ext cx="7642860" cy="45497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09570" y="274320"/>
            <a:ext cx="6306185" cy="62439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4550" y="873760"/>
            <a:ext cx="7962265" cy="51098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14270" y="601345"/>
            <a:ext cx="6959600" cy="534543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64765" y="588645"/>
            <a:ext cx="6929120" cy="586359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6505" y="1233805"/>
            <a:ext cx="7542530" cy="4145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08910" y="110490"/>
            <a:ext cx="6896100" cy="675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8520" y="940435"/>
            <a:ext cx="7713345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20595" y="484505"/>
            <a:ext cx="7684770" cy="58388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31415" y="462280"/>
            <a:ext cx="6997700" cy="566483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31415" y="1324610"/>
            <a:ext cx="7632700" cy="40563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8900" y="1963420"/>
            <a:ext cx="7258685" cy="2799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2140" y="548640"/>
            <a:ext cx="842772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14955" y="125730"/>
            <a:ext cx="6561455" cy="6605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99055" y="864870"/>
            <a:ext cx="6952615" cy="5097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35175" y="1142365"/>
            <a:ext cx="7757795" cy="40951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4305" y="391795"/>
            <a:ext cx="6804660" cy="6075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7655e9c-4cb6-4b52-92b0-417361058e38}"/>
  <p:tag name="TABLE_ENDDRAG_ORIGIN_RECT" val="625*476"/>
  <p:tag name="TABLE_ENDDRAG_RECT" val="157*35*625*476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e3fcecf2-d042-4594-9176-c2f5886c637d}"/>
  <p:tag name="TABLE_ENDDRAG_ORIGIN_RECT" val="578*358"/>
  <p:tag name="TABLE_ENDDRAG_RECT" val="201*84*578*358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COMMONDATA" val="eyJoZGlkIjoiMmY0M2MwZDRjODdiOTJjOTRjZDQ4OGYwMjczZjNkMWM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WPS 演示</Application>
  <PresentationFormat>宽屏</PresentationFormat>
  <Paragraphs>152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DONGJUN SUN</dc:creator>
  <cp:lastModifiedBy>WPS_1627307253</cp:lastModifiedBy>
  <cp:revision>5</cp:revision>
  <dcterms:created xsi:type="dcterms:W3CDTF">2023-10-15T13:02:00Z</dcterms:created>
  <dcterms:modified xsi:type="dcterms:W3CDTF">2023-10-15T13:36:24Z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1D885B9783F84F9E9100E6F138DDF06F_12</vt:lpwstr>
  </property>
  <property fmtid="{D5CDD505-2E9C-101B-9397-08002B2CF9AE}" pid="3" name="KSOProductBuildVer">
    <vt:lpwstr>2052-11.1.0.14036</vt:lpwstr>
  </property>
</Properties>
</file>