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685" r:id="rId3"/>
    <p:sldId id="677" r:id="rId4"/>
    <p:sldId id="740" r:id="rId5"/>
    <p:sldId id="782" r:id="rId6"/>
    <p:sldId id="783" r:id="rId7"/>
    <p:sldId id="786" r:id="rId8"/>
    <p:sldId id="785" r:id="rId9"/>
    <p:sldId id="787" r:id="rId10"/>
    <p:sldId id="752" r:id="rId11"/>
    <p:sldId id="748" r:id="rId12"/>
    <p:sldId id="885" r:id="rId13"/>
    <p:sldId id="884" r:id="rId14"/>
    <p:sldId id="886" r:id="rId15"/>
    <p:sldId id="888" r:id="rId16"/>
    <p:sldId id="746" r:id="rId17"/>
    <p:sldId id="753" r:id="rId18"/>
    <p:sldId id="874" r:id="rId19"/>
    <p:sldId id="875" r:id="rId20"/>
    <p:sldId id="876" r:id="rId21"/>
    <p:sldId id="877" r:id="rId22"/>
    <p:sldId id="762" r:id="rId23"/>
    <p:sldId id="882" r:id="rId24"/>
    <p:sldId id="883" r:id="rId25"/>
    <p:sldId id="747" r:id="rId26"/>
    <p:sldId id="767" r:id="rId27"/>
    <p:sldId id="776" r:id="rId28"/>
  </p:sldIdLst>
  <p:sldSz cx="12192000" cy="6858000"/>
  <p:notesSz cx="6858000" cy="9144000"/>
  <p:custDataLst>
    <p:tags r:id="rId33"/>
  </p:custDataLst>
  <p:defaultTex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pos="5836" userDrawn="1">
          <p15:clr>
            <a:srgbClr val="A4A3A4"/>
          </p15:clr>
        </p15:guide>
        <p15:guide id="2" pos="6811" userDrawn="1">
          <p15:clr>
            <a:srgbClr val="A4A3A4"/>
          </p15:clr>
        </p15:guide>
        <p15:guide id="3" orient="horz" pos="3048" userDrawn="1">
          <p15:clr>
            <a:srgbClr val="A4A3A4"/>
          </p15:clr>
        </p15:guide>
        <p15:guide id="4" pos="483" userDrawn="1">
          <p15:clr>
            <a:srgbClr val="A4A3A4"/>
          </p15:clr>
        </p15:guide>
        <p15:guide id="5" orient="horz" pos="4142" userDrawn="1">
          <p15:clr>
            <a:srgbClr val="A4A3A4"/>
          </p15:clr>
        </p15:guide>
        <p15:guide id="6" orient="horz" pos="1048" userDrawn="1">
          <p15:clr>
            <a:srgbClr val="A4A3A4"/>
          </p15:clr>
        </p15:guide>
        <p15:guide id="7" orient="horz" pos="3582" userDrawn="1">
          <p15:clr>
            <a:srgbClr val="A4A3A4"/>
          </p15:clr>
        </p15:guide>
        <p15:guide id="8" pos="3836" userDrawn="1">
          <p15:clr>
            <a:srgbClr val="A4A3A4"/>
          </p15:clr>
        </p15:guide>
        <p15:guide id="9" pos="3561" userDrawn="1">
          <p15:clr>
            <a:srgbClr val="A4A3A4"/>
          </p15:clr>
        </p15:guide>
        <p15:guide id="10" pos="4112" userDrawn="1">
          <p15:clr>
            <a:srgbClr val="A4A3A4"/>
          </p15:clr>
        </p15:guide>
        <p15:guide id="11" pos="2803" userDrawn="1">
          <p15:clr>
            <a:srgbClr val="A4A3A4"/>
          </p15:clr>
        </p15:guide>
        <p15:guide id="12" pos="4354" userDrawn="1">
          <p15:clr>
            <a:srgbClr val="A4A3A4"/>
          </p15:clr>
        </p15:guide>
        <p15:guide id="13" pos="6389" userDrawn="1">
          <p15:clr>
            <a:srgbClr val="A4A3A4"/>
          </p15:clr>
        </p15:guide>
        <p15:guide id="14" pos="31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F9F9F9"/>
    <a:srgbClr val="F6F6F6"/>
    <a:srgbClr val="D9D9D9"/>
    <a:srgbClr val="F2F2F2"/>
    <a:srgbClr val="E6E6E6"/>
    <a:srgbClr val="831824"/>
    <a:srgbClr val="7F7F7F"/>
    <a:srgbClr val="C7455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4" autoAdjust="0"/>
    <p:restoredTop sz="94424" autoAdjust="0"/>
  </p:normalViewPr>
  <p:slideViewPr>
    <p:cSldViewPr snapToGrid="0" showGuides="1">
      <p:cViewPr varScale="1">
        <p:scale>
          <a:sx n="68" d="100"/>
          <a:sy n="68" d="100"/>
        </p:scale>
        <p:origin x="660" y="48"/>
      </p:cViewPr>
      <p:guideLst>
        <p:guide pos="5836"/>
        <p:guide pos="6811"/>
        <p:guide orient="horz" pos="3048"/>
        <p:guide pos="483"/>
        <p:guide orient="horz" pos="4142"/>
        <p:guide orient="horz" pos="1048"/>
        <p:guide orient="horz" pos="3582"/>
        <p:guide pos="3836"/>
        <p:guide pos="3561"/>
        <p:guide pos="4112"/>
        <p:guide pos="2803"/>
        <p:guide pos="4354"/>
        <p:guide pos="6389"/>
        <p:guide pos="316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37.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699EB-6B6F-4303-84E5-698CBBF28AE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D5E53-1996-4A18-8378-BCF5C8046DA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2" name="任意多边形 1"/>
          <p:cNvSpPr/>
          <p:nvPr userDrawn="1"/>
        </p:nvSpPr>
        <p:spPr>
          <a:xfrm>
            <a:off x="-10363" y="6414868"/>
            <a:ext cx="12202363" cy="435195"/>
          </a:xfrm>
          <a:custGeom>
            <a:avLst/>
            <a:gdLst>
              <a:gd name="connsiteX0" fmla="*/ 6442848 w 12885696"/>
              <a:gd name="connsiteY0" fmla="*/ 0 h 677930"/>
              <a:gd name="connsiteX1" fmla="*/ 12818477 w 12885696"/>
              <a:gd name="connsiteY1" fmla="*/ 656546 h 677930"/>
              <a:gd name="connsiteX2" fmla="*/ 12885696 w 12885696"/>
              <a:gd name="connsiteY2" fmla="*/ 677930 h 677930"/>
              <a:gd name="connsiteX3" fmla="*/ 0 w 12885696"/>
              <a:gd name="connsiteY3" fmla="*/ 677930 h 677930"/>
              <a:gd name="connsiteX4" fmla="*/ 67219 w 12885696"/>
              <a:gd name="connsiteY4" fmla="*/ 656546 h 677930"/>
              <a:gd name="connsiteX5" fmla="*/ 6442848 w 12885696"/>
              <a:gd name="connsiteY5" fmla="*/ 0 h 67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85696" h="677930">
                <a:moveTo>
                  <a:pt x="6442848" y="0"/>
                </a:moveTo>
                <a:cubicBezTo>
                  <a:pt x="9144779" y="0"/>
                  <a:pt x="11510983" y="262931"/>
                  <a:pt x="12818477" y="656546"/>
                </a:cubicBezTo>
                <a:lnTo>
                  <a:pt x="12885696" y="677930"/>
                </a:lnTo>
                <a:lnTo>
                  <a:pt x="0" y="677930"/>
                </a:lnTo>
                <a:lnTo>
                  <a:pt x="67219" y="656546"/>
                </a:lnTo>
                <a:cubicBezTo>
                  <a:pt x="1374713" y="262931"/>
                  <a:pt x="3740917" y="0"/>
                  <a:pt x="6442848" y="0"/>
                </a:cubicBez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18" name="TextBox 15"/>
          <p:cNvSpPr txBox="1"/>
          <p:nvPr userDrawn="1"/>
        </p:nvSpPr>
        <p:spPr>
          <a:xfrm>
            <a:off x="11707676" y="6479202"/>
            <a:ext cx="396009" cy="284675"/>
          </a:xfrm>
          <a:prstGeom prst="rect">
            <a:avLst/>
          </a:prstGeom>
          <a:noFill/>
        </p:spPr>
        <p:txBody>
          <a:bodyPr wrap="square" lIns="68562" tIns="34281" rIns="68562" bIns="34281" rtlCol="0" anchor="ctr">
            <a:spAutoFit/>
          </a:bodyPr>
          <a:lstStyle/>
          <a:p>
            <a:pPr algn="ctr"/>
            <a:fld id="{2EEF1883-7A0E-4F66-9932-E581691AD397}" type="slidenum">
              <a:rPr lang="zh-CN" altLang="en-US" sz="1400" smtClean="0">
                <a:solidFill>
                  <a:schemeClr val="tx1">
                    <a:lumMod val="50000"/>
                    <a:lumOff val="50000"/>
                  </a:schemeClr>
                </a:solidFill>
                <a:latin typeface="+mn-lt"/>
                <a:ea typeface="Arial Unicode MS" panose="020B0604020202020204" pitchFamily="34" charset="-122"/>
                <a:cs typeface="Arial Unicode MS" panose="020B0604020202020204" pitchFamily="34" charset="-122"/>
              </a:rPr>
            </a:fld>
            <a:r>
              <a:rPr lang="zh-CN" altLang="en-US" sz="1400" dirty="0">
                <a:solidFill>
                  <a:schemeClr val="tx1">
                    <a:lumMod val="50000"/>
                    <a:lumOff val="50000"/>
                  </a:schemeClr>
                </a:solidFill>
                <a:latin typeface="+mn-lt"/>
                <a:ea typeface="Arial Unicode MS" panose="020B0604020202020204" pitchFamily="34" charset="-122"/>
                <a:cs typeface="Arial Unicode MS" panose="020B0604020202020204" pitchFamily="34" charset="-122"/>
              </a:rPr>
              <a:t> </a:t>
            </a:r>
            <a:endParaRPr lang="zh-CN" altLang="en-US" sz="1400" b="0" dirty="0">
              <a:solidFill>
                <a:schemeClr val="tx1">
                  <a:lumMod val="50000"/>
                  <a:lumOff val="50000"/>
                </a:schemeClr>
              </a:solidFill>
              <a:latin typeface="+mn-lt"/>
              <a:ea typeface="Arial Unicode MS" panose="020B0604020202020204" pitchFamily="34" charset="-122"/>
              <a:cs typeface="Arial Unicode MS" panose="020B0604020202020204" pitchFamily="34" charset="-122"/>
            </a:endParaRPr>
          </a:p>
        </p:txBody>
      </p:sp>
      <p:sp>
        <p:nvSpPr>
          <p:cNvPr id="5" name="任意多边形 4"/>
          <p:cNvSpPr/>
          <p:nvPr userDrawn="1"/>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userDrawn="1"/>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flipH="1">
            <a:off x="11707674" y="6449058"/>
            <a:ext cx="396009" cy="343781"/>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1" fmla="*/ 877819 w 2463662"/>
              <a:gd name="connsiteY0-2" fmla="*/ 1105159 h 1478645"/>
              <a:gd name="connsiteX1-3" fmla="*/ 2463662 w 2463662"/>
              <a:gd name="connsiteY1-4" fmla="*/ 1105159 h 1478645"/>
              <a:gd name="connsiteX2-5" fmla="*/ 2463662 w 2463662"/>
              <a:gd name="connsiteY2-6" fmla="*/ 1478645 h 1478645"/>
              <a:gd name="connsiteX3-7" fmla="*/ 0 w 2463662"/>
              <a:gd name="connsiteY3-8" fmla="*/ 1478645 h 1478645"/>
              <a:gd name="connsiteX4-9" fmla="*/ 0 w 2463662"/>
              <a:gd name="connsiteY4-10" fmla="*/ 0 h 1478645"/>
              <a:gd name="connsiteX5-11" fmla="*/ 877819 w 2463662"/>
              <a:gd name="connsiteY5-12" fmla="*/ 0 h 1478645"/>
              <a:gd name="connsiteX6-13" fmla="*/ 969259 w 2463662"/>
              <a:gd name="connsiteY6-14" fmla="*/ 1196599 h 1478645"/>
              <a:gd name="connsiteX0-15" fmla="*/ 877819 w 2463662"/>
              <a:gd name="connsiteY0-16" fmla="*/ 1105159 h 1478645"/>
              <a:gd name="connsiteX1-17" fmla="*/ 2463662 w 2463662"/>
              <a:gd name="connsiteY1-18" fmla="*/ 1105159 h 1478645"/>
              <a:gd name="connsiteX2-19" fmla="*/ 2463662 w 2463662"/>
              <a:gd name="connsiteY2-20" fmla="*/ 1478645 h 1478645"/>
              <a:gd name="connsiteX3-21" fmla="*/ 0 w 2463662"/>
              <a:gd name="connsiteY3-22" fmla="*/ 1478645 h 1478645"/>
              <a:gd name="connsiteX4-23" fmla="*/ 0 w 2463662"/>
              <a:gd name="connsiteY4-24" fmla="*/ 0 h 1478645"/>
              <a:gd name="connsiteX5-25" fmla="*/ 877819 w 2463662"/>
              <a:gd name="connsiteY5-26" fmla="*/ 0 h 1478645"/>
              <a:gd name="connsiteX0-27" fmla="*/ 2463662 w 2463662"/>
              <a:gd name="connsiteY0-28" fmla="*/ 1105159 h 1478645"/>
              <a:gd name="connsiteX1-29" fmla="*/ 2463662 w 2463662"/>
              <a:gd name="connsiteY1-30" fmla="*/ 1478645 h 1478645"/>
              <a:gd name="connsiteX2-31" fmla="*/ 0 w 2463662"/>
              <a:gd name="connsiteY2-32" fmla="*/ 1478645 h 1478645"/>
              <a:gd name="connsiteX3-33" fmla="*/ 0 w 2463662"/>
              <a:gd name="connsiteY3-34" fmla="*/ 0 h 1478645"/>
              <a:gd name="connsiteX4-35" fmla="*/ 877819 w 2463662"/>
              <a:gd name="connsiteY4-36" fmla="*/ 0 h 14786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3662" h="1478645">
                <a:moveTo>
                  <a:pt x="2463662" y="1105159"/>
                </a:moveTo>
                <a:lnTo>
                  <a:pt x="2463662" y="1478645"/>
                </a:lnTo>
                <a:lnTo>
                  <a:pt x="0" y="1478645"/>
                </a:lnTo>
                <a:lnTo>
                  <a:pt x="0" y="0"/>
                </a:lnTo>
                <a:lnTo>
                  <a:pt x="877819" y="0"/>
                </a:lnTo>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transition>
    <p:pull/>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FBFBFB"/>
              </a:gs>
              <a:gs pos="79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8" rIns="68576" bIns="34288" rtlCol="0" anchor="ct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34" tIns="45718" rIns="91434" bIns="4571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4" tIns="45718" rIns="91434" bIns="4571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34" tIns="45718" rIns="91434" bIns="45718" rtlCol="0" anchor="ctr"/>
          <a:lstStyle>
            <a:lvl1pPr algn="l">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4DA96E64-783D-463C-BA44-F5AF67B46485}"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4" tIns="45718" rIns="91434" bIns="45718" rtlCol="0" anchor="ctr"/>
          <a:lstStyle>
            <a:lvl1pPr algn="ct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4" tIns="45718" rIns="91434" bIns="45718" rtlCol="0" anchor="ctr"/>
          <a:lstStyle>
            <a:lvl1pPr algn="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A8C676CA-DACA-4216-AE75-62203F8377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pull/>
  </p:transition>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10.xml"/><Relationship Id="rId4" Type="http://schemas.openxmlformats.org/officeDocument/2006/relationships/image" Target="../media/image8.png"/><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11.xml"/><Relationship Id="rId4" Type="http://schemas.openxmlformats.org/officeDocument/2006/relationships/image" Target="../media/image9.png"/><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12.xml"/><Relationship Id="rId4" Type="http://schemas.openxmlformats.org/officeDocument/2006/relationships/image" Target="../media/image10.png"/><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13.xml"/><Relationship Id="rId4" Type="http://schemas.openxmlformats.org/officeDocument/2006/relationships/image" Target="../media/image11.png"/><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14.xml"/><Relationship Id="rId4" Type="http://schemas.openxmlformats.org/officeDocument/2006/relationships/image" Target="../media/image12.png"/><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16.xml"/><Relationship Id="rId2" Type="http://schemas.openxmlformats.org/officeDocument/2006/relationships/image" Target="../media/image13.png"/><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17.xml"/><Relationship Id="rId2" Type="http://schemas.openxmlformats.org/officeDocument/2006/relationships/image" Target="../media/image14.png"/><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18.xml"/><Relationship Id="rId2" Type="http://schemas.openxmlformats.org/officeDocument/2006/relationships/image" Target="../media/image15.png"/><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19.xml"/><Relationship Id="rId2" Type="http://schemas.openxmlformats.org/officeDocument/2006/relationships/image" Target="../media/image16.png"/><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20.xml"/><Relationship Id="rId2" Type="http://schemas.openxmlformats.org/officeDocument/2006/relationships/image" Target="../media/image17.png"/><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21.xml"/><Relationship Id="rId2" Type="http://schemas.openxmlformats.org/officeDocument/2006/relationships/image" Target="../media/image18.png"/><Relationship Id="rId1" Type="http://schemas.openxmlformats.org/officeDocument/2006/relationships/tags" Target="../tags/tag32.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22.xml"/><Relationship Id="rId2" Type="http://schemas.openxmlformats.org/officeDocument/2006/relationships/image" Target="../media/image19.png"/><Relationship Id="rId1" Type="http://schemas.openxmlformats.org/officeDocument/2006/relationships/tags" Target="../tags/tag33.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23.xml"/><Relationship Id="rId2" Type="http://schemas.openxmlformats.org/officeDocument/2006/relationships/image" Target="../media/image20.png"/><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25.xml"/><Relationship Id="rId2" Type="http://schemas.openxmlformats.org/officeDocument/2006/relationships/image" Target="../media/image21.png"/><Relationship Id="rId1" Type="http://schemas.openxmlformats.org/officeDocument/2006/relationships/tags" Target="../tags/tag35.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26.xml"/><Relationship Id="rId2" Type="http://schemas.openxmlformats.org/officeDocument/2006/relationships/image" Target="../media/image22.png"/><Relationship Id="rId1" Type="http://schemas.openxmlformats.org/officeDocument/2006/relationships/tags" Target="../tags/tag3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3.xml"/><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4.xml"/><Relationship Id="rId2" Type="http://schemas.openxmlformats.org/officeDocument/2006/relationships/image" Target="../media/image2.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5.xml"/><Relationship Id="rId2" Type="http://schemas.openxmlformats.org/officeDocument/2006/relationships/image" Target="../media/image3.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6.xml"/><Relationship Id="rId2" Type="http://schemas.openxmlformats.org/officeDocument/2006/relationships/image" Target="../media/image4.png"/><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7.xml"/><Relationship Id="rId2" Type="http://schemas.openxmlformats.org/officeDocument/2006/relationships/image" Target="../media/image5.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8.xml"/><Relationship Id="rId2" Type="http://schemas.openxmlformats.org/officeDocument/2006/relationships/image" Target="../media/image6.png"/><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hemeOverride" Target="../theme/themeOverride9.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image" Target="../media/image7.png"/><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4281210" y="1780106"/>
            <a:ext cx="3171687" cy="2069635"/>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5975793" y="1392620"/>
            <a:ext cx="2253807" cy="1262130"/>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5"/>
          <p:cNvSpPr txBox="1"/>
          <p:nvPr/>
        </p:nvSpPr>
        <p:spPr>
          <a:xfrm>
            <a:off x="3391776" y="2076985"/>
            <a:ext cx="3766896" cy="1446550"/>
          </a:xfrm>
          <a:prstGeom prst="rect">
            <a:avLst/>
          </a:prstGeom>
          <a:noFill/>
        </p:spPr>
        <p:txBody>
          <a:bodyPr wrap="square" rtlCol="0" anchor="ctr">
            <a:spAutoFit/>
            <a:scene3d>
              <a:camera prst="orthographicFront"/>
              <a:lightRig rig="threePt" dir="t"/>
            </a:scene3d>
          </a:bodyPr>
          <a:lstStyle/>
          <a:p>
            <a:pPr algn="ctr"/>
            <a:r>
              <a:rPr lang="en-US" altLang="zh-CN" sz="8800" dirty="0">
                <a:solidFill>
                  <a:schemeClr val="tx1">
                    <a:lumMod val="50000"/>
                    <a:lumOff val="50000"/>
                  </a:schemeClr>
                </a:solidFill>
                <a:effectLst>
                  <a:outerShdw blurRad="38100" dist="19050" dir="2700000" algn="tl" rotWithShape="0">
                    <a:schemeClr val="dk1">
                      <a:alpha val="40000"/>
                    </a:schemeClr>
                  </a:outerShdw>
                </a:effectLst>
                <a:latin typeface="Impact" panose="020B0806030902050204" pitchFamily="34" charset="0"/>
                <a:ea typeface="微软雅黑" panose="020B0503020204020204" pitchFamily="34" charset="-122"/>
                <a:cs typeface="Ebrima" panose="02000000000000000000" pitchFamily="2" charset="0"/>
              </a:rPr>
              <a:t>OOMALL</a:t>
            </a:r>
            <a:endParaRPr lang="en-US" altLang="zh-CN" sz="8800" dirty="0">
              <a:solidFill>
                <a:schemeClr val="tx1">
                  <a:lumMod val="50000"/>
                  <a:lumOff val="50000"/>
                </a:schemeClr>
              </a:solidFill>
              <a:effectLst>
                <a:outerShdw blurRad="38100" dist="19050" dir="2700000" algn="tl" rotWithShape="0">
                  <a:schemeClr val="dk1">
                    <a:alpha val="40000"/>
                  </a:schemeClr>
                </a:outerShdw>
              </a:effectLst>
              <a:latin typeface="Impact" panose="020B0806030902050204" pitchFamily="34" charset="0"/>
              <a:ea typeface="微软雅黑" panose="020B0503020204020204" pitchFamily="34" charset="-122"/>
              <a:cs typeface="Ebrima" panose="02000000000000000000" pitchFamily="2" charset="0"/>
            </a:endParaRPr>
          </a:p>
        </p:txBody>
      </p:sp>
      <p:sp>
        <p:nvSpPr>
          <p:cNvPr id="26" name="TextBox 5"/>
          <p:cNvSpPr txBox="1"/>
          <p:nvPr/>
        </p:nvSpPr>
        <p:spPr>
          <a:xfrm>
            <a:off x="2060575" y="4051935"/>
            <a:ext cx="8037195" cy="922020"/>
          </a:xfrm>
          <a:prstGeom prst="rect">
            <a:avLst/>
          </a:prstGeom>
          <a:noFill/>
        </p:spPr>
        <p:txBody>
          <a:bodyPr wrap="square" rtlCol="0">
            <a:spAutoFit/>
          </a:bodyPr>
          <a:lstStyle/>
          <a:p>
            <a:pPr algn="ctr"/>
            <a:r>
              <a:rPr lang="en-US" altLang="zh-CN" sz="5400" dirty="0">
                <a:solidFill>
                  <a:schemeClr val="tx1">
                    <a:lumMod val="75000"/>
                    <a:lumOff val="25000"/>
                  </a:schemeClr>
                </a:solidFill>
                <a:latin typeface="Arial Narrow" panose="020B0606020202030204" pitchFamily="34" charset="0"/>
                <a:ea typeface="幼圆" panose="02010509060101010101" pitchFamily="49" charset="-122"/>
                <a:cs typeface="Ebrima" panose="02000000000000000000" pitchFamily="2" charset="0"/>
              </a:rPr>
              <a:t> </a:t>
            </a:r>
            <a:r>
              <a:rPr lang="en-US" altLang="zh-CN" sz="4800" dirty="0">
                <a:solidFill>
                  <a:schemeClr val="tx1">
                    <a:lumMod val="75000"/>
                    <a:lumOff val="25000"/>
                  </a:schemeClr>
                </a:solidFill>
                <a:latin typeface="Arial Narrow" panose="020B0606020202030204" pitchFamily="34" charset="0"/>
                <a:ea typeface="幼圆" panose="02010509060101010101" pitchFamily="49" charset="-122"/>
                <a:cs typeface="Ebrima" panose="02000000000000000000" pitchFamily="2" charset="0"/>
              </a:rPr>
              <a:t>API &amp; </a:t>
            </a:r>
            <a:r>
              <a:rPr lang="zh-CN" altLang="en-US" sz="4800" dirty="0">
                <a:solidFill>
                  <a:schemeClr val="tx1">
                    <a:lumMod val="75000"/>
                    <a:lumOff val="25000"/>
                  </a:schemeClr>
                </a:solidFill>
                <a:latin typeface="Arial Narrow" panose="020B0606020202030204" pitchFamily="34" charset="0"/>
                <a:ea typeface="幼圆" panose="02010509060101010101" pitchFamily="49" charset="-122"/>
                <a:cs typeface="Ebrima" panose="02000000000000000000" pitchFamily="2" charset="0"/>
              </a:rPr>
              <a:t>对象模型</a:t>
            </a:r>
            <a:r>
              <a:rPr lang="en-US" altLang="zh-CN" sz="4800" dirty="0">
                <a:solidFill>
                  <a:schemeClr val="tx1">
                    <a:lumMod val="75000"/>
                    <a:lumOff val="25000"/>
                  </a:schemeClr>
                </a:solidFill>
                <a:latin typeface="Arial Narrow" panose="020B0606020202030204" pitchFamily="34" charset="0"/>
                <a:ea typeface="幼圆" panose="02010509060101010101" pitchFamily="49" charset="-122"/>
                <a:cs typeface="Ebrima" panose="02000000000000000000" pitchFamily="2" charset="0"/>
              </a:rPr>
              <a:t> &amp; </a:t>
            </a:r>
            <a:r>
              <a:rPr lang="zh-CN" altLang="en-US" sz="4800" dirty="0">
                <a:solidFill>
                  <a:schemeClr val="tx1">
                    <a:lumMod val="75000"/>
                    <a:lumOff val="25000"/>
                  </a:schemeClr>
                </a:solidFill>
                <a:latin typeface="Arial Narrow" panose="020B0606020202030204" pitchFamily="34" charset="0"/>
                <a:ea typeface="幼圆" panose="02010509060101010101" pitchFamily="49" charset="-122"/>
                <a:cs typeface="Ebrima" panose="02000000000000000000" pitchFamily="2" charset="0"/>
              </a:rPr>
              <a:t>数据库设计</a:t>
            </a:r>
            <a:endParaRPr lang="zh-CN" altLang="en-US" sz="4800" dirty="0">
              <a:solidFill>
                <a:schemeClr val="tx1">
                  <a:lumMod val="75000"/>
                  <a:lumOff val="25000"/>
                </a:schemeClr>
              </a:solidFill>
              <a:latin typeface="Arial Narrow" panose="020B0606020202030204" pitchFamily="34" charset="0"/>
              <a:ea typeface="幼圆" panose="02010509060101010101" pitchFamily="49" charset="-122"/>
              <a:cs typeface="Ebrima" panose="02000000000000000000" pitchFamily="2" charset="0"/>
            </a:endParaRPr>
          </a:p>
        </p:txBody>
      </p:sp>
      <p:sp>
        <p:nvSpPr>
          <p:cNvPr id="27" name="文本框 26"/>
          <p:cNvSpPr txBox="1"/>
          <p:nvPr/>
        </p:nvSpPr>
        <p:spPr>
          <a:xfrm>
            <a:off x="4502785" y="5072380"/>
            <a:ext cx="5311775" cy="521970"/>
          </a:xfrm>
          <a:prstGeom prst="rect">
            <a:avLst/>
          </a:prstGeom>
          <a:noFill/>
        </p:spPr>
        <p:txBody>
          <a:bodyPr wrap="square" rtlCol="0">
            <a:spAutoFit/>
          </a:bodyPr>
          <a:lstStyle/>
          <a:p>
            <a:pPr algn="r"/>
            <a:r>
              <a:rPr lang="zh-CN" altLang="en-US" sz="2800" dirty="0">
                <a:solidFill>
                  <a:schemeClr val="tx1">
                    <a:lumMod val="75000"/>
                    <a:lumOff val="25000"/>
                  </a:schemeClr>
                </a:solidFill>
                <a:latin typeface="Arial Narrow" panose="020B0606020202030204" pitchFamily="34" charset="0"/>
                <a:ea typeface="幼圆" panose="02010509060101010101" pitchFamily="49" charset="-122"/>
                <a:cs typeface="Ebrima" panose="02000000000000000000" pitchFamily="2" charset="0"/>
              </a:rPr>
              <a:t>售后+服务模块</a:t>
            </a:r>
            <a:endParaRPr lang="zh-CN" altLang="en-US" sz="2800" spc="150" dirty="0">
              <a:solidFill>
                <a:schemeClr val="tx1">
                  <a:lumMod val="75000"/>
                  <a:lumOff val="25000"/>
                </a:schemeClr>
              </a:solidFill>
              <a:latin typeface="Arial Narrow" panose="020B0606020202030204" pitchFamily="34" charset="0"/>
              <a:ea typeface="幼圆" panose="02010509060101010101" pitchFamily="49" charset="-122"/>
              <a:cs typeface="Ebrima" panose="02000000000000000000" pitchFamily="2" charset="0"/>
            </a:endParaRPr>
          </a:p>
        </p:txBody>
      </p:sp>
      <p:sp>
        <p:nvSpPr>
          <p:cNvPr id="30" name="矩形 29"/>
          <p:cNvSpPr/>
          <p:nvPr/>
        </p:nvSpPr>
        <p:spPr>
          <a:xfrm>
            <a:off x="4502522" y="5745879"/>
            <a:ext cx="2382654" cy="306705"/>
          </a:xfrm>
          <a:prstGeom prst="rect">
            <a:avLst/>
          </a:prstGeom>
          <a:noFill/>
          <a:ln>
            <a:noFill/>
          </a:ln>
        </p:spPr>
        <p:txBody>
          <a:bodyPr wrap="square" rtlCol="0">
            <a:spAutoFit/>
          </a:bodyPr>
          <a:lstStyle/>
          <a:p>
            <a:pPr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汇报人：栋栋</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2652323" y="5745879"/>
            <a:ext cx="2382654" cy="306705"/>
          </a:xfrm>
          <a:prstGeom prst="rect">
            <a:avLst/>
          </a:prstGeom>
          <a:noFill/>
          <a:ln>
            <a:noFill/>
          </a:ln>
        </p:spPr>
        <p:txBody>
          <a:bodyPr wrap="square" rtlCol="0">
            <a:spAutoFit/>
          </a:bodyPr>
          <a:lstStyle/>
          <a:p>
            <a:pPr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队伍：桐桐队</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6764849" y="5745879"/>
            <a:ext cx="2382654" cy="306705"/>
          </a:xfrm>
          <a:prstGeom prst="rect">
            <a:avLst/>
          </a:prstGeom>
          <a:noFill/>
          <a:ln>
            <a:noFill/>
          </a:ln>
        </p:spPr>
        <p:txBody>
          <a:bodyPr wrap="square" rtlCol="0">
            <a:spAutoFit/>
          </a:bodyPr>
          <a:lstStyle/>
          <a:p>
            <a:pPr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时间：</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2023</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日</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售后模块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Aftersale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TextBox 29"/>
          <p:cNvSpPr txBox="1"/>
          <p:nvPr>
            <p:custDataLst>
              <p:tags r:id="rId1"/>
            </p:custDataLst>
          </p:nvPr>
        </p:nvSpPr>
        <p:spPr>
          <a:xfrm flipH="1">
            <a:off x="5349875" y="1257618"/>
            <a:ext cx="1551305"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顾客</a:t>
            </a:r>
            <a:r>
              <a:rPr kumimoji="0" lang="en-US" altLang="zh-CN"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a:t>
            </a: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售后</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sp>
        <p:nvSpPr>
          <p:cNvPr id="3" name="TextBox 30"/>
          <p:cNvSpPr txBox="1"/>
          <p:nvPr>
            <p:custDataLst>
              <p:tags r:id="rId2"/>
            </p:custDataLst>
          </p:nvPr>
        </p:nvSpPr>
        <p:spPr>
          <a:xfrm>
            <a:off x="1082040" y="1715135"/>
            <a:ext cx="10015855" cy="650240"/>
          </a:xfrm>
          <a:prstGeom prst="rect">
            <a:avLst/>
          </a:prstGeom>
          <a:noFill/>
        </p:spPr>
        <p:txBody>
          <a:bodyPr wrap="square" rtlCol="0">
            <a:spAutoFit/>
          </a:bodyPr>
          <a:lstStyle/>
          <a:p>
            <a:pPr indent="0" algn="ctr" fontAlgn="auto">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顾客应该可以查看与自己申请的售后单和可以申请售后的订单，可以提申请和取消服务单，也可以在审核通过之前修改服务单</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ctr" fontAlgn="auto">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提交售后申请后，顾客可以获取售后轨迹来跟踪售后进度</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custDataLst>
              <p:tags r:id="rId3"/>
            </p:custDataLst>
          </p:nvPr>
        </p:nvPicPr>
        <p:blipFill>
          <a:blip r:embed="rId4">
            <a:clrChange>
              <a:clrFrom>
                <a:srgbClr val="FFFFFF">
                  <a:alpha val="100000"/>
                </a:srgbClr>
              </a:clrFrom>
              <a:clrTo>
                <a:srgbClr val="FFFFFF">
                  <a:alpha val="100000"/>
                  <a:alpha val="0"/>
                </a:srgbClr>
              </a:clrTo>
            </a:clrChange>
          </a:blip>
          <a:stretch>
            <a:fillRect/>
          </a:stretch>
        </p:blipFill>
        <p:spPr>
          <a:xfrm>
            <a:off x="1073785" y="2463165"/>
            <a:ext cx="10023475" cy="4107815"/>
          </a:xfrm>
          <a:prstGeom prst="rect">
            <a:avLst/>
          </a:prstGeom>
        </p:spPr>
      </p:pic>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售后模块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Aftersale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TextBox 29"/>
          <p:cNvSpPr txBox="1"/>
          <p:nvPr>
            <p:custDataLst>
              <p:tags r:id="rId1"/>
            </p:custDataLst>
          </p:nvPr>
        </p:nvSpPr>
        <p:spPr>
          <a:xfrm flipH="1">
            <a:off x="5283835" y="1687830"/>
            <a:ext cx="1522095"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顾客</a:t>
            </a:r>
            <a:r>
              <a:rPr kumimoji="0" lang="en-US" altLang="zh-CN"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a:t>
            </a: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仲裁</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sp>
        <p:nvSpPr>
          <p:cNvPr id="3" name="TextBox 30"/>
          <p:cNvSpPr txBox="1"/>
          <p:nvPr>
            <p:custDataLst>
              <p:tags r:id="rId2"/>
            </p:custDataLst>
          </p:nvPr>
        </p:nvSpPr>
        <p:spPr>
          <a:xfrm>
            <a:off x="1082040" y="2293620"/>
            <a:ext cx="10015855" cy="370840"/>
          </a:xfrm>
          <a:prstGeom prst="rect">
            <a:avLst/>
          </a:prstGeom>
          <a:noFill/>
        </p:spPr>
        <p:txBody>
          <a:bodyPr wrap="square" rtlCol="0">
            <a:spAutoFit/>
          </a:bodyPr>
          <a:lstStyle/>
          <a:p>
            <a:pPr indent="0" algn="ctr" fontAlgn="auto">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顾客应该可以在对售后不满意的时候提请售后仲裁，也可以查看和取消自己的仲裁</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p:cNvPicPr>
            <a:picLocks noChangeAspect="1"/>
          </p:cNvPicPr>
          <p:nvPr>
            <p:custDataLst>
              <p:tags r:id="rId3"/>
            </p:custDataLst>
          </p:nvPr>
        </p:nvPicPr>
        <p:blipFill>
          <a:blip r:embed="rId4">
            <a:clrChange>
              <a:clrFrom>
                <a:srgbClr val="FFFFFF">
                  <a:alpha val="100000"/>
                </a:srgbClr>
              </a:clrFrom>
              <a:clrTo>
                <a:srgbClr val="FFFFFF">
                  <a:alpha val="100000"/>
                  <a:alpha val="0"/>
                </a:srgbClr>
              </a:clrTo>
            </a:clrChange>
          </a:blip>
          <a:stretch>
            <a:fillRect/>
          </a:stretch>
        </p:blipFill>
        <p:spPr>
          <a:xfrm>
            <a:off x="1073785" y="3048000"/>
            <a:ext cx="10024110" cy="2737485"/>
          </a:xfrm>
          <a:prstGeom prst="rect">
            <a:avLst/>
          </a:prstGeom>
        </p:spPr>
      </p:pic>
    </p:spTree>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售后模块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Aftersale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TextBox 29"/>
          <p:cNvSpPr txBox="1"/>
          <p:nvPr>
            <p:custDataLst>
              <p:tags r:id="rId1"/>
            </p:custDataLst>
          </p:nvPr>
        </p:nvSpPr>
        <p:spPr>
          <a:xfrm flipH="1">
            <a:off x="5310505" y="1517968"/>
            <a:ext cx="1560195"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商户</a:t>
            </a:r>
            <a:r>
              <a:rPr kumimoji="0" lang="en-US" altLang="zh-CN"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a:t>
            </a: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售后</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sp>
        <p:nvSpPr>
          <p:cNvPr id="3" name="TextBox 30"/>
          <p:cNvSpPr txBox="1"/>
          <p:nvPr>
            <p:custDataLst>
              <p:tags r:id="rId2"/>
            </p:custDataLst>
          </p:nvPr>
        </p:nvSpPr>
        <p:spPr>
          <a:xfrm>
            <a:off x="1082675" y="2131060"/>
            <a:ext cx="10015855" cy="370840"/>
          </a:xfrm>
          <a:prstGeom prst="rect">
            <a:avLst/>
          </a:prstGeom>
          <a:noFill/>
        </p:spPr>
        <p:txBody>
          <a:bodyPr wrap="square" rtlCol="0">
            <a:spAutoFit/>
          </a:bodyPr>
          <a:lstStyle/>
          <a:p>
            <a:pPr indent="0" algn="ctr" fontAlgn="auto">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商户应该可以查看和与自己相关的售后申请</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6" name="图片 5"/>
          <p:cNvPicPr>
            <a:picLocks noChangeAspect="1"/>
          </p:cNvPicPr>
          <p:nvPr>
            <p:custDataLst>
              <p:tags r:id="rId3"/>
            </p:custDataLst>
          </p:nvPr>
        </p:nvPicPr>
        <p:blipFill>
          <a:blip r:embed="rId4">
            <a:clrChange>
              <a:clrFrom>
                <a:srgbClr val="FFFFFF">
                  <a:alpha val="100000"/>
                </a:srgbClr>
              </a:clrFrom>
              <a:clrTo>
                <a:srgbClr val="FFFFFF">
                  <a:alpha val="100000"/>
                  <a:alpha val="0"/>
                </a:srgbClr>
              </a:clrTo>
            </a:clrChange>
          </a:blip>
          <a:stretch>
            <a:fillRect/>
          </a:stretch>
        </p:blipFill>
        <p:spPr>
          <a:xfrm>
            <a:off x="1073785" y="2684780"/>
            <a:ext cx="10025380" cy="3452495"/>
          </a:xfrm>
          <a:prstGeom prst="rect">
            <a:avLst/>
          </a:prstGeom>
        </p:spPr>
      </p:pic>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售后模块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Aftersale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TextBox 29"/>
          <p:cNvSpPr txBox="1"/>
          <p:nvPr>
            <p:custDataLst>
              <p:tags r:id="rId1"/>
            </p:custDataLst>
          </p:nvPr>
        </p:nvSpPr>
        <p:spPr>
          <a:xfrm flipH="1">
            <a:off x="5319395" y="1992948"/>
            <a:ext cx="1553210"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商户</a:t>
            </a:r>
            <a:r>
              <a:rPr kumimoji="0" lang="en-US" altLang="zh-CN"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a:t>
            </a: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仲裁</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sp>
        <p:nvSpPr>
          <p:cNvPr id="3" name="TextBox 30"/>
          <p:cNvSpPr txBox="1"/>
          <p:nvPr>
            <p:custDataLst>
              <p:tags r:id="rId2"/>
            </p:custDataLst>
          </p:nvPr>
        </p:nvSpPr>
        <p:spPr>
          <a:xfrm>
            <a:off x="1073785" y="2583180"/>
            <a:ext cx="10015855" cy="370840"/>
          </a:xfrm>
          <a:prstGeom prst="rect">
            <a:avLst/>
          </a:prstGeom>
          <a:noFill/>
        </p:spPr>
        <p:txBody>
          <a:bodyPr wrap="square" rtlCol="0">
            <a:spAutoFit/>
          </a:bodyPr>
          <a:lstStyle/>
          <a:p>
            <a:pPr indent="0" algn="ctr" fontAlgn="auto">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商户应该可以查看和与自己相关的仲裁，并对仲裁进行应诉</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custDataLst>
              <p:tags r:id="rId3"/>
            </p:custDataLst>
          </p:nvPr>
        </p:nvPicPr>
        <p:blipFill>
          <a:blip r:embed="rId4">
            <a:clrChange>
              <a:clrFrom>
                <a:srgbClr val="FFFFFF">
                  <a:alpha val="100000"/>
                </a:srgbClr>
              </a:clrFrom>
              <a:clrTo>
                <a:srgbClr val="FFFFFF">
                  <a:alpha val="100000"/>
                  <a:alpha val="0"/>
                </a:srgbClr>
              </a:clrTo>
            </a:clrChange>
          </a:blip>
          <a:stretch>
            <a:fillRect/>
          </a:stretch>
        </p:blipFill>
        <p:spPr>
          <a:xfrm>
            <a:off x="1082675" y="3282950"/>
            <a:ext cx="10015855" cy="1485265"/>
          </a:xfrm>
          <a:prstGeom prst="rect">
            <a:avLst/>
          </a:prstGeom>
        </p:spPr>
      </p:pic>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售后模块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Aftersale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TextBox 29"/>
          <p:cNvSpPr txBox="1"/>
          <p:nvPr>
            <p:custDataLst>
              <p:tags r:id="rId1"/>
            </p:custDataLst>
          </p:nvPr>
        </p:nvSpPr>
        <p:spPr>
          <a:xfrm flipH="1">
            <a:off x="5671185" y="1644333"/>
            <a:ext cx="1087120"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管理员</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sp>
        <p:nvSpPr>
          <p:cNvPr id="3" name="TextBox 30"/>
          <p:cNvSpPr txBox="1"/>
          <p:nvPr>
            <p:custDataLst>
              <p:tags r:id="rId2"/>
            </p:custDataLst>
          </p:nvPr>
        </p:nvSpPr>
        <p:spPr>
          <a:xfrm>
            <a:off x="1073785" y="2301875"/>
            <a:ext cx="10015855" cy="370840"/>
          </a:xfrm>
          <a:prstGeom prst="rect">
            <a:avLst/>
          </a:prstGeom>
          <a:noFill/>
        </p:spPr>
        <p:txBody>
          <a:bodyPr wrap="square" rtlCol="0">
            <a:spAutoFit/>
          </a:bodyPr>
          <a:lstStyle/>
          <a:p>
            <a:pPr indent="0" algn="ctr" fontAlgn="auto">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管理员应该可以查看所有售后单和仲裁单的详情，并对仲裁单进行审核和裁决</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p:cNvPicPr>
            <a:picLocks noChangeAspect="1"/>
          </p:cNvPicPr>
          <p:nvPr>
            <p:custDataLst>
              <p:tags r:id="rId3"/>
            </p:custDataLst>
          </p:nvPr>
        </p:nvPicPr>
        <p:blipFill>
          <a:blip r:embed="rId4">
            <a:clrChange>
              <a:clrFrom>
                <a:srgbClr val="FFFFFF">
                  <a:alpha val="100000"/>
                </a:srgbClr>
              </a:clrFrom>
              <a:clrTo>
                <a:srgbClr val="FFFFFF">
                  <a:alpha val="100000"/>
                  <a:alpha val="0"/>
                </a:srgbClr>
              </a:clrTo>
            </a:clrChange>
          </a:blip>
          <a:stretch>
            <a:fillRect/>
          </a:stretch>
        </p:blipFill>
        <p:spPr>
          <a:xfrm>
            <a:off x="1073785" y="2872105"/>
            <a:ext cx="10015855" cy="3550285"/>
          </a:xfrm>
          <a:prstGeom prst="rect">
            <a:avLst/>
          </a:prstGeom>
        </p:spPr>
      </p:pic>
    </p:spTree>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250691" y="4157910"/>
            <a:ext cx="3840480" cy="829945"/>
          </a:xfrm>
          <a:prstGeom prst="rect">
            <a:avLst/>
          </a:prstGeom>
          <a:noFill/>
        </p:spPr>
        <p:txBody>
          <a:bodyPr vert="horz" wrap="none" rtlCol="0" anchor="ctr">
            <a:spAutoFit/>
          </a:bodyPr>
          <a:lstStyle/>
          <a:p>
            <a:pPr algn="ctr"/>
            <a:r>
              <a:rPr lang="zh-CN" altLang="en-US" sz="4800" b="1" dirty="0">
                <a:solidFill>
                  <a:schemeClr val="tx1">
                    <a:lumMod val="75000"/>
                    <a:lumOff val="25000"/>
                  </a:schemeClr>
                </a:solidFill>
              </a:rPr>
              <a:t>对象模型设计</a:t>
            </a:r>
            <a:endParaRPr lang="zh-CN" altLang="en-US" sz="4800" b="1" dirty="0">
              <a:solidFill>
                <a:schemeClr val="tx1">
                  <a:lumMod val="75000"/>
                  <a:lumOff val="25000"/>
                </a:schemeClr>
              </a:solidFill>
            </a:endParaRPr>
          </a:p>
        </p:txBody>
      </p:sp>
      <p:grpSp>
        <p:nvGrpSpPr>
          <p:cNvPr id="8" name="组合 7"/>
          <p:cNvGrpSpPr/>
          <p:nvPr/>
        </p:nvGrpSpPr>
        <p:grpSpPr>
          <a:xfrm>
            <a:off x="5023040" y="1569814"/>
            <a:ext cx="2498670" cy="1861185"/>
            <a:chOff x="2757770" y="2361929"/>
            <a:chExt cx="2498670" cy="1861185"/>
          </a:xfrm>
        </p:grpSpPr>
        <p:sp>
          <p:nvSpPr>
            <p:cNvPr id="11" name="TextBox 59"/>
            <p:cNvSpPr txBox="1">
              <a:spLocks noChangeArrowheads="1"/>
            </p:cNvSpPr>
            <p:nvPr/>
          </p:nvSpPr>
          <p:spPr bwMode="auto">
            <a:xfrm flipH="1">
              <a:off x="3115977" y="2361929"/>
              <a:ext cx="1782258" cy="1861185"/>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a:solidFill>
                    <a:schemeClr val="tx1">
                      <a:lumMod val="50000"/>
                      <a:lumOff val="50000"/>
                    </a:schemeClr>
                  </a:solidFill>
                  <a:effectLst>
                    <a:outerShdw blurRad="38100" dist="19050" dir="2700000" algn="tl" rotWithShape="0">
                      <a:schemeClr val="dk1">
                        <a:alpha val="40000"/>
                      </a:schemeClr>
                    </a:outerShdw>
                  </a:effectLst>
                  <a:latin typeface="Impact" panose="020B0806030902050204" pitchFamily="34" charset="0"/>
                  <a:ea typeface="微软雅黑" panose="020B0503020204020204" pitchFamily="34" charset="-122"/>
                </a:rPr>
                <a:t>02</a:t>
              </a:r>
              <a:endParaRPr lang="en-US" altLang="zh-CN" sz="11500" kern="0" dirty="0">
                <a:solidFill>
                  <a:schemeClr val="tx1">
                    <a:lumMod val="50000"/>
                    <a:lumOff val="50000"/>
                  </a:schemeClr>
                </a:solidFill>
                <a:effectLst>
                  <a:outerShdw blurRad="38100" dist="19050" dir="2700000" algn="tl" rotWithShape="0">
                    <a:schemeClr val="dk1">
                      <a:alpha val="40000"/>
                    </a:schemeClr>
                  </a:outerShdw>
                </a:effectLst>
                <a:latin typeface="Impact" panose="020B0806030902050204" pitchFamily="34" charset="0"/>
                <a:ea typeface="微软雅黑" panose="020B0503020204020204" pitchFamily="34" charset="-122"/>
              </a:endParaRPr>
            </a:p>
          </p:txBody>
        </p:sp>
        <p:sp>
          <p:nvSpPr>
            <p:cNvPr id="3" name="椭圆 2"/>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8663305" y="1069975"/>
            <a:ext cx="3102610"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领域对象</a:t>
            </a:r>
            <a:r>
              <a:rPr kumimoji="0" lang="en-US" altLang="zh-CN"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a:t>
            </a: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服务</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sp>
        <p:nvSpPr>
          <p:cNvPr id="9" name="TextBox 30"/>
          <p:cNvSpPr txBox="1"/>
          <p:nvPr/>
        </p:nvSpPr>
        <p:spPr>
          <a:xfrm>
            <a:off x="8662670" y="1637030"/>
            <a:ext cx="3103245" cy="4615815"/>
          </a:xfrm>
          <a:prstGeom prst="rect">
            <a:avLst/>
          </a:prstGeom>
          <a:noFill/>
        </p:spPr>
        <p:txBody>
          <a:bodyPr wrap="square" rtlCol="0">
            <a:spAutoFit/>
          </a:bodyPr>
          <a:lstStyle/>
          <a:p>
            <a:pPr marL="285750" indent="-285750" fontAlgn="auto">
              <a:lnSpc>
                <a:spcPct val="150000"/>
              </a:lnSpc>
              <a:spcBef>
                <a:spcPts val="600"/>
              </a:spcBef>
              <a:spcAft>
                <a:spcPts val="600"/>
              </a:spcAft>
              <a:buFont typeface="Wingdings" panose="05000000000000000000" pitchFamily="2" charset="2"/>
              <a:buChar char="l"/>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草稿服务：用于在更新服务信息时保留原服务功能的提供，并且留作新增服务时的待审核状态表示。</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fontAlgn="auto">
              <a:lnSpc>
                <a:spcPct val="150000"/>
              </a:lnSpc>
              <a:spcBef>
                <a:spcPts val="600"/>
              </a:spcBef>
              <a:spcAft>
                <a:spcPts val="600"/>
              </a:spcAft>
              <a:buFont typeface="Wingdings" panose="05000000000000000000" pitchFamily="2" charset="2"/>
              <a:buChar char="l"/>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保留服务与区域的多对多：考虑到没有额外属性的产生以及双向业务的必要。</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fontAlgn="auto">
              <a:lnSpc>
                <a:spcPct val="150000"/>
              </a:lnSpc>
              <a:spcBef>
                <a:spcPts val="600"/>
              </a:spcBef>
              <a:spcAft>
                <a:spcPts val="600"/>
              </a:spcAft>
              <a:buFont typeface="Wingdings" panose="05000000000000000000" pitchFamily="2" charset="2"/>
              <a:buChar char="l"/>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商品服务：记录商户为商品绑定服务的对象。</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fontAlgn="auto">
              <a:lnSpc>
                <a:spcPct val="150000"/>
              </a:lnSpc>
              <a:spcBef>
                <a:spcPts val="600"/>
              </a:spcBef>
              <a:spcAft>
                <a:spcPts val="600"/>
              </a:spcAft>
              <a:buFont typeface="Wingdings" panose="05000000000000000000" pitchFamily="2" charset="2"/>
              <a:buChar char="l"/>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商户与服务的关系更直接为商户与商品服务的关系。</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服务模块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Service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文本框 2"/>
          <p:cNvSpPr txBox="1"/>
          <p:nvPr/>
        </p:nvSpPr>
        <p:spPr>
          <a:xfrm>
            <a:off x="11814810" y="6575425"/>
            <a:ext cx="4064000" cy="383540"/>
          </a:xfrm>
          <a:prstGeom prst="rect">
            <a:avLst/>
          </a:prstGeom>
          <a:noFill/>
        </p:spPr>
        <p:txBody>
          <a:bodyPr wrap="square" rtlCol="0">
            <a:spAutoFit/>
          </a:bodyPr>
          <a:lstStyle/>
          <a:p>
            <a:endParaRPr lang="zh-CN" altLang="en-US"/>
          </a:p>
        </p:txBody>
      </p:sp>
      <p:pic>
        <p:nvPicPr>
          <p:cNvPr id="2" name="图片 1"/>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920750" y="224790"/>
            <a:ext cx="7162165" cy="6486525"/>
          </a:xfrm>
          <a:prstGeom prst="rect">
            <a:avLst/>
          </a:prstGeom>
        </p:spPr>
      </p:pic>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5275682" y="665837"/>
            <a:ext cx="2495550"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lang="zh-CN" altLang="en-US" sz="2200" dirty="0">
                <a:solidFill>
                  <a:schemeClr val="tx1">
                    <a:lumMod val="75000"/>
                    <a:lumOff val="25000"/>
                  </a:schemeClr>
                </a:solidFill>
                <a:latin typeface="Arial Rounded MT Bold" pitchFamily="34" charset="0"/>
                <a:cs typeface="Times New Roman" panose="02020603050405020304" pitchFamily="18" charset="0"/>
              </a:rPr>
              <a:t>对象状态</a:t>
            </a:r>
            <a:r>
              <a:rPr lang="en-US" altLang="zh-CN" sz="2200" dirty="0">
                <a:solidFill>
                  <a:schemeClr val="tx1">
                    <a:lumMod val="75000"/>
                    <a:lumOff val="25000"/>
                  </a:schemeClr>
                </a:solidFill>
                <a:latin typeface="Arial Rounded MT Bold" pitchFamily="34" charset="0"/>
                <a:cs typeface="Times New Roman" panose="02020603050405020304" pitchFamily="18" charset="0"/>
              </a:rPr>
              <a:t>-</a:t>
            </a:r>
            <a:r>
              <a:rPr lang="zh-CN" altLang="en-US" sz="2200" dirty="0">
                <a:solidFill>
                  <a:schemeClr val="tx1">
                    <a:lumMod val="75000"/>
                    <a:lumOff val="25000"/>
                  </a:schemeClr>
                </a:solidFill>
                <a:latin typeface="Arial Rounded MT Bold" pitchFamily="34" charset="0"/>
                <a:cs typeface="Times New Roman" panose="02020603050405020304" pitchFamily="18" charset="0"/>
              </a:rPr>
              <a:t>服务商</a:t>
            </a:r>
            <a:endParaRPr lang="zh-CN" altLang="en-US" sz="2200" dirty="0">
              <a:solidFill>
                <a:schemeClr val="tx1">
                  <a:lumMod val="75000"/>
                  <a:lumOff val="25000"/>
                </a:schemeClr>
              </a:solidFill>
              <a:latin typeface="Arial Rounded MT Bold" pitchFamily="34" charset="0"/>
              <a:cs typeface="Times New Roman" panose="02020603050405020304" pitchFamily="18" charset="0"/>
            </a:endParaRPr>
          </a:p>
        </p:txBody>
      </p:sp>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服务模块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Service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文本框 2"/>
          <p:cNvSpPr txBox="1"/>
          <p:nvPr/>
        </p:nvSpPr>
        <p:spPr>
          <a:xfrm>
            <a:off x="11814810" y="6575425"/>
            <a:ext cx="4064000" cy="383540"/>
          </a:xfrm>
          <a:prstGeom prst="rect">
            <a:avLst/>
          </a:prstGeom>
          <a:noFill/>
        </p:spPr>
        <p:txBody>
          <a:bodyPr wrap="square" rtlCol="0">
            <a:spAutoFit/>
          </a:bodyPr>
          <a:lstStyle/>
          <a:p>
            <a:endParaRPr lang="zh-CN" altLang="en-US"/>
          </a:p>
        </p:txBody>
      </p:sp>
      <p:pic>
        <p:nvPicPr>
          <p:cNvPr id="4" name="图片 3"/>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961675" y="1232843"/>
            <a:ext cx="10316708" cy="5342581"/>
          </a:xfrm>
          <a:prstGeom prst="rect">
            <a:avLst/>
          </a:prstGeom>
        </p:spPr>
      </p:pic>
    </p:spTree>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服务模块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Service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文本框 2"/>
          <p:cNvSpPr txBox="1"/>
          <p:nvPr/>
        </p:nvSpPr>
        <p:spPr>
          <a:xfrm>
            <a:off x="11814810" y="6575425"/>
            <a:ext cx="4064000" cy="383540"/>
          </a:xfrm>
          <a:prstGeom prst="rect">
            <a:avLst/>
          </a:prstGeom>
          <a:noFill/>
        </p:spPr>
        <p:txBody>
          <a:bodyPr wrap="square" rtlCol="0">
            <a:spAutoFit/>
          </a:bodyPr>
          <a:lstStyle/>
          <a:p>
            <a:endParaRPr lang="zh-CN" altLang="en-US"/>
          </a:p>
        </p:txBody>
      </p:sp>
      <p:pic>
        <p:nvPicPr>
          <p:cNvPr id="2" name="图片 1"/>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2290818" y="1095732"/>
            <a:ext cx="7966665" cy="5762268"/>
          </a:xfrm>
          <a:prstGeom prst="rect">
            <a:avLst/>
          </a:prstGeom>
        </p:spPr>
      </p:pic>
      <p:sp>
        <p:nvSpPr>
          <p:cNvPr id="4" name="TextBox 29"/>
          <p:cNvSpPr txBox="1"/>
          <p:nvPr/>
        </p:nvSpPr>
        <p:spPr>
          <a:xfrm flipH="1">
            <a:off x="5275682" y="665837"/>
            <a:ext cx="2495550"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lang="zh-CN" altLang="en-US" sz="2200" dirty="0">
                <a:solidFill>
                  <a:schemeClr val="tx1">
                    <a:lumMod val="75000"/>
                    <a:lumOff val="25000"/>
                  </a:schemeClr>
                </a:solidFill>
                <a:latin typeface="Arial Rounded MT Bold" pitchFamily="34" charset="0"/>
                <a:cs typeface="Times New Roman" panose="02020603050405020304" pitchFamily="18" charset="0"/>
              </a:rPr>
              <a:t>对象状态</a:t>
            </a:r>
            <a:r>
              <a:rPr lang="en-US" altLang="zh-CN" sz="2200" dirty="0">
                <a:solidFill>
                  <a:schemeClr val="tx1">
                    <a:lumMod val="75000"/>
                    <a:lumOff val="25000"/>
                  </a:schemeClr>
                </a:solidFill>
                <a:latin typeface="Arial Rounded MT Bold" pitchFamily="34" charset="0"/>
                <a:cs typeface="Times New Roman" panose="02020603050405020304" pitchFamily="18" charset="0"/>
              </a:rPr>
              <a:t>-</a:t>
            </a:r>
            <a:r>
              <a:rPr lang="zh-CN" altLang="en-US" sz="2200" dirty="0">
                <a:solidFill>
                  <a:schemeClr val="tx1">
                    <a:lumMod val="75000"/>
                    <a:lumOff val="25000"/>
                  </a:schemeClr>
                </a:solidFill>
                <a:latin typeface="Arial Rounded MT Bold" pitchFamily="34" charset="0"/>
                <a:cs typeface="Times New Roman" panose="02020603050405020304" pitchFamily="18" charset="0"/>
              </a:rPr>
              <a:t>服务</a:t>
            </a:r>
            <a:endParaRPr lang="zh-CN" altLang="en-US" sz="2200" dirty="0">
              <a:solidFill>
                <a:schemeClr val="tx1">
                  <a:lumMod val="75000"/>
                  <a:lumOff val="25000"/>
                </a:schemeClr>
              </a:solidFill>
              <a:latin typeface="Arial Rounded MT Bold" pitchFamily="34" charset="0"/>
              <a:cs typeface="Times New Roman" panose="02020603050405020304" pitchFamily="18" charset="0"/>
            </a:endParaRPr>
          </a:p>
        </p:txBody>
      </p:sp>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服务模块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Service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文本框 2"/>
          <p:cNvSpPr txBox="1"/>
          <p:nvPr/>
        </p:nvSpPr>
        <p:spPr>
          <a:xfrm>
            <a:off x="11814810" y="6575425"/>
            <a:ext cx="4064000" cy="383540"/>
          </a:xfrm>
          <a:prstGeom prst="rect">
            <a:avLst/>
          </a:prstGeom>
          <a:noFill/>
        </p:spPr>
        <p:txBody>
          <a:bodyPr wrap="square" rtlCol="0">
            <a:spAutoFit/>
          </a:bodyPr>
          <a:lstStyle/>
          <a:p>
            <a:endParaRPr lang="zh-CN" altLang="en-US"/>
          </a:p>
        </p:txBody>
      </p:sp>
      <p:pic>
        <p:nvPicPr>
          <p:cNvPr id="2" name="图片 1"/>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1281948" y="1342112"/>
            <a:ext cx="9127260" cy="5372603"/>
          </a:xfrm>
          <a:prstGeom prst="rect">
            <a:avLst/>
          </a:prstGeom>
        </p:spPr>
      </p:pic>
      <p:sp>
        <p:nvSpPr>
          <p:cNvPr id="4" name="TextBox 29"/>
          <p:cNvSpPr txBox="1"/>
          <p:nvPr/>
        </p:nvSpPr>
        <p:spPr>
          <a:xfrm flipH="1">
            <a:off x="5275682" y="665341"/>
            <a:ext cx="2649118" cy="430887"/>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lang="zh-CN" altLang="en-US" sz="2200" dirty="0">
                <a:solidFill>
                  <a:schemeClr val="tx1">
                    <a:lumMod val="75000"/>
                    <a:lumOff val="25000"/>
                  </a:schemeClr>
                </a:solidFill>
                <a:latin typeface="Arial Rounded MT Bold" pitchFamily="34" charset="0"/>
                <a:cs typeface="Times New Roman" panose="02020603050405020304" pitchFamily="18" charset="0"/>
              </a:rPr>
              <a:t>对象状态</a:t>
            </a:r>
            <a:r>
              <a:rPr lang="en-US" altLang="zh-CN" sz="2200" dirty="0">
                <a:solidFill>
                  <a:schemeClr val="tx1">
                    <a:lumMod val="75000"/>
                    <a:lumOff val="25000"/>
                  </a:schemeClr>
                </a:solidFill>
                <a:latin typeface="Arial Rounded MT Bold" pitchFamily="34" charset="0"/>
                <a:cs typeface="Times New Roman" panose="02020603050405020304" pitchFamily="18" charset="0"/>
              </a:rPr>
              <a:t>-</a:t>
            </a:r>
            <a:r>
              <a:rPr lang="zh-CN" altLang="en-US" sz="2200" dirty="0">
                <a:solidFill>
                  <a:schemeClr val="tx1">
                    <a:lumMod val="75000"/>
                    <a:lumOff val="25000"/>
                  </a:schemeClr>
                </a:solidFill>
                <a:latin typeface="Arial Rounded MT Bold" pitchFamily="34" charset="0"/>
                <a:cs typeface="Times New Roman" panose="02020603050405020304" pitchFamily="18" charset="0"/>
              </a:rPr>
              <a:t>商品服务</a:t>
            </a:r>
            <a:endParaRPr lang="zh-CN" altLang="en-US" sz="2200" dirty="0">
              <a:solidFill>
                <a:schemeClr val="tx1">
                  <a:lumMod val="75000"/>
                  <a:lumOff val="25000"/>
                </a:schemeClr>
              </a:solidFill>
              <a:latin typeface="Arial Rounded MT Bold" pitchFamily="34" charset="0"/>
              <a:cs typeface="Times New Roman" panose="02020603050405020304" pitchFamily="18" charset="0"/>
            </a:endParaRPr>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847273" y="4157910"/>
            <a:ext cx="2647315" cy="829945"/>
          </a:xfrm>
          <a:prstGeom prst="rect">
            <a:avLst/>
          </a:prstGeom>
          <a:noFill/>
        </p:spPr>
        <p:txBody>
          <a:bodyPr vert="horz" wrap="none" rtlCol="0" anchor="ctr">
            <a:spAutoFit/>
          </a:bodyPr>
          <a:lstStyle/>
          <a:p>
            <a:pPr algn="ctr"/>
            <a:r>
              <a:rPr lang="en-US" altLang="zh-CN" sz="4800" b="1" dirty="0">
                <a:solidFill>
                  <a:schemeClr val="tx1">
                    <a:lumMod val="75000"/>
                    <a:lumOff val="25000"/>
                  </a:schemeClr>
                </a:solidFill>
                <a:latin typeface="+mj-ea"/>
                <a:ea typeface="+mj-ea"/>
              </a:rPr>
              <a:t>API </a:t>
            </a:r>
            <a:r>
              <a:rPr lang="zh-CN" altLang="en-US" sz="4800" b="1" dirty="0">
                <a:solidFill>
                  <a:schemeClr val="tx1">
                    <a:lumMod val="75000"/>
                    <a:lumOff val="25000"/>
                  </a:schemeClr>
                </a:solidFill>
              </a:rPr>
              <a:t>设计</a:t>
            </a:r>
            <a:endParaRPr lang="zh-CN" altLang="en-US" sz="4800" b="1" dirty="0">
              <a:solidFill>
                <a:schemeClr val="tx1">
                  <a:lumMod val="75000"/>
                  <a:lumOff val="25000"/>
                </a:schemeClr>
              </a:solidFill>
            </a:endParaRPr>
          </a:p>
        </p:txBody>
      </p:sp>
      <p:grpSp>
        <p:nvGrpSpPr>
          <p:cNvPr id="8" name="组合 7"/>
          <p:cNvGrpSpPr/>
          <p:nvPr/>
        </p:nvGrpSpPr>
        <p:grpSpPr>
          <a:xfrm>
            <a:off x="5023040" y="1569382"/>
            <a:ext cx="2498670" cy="1862048"/>
            <a:chOff x="2757770" y="2361497"/>
            <a:chExt cx="2498670" cy="1862048"/>
          </a:xfrm>
        </p:grpSpPr>
        <p:sp>
          <p:nvSpPr>
            <p:cNvPr id="11"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a:solidFill>
                    <a:schemeClr val="tx1">
                      <a:lumMod val="50000"/>
                      <a:lumOff val="50000"/>
                    </a:schemeClr>
                  </a:solidFill>
                  <a:effectLst>
                    <a:outerShdw blurRad="38100" dist="19050" dir="2700000" algn="tl" rotWithShape="0">
                      <a:schemeClr val="dk1">
                        <a:alpha val="40000"/>
                      </a:schemeClr>
                    </a:outerShdw>
                  </a:effectLst>
                  <a:latin typeface="Impact" panose="020B0806030902050204" pitchFamily="34" charset="0"/>
                  <a:ea typeface="微软雅黑" panose="020B0503020204020204" pitchFamily="34" charset="-122"/>
                </a:rPr>
                <a:t>01</a:t>
              </a:r>
              <a:endParaRPr lang="en-US" altLang="zh-CN" sz="11500" kern="0" dirty="0">
                <a:solidFill>
                  <a:schemeClr val="tx1">
                    <a:lumMod val="50000"/>
                    <a:lumOff val="50000"/>
                  </a:schemeClr>
                </a:solidFill>
                <a:effectLst>
                  <a:outerShdw blurRad="38100" dist="19050" dir="2700000" algn="tl" rotWithShape="0">
                    <a:schemeClr val="dk1">
                      <a:alpha val="40000"/>
                    </a:schemeClr>
                  </a:outerShdw>
                </a:effectLst>
                <a:latin typeface="Impact" panose="020B0806030902050204" pitchFamily="34" charset="0"/>
                <a:ea typeface="微软雅黑" panose="020B0503020204020204" pitchFamily="34" charset="-122"/>
              </a:endParaRPr>
            </a:p>
          </p:txBody>
        </p:sp>
        <p:sp>
          <p:nvSpPr>
            <p:cNvPr id="3" name="椭圆 2"/>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服务模块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Service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文本框 2"/>
          <p:cNvSpPr txBox="1"/>
          <p:nvPr/>
        </p:nvSpPr>
        <p:spPr>
          <a:xfrm>
            <a:off x="11814810" y="6575425"/>
            <a:ext cx="4064000" cy="383540"/>
          </a:xfrm>
          <a:prstGeom prst="rect">
            <a:avLst/>
          </a:prstGeom>
          <a:noFill/>
        </p:spPr>
        <p:txBody>
          <a:bodyPr wrap="square" rtlCol="0">
            <a:spAutoFit/>
          </a:bodyPr>
          <a:lstStyle/>
          <a:p>
            <a:endParaRPr lang="zh-CN" altLang="en-US"/>
          </a:p>
        </p:txBody>
      </p:sp>
      <p:pic>
        <p:nvPicPr>
          <p:cNvPr id="2" name="图片 1"/>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2406028" y="1138687"/>
            <a:ext cx="7307315" cy="5596546"/>
          </a:xfrm>
          <a:prstGeom prst="rect">
            <a:avLst/>
          </a:prstGeom>
        </p:spPr>
      </p:pic>
      <p:sp>
        <p:nvSpPr>
          <p:cNvPr id="4" name="TextBox 29"/>
          <p:cNvSpPr txBox="1"/>
          <p:nvPr/>
        </p:nvSpPr>
        <p:spPr>
          <a:xfrm flipH="1">
            <a:off x="5281433" y="544869"/>
            <a:ext cx="2495550"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lang="zh-CN" altLang="en-US" sz="2200" dirty="0">
                <a:solidFill>
                  <a:schemeClr val="tx1">
                    <a:lumMod val="75000"/>
                    <a:lumOff val="25000"/>
                  </a:schemeClr>
                </a:solidFill>
                <a:latin typeface="Arial Rounded MT Bold" pitchFamily="34" charset="0"/>
                <a:cs typeface="Times New Roman" panose="02020603050405020304" pitchFamily="18" charset="0"/>
              </a:rPr>
              <a:t>对象状态</a:t>
            </a:r>
            <a:r>
              <a:rPr lang="en-US" altLang="zh-CN" sz="2200" dirty="0">
                <a:solidFill>
                  <a:schemeClr val="tx1">
                    <a:lumMod val="75000"/>
                    <a:lumOff val="25000"/>
                  </a:schemeClr>
                </a:solidFill>
                <a:latin typeface="Arial Rounded MT Bold" pitchFamily="34" charset="0"/>
                <a:cs typeface="Times New Roman" panose="02020603050405020304" pitchFamily="18" charset="0"/>
              </a:rPr>
              <a:t>-</a:t>
            </a:r>
            <a:r>
              <a:rPr lang="zh-CN" altLang="en-US" sz="2200" dirty="0">
                <a:solidFill>
                  <a:schemeClr val="tx1">
                    <a:lumMod val="75000"/>
                    <a:lumOff val="25000"/>
                  </a:schemeClr>
                </a:solidFill>
                <a:latin typeface="Arial Rounded MT Bold" pitchFamily="34" charset="0"/>
                <a:cs typeface="Times New Roman" panose="02020603050405020304" pitchFamily="18" charset="0"/>
              </a:rPr>
              <a:t>服务单</a:t>
            </a:r>
            <a:endParaRPr lang="zh-CN" altLang="en-US" sz="2200" dirty="0">
              <a:solidFill>
                <a:schemeClr val="tx1">
                  <a:lumMod val="75000"/>
                  <a:lumOff val="25000"/>
                </a:schemeClr>
              </a:solidFill>
              <a:latin typeface="Arial Rounded MT Bold" pitchFamily="34" charset="0"/>
              <a:cs typeface="Times New Roman" panose="02020603050405020304" pitchFamily="18" charset="0"/>
            </a:endParaRPr>
          </a:p>
        </p:txBody>
      </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8796020" y="1447165"/>
            <a:ext cx="2844165"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领域对象</a:t>
            </a:r>
            <a:r>
              <a:rPr kumimoji="0" lang="en-US" altLang="zh-CN"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a:t>
            </a: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售后</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sp>
        <p:nvSpPr>
          <p:cNvPr id="9" name="TextBox 30"/>
          <p:cNvSpPr txBox="1"/>
          <p:nvPr/>
        </p:nvSpPr>
        <p:spPr>
          <a:xfrm>
            <a:off x="8795385" y="2049145"/>
            <a:ext cx="2844165" cy="3723005"/>
          </a:xfrm>
          <a:prstGeom prst="rect">
            <a:avLst/>
          </a:prstGeom>
          <a:noFill/>
        </p:spPr>
        <p:txBody>
          <a:bodyPr wrap="square" rtlCol="0">
            <a:spAutoFit/>
          </a:bodyPr>
          <a:lstStyle/>
          <a:p>
            <a:pPr marL="285750" indent="-285750" fontAlgn="auto">
              <a:lnSpc>
                <a:spcPct val="150000"/>
              </a:lnSpc>
              <a:spcBef>
                <a:spcPts val="600"/>
              </a:spcBef>
              <a:spcAft>
                <a:spcPts val="600"/>
              </a:spcAft>
              <a:buFont typeface="Wingdings" panose="05000000000000000000" pitchFamily="2" charset="2"/>
              <a:buChar char="l"/>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物流轨迹详细：记录售后过程中的轨迹内容。</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600"/>
              </a:spcBef>
              <a:spcAft>
                <a:spcPts val="600"/>
              </a:spcAft>
              <a:buFont typeface="Wingdings" panose="05000000000000000000" pitchFamily="2" charset="2"/>
              <a:buChar char="l"/>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售后与订单详细一对一：没有查询一个订单详细对应的所有的售后单的需求和必要。</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600"/>
              </a:spcBef>
              <a:spcAft>
                <a:spcPts val="600"/>
              </a:spcAft>
              <a:buFont typeface="Wingdings" panose="05000000000000000000" pitchFamily="2" charset="2"/>
              <a:buChar char="l"/>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售后与商品一对一：只针对于售后对应的某一类商品。</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售后模块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Aftersale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4" name="图片 3"/>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260985" y="521970"/>
            <a:ext cx="8515350" cy="6186170"/>
          </a:xfrm>
          <a:prstGeom prst="rect">
            <a:avLst/>
          </a:prstGeom>
        </p:spPr>
      </p:pic>
    </p:spTree>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4754453" y="544869"/>
            <a:ext cx="2495550"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对象状态</a:t>
            </a:r>
            <a:r>
              <a:rPr kumimoji="0" lang="en-US" altLang="zh-CN"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a:t>
            </a: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售后</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售后模块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Aftersale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2" name="图片 1"/>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327904" y="885876"/>
            <a:ext cx="10790138" cy="6029478"/>
          </a:xfrm>
          <a:prstGeom prst="rect">
            <a:avLst/>
          </a:prstGeom>
        </p:spPr>
      </p:pic>
    </p:spTree>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4994203" y="476633"/>
            <a:ext cx="2495550"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对象状态</a:t>
            </a:r>
            <a:r>
              <a:rPr kumimoji="0" lang="en-US" altLang="zh-CN"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a:t>
            </a: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仲裁</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售后模块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Aftersale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589744" y="1053240"/>
            <a:ext cx="9681083" cy="5804760"/>
          </a:xfrm>
          <a:prstGeom prst="rect">
            <a:avLst/>
          </a:prstGeom>
        </p:spPr>
      </p:pic>
    </p:spTree>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555491" y="4157910"/>
            <a:ext cx="3230880" cy="829945"/>
          </a:xfrm>
          <a:prstGeom prst="rect">
            <a:avLst/>
          </a:prstGeom>
          <a:noFill/>
        </p:spPr>
        <p:txBody>
          <a:bodyPr vert="horz" wrap="none" rtlCol="0" anchor="ctr">
            <a:spAutoFit/>
          </a:bodyPr>
          <a:lstStyle/>
          <a:p>
            <a:pPr algn="ctr"/>
            <a:r>
              <a:rPr lang="zh-CN" altLang="en-US" sz="4800" b="1" dirty="0">
                <a:solidFill>
                  <a:schemeClr val="tx1">
                    <a:lumMod val="75000"/>
                    <a:lumOff val="25000"/>
                  </a:schemeClr>
                </a:solidFill>
              </a:rPr>
              <a:t>数据库设计</a:t>
            </a:r>
            <a:endParaRPr lang="zh-CN" altLang="en-US" sz="4800" b="1" dirty="0">
              <a:solidFill>
                <a:schemeClr val="tx1">
                  <a:lumMod val="75000"/>
                  <a:lumOff val="25000"/>
                </a:schemeClr>
              </a:solidFill>
            </a:endParaRPr>
          </a:p>
        </p:txBody>
      </p:sp>
      <p:grpSp>
        <p:nvGrpSpPr>
          <p:cNvPr id="8" name="组合 7"/>
          <p:cNvGrpSpPr/>
          <p:nvPr/>
        </p:nvGrpSpPr>
        <p:grpSpPr>
          <a:xfrm>
            <a:off x="5023040" y="1569814"/>
            <a:ext cx="2498670" cy="1861185"/>
            <a:chOff x="2757770" y="2361929"/>
            <a:chExt cx="2498670" cy="1861185"/>
          </a:xfrm>
        </p:grpSpPr>
        <p:sp>
          <p:nvSpPr>
            <p:cNvPr id="11" name="TextBox 59"/>
            <p:cNvSpPr txBox="1">
              <a:spLocks noChangeArrowheads="1"/>
            </p:cNvSpPr>
            <p:nvPr/>
          </p:nvSpPr>
          <p:spPr bwMode="auto">
            <a:xfrm flipH="1">
              <a:off x="3115977" y="2361929"/>
              <a:ext cx="1782258" cy="1861185"/>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a:solidFill>
                    <a:schemeClr val="tx1">
                      <a:lumMod val="50000"/>
                      <a:lumOff val="50000"/>
                    </a:schemeClr>
                  </a:solidFill>
                  <a:effectLst>
                    <a:outerShdw blurRad="38100" dist="19050" dir="2700000" algn="tl" rotWithShape="0">
                      <a:schemeClr val="dk1">
                        <a:alpha val="40000"/>
                      </a:schemeClr>
                    </a:outerShdw>
                  </a:effectLst>
                  <a:latin typeface="Impact" panose="020B0806030902050204" pitchFamily="34" charset="0"/>
                  <a:ea typeface="微软雅黑" panose="020B0503020204020204" pitchFamily="34" charset="-122"/>
                </a:rPr>
                <a:t>03</a:t>
              </a:r>
              <a:endParaRPr lang="en-US" altLang="zh-CN" sz="11500" kern="0" dirty="0">
                <a:solidFill>
                  <a:schemeClr val="tx1">
                    <a:lumMod val="50000"/>
                    <a:lumOff val="50000"/>
                  </a:schemeClr>
                </a:solidFill>
                <a:effectLst>
                  <a:outerShdw blurRad="38100" dist="19050" dir="2700000" algn="tl" rotWithShape="0">
                    <a:schemeClr val="dk1">
                      <a:alpha val="40000"/>
                    </a:schemeClr>
                  </a:outerShdw>
                </a:effectLst>
                <a:latin typeface="Impact" panose="020B0806030902050204" pitchFamily="34" charset="0"/>
                <a:ea typeface="微软雅黑" panose="020B0503020204020204" pitchFamily="34" charset="-122"/>
              </a:endParaRPr>
            </a:p>
          </p:txBody>
        </p:sp>
        <p:sp>
          <p:nvSpPr>
            <p:cNvPr id="3" name="椭圆 2"/>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9055385" y="1663020"/>
            <a:ext cx="2495550" cy="430887"/>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200">
                <a:solidFill>
                  <a:schemeClr val="tx1">
                    <a:lumMod val="75000"/>
                    <a:lumOff val="25000"/>
                  </a:schemeClr>
                </a:solidFill>
                <a:latin typeface="Arial Rounded MT Bold" pitchFamily="34" charset="0"/>
                <a:cs typeface="Times New Roman" panose="02020603050405020304" pitchFamily="18" charset="0"/>
              </a:rPr>
              <a:t>数据库</a:t>
            </a:r>
            <a:r>
              <a:rPr lang="en-US" altLang="zh-CN" sz="2200">
                <a:solidFill>
                  <a:schemeClr val="tx1">
                    <a:lumMod val="75000"/>
                    <a:lumOff val="25000"/>
                  </a:schemeClr>
                </a:solidFill>
                <a:latin typeface="Arial Rounded MT Bold" pitchFamily="34" charset="0"/>
                <a:cs typeface="Times New Roman" panose="02020603050405020304" pitchFamily="18" charset="0"/>
              </a:rPr>
              <a:t>-</a:t>
            </a:r>
            <a:r>
              <a:rPr lang="zh-CN" altLang="en-US" sz="2200">
                <a:solidFill>
                  <a:schemeClr val="tx1">
                    <a:lumMod val="75000"/>
                    <a:lumOff val="25000"/>
                  </a:schemeClr>
                </a:solidFill>
                <a:latin typeface="Arial Rounded MT Bold" pitchFamily="34" charset="0"/>
                <a:cs typeface="Times New Roman" panose="02020603050405020304" pitchFamily="18" charset="0"/>
              </a:rPr>
              <a:t>服务</a:t>
            </a:r>
            <a:endParaRPr lang="en-US" altLang="zh-CN" sz="2200">
              <a:solidFill>
                <a:schemeClr val="tx1">
                  <a:lumMod val="75000"/>
                  <a:lumOff val="25000"/>
                </a:schemeClr>
              </a:solidFill>
              <a:latin typeface="Arial Rounded MT Bold" pitchFamily="34" charset="0"/>
              <a:cs typeface="Times New Roman" panose="02020603050405020304" pitchFamily="18" charset="0"/>
            </a:endParaRPr>
          </a:p>
        </p:txBody>
      </p:sp>
      <p:sp>
        <p:nvSpPr>
          <p:cNvPr id="9" name="TextBox 30"/>
          <p:cNvSpPr txBox="1"/>
          <p:nvPr/>
        </p:nvSpPr>
        <p:spPr>
          <a:xfrm>
            <a:off x="8962039" y="2140404"/>
            <a:ext cx="2681289" cy="2984500"/>
          </a:xfrm>
          <a:prstGeom prst="rect">
            <a:avLst/>
          </a:prstGeom>
          <a:noFill/>
        </p:spPr>
        <p:txBody>
          <a:bodyPr wrap="square" rtlCol="0">
            <a:spAutoFit/>
          </a:bodyPr>
          <a:lstStyle/>
          <a:p>
            <a:pPr marL="285750" indent="-285750" fontAlgn="auto">
              <a:lnSpc>
                <a:spcPct val="150000"/>
              </a:lnSpc>
              <a:spcBef>
                <a:spcPts val="600"/>
              </a:spcBef>
              <a:spcAft>
                <a:spcPts val="600"/>
              </a:spcAft>
              <a:buFont typeface="Wingdings" panose="05000000000000000000" pitchFamily="2" charset="2"/>
              <a:buChar char="l"/>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草稿服务和商品服务都需要作为关系数据库对象来存储。</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600"/>
              </a:spcBef>
              <a:spcAft>
                <a:spcPts val="600"/>
              </a:spcAft>
              <a:buFont typeface="Wingdings" panose="05000000000000000000" pitchFamily="2" charset="2"/>
              <a:buChar char="l"/>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服务与地区的多对多关系需要一个外表来存储。</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600"/>
              </a:spcBef>
              <a:spcAft>
                <a:spcPts val="600"/>
              </a:spcAft>
              <a:buFont typeface="Wingdings" panose="05000000000000000000" pitchFamily="2" charset="2"/>
              <a:buChar char="l"/>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服务单与物流需要额外用服务物流来存储关系。</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服务模块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Service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120650" y="396240"/>
            <a:ext cx="8542655" cy="6385560"/>
          </a:xfrm>
          <a:prstGeom prst="rect">
            <a:avLst/>
          </a:prstGeom>
        </p:spPr>
      </p:pic>
    </p:spTree>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8803005" y="1447800"/>
            <a:ext cx="2999105"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200">
                <a:solidFill>
                  <a:schemeClr val="tx1">
                    <a:lumMod val="75000"/>
                    <a:lumOff val="25000"/>
                  </a:schemeClr>
                </a:solidFill>
                <a:latin typeface="Arial Rounded MT Bold" pitchFamily="34" charset="0"/>
                <a:cs typeface="Times New Roman" panose="02020603050405020304" pitchFamily="18" charset="0"/>
              </a:rPr>
              <a:t>数据库</a:t>
            </a:r>
            <a:r>
              <a:rPr lang="en-US" altLang="zh-CN" sz="2200">
                <a:solidFill>
                  <a:schemeClr val="tx1">
                    <a:lumMod val="75000"/>
                    <a:lumOff val="25000"/>
                  </a:schemeClr>
                </a:solidFill>
                <a:latin typeface="Arial Rounded MT Bold" pitchFamily="34" charset="0"/>
                <a:cs typeface="Times New Roman" panose="02020603050405020304" pitchFamily="18" charset="0"/>
              </a:rPr>
              <a:t>-</a:t>
            </a:r>
            <a:r>
              <a:rPr lang="zh-CN" altLang="en-US" sz="2200">
                <a:solidFill>
                  <a:schemeClr val="tx1">
                    <a:lumMod val="75000"/>
                    <a:lumOff val="25000"/>
                  </a:schemeClr>
                </a:solidFill>
                <a:latin typeface="Arial Rounded MT Bold" pitchFamily="34" charset="0"/>
                <a:cs typeface="Times New Roman" panose="02020603050405020304" pitchFamily="18" charset="0"/>
              </a:rPr>
              <a:t>售后</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sp>
        <p:nvSpPr>
          <p:cNvPr id="9" name="TextBox 30"/>
          <p:cNvSpPr txBox="1"/>
          <p:nvPr/>
        </p:nvSpPr>
        <p:spPr>
          <a:xfrm>
            <a:off x="8802370" y="1986280"/>
            <a:ext cx="2999740" cy="3578225"/>
          </a:xfrm>
          <a:prstGeom prst="rect">
            <a:avLst/>
          </a:prstGeom>
          <a:noFill/>
        </p:spPr>
        <p:txBody>
          <a:bodyPr wrap="square" rtlCol="0">
            <a:spAutoFit/>
          </a:bodyPr>
          <a:lstStyle/>
          <a:p>
            <a:pPr marL="285750" indent="-285750" fontAlgn="auto">
              <a:lnSpc>
                <a:spcPct val="150000"/>
              </a:lnSpc>
              <a:spcBef>
                <a:spcPts val="600"/>
              </a:spcBef>
              <a:spcAft>
                <a:spcPts val="600"/>
              </a:spcAft>
              <a:buFont typeface="Wingdings" panose="05000000000000000000" pitchFamily="2" charset="2"/>
              <a:buChar char="l"/>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售后与物流需要额外用售后物流来存储关系。</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600"/>
              </a:spcBef>
              <a:spcAft>
                <a:spcPts val="600"/>
              </a:spcAft>
              <a:buFont typeface="Wingdings" panose="05000000000000000000" pitchFamily="2" charset="2"/>
              <a:buChar char="l"/>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售后的轨迹内容需要有售后轨迹的数据库对象来存储。</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600"/>
              </a:spcBef>
              <a:spcAft>
                <a:spcPts val="600"/>
              </a:spcAft>
              <a:buFont typeface="Wingdings" panose="05000000000000000000" pitchFamily="2" charset="2"/>
              <a:buChar char="l"/>
            </a:pP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需要建立售后换货后产生的换货的订单与售后单之间的售后订单的对象。</a:t>
            </a:r>
            <a:endParaRPr lang="en-US" altLang="zh-CN" sz="160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l"/>
            </a:pPr>
            <a:endParaRPr lang="en-US" altLang="zh-CN" sz="140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l"/>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售后模块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Aftersale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125095" y="74930"/>
            <a:ext cx="8650605" cy="6707505"/>
          </a:xfrm>
          <a:prstGeom prst="rect">
            <a:avLst/>
          </a:prstGeom>
        </p:spPr>
      </p:pic>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5254625" y="1610678"/>
            <a:ext cx="1746250"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商户</a:t>
            </a:r>
            <a:r>
              <a:rPr kumimoji="0" lang="en-US" altLang="zh-CN"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a:t>
            </a: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服务单</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sp>
        <p:nvSpPr>
          <p:cNvPr id="9" name="TextBox 30"/>
          <p:cNvSpPr txBox="1"/>
          <p:nvPr/>
        </p:nvSpPr>
        <p:spPr>
          <a:xfrm>
            <a:off x="1081405" y="2263140"/>
            <a:ext cx="10015855" cy="349250"/>
          </a:xfrm>
          <a:prstGeom prst="rect">
            <a:avLst/>
          </a:prstGeom>
          <a:noFill/>
        </p:spPr>
        <p:txBody>
          <a:bodyPr wrap="square" rtlCol="0">
            <a:spAutoFit/>
          </a:bodyPr>
          <a:lstStyle/>
          <a:p>
            <a:pPr algn="ct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商户应该可以使用可选条件来查询所有服务和与自己相关服务单，可以查看服务和服务单的具体信息，也可以取消某个服务单</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服务模块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Service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文本框 2"/>
          <p:cNvSpPr txBox="1"/>
          <p:nvPr/>
        </p:nvSpPr>
        <p:spPr>
          <a:xfrm>
            <a:off x="11814810" y="6575425"/>
            <a:ext cx="4064000" cy="383540"/>
          </a:xfrm>
          <a:prstGeom prst="rect">
            <a:avLst/>
          </a:prstGeom>
          <a:noFill/>
        </p:spPr>
        <p:txBody>
          <a:bodyPr wrap="square" rtlCol="0">
            <a:spAutoFit/>
          </a:bodyPr>
          <a:lstStyle/>
          <a:p>
            <a:endParaRPr lang="zh-CN" altLang="en-US"/>
          </a:p>
        </p:txBody>
      </p:sp>
      <p:pic>
        <p:nvPicPr>
          <p:cNvPr id="6" name="图片 5"/>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1073785" y="2912110"/>
            <a:ext cx="10023475" cy="3474085"/>
          </a:xfrm>
          <a:prstGeom prst="rect">
            <a:avLst/>
          </a:prstGeom>
        </p:spPr>
      </p:pic>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5571490" y="1458278"/>
            <a:ext cx="1525270"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商户</a:t>
            </a:r>
            <a:r>
              <a:rPr kumimoji="0" lang="en-US" altLang="zh-CN"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a:t>
            </a: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服务</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sp>
        <p:nvSpPr>
          <p:cNvPr id="9" name="TextBox 30"/>
          <p:cNvSpPr txBox="1"/>
          <p:nvPr/>
        </p:nvSpPr>
        <p:spPr>
          <a:xfrm>
            <a:off x="1081405" y="2082165"/>
            <a:ext cx="10015855" cy="349250"/>
          </a:xfrm>
          <a:prstGeom prst="rect">
            <a:avLst/>
          </a:prstGeom>
          <a:noFill/>
        </p:spPr>
        <p:txBody>
          <a:bodyPr wrap="square" rtlCol="0">
            <a:spAutoFit/>
          </a:bodyPr>
          <a:lstStyle/>
          <a:p>
            <a:pPr algn="ct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商户应该可以查看某个商品已选择的服务，为商品增加多个服务，也可以给商品暂停、恢复和取消某个服务</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服务模块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Service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文本框 2"/>
          <p:cNvSpPr txBox="1"/>
          <p:nvPr/>
        </p:nvSpPr>
        <p:spPr>
          <a:xfrm>
            <a:off x="11814810" y="6575425"/>
            <a:ext cx="4064000" cy="383540"/>
          </a:xfrm>
          <a:prstGeom prst="rect">
            <a:avLst/>
          </a:prstGeom>
          <a:noFill/>
        </p:spPr>
        <p:txBody>
          <a:bodyPr wrap="square" rtlCol="0">
            <a:spAutoFit/>
          </a:bodyPr>
          <a:lstStyle/>
          <a:p>
            <a:endParaRPr lang="zh-CN" altLang="en-US"/>
          </a:p>
        </p:txBody>
      </p:sp>
      <p:pic>
        <p:nvPicPr>
          <p:cNvPr id="5" name="图片 4"/>
          <p:cNvPicPr>
            <a:picLocks noChangeAspect="1"/>
          </p:cNvPicPr>
          <p:nvPr>
            <p:custDataLst>
              <p:tags r:id="rId1"/>
            </p:custDataLst>
          </p:nvPr>
        </p:nvPicPr>
        <p:blipFill>
          <a:blip r:embed="rId2">
            <a:clrChange>
              <a:clrFrom>
                <a:srgbClr val="FEFEFE">
                  <a:alpha val="100000"/>
                </a:srgbClr>
              </a:clrFrom>
              <a:clrTo>
                <a:srgbClr val="FEFEFE">
                  <a:alpha val="100000"/>
                  <a:alpha val="0"/>
                </a:srgbClr>
              </a:clrTo>
            </a:clrChange>
          </a:blip>
          <a:stretch>
            <a:fillRect/>
          </a:stretch>
        </p:blipFill>
        <p:spPr>
          <a:xfrm>
            <a:off x="1081405" y="2625725"/>
            <a:ext cx="9998710" cy="3792220"/>
          </a:xfrm>
          <a:prstGeom prst="rect">
            <a:avLst/>
          </a:prstGeom>
        </p:spPr>
      </p:pic>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5363845" y="2084388"/>
            <a:ext cx="1710055"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商户</a:t>
            </a:r>
            <a:r>
              <a:rPr kumimoji="0" lang="en-US" altLang="zh-CN"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a:t>
            </a: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服务商</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sp>
        <p:nvSpPr>
          <p:cNvPr id="9" name="TextBox 30"/>
          <p:cNvSpPr txBox="1"/>
          <p:nvPr/>
        </p:nvSpPr>
        <p:spPr>
          <a:xfrm>
            <a:off x="1081405" y="2719070"/>
            <a:ext cx="10015855" cy="349250"/>
          </a:xfrm>
          <a:prstGeom prst="rect">
            <a:avLst/>
          </a:prstGeom>
          <a:noFill/>
        </p:spPr>
        <p:txBody>
          <a:bodyPr wrap="square" rtlCol="0">
            <a:spAutoFit/>
          </a:bodyPr>
          <a:lstStyle/>
          <a:p>
            <a:pPr algn="ct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商户应该可以查看服务商的信息和它所提供的服务，也可以取消某个服务商的所有服务</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服务模块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Service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文本框 2"/>
          <p:cNvSpPr txBox="1"/>
          <p:nvPr/>
        </p:nvSpPr>
        <p:spPr>
          <a:xfrm>
            <a:off x="11814810" y="6575425"/>
            <a:ext cx="4064000" cy="383540"/>
          </a:xfrm>
          <a:prstGeom prst="rect">
            <a:avLst/>
          </a:prstGeom>
          <a:noFill/>
        </p:spPr>
        <p:txBody>
          <a:bodyPr wrap="square" rtlCol="0">
            <a:spAutoFit/>
          </a:bodyPr>
          <a:lstStyle/>
          <a:p>
            <a:endParaRPr lang="zh-CN" altLang="en-US"/>
          </a:p>
        </p:txBody>
      </p:sp>
      <p:pic>
        <p:nvPicPr>
          <p:cNvPr id="2" name="图片 1"/>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1081405" y="3323590"/>
            <a:ext cx="10098405" cy="1390015"/>
          </a:xfrm>
          <a:prstGeom prst="rect">
            <a:avLst/>
          </a:prstGeom>
        </p:spPr>
      </p:pic>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5275580" y="2084388"/>
            <a:ext cx="1897380"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服务商</a:t>
            </a:r>
            <a:r>
              <a:rPr kumimoji="0" lang="en-US" altLang="zh-CN"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a:t>
            </a: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账户</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sp>
        <p:nvSpPr>
          <p:cNvPr id="9" name="TextBox 30"/>
          <p:cNvSpPr txBox="1"/>
          <p:nvPr/>
        </p:nvSpPr>
        <p:spPr>
          <a:xfrm>
            <a:off x="1081405" y="2719070"/>
            <a:ext cx="10015855" cy="349250"/>
          </a:xfrm>
          <a:prstGeom prst="rect">
            <a:avLst/>
          </a:prstGeom>
          <a:noFill/>
        </p:spPr>
        <p:txBody>
          <a:bodyPr wrap="square" rtlCol="0">
            <a:spAutoFit/>
          </a:bodyPr>
          <a:lstStyle/>
          <a:p>
            <a:pPr algn="ct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服务商应该可以注册账户、查看和修改自己的账户信息</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服务模块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Service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文本框 2"/>
          <p:cNvSpPr txBox="1"/>
          <p:nvPr/>
        </p:nvSpPr>
        <p:spPr>
          <a:xfrm>
            <a:off x="11814810" y="6575425"/>
            <a:ext cx="4064000" cy="383540"/>
          </a:xfrm>
          <a:prstGeom prst="rect">
            <a:avLst/>
          </a:prstGeom>
          <a:noFill/>
        </p:spPr>
        <p:txBody>
          <a:bodyPr wrap="square" rtlCol="0">
            <a:spAutoFit/>
          </a:bodyPr>
          <a:lstStyle/>
          <a:p>
            <a:endParaRPr lang="zh-CN" altLang="en-US"/>
          </a:p>
        </p:txBody>
      </p:sp>
      <p:pic>
        <p:nvPicPr>
          <p:cNvPr id="4" name="图片 3"/>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1073785" y="3380740"/>
            <a:ext cx="10020935" cy="2070735"/>
          </a:xfrm>
          <a:prstGeom prst="rect">
            <a:avLst/>
          </a:prstGeom>
        </p:spPr>
      </p:pic>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5223510" y="1458278"/>
            <a:ext cx="1900555"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服务商</a:t>
            </a:r>
            <a:r>
              <a:rPr kumimoji="0" lang="en-US" altLang="zh-CN"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a:t>
            </a: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服务</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sp>
        <p:nvSpPr>
          <p:cNvPr id="9" name="TextBox 30"/>
          <p:cNvSpPr txBox="1"/>
          <p:nvPr/>
        </p:nvSpPr>
        <p:spPr>
          <a:xfrm>
            <a:off x="1081405" y="1996440"/>
            <a:ext cx="10015855" cy="650240"/>
          </a:xfrm>
          <a:prstGeom prst="rect">
            <a:avLst/>
          </a:prstGeom>
          <a:noFill/>
        </p:spPr>
        <p:txBody>
          <a:bodyPr wrap="square" rtlCol="0">
            <a:spAutoFit/>
          </a:bodyPr>
          <a:lstStyle/>
          <a:p>
            <a:pPr indent="0" algn="ctr" fontAlgn="auto">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服务商应该可以注册一个新的服务，查看自己的所有服务，也可以修改服务和取消某个服务</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ctr" fontAlgn="auto">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新注册的服务和修改的服务会成为一个草稿服务等待管理员的审核，并在审核通过后成为一个新的用例</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服务模块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Service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文本框 2"/>
          <p:cNvSpPr txBox="1"/>
          <p:nvPr/>
        </p:nvSpPr>
        <p:spPr>
          <a:xfrm>
            <a:off x="11814810" y="6575425"/>
            <a:ext cx="4064000" cy="383540"/>
          </a:xfrm>
          <a:prstGeom prst="rect">
            <a:avLst/>
          </a:prstGeom>
          <a:noFill/>
        </p:spPr>
        <p:txBody>
          <a:bodyPr wrap="square" rtlCol="0">
            <a:spAutoFit/>
          </a:bodyPr>
          <a:lstStyle/>
          <a:p>
            <a:endParaRPr lang="zh-CN" altLang="en-US"/>
          </a:p>
        </p:txBody>
      </p:sp>
      <p:pic>
        <p:nvPicPr>
          <p:cNvPr id="2" name="图片 1"/>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1073785" y="2773045"/>
            <a:ext cx="10033000" cy="3456940"/>
          </a:xfrm>
          <a:prstGeom prst="rect">
            <a:avLst/>
          </a:prstGeom>
        </p:spPr>
      </p:pic>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5126990" y="1458278"/>
            <a:ext cx="2055495"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服务商</a:t>
            </a:r>
            <a:r>
              <a:rPr kumimoji="0" lang="en-US" altLang="zh-CN"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a:t>
            </a: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服务单</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sp>
        <p:nvSpPr>
          <p:cNvPr id="9" name="TextBox 30"/>
          <p:cNvSpPr txBox="1"/>
          <p:nvPr/>
        </p:nvSpPr>
        <p:spPr>
          <a:xfrm>
            <a:off x="1081405" y="1996440"/>
            <a:ext cx="10015855" cy="650240"/>
          </a:xfrm>
          <a:prstGeom prst="rect">
            <a:avLst/>
          </a:prstGeom>
          <a:noFill/>
        </p:spPr>
        <p:txBody>
          <a:bodyPr wrap="square" rtlCol="0">
            <a:spAutoFit/>
          </a:bodyPr>
          <a:lstStyle/>
          <a:p>
            <a:pPr indent="0" algn="ctr" fontAlgn="auto">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服务商应该可以查看当前可被接单的服务单和接受服务单，也可以完成或取消已接受的服务单</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ctr" fontAlgn="auto">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创建服务单将作为内部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API</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由系统调用，服务商收到货后上传物流单号来确认收货，系统将自动调用收件子用例</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3"/>
          <p:cNvSpPr>
            <a:spLocks noChangeArrowheads="1"/>
          </p:cNvSpPr>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服务模块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17" name="文本框 37"/>
          <p:cNvSpPr txBox="1"/>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Service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文本框 2"/>
          <p:cNvSpPr txBox="1"/>
          <p:nvPr/>
        </p:nvSpPr>
        <p:spPr>
          <a:xfrm>
            <a:off x="11814810" y="6575425"/>
            <a:ext cx="4064000" cy="383540"/>
          </a:xfrm>
          <a:prstGeom prst="rect">
            <a:avLst/>
          </a:prstGeom>
          <a:noFill/>
        </p:spPr>
        <p:txBody>
          <a:bodyPr wrap="square" rtlCol="0">
            <a:spAutoFit/>
          </a:bodyPr>
          <a:lstStyle/>
          <a:p>
            <a:endParaRPr lang="zh-CN" altLang="en-US"/>
          </a:p>
        </p:txBody>
      </p:sp>
      <p:pic>
        <p:nvPicPr>
          <p:cNvPr id="4" name="图片 3"/>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1073785" y="2817495"/>
            <a:ext cx="10014585" cy="3540125"/>
          </a:xfrm>
          <a:prstGeom prst="rect">
            <a:avLst/>
          </a:prstGeom>
        </p:spPr>
      </p:pic>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24946" y="4329501"/>
            <a:ext cx="806005" cy="1021646"/>
            <a:chOff x="258707" y="1893595"/>
            <a:chExt cx="374681" cy="474924"/>
          </a:xfrm>
        </p:grpSpPr>
        <p:sp>
          <p:nvSpPr>
            <p:cNvPr id="11" name="任意多边形 10"/>
            <p:cNvSpPr>
              <a:spLocks noChangeArrowheads="1"/>
            </p:cNvSpPr>
            <p:nvPr/>
          </p:nvSpPr>
          <p:spPr bwMode="auto">
            <a:xfrm>
              <a:off x="335479" y="1893595"/>
              <a:ext cx="221136" cy="474924"/>
            </a:xfrm>
            <a:custGeom>
              <a:avLst/>
              <a:gdLst>
                <a:gd name="connsiteX0" fmla="*/ 63545 w 221136"/>
                <a:gd name="connsiteY0" fmla="*/ 105225 h 474924"/>
                <a:gd name="connsiteX1" fmla="*/ 88963 w 221136"/>
                <a:gd name="connsiteY1" fmla="*/ 105225 h 474924"/>
                <a:gd name="connsiteX2" fmla="*/ 94046 w 221136"/>
                <a:gd name="connsiteY2" fmla="*/ 105225 h 474924"/>
                <a:gd name="connsiteX3" fmla="*/ 157591 w 221136"/>
                <a:gd name="connsiteY3" fmla="*/ 105225 h 474924"/>
                <a:gd name="connsiteX4" fmla="*/ 221136 w 221136"/>
                <a:gd name="connsiteY4" fmla="*/ 160240 h 474924"/>
                <a:gd name="connsiteX5" fmla="*/ 221136 w 221136"/>
                <a:gd name="connsiteY5" fmla="*/ 265868 h 474924"/>
                <a:gd name="connsiteX6" fmla="*/ 200802 w 221136"/>
                <a:gd name="connsiteY6" fmla="*/ 283473 h 474924"/>
                <a:gd name="connsiteX7" fmla="*/ 180467 w 221136"/>
                <a:gd name="connsiteY7" fmla="*/ 265868 h 474924"/>
                <a:gd name="connsiteX8" fmla="*/ 180467 w 221136"/>
                <a:gd name="connsiteY8" fmla="*/ 204252 h 474924"/>
                <a:gd name="connsiteX9" fmla="*/ 180467 w 221136"/>
                <a:gd name="connsiteY9" fmla="*/ 166842 h 474924"/>
                <a:gd name="connsiteX10" fmla="*/ 170300 w 221136"/>
                <a:gd name="connsiteY10" fmla="*/ 166842 h 474924"/>
                <a:gd name="connsiteX11" fmla="*/ 170300 w 221136"/>
                <a:gd name="connsiteY11" fmla="*/ 206452 h 474924"/>
                <a:gd name="connsiteX12" fmla="*/ 170300 w 221136"/>
                <a:gd name="connsiteY12" fmla="*/ 274671 h 474924"/>
                <a:gd name="connsiteX13" fmla="*/ 170300 w 221136"/>
                <a:gd name="connsiteY13" fmla="*/ 283473 h 474924"/>
                <a:gd name="connsiteX14" fmla="*/ 170300 w 221136"/>
                <a:gd name="connsiteY14" fmla="*/ 450718 h 474924"/>
                <a:gd name="connsiteX15" fmla="*/ 142340 w 221136"/>
                <a:gd name="connsiteY15" fmla="*/ 474924 h 474924"/>
                <a:gd name="connsiteX16" fmla="*/ 116923 w 221136"/>
                <a:gd name="connsiteY16" fmla="*/ 450718 h 474924"/>
                <a:gd name="connsiteX17" fmla="*/ 116923 w 221136"/>
                <a:gd name="connsiteY17" fmla="*/ 283473 h 474924"/>
                <a:gd name="connsiteX18" fmla="*/ 104214 w 221136"/>
                <a:gd name="connsiteY18" fmla="*/ 283473 h 474924"/>
                <a:gd name="connsiteX19" fmla="*/ 104214 w 221136"/>
                <a:gd name="connsiteY19" fmla="*/ 450718 h 474924"/>
                <a:gd name="connsiteX20" fmla="*/ 78796 w 221136"/>
                <a:gd name="connsiteY20" fmla="*/ 474924 h 474924"/>
                <a:gd name="connsiteX21" fmla="*/ 50836 w 221136"/>
                <a:gd name="connsiteY21" fmla="*/ 450718 h 474924"/>
                <a:gd name="connsiteX22" fmla="*/ 50836 w 221136"/>
                <a:gd name="connsiteY22" fmla="*/ 283473 h 474924"/>
                <a:gd name="connsiteX23" fmla="*/ 50836 w 221136"/>
                <a:gd name="connsiteY23" fmla="*/ 274671 h 474924"/>
                <a:gd name="connsiteX24" fmla="*/ 50836 w 221136"/>
                <a:gd name="connsiteY24" fmla="*/ 206452 h 474924"/>
                <a:gd name="connsiteX25" fmla="*/ 50836 w 221136"/>
                <a:gd name="connsiteY25" fmla="*/ 166842 h 474924"/>
                <a:gd name="connsiteX26" fmla="*/ 40669 w 221136"/>
                <a:gd name="connsiteY26" fmla="*/ 166842 h 474924"/>
                <a:gd name="connsiteX27" fmla="*/ 40669 w 221136"/>
                <a:gd name="connsiteY27" fmla="*/ 204252 h 474924"/>
                <a:gd name="connsiteX28" fmla="*/ 40669 w 221136"/>
                <a:gd name="connsiteY28" fmla="*/ 265868 h 474924"/>
                <a:gd name="connsiteX29" fmla="*/ 20334 w 221136"/>
                <a:gd name="connsiteY29" fmla="*/ 283473 h 474924"/>
                <a:gd name="connsiteX30" fmla="*/ 0 w 221136"/>
                <a:gd name="connsiteY30" fmla="*/ 265868 h 474924"/>
                <a:gd name="connsiteX31" fmla="*/ 0 w 221136"/>
                <a:gd name="connsiteY31" fmla="*/ 160240 h 474924"/>
                <a:gd name="connsiteX32" fmla="*/ 63545 w 221136"/>
                <a:gd name="connsiteY32" fmla="*/ 105225 h 474924"/>
                <a:gd name="connsiteX33" fmla="*/ 110568 w 221136"/>
                <a:gd name="connsiteY33" fmla="*/ 0 h 474924"/>
                <a:gd name="connsiteX34" fmla="*/ 157015 w 221136"/>
                <a:gd name="connsiteY34" fmla="*/ 47680 h 474924"/>
                <a:gd name="connsiteX35" fmla="*/ 110568 w 221136"/>
                <a:gd name="connsiteY35" fmla="*/ 95360 h 474924"/>
                <a:gd name="connsiteX36" fmla="*/ 64121 w 221136"/>
                <a:gd name="connsiteY36" fmla="*/ 47680 h 474924"/>
                <a:gd name="connsiteX37" fmla="*/ 110568 w 221136"/>
                <a:gd name="connsiteY37" fmla="*/ 0 h 47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136" h="474924">
                  <a:moveTo>
                    <a:pt x="63545" y="105225"/>
                  </a:moveTo>
                  <a:cubicBezTo>
                    <a:pt x="63545" y="105225"/>
                    <a:pt x="63545" y="105225"/>
                    <a:pt x="88963" y="105225"/>
                  </a:cubicBezTo>
                  <a:cubicBezTo>
                    <a:pt x="88963" y="105225"/>
                    <a:pt x="88963" y="105225"/>
                    <a:pt x="94046" y="105225"/>
                  </a:cubicBezTo>
                  <a:cubicBezTo>
                    <a:pt x="94046" y="105225"/>
                    <a:pt x="94046" y="105225"/>
                    <a:pt x="157591" y="105225"/>
                  </a:cubicBezTo>
                  <a:cubicBezTo>
                    <a:pt x="190635" y="105225"/>
                    <a:pt x="221136" y="129432"/>
                    <a:pt x="221136" y="160240"/>
                  </a:cubicBezTo>
                  <a:cubicBezTo>
                    <a:pt x="221136" y="160240"/>
                    <a:pt x="221136" y="160240"/>
                    <a:pt x="221136" y="265868"/>
                  </a:cubicBezTo>
                  <a:cubicBezTo>
                    <a:pt x="221136" y="276871"/>
                    <a:pt x="210969" y="283473"/>
                    <a:pt x="200802" y="283473"/>
                  </a:cubicBezTo>
                  <a:cubicBezTo>
                    <a:pt x="188093" y="283473"/>
                    <a:pt x="180467" y="276871"/>
                    <a:pt x="180467" y="265868"/>
                  </a:cubicBezTo>
                  <a:cubicBezTo>
                    <a:pt x="180467" y="265868"/>
                    <a:pt x="180467" y="265868"/>
                    <a:pt x="180467" y="204252"/>
                  </a:cubicBezTo>
                  <a:cubicBezTo>
                    <a:pt x="180467" y="204252"/>
                    <a:pt x="180467" y="204252"/>
                    <a:pt x="180467" y="166842"/>
                  </a:cubicBezTo>
                  <a:cubicBezTo>
                    <a:pt x="180467" y="166842"/>
                    <a:pt x="180467" y="166842"/>
                    <a:pt x="170300" y="166842"/>
                  </a:cubicBezTo>
                  <a:cubicBezTo>
                    <a:pt x="170300" y="166842"/>
                    <a:pt x="170300" y="166842"/>
                    <a:pt x="170300" y="206452"/>
                  </a:cubicBezTo>
                  <a:cubicBezTo>
                    <a:pt x="170300" y="206452"/>
                    <a:pt x="170300" y="206452"/>
                    <a:pt x="170300" y="274671"/>
                  </a:cubicBezTo>
                  <a:cubicBezTo>
                    <a:pt x="170300" y="274671"/>
                    <a:pt x="170300" y="274671"/>
                    <a:pt x="170300" y="283473"/>
                  </a:cubicBezTo>
                  <a:cubicBezTo>
                    <a:pt x="170300" y="283473"/>
                    <a:pt x="170300" y="283473"/>
                    <a:pt x="170300" y="450718"/>
                  </a:cubicBezTo>
                  <a:cubicBezTo>
                    <a:pt x="170300" y="463921"/>
                    <a:pt x="157591" y="474924"/>
                    <a:pt x="142340" y="474924"/>
                  </a:cubicBezTo>
                  <a:cubicBezTo>
                    <a:pt x="127090" y="474924"/>
                    <a:pt x="116923" y="463921"/>
                    <a:pt x="116923" y="450718"/>
                  </a:cubicBezTo>
                  <a:cubicBezTo>
                    <a:pt x="116923" y="450718"/>
                    <a:pt x="116923" y="450718"/>
                    <a:pt x="116923" y="283473"/>
                  </a:cubicBezTo>
                  <a:cubicBezTo>
                    <a:pt x="116923" y="283473"/>
                    <a:pt x="116923" y="283473"/>
                    <a:pt x="104214" y="283473"/>
                  </a:cubicBezTo>
                  <a:cubicBezTo>
                    <a:pt x="104214" y="283473"/>
                    <a:pt x="104214" y="283473"/>
                    <a:pt x="104214" y="450718"/>
                  </a:cubicBezTo>
                  <a:cubicBezTo>
                    <a:pt x="104214" y="463921"/>
                    <a:pt x="94046" y="474924"/>
                    <a:pt x="78796" y="474924"/>
                  </a:cubicBezTo>
                  <a:cubicBezTo>
                    <a:pt x="63545" y="474924"/>
                    <a:pt x="50836" y="463921"/>
                    <a:pt x="50836" y="450718"/>
                  </a:cubicBezTo>
                  <a:cubicBezTo>
                    <a:pt x="50836" y="450718"/>
                    <a:pt x="50836" y="450718"/>
                    <a:pt x="50836" y="283473"/>
                  </a:cubicBezTo>
                  <a:cubicBezTo>
                    <a:pt x="50836" y="283473"/>
                    <a:pt x="50836" y="283473"/>
                    <a:pt x="50836" y="274671"/>
                  </a:cubicBezTo>
                  <a:cubicBezTo>
                    <a:pt x="50836" y="274671"/>
                    <a:pt x="50836" y="274671"/>
                    <a:pt x="50836" y="206452"/>
                  </a:cubicBezTo>
                  <a:cubicBezTo>
                    <a:pt x="50836" y="206452"/>
                    <a:pt x="50836" y="206452"/>
                    <a:pt x="50836" y="166842"/>
                  </a:cubicBezTo>
                  <a:cubicBezTo>
                    <a:pt x="50836" y="166842"/>
                    <a:pt x="50836" y="166842"/>
                    <a:pt x="40669" y="166842"/>
                  </a:cubicBezTo>
                  <a:cubicBezTo>
                    <a:pt x="40669" y="166842"/>
                    <a:pt x="40669" y="166842"/>
                    <a:pt x="40669" y="204252"/>
                  </a:cubicBezTo>
                  <a:cubicBezTo>
                    <a:pt x="40669" y="204252"/>
                    <a:pt x="40669" y="204252"/>
                    <a:pt x="40669" y="265868"/>
                  </a:cubicBezTo>
                  <a:cubicBezTo>
                    <a:pt x="40669" y="276871"/>
                    <a:pt x="33043" y="283473"/>
                    <a:pt x="20334" y="283473"/>
                  </a:cubicBezTo>
                  <a:cubicBezTo>
                    <a:pt x="10167" y="283473"/>
                    <a:pt x="0" y="276871"/>
                    <a:pt x="0" y="265868"/>
                  </a:cubicBezTo>
                  <a:cubicBezTo>
                    <a:pt x="0" y="265868"/>
                    <a:pt x="0" y="265868"/>
                    <a:pt x="0" y="160240"/>
                  </a:cubicBezTo>
                  <a:cubicBezTo>
                    <a:pt x="0" y="129432"/>
                    <a:pt x="30502" y="105225"/>
                    <a:pt x="63545" y="105225"/>
                  </a:cubicBezTo>
                  <a:close/>
                  <a:moveTo>
                    <a:pt x="110568" y="0"/>
                  </a:moveTo>
                  <a:cubicBezTo>
                    <a:pt x="136220" y="0"/>
                    <a:pt x="157015" y="21347"/>
                    <a:pt x="157015" y="47680"/>
                  </a:cubicBezTo>
                  <a:cubicBezTo>
                    <a:pt x="157015" y="74013"/>
                    <a:pt x="136220" y="95360"/>
                    <a:pt x="110568" y="95360"/>
                  </a:cubicBezTo>
                  <a:cubicBezTo>
                    <a:pt x="84916" y="95360"/>
                    <a:pt x="64121" y="74013"/>
                    <a:pt x="64121" y="47680"/>
                  </a:cubicBezTo>
                  <a:cubicBezTo>
                    <a:pt x="64121" y="21347"/>
                    <a:pt x="84916" y="0"/>
                    <a:pt x="110568" y="0"/>
                  </a:cubicBezTo>
                  <a:close/>
                </a:path>
              </a:pathLst>
            </a:custGeom>
            <a:solidFill>
              <a:schemeClr val="accent2"/>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2" name="矩形 11"/>
            <p:cNvSpPr/>
            <p:nvPr/>
          </p:nvSpPr>
          <p:spPr>
            <a:xfrm>
              <a:off x="258707"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24946" y="5686674"/>
            <a:ext cx="806005" cy="1021646"/>
            <a:chOff x="624468" y="1893595"/>
            <a:chExt cx="374681" cy="474924"/>
          </a:xfrm>
        </p:grpSpPr>
        <p:sp>
          <p:nvSpPr>
            <p:cNvPr id="14" name="任意多边形 13"/>
            <p:cNvSpPr>
              <a:spLocks noChangeArrowheads="1"/>
            </p:cNvSpPr>
            <p:nvPr/>
          </p:nvSpPr>
          <p:spPr bwMode="auto">
            <a:xfrm>
              <a:off x="693251" y="1893595"/>
              <a:ext cx="237114" cy="474924"/>
            </a:xfrm>
            <a:custGeom>
              <a:avLst/>
              <a:gdLst>
                <a:gd name="connsiteX0" fmla="*/ 97006 w 237114"/>
                <a:gd name="connsiteY0" fmla="*/ 105225 h 474924"/>
                <a:gd name="connsiteX1" fmla="*/ 114754 w 237114"/>
                <a:gd name="connsiteY1" fmla="*/ 105225 h 474924"/>
                <a:gd name="connsiteX2" fmla="*/ 122360 w 237114"/>
                <a:gd name="connsiteY2" fmla="*/ 105225 h 474924"/>
                <a:gd name="connsiteX3" fmla="*/ 140108 w 237114"/>
                <a:gd name="connsiteY3" fmla="*/ 105225 h 474924"/>
                <a:gd name="connsiteX4" fmla="*/ 198423 w 237114"/>
                <a:gd name="connsiteY4" fmla="*/ 145313 h 474924"/>
                <a:gd name="connsiteX5" fmla="*/ 200959 w 237114"/>
                <a:gd name="connsiteY5" fmla="*/ 145313 h 474924"/>
                <a:gd name="connsiteX6" fmla="*/ 236455 w 237114"/>
                <a:gd name="connsiteY6" fmla="*/ 245533 h 474924"/>
                <a:gd name="connsiteX7" fmla="*/ 226313 w 237114"/>
                <a:gd name="connsiteY7" fmla="*/ 267804 h 474924"/>
                <a:gd name="connsiteX8" fmla="*/ 200959 w 237114"/>
                <a:gd name="connsiteY8" fmla="*/ 256668 h 474924"/>
                <a:gd name="connsiteX9" fmla="*/ 167998 w 237114"/>
                <a:gd name="connsiteY9" fmla="*/ 160903 h 474924"/>
                <a:gd name="connsiteX10" fmla="*/ 157856 w 237114"/>
                <a:gd name="connsiteY10" fmla="*/ 160903 h 474924"/>
                <a:gd name="connsiteX11" fmla="*/ 218707 w 237114"/>
                <a:gd name="connsiteY11" fmla="*/ 325708 h 474924"/>
                <a:gd name="connsiteX12" fmla="*/ 170533 w 237114"/>
                <a:gd name="connsiteY12" fmla="*/ 325708 h 474924"/>
                <a:gd name="connsiteX13" fmla="*/ 170533 w 237114"/>
                <a:gd name="connsiteY13" fmla="*/ 457107 h 474924"/>
                <a:gd name="connsiteX14" fmla="*/ 147715 w 237114"/>
                <a:gd name="connsiteY14" fmla="*/ 474924 h 474924"/>
                <a:gd name="connsiteX15" fmla="*/ 127431 w 237114"/>
                <a:gd name="connsiteY15" fmla="*/ 457107 h 474924"/>
                <a:gd name="connsiteX16" fmla="*/ 127431 w 237114"/>
                <a:gd name="connsiteY16" fmla="*/ 325708 h 474924"/>
                <a:gd name="connsiteX17" fmla="*/ 109683 w 237114"/>
                <a:gd name="connsiteY17" fmla="*/ 325708 h 474924"/>
                <a:gd name="connsiteX18" fmla="*/ 109683 w 237114"/>
                <a:gd name="connsiteY18" fmla="*/ 457107 h 474924"/>
                <a:gd name="connsiteX19" fmla="*/ 89400 w 237114"/>
                <a:gd name="connsiteY19" fmla="*/ 474924 h 474924"/>
                <a:gd name="connsiteX20" fmla="*/ 66581 w 237114"/>
                <a:gd name="connsiteY20" fmla="*/ 457107 h 474924"/>
                <a:gd name="connsiteX21" fmla="*/ 66581 w 237114"/>
                <a:gd name="connsiteY21" fmla="*/ 325708 h 474924"/>
                <a:gd name="connsiteX22" fmla="*/ 18407 w 237114"/>
                <a:gd name="connsiteY22" fmla="*/ 325708 h 474924"/>
                <a:gd name="connsiteX23" fmla="*/ 79258 w 237114"/>
                <a:gd name="connsiteY23" fmla="*/ 160903 h 474924"/>
                <a:gd name="connsiteX24" fmla="*/ 69116 w 237114"/>
                <a:gd name="connsiteY24" fmla="*/ 160903 h 474924"/>
                <a:gd name="connsiteX25" fmla="*/ 36155 w 237114"/>
                <a:gd name="connsiteY25" fmla="*/ 256668 h 474924"/>
                <a:gd name="connsiteX26" fmla="*/ 10801 w 237114"/>
                <a:gd name="connsiteY26" fmla="*/ 267804 h 474924"/>
                <a:gd name="connsiteX27" fmla="*/ 659 w 237114"/>
                <a:gd name="connsiteY27" fmla="*/ 245533 h 474924"/>
                <a:gd name="connsiteX28" fmla="*/ 36155 w 237114"/>
                <a:gd name="connsiteY28" fmla="*/ 145313 h 474924"/>
                <a:gd name="connsiteX29" fmla="*/ 38691 w 237114"/>
                <a:gd name="connsiteY29" fmla="*/ 145313 h 474924"/>
                <a:gd name="connsiteX30" fmla="*/ 97006 w 237114"/>
                <a:gd name="connsiteY30" fmla="*/ 105225 h 474924"/>
                <a:gd name="connsiteX31" fmla="*/ 118557 w 237114"/>
                <a:gd name="connsiteY31" fmla="*/ 0 h 474924"/>
                <a:gd name="connsiteX32" fmla="*/ 165004 w 237114"/>
                <a:gd name="connsiteY32" fmla="*/ 47269 h 474924"/>
                <a:gd name="connsiteX33" fmla="*/ 118557 w 237114"/>
                <a:gd name="connsiteY33" fmla="*/ 94538 h 474924"/>
                <a:gd name="connsiteX34" fmla="*/ 72110 w 237114"/>
                <a:gd name="connsiteY34" fmla="*/ 47269 h 474924"/>
                <a:gd name="connsiteX35" fmla="*/ 118557 w 237114"/>
                <a:gd name="connsiteY35" fmla="*/ 0 h 474924"/>
                <a:gd name="connsiteX0-1" fmla="*/ 97006 w 237114"/>
                <a:gd name="connsiteY0-2" fmla="*/ 105225 h 474924"/>
                <a:gd name="connsiteX1-3" fmla="*/ 114754 w 237114"/>
                <a:gd name="connsiteY1-4" fmla="*/ 105225 h 474924"/>
                <a:gd name="connsiteX2-5" fmla="*/ 122360 w 237114"/>
                <a:gd name="connsiteY2-6" fmla="*/ 105225 h 474924"/>
                <a:gd name="connsiteX3-7" fmla="*/ 140108 w 237114"/>
                <a:gd name="connsiteY3-8" fmla="*/ 105225 h 474924"/>
                <a:gd name="connsiteX4-9" fmla="*/ 198423 w 237114"/>
                <a:gd name="connsiteY4-10" fmla="*/ 145313 h 474924"/>
                <a:gd name="connsiteX5-11" fmla="*/ 200959 w 237114"/>
                <a:gd name="connsiteY5-12" fmla="*/ 145313 h 474924"/>
                <a:gd name="connsiteX6-13" fmla="*/ 236455 w 237114"/>
                <a:gd name="connsiteY6-14" fmla="*/ 245533 h 474924"/>
                <a:gd name="connsiteX7-15" fmla="*/ 226313 w 237114"/>
                <a:gd name="connsiteY7-16" fmla="*/ 267804 h 474924"/>
                <a:gd name="connsiteX8-17" fmla="*/ 200959 w 237114"/>
                <a:gd name="connsiteY8-18" fmla="*/ 256668 h 474924"/>
                <a:gd name="connsiteX9-19" fmla="*/ 167998 w 237114"/>
                <a:gd name="connsiteY9-20" fmla="*/ 160903 h 474924"/>
                <a:gd name="connsiteX10-21" fmla="*/ 157856 w 237114"/>
                <a:gd name="connsiteY10-22" fmla="*/ 160903 h 474924"/>
                <a:gd name="connsiteX11-23" fmla="*/ 218707 w 237114"/>
                <a:gd name="connsiteY11-24" fmla="*/ 325708 h 474924"/>
                <a:gd name="connsiteX12-25" fmla="*/ 170533 w 237114"/>
                <a:gd name="connsiteY12-26" fmla="*/ 325708 h 474924"/>
                <a:gd name="connsiteX13-27" fmla="*/ 170533 w 237114"/>
                <a:gd name="connsiteY13-28" fmla="*/ 457107 h 474924"/>
                <a:gd name="connsiteX14-29" fmla="*/ 147715 w 237114"/>
                <a:gd name="connsiteY14-30" fmla="*/ 474924 h 474924"/>
                <a:gd name="connsiteX15-31" fmla="*/ 127431 w 237114"/>
                <a:gd name="connsiteY15-32" fmla="*/ 457107 h 474924"/>
                <a:gd name="connsiteX16-33" fmla="*/ 127431 w 237114"/>
                <a:gd name="connsiteY16-34" fmla="*/ 325708 h 474924"/>
                <a:gd name="connsiteX17-35" fmla="*/ 109683 w 237114"/>
                <a:gd name="connsiteY17-36" fmla="*/ 325708 h 474924"/>
                <a:gd name="connsiteX18-37" fmla="*/ 109683 w 237114"/>
                <a:gd name="connsiteY18-38" fmla="*/ 457107 h 474924"/>
                <a:gd name="connsiteX19-39" fmla="*/ 89400 w 237114"/>
                <a:gd name="connsiteY19-40" fmla="*/ 474924 h 474924"/>
                <a:gd name="connsiteX20-41" fmla="*/ 66581 w 237114"/>
                <a:gd name="connsiteY20-42" fmla="*/ 457107 h 474924"/>
                <a:gd name="connsiteX21-43" fmla="*/ 66581 w 237114"/>
                <a:gd name="connsiteY21-44" fmla="*/ 325708 h 474924"/>
                <a:gd name="connsiteX22-45" fmla="*/ 18407 w 237114"/>
                <a:gd name="connsiteY22-46" fmla="*/ 325708 h 474924"/>
                <a:gd name="connsiteX23-47" fmla="*/ 79258 w 237114"/>
                <a:gd name="connsiteY23-48" fmla="*/ 160903 h 474924"/>
                <a:gd name="connsiteX24-49" fmla="*/ 69116 w 237114"/>
                <a:gd name="connsiteY24-50" fmla="*/ 160903 h 474924"/>
                <a:gd name="connsiteX25-51" fmla="*/ 36155 w 237114"/>
                <a:gd name="connsiteY25-52" fmla="*/ 256668 h 474924"/>
                <a:gd name="connsiteX26-53" fmla="*/ 10801 w 237114"/>
                <a:gd name="connsiteY26-54" fmla="*/ 267804 h 474924"/>
                <a:gd name="connsiteX27-55" fmla="*/ 659 w 237114"/>
                <a:gd name="connsiteY27-56" fmla="*/ 245533 h 474924"/>
                <a:gd name="connsiteX28-57" fmla="*/ 36155 w 237114"/>
                <a:gd name="connsiteY28-58" fmla="*/ 145313 h 474924"/>
                <a:gd name="connsiteX29-59" fmla="*/ 39006 w 237114"/>
                <a:gd name="connsiteY29-60" fmla="*/ 142162 h 474924"/>
                <a:gd name="connsiteX30-61" fmla="*/ 97006 w 237114"/>
                <a:gd name="connsiteY30-62" fmla="*/ 105225 h 474924"/>
                <a:gd name="connsiteX31-63" fmla="*/ 118557 w 237114"/>
                <a:gd name="connsiteY31-64" fmla="*/ 0 h 474924"/>
                <a:gd name="connsiteX32-65" fmla="*/ 165004 w 237114"/>
                <a:gd name="connsiteY32-66" fmla="*/ 47269 h 474924"/>
                <a:gd name="connsiteX33-67" fmla="*/ 118557 w 237114"/>
                <a:gd name="connsiteY33-68" fmla="*/ 94538 h 474924"/>
                <a:gd name="connsiteX34-69" fmla="*/ 72110 w 237114"/>
                <a:gd name="connsiteY34-70" fmla="*/ 47269 h 474924"/>
                <a:gd name="connsiteX35-71" fmla="*/ 118557 w 237114"/>
                <a:gd name="connsiteY35-72" fmla="*/ 0 h 474924"/>
                <a:gd name="connsiteX0-73" fmla="*/ 97006 w 237114"/>
                <a:gd name="connsiteY0-74" fmla="*/ 105225 h 474924"/>
                <a:gd name="connsiteX1-75" fmla="*/ 114754 w 237114"/>
                <a:gd name="connsiteY1-76" fmla="*/ 105225 h 474924"/>
                <a:gd name="connsiteX2-77" fmla="*/ 122360 w 237114"/>
                <a:gd name="connsiteY2-78" fmla="*/ 105225 h 474924"/>
                <a:gd name="connsiteX3-79" fmla="*/ 140108 w 237114"/>
                <a:gd name="connsiteY3-80" fmla="*/ 105225 h 474924"/>
                <a:gd name="connsiteX4-81" fmla="*/ 198423 w 237114"/>
                <a:gd name="connsiteY4-82" fmla="*/ 145313 h 474924"/>
                <a:gd name="connsiteX5-83" fmla="*/ 200959 w 237114"/>
                <a:gd name="connsiteY5-84" fmla="*/ 145313 h 474924"/>
                <a:gd name="connsiteX6-85" fmla="*/ 236455 w 237114"/>
                <a:gd name="connsiteY6-86" fmla="*/ 245533 h 474924"/>
                <a:gd name="connsiteX7-87" fmla="*/ 226313 w 237114"/>
                <a:gd name="connsiteY7-88" fmla="*/ 267804 h 474924"/>
                <a:gd name="connsiteX8-89" fmla="*/ 200959 w 237114"/>
                <a:gd name="connsiteY8-90" fmla="*/ 256668 h 474924"/>
                <a:gd name="connsiteX9-91" fmla="*/ 167998 w 237114"/>
                <a:gd name="connsiteY9-92" fmla="*/ 160903 h 474924"/>
                <a:gd name="connsiteX10-93" fmla="*/ 157856 w 237114"/>
                <a:gd name="connsiteY10-94" fmla="*/ 160903 h 474924"/>
                <a:gd name="connsiteX11-95" fmla="*/ 218707 w 237114"/>
                <a:gd name="connsiteY11-96" fmla="*/ 325708 h 474924"/>
                <a:gd name="connsiteX12-97" fmla="*/ 170533 w 237114"/>
                <a:gd name="connsiteY12-98" fmla="*/ 325708 h 474924"/>
                <a:gd name="connsiteX13-99" fmla="*/ 170533 w 237114"/>
                <a:gd name="connsiteY13-100" fmla="*/ 457107 h 474924"/>
                <a:gd name="connsiteX14-101" fmla="*/ 147715 w 237114"/>
                <a:gd name="connsiteY14-102" fmla="*/ 474924 h 474924"/>
                <a:gd name="connsiteX15-103" fmla="*/ 127431 w 237114"/>
                <a:gd name="connsiteY15-104" fmla="*/ 457107 h 474924"/>
                <a:gd name="connsiteX16-105" fmla="*/ 127431 w 237114"/>
                <a:gd name="connsiteY16-106" fmla="*/ 325708 h 474924"/>
                <a:gd name="connsiteX17-107" fmla="*/ 109683 w 237114"/>
                <a:gd name="connsiteY17-108" fmla="*/ 325708 h 474924"/>
                <a:gd name="connsiteX18-109" fmla="*/ 109683 w 237114"/>
                <a:gd name="connsiteY18-110" fmla="*/ 457107 h 474924"/>
                <a:gd name="connsiteX19-111" fmla="*/ 89400 w 237114"/>
                <a:gd name="connsiteY19-112" fmla="*/ 474924 h 474924"/>
                <a:gd name="connsiteX20-113" fmla="*/ 66581 w 237114"/>
                <a:gd name="connsiteY20-114" fmla="*/ 457107 h 474924"/>
                <a:gd name="connsiteX21-115" fmla="*/ 66581 w 237114"/>
                <a:gd name="connsiteY21-116" fmla="*/ 325708 h 474924"/>
                <a:gd name="connsiteX22-117" fmla="*/ 18407 w 237114"/>
                <a:gd name="connsiteY22-118" fmla="*/ 325708 h 474924"/>
                <a:gd name="connsiteX23-119" fmla="*/ 79258 w 237114"/>
                <a:gd name="connsiteY23-120" fmla="*/ 160903 h 474924"/>
                <a:gd name="connsiteX24-121" fmla="*/ 69116 w 237114"/>
                <a:gd name="connsiteY24-122" fmla="*/ 160903 h 474924"/>
                <a:gd name="connsiteX25-123" fmla="*/ 36155 w 237114"/>
                <a:gd name="connsiteY25-124" fmla="*/ 256668 h 474924"/>
                <a:gd name="connsiteX26-125" fmla="*/ 10801 w 237114"/>
                <a:gd name="connsiteY26-126" fmla="*/ 267804 h 474924"/>
                <a:gd name="connsiteX27-127" fmla="*/ 659 w 237114"/>
                <a:gd name="connsiteY27-128" fmla="*/ 245533 h 474924"/>
                <a:gd name="connsiteX28-129" fmla="*/ 36155 w 237114"/>
                <a:gd name="connsiteY28-130" fmla="*/ 145313 h 474924"/>
                <a:gd name="connsiteX29-131" fmla="*/ 39006 w 237114"/>
                <a:gd name="connsiteY29-132" fmla="*/ 142162 h 474924"/>
                <a:gd name="connsiteX30-133" fmla="*/ 97006 w 237114"/>
                <a:gd name="connsiteY30-134" fmla="*/ 105225 h 474924"/>
                <a:gd name="connsiteX31-135" fmla="*/ 118557 w 237114"/>
                <a:gd name="connsiteY31-136" fmla="*/ 0 h 474924"/>
                <a:gd name="connsiteX32-137" fmla="*/ 165004 w 237114"/>
                <a:gd name="connsiteY32-138" fmla="*/ 47269 h 474924"/>
                <a:gd name="connsiteX33-139" fmla="*/ 118557 w 237114"/>
                <a:gd name="connsiteY33-140" fmla="*/ 94538 h 474924"/>
                <a:gd name="connsiteX34-141" fmla="*/ 72110 w 237114"/>
                <a:gd name="connsiteY34-142" fmla="*/ 47269 h 474924"/>
                <a:gd name="connsiteX35-143" fmla="*/ 118557 w 237114"/>
                <a:gd name="connsiteY35-144" fmla="*/ 0 h 474924"/>
                <a:gd name="connsiteX0-145" fmla="*/ 97006 w 237114"/>
                <a:gd name="connsiteY0-146" fmla="*/ 105225 h 474924"/>
                <a:gd name="connsiteX1-147" fmla="*/ 114754 w 237114"/>
                <a:gd name="connsiteY1-148" fmla="*/ 105225 h 474924"/>
                <a:gd name="connsiteX2-149" fmla="*/ 122360 w 237114"/>
                <a:gd name="connsiteY2-150" fmla="*/ 105225 h 474924"/>
                <a:gd name="connsiteX3-151" fmla="*/ 140108 w 237114"/>
                <a:gd name="connsiteY3-152" fmla="*/ 105225 h 474924"/>
                <a:gd name="connsiteX4-153" fmla="*/ 198423 w 237114"/>
                <a:gd name="connsiteY4-154" fmla="*/ 145313 h 474924"/>
                <a:gd name="connsiteX5-155" fmla="*/ 200959 w 237114"/>
                <a:gd name="connsiteY5-156" fmla="*/ 145313 h 474924"/>
                <a:gd name="connsiteX6-157" fmla="*/ 236455 w 237114"/>
                <a:gd name="connsiteY6-158" fmla="*/ 245533 h 474924"/>
                <a:gd name="connsiteX7-159" fmla="*/ 226313 w 237114"/>
                <a:gd name="connsiteY7-160" fmla="*/ 267804 h 474924"/>
                <a:gd name="connsiteX8-161" fmla="*/ 200959 w 237114"/>
                <a:gd name="connsiteY8-162" fmla="*/ 256668 h 474924"/>
                <a:gd name="connsiteX9-163" fmla="*/ 167998 w 237114"/>
                <a:gd name="connsiteY9-164" fmla="*/ 160903 h 474924"/>
                <a:gd name="connsiteX10-165" fmla="*/ 157856 w 237114"/>
                <a:gd name="connsiteY10-166" fmla="*/ 160903 h 474924"/>
                <a:gd name="connsiteX11-167" fmla="*/ 218707 w 237114"/>
                <a:gd name="connsiteY11-168" fmla="*/ 325708 h 474924"/>
                <a:gd name="connsiteX12-169" fmla="*/ 170533 w 237114"/>
                <a:gd name="connsiteY12-170" fmla="*/ 325708 h 474924"/>
                <a:gd name="connsiteX13-171" fmla="*/ 170533 w 237114"/>
                <a:gd name="connsiteY13-172" fmla="*/ 457107 h 474924"/>
                <a:gd name="connsiteX14-173" fmla="*/ 147715 w 237114"/>
                <a:gd name="connsiteY14-174" fmla="*/ 474924 h 474924"/>
                <a:gd name="connsiteX15-175" fmla="*/ 127431 w 237114"/>
                <a:gd name="connsiteY15-176" fmla="*/ 457107 h 474924"/>
                <a:gd name="connsiteX16-177" fmla="*/ 127431 w 237114"/>
                <a:gd name="connsiteY16-178" fmla="*/ 325708 h 474924"/>
                <a:gd name="connsiteX17-179" fmla="*/ 109683 w 237114"/>
                <a:gd name="connsiteY17-180" fmla="*/ 325708 h 474924"/>
                <a:gd name="connsiteX18-181" fmla="*/ 109683 w 237114"/>
                <a:gd name="connsiteY18-182" fmla="*/ 457107 h 474924"/>
                <a:gd name="connsiteX19-183" fmla="*/ 89400 w 237114"/>
                <a:gd name="connsiteY19-184" fmla="*/ 474924 h 474924"/>
                <a:gd name="connsiteX20-185" fmla="*/ 66581 w 237114"/>
                <a:gd name="connsiteY20-186" fmla="*/ 457107 h 474924"/>
                <a:gd name="connsiteX21-187" fmla="*/ 66581 w 237114"/>
                <a:gd name="connsiteY21-188" fmla="*/ 325708 h 474924"/>
                <a:gd name="connsiteX22-189" fmla="*/ 18407 w 237114"/>
                <a:gd name="connsiteY22-190" fmla="*/ 325708 h 474924"/>
                <a:gd name="connsiteX23-191" fmla="*/ 79258 w 237114"/>
                <a:gd name="connsiteY23-192" fmla="*/ 160903 h 474924"/>
                <a:gd name="connsiteX24-193" fmla="*/ 69116 w 237114"/>
                <a:gd name="connsiteY24-194" fmla="*/ 160903 h 474924"/>
                <a:gd name="connsiteX25-195" fmla="*/ 36155 w 237114"/>
                <a:gd name="connsiteY25-196" fmla="*/ 256668 h 474924"/>
                <a:gd name="connsiteX26-197" fmla="*/ 10801 w 237114"/>
                <a:gd name="connsiteY26-198" fmla="*/ 267804 h 474924"/>
                <a:gd name="connsiteX27-199" fmla="*/ 659 w 237114"/>
                <a:gd name="connsiteY27-200" fmla="*/ 245533 h 474924"/>
                <a:gd name="connsiteX28-201" fmla="*/ 36155 w 237114"/>
                <a:gd name="connsiteY28-202" fmla="*/ 145313 h 474924"/>
                <a:gd name="connsiteX29-203" fmla="*/ 39006 w 237114"/>
                <a:gd name="connsiteY29-204" fmla="*/ 142162 h 474924"/>
                <a:gd name="connsiteX30-205" fmla="*/ 97006 w 237114"/>
                <a:gd name="connsiteY30-206" fmla="*/ 105225 h 474924"/>
                <a:gd name="connsiteX31-207" fmla="*/ 118557 w 237114"/>
                <a:gd name="connsiteY31-208" fmla="*/ 0 h 474924"/>
                <a:gd name="connsiteX32-209" fmla="*/ 165004 w 237114"/>
                <a:gd name="connsiteY32-210" fmla="*/ 47269 h 474924"/>
                <a:gd name="connsiteX33-211" fmla="*/ 118557 w 237114"/>
                <a:gd name="connsiteY33-212" fmla="*/ 94538 h 474924"/>
                <a:gd name="connsiteX34-213" fmla="*/ 72110 w 237114"/>
                <a:gd name="connsiteY34-214" fmla="*/ 47269 h 474924"/>
                <a:gd name="connsiteX35-215" fmla="*/ 118557 w 237114"/>
                <a:gd name="connsiteY35-216" fmla="*/ 0 h 474924"/>
                <a:gd name="connsiteX0-217" fmla="*/ 97006 w 237114"/>
                <a:gd name="connsiteY0-218" fmla="*/ 105225 h 474924"/>
                <a:gd name="connsiteX1-219" fmla="*/ 114754 w 237114"/>
                <a:gd name="connsiteY1-220" fmla="*/ 105225 h 474924"/>
                <a:gd name="connsiteX2-221" fmla="*/ 122360 w 237114"/>
                <a:gd name="connsiteY2-222" fmla="*/ 105225 h 474924"/>
                <a:gd name="connsiteX3-223" fmla="*/ 140108 w 237114"/>
                <a:gd name="connsiteY3-224" fmla="*/ 105225 h 474924"/>
                <a:gd name="connsiteX4-225" fmla="*/ 198423 w 237114"/>
                <a:gd name="connsiteY4-226" fmla="*/ 145313 h 474924"/>
                <a:gd name="connsiteX5-227" fmla="*/ 200959 w 237114"/>
                <a:gd name="connsiteY5-228" fmla="*/ 145313 h 474924"/>
                <a:gd name="connsiteX6-229" fmla="*/ 236455 w 237114"/>
                <a:gd name="connsiteY6-230" fmla="*/ 245533 h 474924"/>
                <a:gd name="connsiteX7-231" fmla="*/ 226313 w 237114"/>
                <a:gd name="connsiteY7-232" fmla="*/ 267804 h 474924"/>
                <a:gd name="connsiteX8-233" fmla="*/ 200959 w 237114"/>
                <a:gd name="connsiteY8-234" fmla="*/ 256668 h 474924"/>
                <a:gd name="connsiteX9-235" fmla="*/ 167998 w 237114"/>
                <a:gd name="connsiteY9-236" fmla="*/ 160903 h 474924"/>
                <a:gd name="connsiteX10-237" fmla="*/ 157856 w 237114"/>
                <a:gd name="connsiteY10-238" fmla="*/ 160903 h 474924"/>
                <a:gd name="connsiteX11-239" fmla="*/ 218707 w 237114"/>
                <a:gd name="connsiteY11-240" fmla="*/ 325708 h 474924"/>
                <a:gd name="connsiteX12-241" fmla="*/ 170533 w 237114"/>
                <a:gd name="connsiteY12-242" fmla="*/ 325708 h 474924"/>
                <a:gd name="connsiteX13-243" fmla="*/ 170533 w 237114"/>
                <a:gd name="connsiteY13-244" fmla="*/ 457107 h 474924"/>
                <a:gd name="connsiteX14-245" fmla="*/ 147715 w 237114"/>
                <a:gd name="connsiteY14-246" fmla="*/ 474924 h 474924"/>
                <a:gd name="connsiteX15-247" fmla="*/ 127431 w 237114"/>
                <a:gd name="connsiteY15-248" fmla="*/ 457107 h 474924"/>
                <a:gd name="connsiteX16-249" fmla="*/ 127431 w 237114"/>
                <a:gd name="connsiteY16-250" fmla="*/ 325708 h 474924"/>
                <a:gd name="connsiteX17-251" fmla="*/ 109683 w 237114"/>
                <a:gd name="connsiteY17-252" fmla="*/ 325708 h 474924"/>
                <a:gd name="connsiteX18-253" fmla="*/ 109683 w 237114"/>
                <a:gd name="connsiteY18-254" fmla="*/ 457107 h 474924"/>
                <a:gd name="connsiteX19-255" fmla="*/ 89400 w 237114"/>
                <a:gd name="connsiteY19-256" fmla="*/ 474924 h 474924"/>
                <a:gd name="connsiteX20-257" fmla="*/ 66581 w 237114"/>
                <a:gd name="connsiteY20-258" fmla="*/ 457107 h 474924"/>
                <a:gd name="connsiteX21-259" fmla="*/ 66581 w 237114"/>
                <a:gd name="connsiteY21-260" fmla="*/ 325708 h 474924"/>
                <a:gd name="connsiteX22-261" fmla="*/ 18407 w 237114"/>
                <a:gd name="connsiteY22-262" fmla="*/ 325708 h 474924"/>
                <a:gd name="connsiteX23-263" fmla="*/ 79258 w 237114"/>
                <a:gd name="connsiteY23-264" fmla="*/ 160903 h 474924"/>
                <a:gd name="connsiteX24-265" fmla="*/ 69116 w 237114"/>
                <a:gd name="connsiteY24-266" fmla="*/ 160903 h 474924"/>
                <a:gd name="connsiteX25-267" fmla="*/ 36155 w 237114"/>
                <a:gd name="connsiteY25-268" fmla="*/ 256668 h 474924"/>
                <a:gd name="connsiteX26-269" fmla="*/ 10801 w 237114"/>
                <a:gd name="connsiteY26-270" fmla="*/ 267804 h 474924"/>
                <a:gd name="connsiteX27-271" fmla="*/ 659 w 237114"/>
                <a:gd name="connsiteY27-272" fmla="*/ 245533 h 474924"/>
                <a:gd name="connsiteX28-273" fmla="*/ 36155 w 237114"/>
                <a:gd name="connsiteY28-274" fmla="*/ 145313 h 474924"/>
                <a:gd name="connsiteX29-275" fmla="*/ 39006 w 237114"/>
                <a:gd name="connsiteY29-276" fmla="*/ 142162 h 474924"/>
                <a:gd name="connsiteX30-277" fmla="*/ 97006 w 237114"/>
                <a:gd name="connsiteY30-278" fmla="*/ 105225 h 474924"/>
                <a:gd name="connsiteX31-279" fmla="*/ 118557 w 237114"/>
                <a:gd name="connsiteY31-280" fmla="*/ 0 h 474924"/>
                <a:gd name="connsiteX32-281" fmla="*/ 165004 w 237114"/>
                <a:gd name="connsiteY32-282" fmla="*/ 47269 h 474924"/>
                <a:gd name="connsiteX33-283" fmla="*/ 118557 w 237114"/>
                <a:gd name="connsiteY33-284" fmla="*/ 94538 h 474924"/>
                <a:gd name="connsiteX34-285" fmla="*/ 72110 w 237114"/>
                <a:gd name="connsiteY34-286" fmla="*/ 47269 h 474924"/>
                <a:gd name="connsiteX35-287" fmla="*/ 118557 w 237114"/>
                <a:gd name="connsiteY35-288" fmla="*/ 0 h 474924"/>
                <a:gd name="connsiteX0-289" fmla="*/ 97006 w 237114"/>
                <a:gd name="connsiteY0-290" fmla="*/ 105225 h 474924"/>
                <a:gd name="connsiteX1-291" fmla="*/ 114754 w 237114"/>
                <a:gd name="connsiteY1-292" fmla="*/ 105225 h 474924"/>
                <a:gd name="connsiteX2-293" fmla="*/ 122360 w 237114"/>
                <a:gd name="connsiteY2-294" fmla="*/ 105225 h 474924"/>
                <a:gd name="connsiteX3-295" fmla="*/ 140108 w 237114"/>
                <a:gd name="connsiteY3-296" fmla="*/ 105225 h 474924"/>
                <a:gd name="connsiteX4-297" fmla="*/ 198423 w 237114"/>
                <a:gd name="connsiteY4-298" fmla="*/ 145313 h 474924"/>
                <a:gd name="connsiteX5-299" fmla="*/ 200959 w 237114"/>
                <a:gd name="connsiteY5-300" fmla="*/ 145313 h 474924"/>
                <a:gd name="connsiteX6-301" fmla="*/ 236455 w 237114"/>
                <a:gd name="connsiteY6-302" fmla="*/ 245533 h 474924"/>
                <a:gd name="connsiteX7-303" fmla="*/ 226313 w 237114"/>
                <a:gd name="connsiteY7-304" fmla="*/ 267804 h 474924"/>
                <a:gd name="connsiteX8-305" fmla="*/ 200959 w 237114"/>
                <a:gd name="connsiteY8-306" fmla="*/ 256668 h 474924"/>
                <a:gd name="connsiteX9-307" fmla="*/ 167998 w 237114"/>
                <a:gd name="connsiteY9-308" fmla="*/ 160903 h 474924"/>
                <a:gd name="connsiteX10-309" fmla="*/ 157856 w 237114"/>
                <a:gd name="connsiteY10-310" fmla="*/ 160903 h 474924"/>
                <a:gd name="connsiteX11-311" fmla="*/ 218707 w 237114"/>
                <a:gd name="connsiteY11-312" fmla="*/ 325708 h 474924"/>
                <a:gd name="connsiteX12-313" fmla="*/ 170533 w 237114"/>
                <a:gd name="connsiteY12-314" fmla="*/ 325708 h 474924"/>
                <a:gd name="connsiteX13-315" fmla="*/ 170533 w 237114"/>
                <a:gd name="connsiteY13-316" fmla="*/ 457107 h 474924"/>
                <a:gd name="connsiteX14-317" fmla="*/ 147715 w 237114"/>
                <a:gd name="connsiteY14-318" fmla="*/ 474924 h 474924"/>
                <a:gd name="connsiteX15-319" fmla="*/ 127431 w 237114"/>
                <a:gd name="connsiteY15-320" fmla="*/ 457107 h 474924"/>
                <a:gd name="connsiteX16-321" fmla="*/ 127431 w 237114"/>
                <a:gd name="connsiteY16-322" fmla="*/ 325708 h 474924"/>
                <a:gd name="connsiteX17-323" fmla="*/ 109683 w 237114"/>
                <a:gd name="connsiteY17-324" fmla="*/ 325708 h 474924"/>
                <a:gd name="connsiteX18-325" fmla="*/ 109683 w 237114"/>
                <a:gd name="connsiteY18-326" fmla="*/ 457107 h 474924"/>
                <a:gd name="connsiteX19-327" fmla="*/ 89400 w 237114"/>
                <a:gd name="connsiteY19-328" fmla="*/ 474924 h 474924"/>
                <a:gd name="connsiteX20-329" fmla="*/ 66581 w 237114"/>
                <a:gd name="connsiteY20-330" fmla="*/ 457107 h 474924"/>
                <a:gd name="connsiteX21-331" fmla="*/ 66581 w 237114"/>
                <a:gd name="connsiteY21-332" fmla="*/ 325708 h 474924"/>
                <a:gd name="connsiteX22-333" fmla="*/ 18407 w 237114"/>
                <a:gd name="connsiteY22-334" fmla="*/ 325708 h 474924"/>
                <a:gd name="connsiteX23-335" fmla="*/ 79258 w 237114"/>
                <a:gd name="connsiteY23-336" fmla="*/ 160903 h 474924"/>
                <a:gd name="connsiteX24-337" fmla="*/ 69116 w 237114"/>
                <a:gd name="connsiteY24-338" fmla="*/ 160903 h 474924"/>
                <a:gd name="connsiteX25-339" fmla="*/ 36155 w 237114"/>
                <a:gd name="connsiteY25-340" fmla="*/ 256668 h 474924"/>
                <a:gd name="connsiteX26-341" fmla="*/ 10801 w 237114"/>
                <a:gd name="connsiteY26-342" fmla="*/ 267804 h 474924"/>
                <a:gd name="connsiteX27-343" fmla="*/ 659 w 237114"/>
                <a:gd name="connsiteY27-344" fmla="*/ 245533 h 474924"/>
                <a:gd name="connsiteX28-345" fmla="*/ 36155 w 237114"/>
                <a:gd name="connsiteY28-346" fmla="*/ 145313 h 474924"/>
                <a:gd name="connsiteX29-347" fmla="*/ 39006 w 237114"/>
                <a:gd name="connsiteY29-348" fmla="*/ 142162 h 474924"/>
                <a:gd name="connsiteX30-349" fmla="*/ 97006 w 237114"/>
                <a:gd name="connsiteY30-350" fmla="*/ 105225 h 474924"/>
                <a:gd name="connsiteX31-351" fmla="*/ 118557 w 237114"/>
                <a:gd name="connsiteY31-352" fmla="*/ 0 h 474924"/>
                <a:gd name="connsiteX32-353" fmla="*/ 165004 w 237114"/>
                <a:gd name="connsiteY32-354" fmla="*/ 47269 h 474924"/>
                <a:gd name="connsiteX33-355" fmla="*/ 118557 w 237114"/>
                <a:gd name="connsiteY33-356" fmla="*/ 94538 h 474924"/>
                <a:gd name="connsiteX34-357" fmla="*/ 72110 w 237114"/>
                <a:gd name="connsiteY34-358" fmla="*/ 47269 h 474924"/>
                <a:gd name="connsiteX35-359" fmla="*/ 118557 w 237114"/>
                <a:gd name="connsiteY35-360" fmla="*/ 0 h 474924"/>
                <a:gd name="connsiteX0-361" fmla="*/ 97006 w 237114"/>
                <a:gd name="connsiteY0-362" fmla="*/ 105225 h 474924"/>
                <a:gd name="connsiteX1-363" fmla="*/ 114754 w 237114"/>
                <a:gd name="connsiteY1-364" fmla="*/ 105225 h 474924"/>
                <a:gd name="connsiteX2-365" fmla="*/ 122360 w 237114"/>
                <a:gd name="connsiteY2-366" fmla="*/ 105225 h 474924"/>
                <a:gd name="connsiteX3-367" fmla="*/ 140108 w 237114"/>
                <a:gd name="connsiteY3-368" fmla="*/ 105225 h 474924"/>
                <a:gd name="connsiteX4-369" fmla="*/ 198423 w 237114"/>
                <a:gd name="connsiteY4-370" fmla="*/ 145313 h 474924"/>
                <a:gd name="connsiteX5-371" fmla="*/ 200959 w 237114"/>
                <a:gd name="connsiteY5-372" fmla="*/ 145313 h 474924"/>
                <a:gd name="connsiteX6-373" fmla="*/ 236455 w 237114"/>
                <a:gd name="connsiteY6-374" fmla="*/ 245533 h 474924"/>
                <a:gd name="connsiteX7-375" fmla="*/ 226313 w 237114"/>
                <a:gd name="connsiteY7-376" fmla="*/ 267804 h 474924"/>
                <a:gd name="connsiteX8-377" fmla="*/ 200959 w 237114"/>
                <a:gd name="connsiteY8-378" fmla="*/ 256668 h 474924"/>
                <a:gd name="connsiteX9-379" fmla="*/ 167998 w 237114"/>
                <a:gd name="connsiteY9-380" fmla="*/ 160903 h 474924"/>
                <a:gd name="connsiteX10-381" fmla="*/ 157856 w 237114"/>
                <a:gd name="connsiteY10-382" fmla="*/ 160903 h 474924"/>
                <a:gd name="connsiteX11-383" fmla="*/ 218707 w 237114"/>
                <a:gd name="connsiteY11-384" fmla="*/ 325708 h 474924"/>
                <a:gd name="connsiteX12-385" fmla="*/ 170533 w 237114"/>
                <a:gd name="connsiteY12-386" fmla="*/ 325708 h 474924"/>
                <a:gd name="connsiteX13-387" fmla="*/ 170533 w 237114"/>
                <a:gd name="connsiteY13-388" fmla="*/ 457107 h 474924"/>
                <a:gd name="connsiteX14-389" fmla="*/ 147715 w 237114"/>
                <a:gd name="connsiteY14-390" fmla="*/ 474924 h 474924"/>
                <a:gd name="connsiteX15-391" fmla="*/ 127431 w 237114"/>
                <a:gd name="connsiteY15-392" fmla="*/ 457107 h 474924"/>
                <a:gd name="connsiteX16-393" fmla="*/ 127431 w 237114"/>
                <a:gd name="connsiteY16-394" fmla="*/ 325708 h 474924"/>
                <a:gd name="connsiteX17-395" fmla="*/ 109683 w 237114"/>
                <a:gd name="connsiteY17-396" fmla="*/ 325708 h 474924"/>
                <a:gd name="connsiteX18-397" fmla="*/ 109683 w 237114"/>
                <a:gd name="connsiteY18-398" fmla="*/ 457107 h 474924"/>
                <a:gd name="connsiteX19-399" fmla="*/ 89400 w 237114"/>
                <a:gd name="connsiteY19-400" fmla="*/ 474924 h 474924"/>
                <a:gd name="connsiteX20-401" fmla="*/ 66581 w 237114"/>
                <a:gd name="connsiteY20-402" fmla="*/ 457107 h 474924"/>
                <a:gd name="connsiteX21-403" fmla="*/ 66581 w 237114"/>
                <a:gd name="connsiteY21-404" fmla="*/ 325708 h 474924"/>
                <a:gd name="connsiteX22-405" fmla="*/ 18407 w 237114"/>
                <a:gd name="connsiteY22-406" fmla="*/ 325708 h 474924"/>
                <a:gd name="connsiteX23-407" fmla="*/ 79258 w 237114"/>
                <a:gd name="connsiteY23-408" fmla="*/ 160903 h 474924"/>
                <a:gd name="connsiteX24-409" fmla="*/ 69116 w 237114"/>
                <a:gd name="connsiteY24-410" fmla="*/ 160903 h 474924"/>
                <a:gd name="connsiteX25-411" fmla="*/ 36155 w 237114"/>
                <a:gd name="connsiteY25-412" fmla="*/ 256668 h 474924"/>
                <a:gd name="connsiteX26-413" fmla="*/ 10801 w 237114"/>
                <a:gd name="connsiteY26-414" fmla="*/ 267804 h 474924"/>
                <a:gd name="connsiteX27-415" fmla="*/ 659 w 237114"/>
                <a:gd name="connsiteY27-416" fmla="*/ 245533 h 474924"/>
                <a:gd name="connsiteX28-417" fmla="*/ 36155 w 237114"/>
                <a:gd name="connsiteY28-418" fmla="*/ 145313 h 474924"/>
                <a:gd name="connsiteX29-419" fmla="*/ 48774 w 237114"/>
                <a:gd name="connsiteY29-420" fmla="*/ 120105 h 474924"/>
                <a:gd name="connsiteX30-421" fmla="*/ 97006 w 237114"/>
                <a:gd name="connsiteY30-422" fmla="*/ 105225 h 474924"/>
                <a:gd name="connsiteX31-423" fmla="*/ 118557 w 237114"/>
                <a:gd name="connsiteY31-424" fmla="*/ 0 h 474924"/>
                <a:gd name="connsiteX32-425" fmla="*/ 165004 w 237114"/>
                <a:gd name="connsiteY32-426" fmla="*/ 47269 h 474924"/>
                <a:gd name="connsiteX33-427" fmla="*/ 118557 w 237114"/>
                <a:gd name="connsiteY33-428" fmla="*/ 94538 h 474924"/>
                <a:gd name="connsiteX34-429" fmla="*/ 72110 w 237114"/>
                <a:gd name="connsiteY34-430" fmla="*/ 47269 h 474924"/>
                <a:gd name="connsiteX35-431" fmla="*/ 118557 w 237114"/>
                <a:gd name="connsiteY35-432" fmla="*/ 0 h 474924"/>
                <a:gd name="connsiteX0-433" fmla="*/ 97006 w 237114"/>
                <a:gd name="connsiteY0-434" fmla="*/ 105225 h 474924"/>
                <a:gd name="connsiteX1-435" fmla="*/ 114754 w 237114"/>
                <a:gd name="connsiteY1-436" fmla="*/ 105225 h 474924"/>
                <a:gd name="connsiteX2-437" fmla="*/ 122360 w 237114"/>
                <a:gd name="connsiteY2-438" fmla="*/ 105225 h 474924"/>
                <a:gd name="connsiteX3-439" fmla="*/ 140108 w 237114"/>
                <a:gd name="connsiteY3-440" fmla="*/ 105225 h 474924"/>
                <a:gd name="connsiteX4-441" fmla="*/ 198423 w 237114"/>
                <a:gd name="connsiteY4-442" fmla="*/ 145313 h 474924"/>
                <a:gd name="connsiteX5-443" fmla="*/ 200959 w 237114"/>
                <a:gd name="connsiteY5-444" fmla="*/ 145313 h 474924"/>
                <a:gd name="connsiteX6-445" fmla="*/ 236455 w 237114"/>
                <a:gd name="connsiteY6-446" fmla="*/ 245533 h 474924"/>
                <a:gd name="connsiteX7-447" fmla="*/ 226313 w 237114"/>
                <a:gd name="connsiteY7-448" fmla="*/ 267804 h 474924"/>
                <a:gd name="connsiteX8-449" fmla="*/ 200959 w 237114"/>
                <a:gd name="connsiteY8-450" fmla="*/ 256668 h 474924"/>
                <a:gd name="connsiteX9-451" fmla="*/ 167998 w 237114"/>
                <a:gd name="connsiteY9-452" fmla="*/ 160903 h 474924"/>
                <a:gd name="connsiteX10-453" fmla="*/ 157856 w 237114"/>
                <a:gd name="connsiteY10-454" fmla="*/ 160903 h 474924"/>
                <a:gd name="connsiteX11-455" fmla="*/ 218707 w 237114"/>
                <a:gd name="connsiteY11-456" fmla="*/ 325708 h 474924"/>
                <a:gd name="connsiteX12-457" fmla="*/ 170533 w 237114"/>
                <a:gd name="connsiteY12-458" fmla="*/ 325708 h 474924"/>
                <a:gd name="connsiteX13-459" fmla="*/ 170533 w 237114"/>
                <a:gd name="connsiteY13-460" fmla="*/ 457107 h 474924"/>
                <a:gd name="connsiteX14-461" fmla="*/ 147715 w 237114"/>
                <a:gd name="connsiteY14-462" fmla="*/ 474924 h 474924"/>
                <a:gd name="connsiteX15-463" fmla="*/ 127431 w 237114"/>
                <a:gd name="connsiteY15-464" fmla="*/ 457107 h 474924"/>
                <a:gd name="connsiteX16-465" fmla="*/ 127431 w 237114"/>
                <a:gd name="connsiteY16-466" fmla="*/ 325708 h 474924"/>
                <a:gd name="connsiteX17-467" fmla="*/ 109683 w 237114"/>
                <a:gd name="connsiteY17-468" fmla="*/ 325708 h 474924"/>
                <a:gd name="connsiteX18-469" fmla="*/ 109683 w 237114"/>
                <a:gd name="connsiteY18-470" fmla="*/ 457107 h 474924"/>
                <a:gd name="connsiteX19-471" fmla="*/ 89400 w 237114"/>
                <a:gd name="connsiteY19-472" fmla="*/ 474924 h 474924"/>
                <a:gd name="connsiteX20-473" fmla="*/ 66581 w 237114"/>
                <a:gd name="connsiteY20-474" fmla="*/ 457107 h 474924"/>
                <a:gd name="connsiteX21-475" fmla="*/ 66581 w 237114"/>
                <a:gd name="connsiteY21-476" fmla="*/ 325708 h 474924"/>
                <a:gd name="connsiteX22-477" fmla="*/ 18407 w 237114"/>
                <a:gd name="connsiteY22-478" fmla="*/ 325708 h 474924"/>
                <a:gd name="connsiteX23-479" fmla="*/ 79258 w 237114"/>
                <a:gd name="connsiteY23-480" fmla="*/ 160903 h 474924"/>
                <a:gd name="connsiteX24-481" fmla="*/ 69116 w 237114"/>
                <a:gd name="connsiteY24-482" fmla="*/ 160903 h 474924"/>
                <a:gd name="connsiteX25-483" fmla="*/ 36155 w 237114"/>
                <a:gd name="connsiteY25-484" fmla="*/ 256668 h 474924"/>
                <a:gd name="connsiteX26-485" fmla="*/ 10801 w 237114"/>
                <a:gd name="connsiteY26-486" fmla="*/ 267804 h 474924"/>
                <a:gd name="connsiteX27-487" fmla="*/ 659 w 237114"/>
                <a:gd name="connsiteY27-488" fmla="*/ 245533 h 474924"/>
                <a:gd name="connsiteX28-489" fmla="*/ 36155 w 237114"/>
                <a:gd name="connsiteY28-490" fmla="*/ 145313 h 474924"/>
                <a:gd name="connsiteX29-491" fmla="*/ 48774 w 237114"/>
                <a:gd name="connsiteY29-492" fmla="*/ 120105 h 474924"/>
                <a:gd name="connsiteX30-493" fmla="*/ 97006 w 237114"/>
                <a:gd name="connsiteY30-494" fmla="*/ 105225 h 474924"/>
                <a:gd name="connsiteX31-495" fmla="*/ 118557 w 237114"/>
                <a:gd name="connsiteY31-496" fmla="*/ 0 h 474924"/>
                <a:gd name="connsiteX32-497" fmla="*/ 165004 w 237114"/>
                <a:gd name="connsiteY32-498" fmla="*/ 47269 h 474924"/>
                <a:gd name="connsiteX33-499" fmla="*/ 118557 w 237114"/>
                <a:gd name="connsiteY33-500" fmla="*/ 94538 h 474924"/>
                <a:gd name="connsiteX34-501" fmla="*/ 72110 w 237114"/>
                <a:gd name="connsiteY34-502" fmla="*/ 47269 h 474924"/>
                <a:gd name="connsiteX35-503" fmla="*/ 118557 w 237114"/>
                <a:gd name="connsiteY35-504" fmla="*/ 0 h 474924"/>
                <a:gd name="connsiteX0-505" fmla="*/ 97006 w 237114"/>
                <a:gd name="connsiteY0-506" fmla="*/ 105225 h 474924"/>
                <a:gd name="connsiteX1-507" fmla="*/ 114754 w 237114"/>
                <a:gd name="connsiteY1-508" fmla="*/ 105225 h 474924"/>
                <a:gd name="connsiteX2-509" fmla="*/ 122360 w 237114"/>
                <a:gd name="connsiteY2-510" fmla="*/ 105225 h 474924"/>
                <a:gd name="connsiteX3-511" fmla="*/ 140108 w 237114"/>
                <a:gd name="connsiteY3-512" fmla="*/ 105225 h 474924"/>
                <a:gd name="connsiteX4-513" fmla="*/ 198423 w 237114"/>
                <a:gd name="connsiteY4-514" fmla="*/ 145313 h 474924"/>
                <a:gd name="connsiteX5-515" fmla="*/ 200959 w 237114"/>
                <a:gd name="connsiteY5-516" fmla="*/ 145313 h 474924"/>
                <a:gd name="connsiteX6-517" fmla="*/ 236455 w 237114"/>
                <a:gd name="connsiteY6-518" fmla="*/ 245533 h 474924"/>
                <a:gd name="connsiteX7-519" fmla="*/ 226313 w 237114"/>
                <a:gd name="connsiteY7-520" fmla="*/ 267804 h 474924"/>
                <a:gd name="connsiteX8-521" fmla="*/ 200959 w 237114"/>
                <a:gd name="connsiteY8-522" fmla="*/ 256668 h 474924"/>
                <a:gd name="connsiteX9-523" fmla="*/ 167998 w 237114"/>
                <a:gd name="connsiteY9-524" fmla="*/ 160903 h 474924"/>
                <a:gd name="connsiteX10-525" fmla="*/ 157856 w 237114"/>
                <a:gd name="connsiteY10-526" fmla="*/ 160903 h 474924"/>
                <a:gd name="connsiteX11-527" fmla="*/ 218707 w 237114"/>
                <a:gd name="connsiteY11-528" fmla="*/ 325708 h 474924"/>
                <a:gd name="connsiteX12-529" fmla="*/ 170533 w 237114"/>
                <a:gd name="connsiteY12-530" fmla="*/ 325708 h 474924"/>
                <a:gd name="connsiteX13-531" fmla="*/ 170533 w 237114"/>
                <a:gd name="connsiteY13-532" fmla="*/ 457107 h 474924"/>
                <a:gd name="connsiteX14-533" fmla="*/ 147715 w 237114"/>
                <a:gd name="connsiteY14-534" fmla="*/ 474924 h 474924"/>
                <a:gd name="connsiteX15-535" fmla="*/ 127431 w 237114"/>
                <a:gd name="connsiteY15-536" fmla="*/ 457107 h 474924"/>
                <a:gd name="connsiteX16-537" fmla="*/ 127431 w 237114"/>
                <a:gd name="connsiteY16-538" fmla="*/ 325708 h 474924"/>
                <a:gd name="connsiteX17-539" fmla="*/ 109683 w 237114"/>
                <a:gd name="connsiteY17-540" fmla="*/ 325708 h 474924"/>
                <a:gd name="connsiteX18-541" fmla="*/ 109683 w 237114"/>
                <a:gd name="connsiteY18-542" fmla="*/ 457107 h 474924"/>
                <a:gd name="connsiteX19-543" fmla="*/ 89400 w 237114"/>
                <a:gd name="connsiteY19-544" fmla="*/ 474924 h 474924"/>
                <a:gd name="connsiteX20-545" fmla="*/ 66581 w 237114"/>
                <a:gd name="connsiteY20-546" fmla="*/ 457107 h 474924"/>
                <a:gd name="connsiteX21-547" fmla="*/ 66581 w 237114"/>
                <a:gd name="connsiteY21-548" fmla="*/ 325708 h 474924"/>
                <a:gd name="connsiteX22-549" fmla="*/ 18407 w 237114"/>
                <a:gd name="connsiteY22-550" fmla="*/ 325708 h 474924"/>
                <a:gd name="connsiteX23-551" fmla="*/ 79258 w 237114"/>
                <a:gd name="connsiteY23-552" fmla="*/ 160903 h 474924"/>
                <a:gd name="connsiteX24-553" fmla="*/ 69116 w 237114"/>
                <a:gd name="connsiteY24-554" fmla="*/ 160903 h 474924"/>
                <a:gd name="connsiteX25-555" fmla="*/ 36155 w 237114"/>
                <a:gd name="connsiteY25-556" fmla="*/ 256668 h 474924"/>
                <a:gd name="connsiteX26-557" fmla="*/ 10801 w 237114"/>
                <a:gd name="connsiteY26-558" fmla="*/ 267804 h 474924"/>
                <a:gd name="connsiteX27-559" fmla="*/ 659 w 237114"/>
                <a:gd name="connsiteY27-560" fmla="*/ 245533 h 474924"/>
                <a:gd name="connsiteX28-561" fmla="*/ 36155 w 237114"/>
                <a:gd name="connsiteY28-562" fmla="*/ 145313 h 474924"/>
                <a:gd name="connsiteX29-563" fmla="*/ 52240 w 237114"/>
                <a:gd name="connsiteY29-564" fmla="*/ 118214 h 474924"/>
                <a:gd name="connsiteX30-565" fmla="*/ 97006 w 237114"/>
                <a:gd name="connsiteY30-566" fmla="*/ 105225 h 474924"/>
                <a:gd name="connsiteX31-567" fmla="*/ 118557 w 237114"/>
                <a:gd name="connsiteY31-568" fmla="*/ 0 h 474924"/>
                <a:gd name="connsiteX32-569" fmla="*/ 165004 w 237114"/>
                <a:gd name="connsiteY32-570" fmla="*/ 47269 h 474924"/>
                <a:gd name="connsiteX33-571" fmla="*/ 118557 w 237114"/>
                <a:gd name="connsiteY33-572" fmla="*/ 94538 h 474924"/>
                <a:gd name="connsiteX34-573" fmla="*/ 72110 w 237114"/>
                <a:gd name="connsiteY34-574" fmla="*/ 47269 h 474924"/>
                <a:gd name="connsiteX35-575" fmla="*/ 118557 w 237114"/>
                <a:gd name="connsiteY35-576" fmla="*/ 0 h 474924"/>
                <a:gd name="connsiteX0-577" fmla="*/ 97006 w 237114"/>
                <a:gd name="connsiteY0-578" fmla="*/ 105225 h 474924"/>
                <a:gd name="connsiteX1-579" fmla="*/ 114754 w 237114"/>
                <a:gd name="connsiteY1-580" fmla="*/ 105225 h 474924"/>
                <a:gd name="connsiteX2-581" fmla="*/ 122360 w 237114"/>
                <a:gd name="connsiteY2-582" fmla="*/ 105225 h 474924"/>
                <a:gd name="connsiteX3-583" fmla="*/ 140108 w 237114"/>
                <a:gd name="connsiteY3-584" fmla="*/ 105225 h 474924"/>
                <a:gd name="connsiteX4-585" fmla="*/ 198423 w 237114"/>
                <a:gd name="connsiteY4-586" fmla="*/ 145313 h 474924"/>
                <a:gd name="connsiteX5-587" fmla="*/ 200959 w 237114"/>
                <a:gd name="connsiteY5-588" fmla="*/ 145313 h 474924"/>
                <a:gd name="connsiteX6-589" fmla="*/ 236455 w 237114"/>
                <a:gd name="connsiteY6-590" fmla="*/ 245533 h 474924"/>
                <a:gd name="connsiteX7-591" fmla="*/ 226313 w 237114"/>
                <a:gd name="connsiteY7-592" fmla="*/ 267804 h 474924"/>
                <a:gd name="connsiteX8-593" fmla="*/ 200959 w 237114"/>
                <a:gd name="connsiteY8-594" fmla="*/ 256668 h 474924"/>
                <a:gd name="connsiteX9-595" fmla="*/ 167998 w 237114"/>
                <a:gd name="connsiteY9-596" fmla="*/ 160903 h 474924"/>
                <a:gd name="connsiteX10-597" fmla="*/ 157856 w 237114"/>
                <a:gd name="connsiteY10-598" fmla="*/ 160903 h 474924"/>
                <a:gd name="connsiteX11-599" fmla="*/ 218707 w 237114"/>
                <a:gd name="connsiteY11-600" fmla="*/ 325708 h 474924"/>
                <a:gd name="connsiteX12-601" fmla="*/ 170533 w 237114"/>
                <a:gd name="connsiteY12-602" fmla="*/ 325708 h 474924"/>
                <a:gd name="connsiteX13-603" fmla="*/ 170533 w 237114"/>
                <a:gd name="connsiteY13-604" fmla="*/ 457107 h 474924"/>
                <a:gd name="connsiteX14-605" fmla="*/ 147715 w 237114"/>
                <a:gd name="connsiteY14-606" fmla="*/ 474924 h 474924"/>
                <a:gd name="connsiteX15-607" fmla="*/ 127431 w 237114"/>
                <a:gd name="connsiteY15-608" fmla="*/ 457107 h 474924"/>
                <a:gd name="connsiteX16-609" fmla="*/ 127431 w 237114"/>
                <a:gd name="connsiteY16-610" fmla="*/ 325708 h 474924"/>
                <a:gd name="connsiteX17-611" fmla="*/ 109683 w 237114"/>
                <a:gd name="connsiteY17-612" fmla="*/ 325708 h 474924"/>
                <a:gd name="connsiteX18-613" fmla="*/ 109683 w 237114"/>
                <a:gd name="connsiteY18-614" fmla="*/ 457107 h 474924"/>
                <a:gd name="connsiteX19-615" fmla="*/ 89400 w 237114"/>
                <a:gd name="connsiteY19-616" fmla="*/ 474924 h 474924"/>
                <a:gd name="connsiteX20-617" fmla="*/ 66581 w 237114"/>
                <a:gd name="connsiteY20-618" fmla="*/ 457107 h 474924"/>
                <a:gd name="connsiteX21-619" fmla="*/ 66581 w 237114"/>
                <a:gd name="connsiteY21-620" fmla="*/ 325708 h 474924"/>
                <a:gd name="connsiteX22-621" fmla="*/ 18407 w 237114"/>
                <a:gd name="connsiteY22-622" fmla="*/ 325708 h 474924"/>
                <a:gd name="connsiteX23-623" fmla="*/ 79258 w 237114"/>
                <a:gd name="connsiteY23-624" fmla="*/ 160903 h 474924"/>
                <a:gd name="connsiteX24-625" fmla="*/ 69116 w 237114"/>
                <a:gd name="connsiteY24-626" fmla="*/ 160903 h 474924"/>
                <a:gd name="connsiteX25-627" fmla="*/ 36155 w 237114"/>
                <a:gd name="connsiteY25-628" fmla="*/ 256668 h 474924"/>
                <a:gd name="connsiteX26-629" fmla="*/ 10801 w 237114"/>
                <a:gd name="connsiteY26-630" fmla="*/ 267804 h 474924"/>
                <a:gd name="connsiteX27-631" fmla="*/ 659 w 237114"/>
                <a:gd name="connsiteY27-632" fmla="*/ 245533 h 474924"/>
                <a:gd name="connsiteX28-633" fmla="*/ 36155 w 237114"/>
                <a:gd name="connsiteY28-634" fmla="*/ 145313 h 474924"/>
                <a:gd name="connsiteX29-635" fmla="*/ 53816 w 237114"/>
                <a:gd name="connsiteY29-636" fmla="*/ 116323 h 474924"/>
                <a:gd name="connsiteX30-637" fmla="*/ 97006 w 237114"/>
                <a:gd name="connsiteY30-638" fmla="*/ 105225 h 474924"/>
                <a:gd name="connsiteX31-639" fmla="*/ 118557 w 237114"/>
                <a:gd name="connsiteY31-640" fmla="*/ 0 h 474924"/>
                <a:gd name="connsiteX32-641" fmla="*/ 165004 w 237114"/>
                <a:gd name="connsiteY32-642" fmla="*/ 47269 h 474924"/>
                <a:gd name="connsiteX33-643" fmla="*/ 118557 w 237114"/>
                <a:gd name="connsiteY33-644" fmla="*/ 94538 h 474924"/>
                <a:gd name="connsiteX34-645" fmla="*/ 72110 w 237114"/>
                <a:gd name="connsiteY34-646" fmla="*/ 47269 h 474924"/>
                <a:gd name="connsiteX35-647" fmla="*/ 118557 w 237114"/>
                <a:gd name="connsiteY35-648" fmla="*/ 0 h 474924"/>
                <a:gd name="connsiteX0-649" fmla="*/ 97006 w 237114"/>
                <a:gd name="connsiteY0-650" fmla="*/ 105225 h 474924"/>
                <a:gd name="connsiteX1-651" fmla="*/ 114754 w 237114"/>
                <a:gd name="connsiteY1-652" fmla="*/ 105225 h 474924"/>
                <a:gd name="connsiteX2-653" fmla="*/ 122360 w 237114"/>
                <a:gd name="connsiteY2-654" fmla="*/ 105225 h 474924"/>
                <a:gd name="connsiteX3-655" fmla="*/ 140108 w 237114"/>
                <a:gd name="connsiteY3-656" fmla="*/ 105225 h 474924"/>
                <a:gd name="connsiteX4-657" fmla="*/ 198423 w 237114"/>
                <a:gd name="connsiteY4-658" fmla="*/ 145313 h 474924"/>
                <a:gd name="connsiteX5-659" fmla="*/ 200959 w 237114"/>
                <a:gd name="connsiteY5-660" fmla="*/ 145313 h 474924"/>
                <a:gd name="connsiteX6-661" fmla="*/ 236455 w 237114"/>
                <a:gd name="connsiteY6-662" fmla="*/ 245533 h 474924"/>
                <a:gd name="connsiteX7-663" fmla="*/ 226313 w 237114"/>
                <a:gd name="connsiteY7-664" fmla="*/ 267804 h 474924"/>
                <a:gd name="connsiteX8-665" fmla="*/ 200959 w 237114"/>
                <a:gd name="connsiteY8-666" fmla="*/ 256668 h 474924"/>
                <a:gd name="connsiteX9-667" fmla="*/ 167998 w 237114"/>
                <a:gd name="connsiteY9-668" fmla="*/ 160903 h 474924"/>
                <a:gd name="connsiteX10-669" fmla="*/ 157856 w 237114"/>
                <a:gd name="connsiteY10-670" fmla="*/ 160903 h 474924"/>
                <a:gd name="connsiteX11-671" fmla="*/ 218707 w 237114"/>
                <a:gd name="connsiteY11-672" fmla="*/ 325708 h 474924"/>
                <a:gd name="connsiteX12-673" fmla="*/ 170533 w 237114"/>
                <a:gd name="connsiteY12-674" fmla="*/ 325708 h 474924"/>
                <a:gd name="connsiteX13-675" fmla="*/ 170533 w 237114"/>
                <a:gd name="connsiteY13-676" fmla="*/ 457107 h 474924"/>
                <a:gd name="connsiteX14-677" fmla="*/ 147715 w 237114"/>
                <a:gd name="connsiteY14-678" fmla="*/ 474924 h 474924"/>
                <a:gd name="connsiteX15-679" fmla="*/ 127431 w 237114"/>
                <a:gd name="connsiteY15-680" fmla="*/ 457107 h 474924"/>
                <a:gd name="connsiteX16-681" fmla="*/ 127431 w 237114"/>
                <a:gd name="connsiteY16-682" fmla="*/ 325708 h 474924"/>
                <a:gd name="connsiteX17-683" fmla="*/ 109683 w 237114"/>
                <a:gd name="connsiteY17-684" fmla="*/ 325708 h 474924"/>
                <a:gd name="connsiteX18-685" fmla="*/ 109683 w 237114"/>
                <a:gd name="connsiteY18-686" fmla="*/ 457107 h 474924"/>
                <a:gd name="connsiteX19-687" fmla="*/ 89400 w 237114"/>
                <a:gd name="connsiteY19-688" fmla="*/ 474924 h 474924"/>
                <a:gd name="connsiteX20-689" fmla="*/ 66581 w 237114"/>
                <a:gd name="connsiteY20-690" fmla="*/ 457107 h 474924"/>
                <a:gd name="connsiteX21-691" fmla="*/ 66581 w 237114"/>
                <a:gd name="connsiteY21-692" fmla="*/ 325708 h 474924"/>
                <a:gd name="connsiteX22-693" fmla="*/ 18407 w 237114"/>
                <a:gd name="connsiteY22-694" fmla="*/ 325708 h 474924"/>
                <a:gd name="connsiteX23-695" fmla="*/ 79258 w 237114"/>
                <a:gd name="connsiteY23-696" fmla="*/ 160903 h 474924"/>
                <a:gd name="connsiteX24-697" fmla="*/ 69116 w 237114"/>
                <a:gd name="connsiteY24-698" fmla="*/ 160903 h 474924"/>
                <a:gd name="connsiteX25-699" fmla="*/ 36155 w 237114"/>
                <a:gd name="connsiteY25-700" fmla="*/ 256668 h 474924"/>
                <a:gd name="connsiteX26-701" fmla="*/ 10801 w 237114"/>
                <a:gd name="connsiteY26-702" fmla="*/ 267804 h 474924"/>
                <a:gd name="connsiteX27-703" fmla="*/ 659 w 237114"/>
                <a:gd name="connsiteY27-704" fmla="*/ 245533 h 474924"/>
                <a:gd name="connsiteX28-705" fmla="*/ 36155 w 237114"/>
                <a:gd name="connsiteY28-706" fmla="*/ 145313 h 474924"/>
                <a:gd name="connsiteX29-707" fmla="*/ 53816 w 237114"/>
                <a:gd name="connsiteY29-708" fmla="*/ 116323 h 474924"/>
                <a:gd name="connsiteX30-709" fmla="*/ 97006 w 237114"/>
                <a:gd name="connsiteY30-710" fmla="*/ 105225 h 474924"/>
                <a:gd name="connsiteX31-711" fmla="*/ 118557 w 237114"/>
                <a:gd name="connsiteY31-712" fmla="*/ 0 h 474924"/>
                <a:gd name="connsiteX32-713" fmla="*/ 165004 w 237114"/>
                <a:gd name="connsiteY32-714" fmla="*/ 47269 h 474924"/>
                <a:gd name="connsiteX33-715" fmla="*/ 118557 w 237114"/>
                <a:gd name="connsiteY33-716" fmla="*/ 94538 h 474924"/>
                <a:gd name="connsiteX34-717" fmla="*/ 72110 w 237114"/>
                <a:gd name="connsiteY34-718" fmla="*/ 47269 h 474924"/>
                <a:gd name="connsiteX35-719" fmla="*/ 118557 w 237114"/>
                <a:gd name="connsiteY35-720" fmla="*/ 0 h 474924"/>
                <a:gd name="connsiteX0-721" fmla="*/ 97006 w 237114"/>
                <a:gd name="connsiteY0-722" fmla="*/ 105225 h 474924"/>
                <a:gd name="connsiteX1-723" fmla="*/ 114754 w 237114"/>
                <a:gd name="connsiteY1-724" fmla="*/ 105225 h 474924"/>
                <a:gd name="connsiteX2-725" fmla="*/ 122360 w 237114"/>
                <a:gd name="connsiteY2-726" fmla="*/ 105225 h 474924"/>
                <a:gd name="connsiteX3-727" fmla="*/ 140108 w 237114"/>
                <a:gd name="connsiteY3-728" fmla="*/ 105225 h 474924"/>
                <a:gd name="connsiteX4-729" fmla="*/ 198423 w 237114"/>
                <a:gd name="connsiteY4-730" fmla="*/ 145313 h 474924"/>
                <a:gd name="connsiteX5-731" fmla="*/ 200959 w 237114"/>
                <a:gd name="connsiteY5-732" fmla="*/ 145313 h 474924"/>
                <a:gd name="connsiteX6-733" fmla="*/ 236455 w 237114"/>
                <a:gd name="connsiteY6-734" fmla="*/ 245533 h 474924"/>
                <a:gd name="connsiteX7-735" fmla="*/ 226313 w 237114"/>
                <a:gd name="connsiteY7-736" fmla="*/ 267804 h 474924"/>
                <a:gd name="connsiteX8-737" fmla="*/ 200959 w 237114"/>
                <a:gd name="connsiteY8-738" fmla="*/ 256668 h 474924"/>
                <a:gd name="connsiteX9-739" fmla="*/ 167998 w 237114"/>
                <a:gd name="connsiteY9-740" fmla="*/ 160903 h 474924"/>
                <a:gd name="connsiteX10-741" fmla="*/ 157856 w 237114"/>
                <a:gd name="connsiteY10-742" fmla="*/ 160903 h 474924"/>
                <a:gd name="connsiteX11-743" fmla="*/ 218707 w 237114"/>
                <a:gd name="connsiteY11-744" fmla="*/ 325708 h 474924"/>
                <a:gd name="connsiteX12-745" fmla="*/ 170533 w 237114"/>
                <a:gd name="connsiteY12-746" fmla="*/ 325708 h 474924"/>
                <a:gd name="connsiteX13-747" fmla="*/ 170533 w 237114"/>
                <a:gd name="connsiteY13-748" fmla="*/ 457107 h 474924"/>
                <a:gd name="connsiteX14-749" fmla="*/ 147715 w 237114"/>
                <a:gd name="connsiteY14-750" fmla="*/ 474924 h 474924"/>
                <a:gd name="connsiteX15-751" fmla="*/ 127431 w 237114"/>
                <a:gd name="connsiteY15-752" fmla="*/ 457107 h 474924"/>
                <a:gd name="connsiteX16-753" fmla="*/ 127431 w 237114"/>
                <a:gd name="connsiteY16-754" fmla="*/ 325708 h 474924"/>
                <a:gd name="connsiteX17-755" fmla="*/ 109683 w 237114"/>
                <a:gd name="connsiteY17-756" fmla="*/ 325708 h 474924"/>
                <a:gd name="connsiteX18-757" fmla="*/ 109683 w 237114"/>
                <a:gd name="connsiteY18-758" fmla="*/ 457107 h 474924"/>
                <a:gd name="connsiteX19-759" fmla="*/ 89400 w 237114"/>
                <a:gd name="connsiteY19-760" fmla="*/ 474924 h 474924"/>
                <a:gd name="connsiteX20-761" fmla="*/ 66581 w 237114"/>
                <a:gd name="connsiteY20-762" fmla="*/ 457107 h 474924"/>
                <a:gd name="connsiteX21-763" fmla="*/ 66581 w 237114"/>
                <a:gd name="connsiteY21-764" fmla="*/ 325708 h 474924"/>
                <a:gd name="connsiteX22-765" fmla="*/ 18407 w 237114"/>
                <a:gd name="connsiteY22-766" fmla="*/ 325708 h 474924"/>
                <a:gd name="connsiteX23-767" fmla="*/ 79258 w 237114"/>
                <a:gd name="connsiteY23-768" fmla="*/ 160903 h 474924"/>
                <a:gd name="connsiteX24-769" fmla="*/ 69116 w 237114"/>
                <a:gd name="connsiteY24-770" fmla="*/ 160903 h 474924"/>
                <a:gd name="connsiteX25-771" fmla="*/ 36155 w 237114"/>
                <a:gd name="connsiteY25-772" fmla="*/ 256668 h 474924"/>
                <a:gd name="connsiteX26-773" fmla="*/ 10801 w 237114"/>
                <a:gd name="connsiteY26-774" fmla="*/ 267804 h 474924"/>
                <a:gd name="connsiteX27-775" fmla="*/ 659 w 237114"/>
                <a:gd name="connsiteY27-776" fmla="*/ 245533 h 474924"/>
                <a:gd name="connsiteX28-777" fmla="*/ 36155 w 237114"/>
                <a:gd name="connsiteY28-778" fmla="*/ 145313 h 474924"/>
                <a:gd name="connsiteX29-779" fmla="*/ 55392 w 237114"/>
                <a:gd name="connsiteY29-780" fmla="*/ 115378 h 474924"/>
                <a:gd name="connsiteX30-781" fmla="*/ 97006 w 237114"/>
                <a:gd name="connsiteY30-782" fmla="*/ 105225 h 474924"/>
                <a:gd name="connsiteX31-783" fmla="*/ 118557 w 237114"/>
                <a:gd name="connsiteY31-784" fmla="*/ 0 h 474924"/>
                <a:gd name="connsiteX32-785" fmla="*/ 165004 w 237114"/>
                <a:gd name="connsiteY32-786" fmla="*/ 47269 h 474924"/>
                <a:gd name="connsiteX33-787" fmla="*/ 118557 w 237114"/>
                <a:gd name="connsiteY33-788" fmla="*/ 94538 h 474924"/>
                <a:gd name="connsiteX34-789" fmla="*/ 72110 w 237114"/>
                <a:gd name="connsiteY34-790" fmla="*/ 47269 h 474924"/>
                <a:gd name="connsiteX35-791" fmla="*/ 118557 w 237114"/>
                <a:gd name="connsiteY35-792" fmla="*/ 0 h 474924"/>
                <a:gd name="connsiteX0-793" fmla="*/ 97006 w 237114"/>
                <a:gd name="connsiteY0-794" fmla="*/ 105225 h 474924"/>
                <a:gd name="connsiteX1-795" fmla="*/ 114754 w 237114"/>
                <a:gd name="connsiteY1-796" fmla="*/ 105225 h 474924"/>
                <a:gd name="connsiteX2-797" fmla="*/ 122360 w 237114"/>
                <a:gd name="connsiteY2-798" fmla="*/ 105225 h 474924"/>
                <a:gd name="connsiteX3-799" fmla="*/ 140108 w 237114"/>
                <a:gd name="connsiteY3-800" fmla="*/ 105225 h 474924"/>
                <a:gd name="connsiteX4-801" fmla="*/ 196532 w 237114"/>
                <a:gd name="connsiteY4-802" fmla="*/ 136805 h 474924"/>
                <a:gd name="connsiteX5-803" fmla="*/ 200959 w 237114"/>
                <a:gd name="connsiteY5-804" fmla="*/ 145313 h 474924"/>
                <a:gd name="connsiteX6-805" fmla="*/ 236455 w 237114"/>
                <a:gd name="connsiteY6-806" fmla="*/ 245533 h 474924"/>
                <a:gd name="connsiteX7-807" fmla="*/ 226313 w 237114"/>
                <a:gd name="connsiteY7-808" fmla="*/ 267804 h 474924"/>
                <a:gd name="connsiteX8-809" fmla="*/ 200959 w 237114"/>
                <a:gd name="connsiteY8-810" fmla="*/ 256668 h 474924"/>
                <a:gd name="connsiteX9-811" fmla="*/ 167998 w 237114"/>
                <a:gd name="connsiteY9-812" fmla="*/ 160903 h 474924"/>
                <a:gd name="connsiteX10-813" fmla="*/ 157856 w 237114"/>
                <a:gd name="connsiteY10-814" fmla="*/ 160903 h 474924"/>
                <a:gd name="connsiteX11-815" fmla="*/ 218707 w 237114"/>
                <a:gd name="connsiteY11-816" fmla="*/ 325708 h 474924"/>
                <a:gd name="connsiteX12-817" fmla="*/ 170533 w 237114"/>
                <a:gd name="connsiteY12-818" fmla="*/ 325708 h 474924"/>
                <a:gd name="connsiteX13-819" fmla="*/ 170533 w 237114"/>
                <a:gd name="connsiteY13-820" fmla="*/ 457107 h 474924"/>
                <a:gd name="connsiteX14-821" fmla="*/ 147715 w 237114"/>
                <a:gd name="connsiteY14-822" fmla="*/ 474924 h 474924"/>
                <a:gd name="connsiteX15-823" fmla="*/ 127431 w 237114"/>
                <a:gd name="connsiteY15-824" fmla="*/ 457107 h 474924"/>
                <a:gd name="connsiteX16-825" fmla="*/ 127431 w 237114"/>
                <a:gd name="connsiteY16-826" fmla="*/ 325708 h 474924"/>
                <a:gd name="connsiteX17-827" fmla="*/ 109683 w 237114"/>
                <a:gd name="connsiteY17-828" fmla="*/ 325708 h 474924"/>
                <a:gd name="connsiteX18-829" fmla="*/ 109683 w 237114"/>
                <a:gd name="connsiteY18-830" fmla="*/ 457107 h 474924"/>
                <a:gd name="connsiteX19-831" fmla="*/ 89400 w 237114"/>
                <a:gd name="connsiteY19-832" fmla="*/ 474924 h 474924"/>
                <a:gd name="connsiteX20-833" fmla="*/ 66581 w 237114"/>
                <a:gd name="connsiteY20-834" fmla="*/ 457107 h 474924"/>
                <a:gd name="connsiteX21-835" fmla="*/ 66581 w 237114"/>
                <a:gd name="connsiteY21-836" fmla="*/ 325708 h 474924"/>
                <a:gd name="connsiteX22-837" fmla="*/ 18407 w 237114"/>
                <a:gd name="connsiteY22-838" fmla="*/ 325708 h 474924"/>
                <a:gd name="connsiteX23-839" fmla="*/ 79258 w 237114"/>
                <a:gd name="connsiteY23-840" fmla="*/ 160903 h 474924"/>
                <a:gd name="connsiteX24-841" fmla="*/ 69116 w 237114"/>
                <a:gd name="connsiteY24-842" fmla="*/ 160903 h 474924"/>
                <a:gd name="connsiteX25-843" fmla="*/ 36155 w 237114"/>
                <a:gd name="connsiteY25-844" fmla="*/ 256668 h 474924"/>
                <a:gd name="connsiteX26-845" fmla="*/ 10801 w 237114"/>
                <a:gd name="connsiteY26-846" fmla="*/ 267804 h 474924"/>
                <a:gd name="connsiteX27-847" fmla="*/ 659 w 237114"/>
                <a:gd name="connsiteY27-848" fmla="*/ 245533 h 474924"/>
                <a:gd name="connsiteX28-849" fmla="*/ 36155 w 237114"/>
                <a:gd name="connsiteY28-850" fmla="*/ 145313 h 474924"/>
                <a:gd name="connsiteX29-851" fmla="*/ 55392 w 237114"/>
                <a:gd name="connsiteY29-852" fmla="*/ 115378 h 474924"/>
                <a:gd name="connsiteX30-853" fmla="*/ 97006 w 237114"/>
                <a:gd name="connsiteY30-854" fmla="*/ 105225 h 474924"/>
                <a:gd name="connsiteX31-855" fmla="*/ 118557 w 237114"/>
                <a:gd name="connsiteY31-856" fmla="*/ 0 h 474924"/>
                <a:gd name="connsiteX32-857" fmla="*/ 165004 w 237114"/>
                <a:gd name="connsiteY32-858" fmla="*/ 47269 h 474924"/>
                <a:gd name="connsiteX33-859" fmla="*/ 118557 w 237114"/>
                <a:gd name="connsiteY33-860" fmla="*/ 94538 h 474924"/>
                <a:gd name="connsiteX34-861" fmla="*/ 72110 w 237114"/>
                <a:gd name="connsiteY34-862" fmla="*/ 47269 h 474924"/>
                <a:gd name="connsiteX35-863" fmla="*/ 118557 w 237114"/>
                <a:gd name="connsiteY35-864" fmla="*/ 0 h 474924"/>
                <a:gd name="connsiteX0-865" fmla="*/ 97006 w 237114"/>
                <a:gd name="connsiteY0-866" fmla="*/ 105225 h 474924"/>
                <a:gd name="connsiteX1-867" fmla="*/ 114754 w 237114"/>
                <a:gd name="connsiteY1-868" fmla="*/ 105225 h 474924"/>
                <a:gd name="connsiteX2-869" fmla="*/ 122360 w 237114"/>
                <a:gd name="connsiteY2-870" fmla="*/ 105225 h 474924"/>
                <a:gd name="connsiteX3-871" fmla="*/ 140108 w 237114"/>
                <a:gd name="connsiteY3-872" fmla="*/ 105225 h 474924"/>
                <a:gd name="connsiteX4-873" fmla="*/ 196532 w 237114"/>
                <a:gd name="connsiteY4-874" fmla="*/ 136805 h 474924"/>
                <a:gd name="connsiteX5-875" fmla="*/ 200959 w 237114"/>
                <a:gd name="connsiteY5-876" fmla="*/ 145313 h 474924"/>
                <a:gd name="connsiteX6-877" fmla="*/ 236455 w 237114"/>
                <a:gd name="connsiteY6-878" fmla="*/ 245533 h 474924"/>
                <a:gd name="connsiteX7-879" fmla="*/ 226313 w 237114"/>
                <a:gd name="connsiteY7-880" fmla="*/ 267804 h 474924"/>
                <a:gd name="connsiteX8-881" fmla="*/ 200959 w 237114"/>
                <a:gd name="connsiteY8-882" fmla="*/ 256668 h 474924"/>
                <a:gd name="connsiteX9-883" fmla="*/ 167998 w 237114"/>
                <a:gd name="connsiteY9-884" fmla="*/ 160903 h 474924"/>
                <a:gd name="connsiteX10-885" fmla="*/ 157856 w 237114"/>
                <a:gd name="connsiteY10-886" fmla="*/ 160903 h 474924"/>
                <a:gd name="connsiteX11-887" fmla="*/ 218707 w 237114"/>
                <a:gd name="connsiteY11-888" fmla="*/ 325708 h 474924"/>
                <a:gd name="connsiteX12-889" fmla="*/ 170533 w 237114"/>
                <a:gd name="connsiteY12-890" fmla="*/ 325708 h 474924"/>
                <a:gd name="connsiteX13-891" fmla="*/ 170533 w 237114"/>
                <a:gd name="connsiteY13-892" fmla="*/ 457107 h 474924"/>
                <a:gd name="connsiteX14-893" fmla="*/ 147715 w 237114"/>
                <a:gd name="connsiteY14-894" fmla="*/ 474924 h 474924"/>
                <a:gd name="connsiteX15-895" fmla="*/ 127431 w 237114"/>
                <a:gd name="connsiteY15-896" fmla="*/ 457107 h 474924"/>
                <a:gd name="connsiteX16-897" fmla="*/ 127431 w 237114"/>
                <a:gd name="connsiteY16-898" fmla="*/ 325708 h 474924"/>
                <a:gd name="connsiteX17-899" fmla="*/ 109683 w 237114"/>
                <a:gd name="connsiteY17-900" fmla="*/ 325708 h 474924"/>
                <a:gd name="connsiteX18-901" fmla="*/ 109683 w 237114"/>
                <a:gd name="connsiteY18-902" fmla="*/ 457107 h 474924"/>
                <a:gd name="connsiteX19-903" fmla="*/ 89400 w 237114"/>
                <a:gd name="connsiteY19-904" fmla="*/ 474924 h 474924"/>
                <a:gd name="connsiteX20-905" fmla="*/ 66581 w 237114"/>
                <a:gd name="connsiteY20-906" fmla="*/ 457107 h 474924"/>
                <a:gd name="connsiteX21-907" fmla="*/ 66581 w 237114"/>
                <a:gd name="connsiteY21-908" fmla="*/ 325708 h 474924"/>
                <a:gd name="connsiteX22-909" fmla="*/ 18407 w 237114"/>
                <a:gd name="connsiteY22-910" fmla="*/ 325708 h 474924"/>
                <a:gd name="connsiteX23-911" fmla="*/ 79258 w 237114"/>
                <a:gd name="connsiteY23-912" fmla="*/ 160903 h 474924"/>
                <a:gd name="connsiteX24-913" fmla="*/ 69116 w 237114"/>
                <a:gd name="connsiteY24-914" fmla="*/ 160903 h 474924"/>
                <a:gd name="connsiteX25-915" fmla="*/ 36155 w 237114"/>
                <a:gd name="connsiteY25-916" fmla="*/ 256668 h 474924"/>
                <a:gd name="connsiteX26-917" fmla="*/ 10801 w 237114"/>
                <a:gd name="connsiteY26-918" fmla="*/ 267804 h 474924"/>
                <a:gd name="connsiteX27-919" fmla="*/ 659 w 237114"/>
                <a:gd name="connsiteY27-920" fmla="*/ 245533 h 474924"/>
                <a:gd name="connsiteX28-921" fmla="*/ 36155 w 237114"/>
                <a:gd name="connsiteY28-922" fmla="*/ 145313 h 474924"/>
                <a:gd name="connsiteX29-923" fmla="*/ 55392 w 237114"/>
                <a:gd name="connsiteY29-924" fmla="*/ 115378 h 474924"/>
                <a:gd name="connsiteX30-925" fmla="*/ 97006 w 237114"/>
                <a:gd name="connsiteY30-926" fmla="*/ 105225 h 474924"/>
                <a:gd name="connsiteX31-927" fmla="*/ 118557 w 237114"/>
                <a:gd name="connsiteY31-928" fmla="*/ 0 h 474924"/>
                <a:gd name="connsiteX32-929" fmla="*/ 165004 w 237114"/>
                <a:gd name="connsiteY32-930" fmla="*/ 47269 h 474924"/>
                <a:gd name="connsiteX33-931" fmla="*/ 118557 w 237114"/>
                <a:gd name="connsiteY33-932" fmla="*/ 94538 h 474924"/>
                <a:gd name="connsiteX34-933" fmla="*/ 72110 w 237114"/>
                <a:gd name="connsiteY34-934" fmla="*/ 47269 h 474924"/>
                <a:gd name="connsiteX35-935" fmla="*/ 118557 w 237114"/>
                <a:gd name="connsiteY35-936" fmla="*/ 0 h 474924"/>
                <a:gd name="connsiteX0-937" fmla="*/ 97006 w 237114"/>
                <a:gd name="connsiteY0-938" fmla="*/ 105225 h 474924"/>
                <a:gd name="connsiteX1-939" fmla="*/ 114754 w 237114"/>
                <a:gd name="connsiteY1-940" fmla="*/ 105225 h 474924"/>
                <a:gd name="connsiteX2-941" fmla="*/ 122360 w 237114"/>
                <a:gd name="connsiteY2-942" fmla="*/ 105225 h 474924"/>
                <a:gd name="connsiteX3-943" fmla="*/ 140108 w 237114"/>
                <a:gd name="connsiteY3-944" fmla="*/ 105225 h 474924"/>
                <a:gd name="connsiteX4-945" fmla="*/ 190545 w 237114"/>
                <a:gd name="connsiteY4-946" fmla="*/ 130503 h 474924"/>
                <a:gd name="connsiteX5-947" fmla="*/ 200959 w 237114"/>
                <a:gd name="connsiteY5-948" fmla="*/ 145313 h 474924"/>
                <a:gd name="connsiteX6-949" fmla="*/ 236455 w 237114"/>
                <a:gd name="connsiteY6-950" fmla="*/ 245533 h 474924"/>
                <a:gd name="connsiteX7-951" fmla="*/ 226313 w 237114"/>
                <a:gd name="connsiteY7-952" fmla="*/ 267804 h 474924"/>
                <a:gd name="connsiteX8-953" fmla="*/ 200959 w 237114"/>
                <a:gd name="connsiteY8-954" fmla="*/ 256668 h 474924"/>
                <a:gd name="connsiteX9-955" fmla="*/ 167998 w 237114"/>
                <a:gd name="connsiteY9-956" fmla="*/ 160903 h 474924"/>
                <a:gd name="connsiteX10-957" fmla="*/ 157856 w 237114"/>
                <a:gd name="connsiteY10-958" fmla="*/ 160903 h 474924"/>
                <a:gd name="connsiteX11-959" fmla="*/ 218707 w 237114"/>
                <a:gd name="connsiteY11-960" fmla="*/ 325708 h 474924"/>
                <a:gd name="connsiteX12-961" fmla="*/ 170533 w 237114"/>
                <a:gd name="connsiteY12-962" fmla="*/ 325708 h 474924"/>
                <a:gd name="connsiteX13-963" fmla="*/ 170533 w 237114"/>
                <a:gd name="connsiteY13-964" fmla="*/ 457107 h 474924"/>
                <a:gd name="connsiteX14-965" fmla="*/ 147715 w 237114"/>
                <a:gd name="connsiteY14-966" fmla="*/ 474924 h 474924"/>
                <a:gd name="connsiteX15-967" fmla="*/ 127431 w 237114"/>
                <a:gd name="connsiteY15-968" fmla="*/ 457107 h 474924"/>
                <a:gd name="connsiteX16-969" fmla="*/ 127431 w 237114"/>
                <a:gd name="connsiteY16-970" fmla="*/ 325708 h 474924"/>
                <a:gd name="connsiteX17-971" fmla="*/ 109683 w 237114"/>
                <a:gd name="connsiteY17-972" fmla="*/ 325708 h 474924"/>
                <a:gd name="connsiteX18-973" fmla="*/ 109683 w 237114"/>
                <a:gd name="connsiteY18-974" fmla="*/ 457107 h 474924"/>
                <a:gd name="connsiteX19-975" fmla="*/ 89400 w 237114"/>
                <a:gd name="connsiteY19-976" fmla="*/ 474924 h 474924"/>
                <a:gd name="connsiteX20-977" fmla="*/ 66581 w 237114"/>
                <a:gd name="connsiteY20-978" fmla="*/ 457107 h 474924"/>
                <a:gd name="connsiteX21-979" fmla="*/ 66581 w 237114"/>
                <a:gd name="connsiteY21-980" fmla="*/ 325708 h 474924"/>
                <a:gd name="connsiteX22-981" fmla="*/ 18407 w 237114"/>
                <a:gd name="connsiteY22-982" fmla="*/ 325708 h 474924"/>
                <a:gd name="connsiteX23-983" fmla="*/ 79258 w 237114"/>
                <a:gd name="connsiteY23-984" fmla="*/ 160903 h 474924"/>
                <a:gd name="connsiteX24-985" fmla="*/ 69116 w 237114"/>
                <a:gd name="connsiteY24-986" fmla="*/ 160903 h 474924"/>
                <a:gd name="connsiteX25-987" fmla="*/ 36155 w 237114"/>
                <a:gd name="connsiteY25-988" fmla="*/ 256668 h 474924"/>
                <a:gd name="connsiteX26-989" fmla="*/ 10801 w 237114"/>
                <a:gd name="connsiteY26-990" fmla="*/ 267804 h 474924"/>
                <a:gd name="connsiteX27-991" fmla="*/ 659 w 237114"/>
                <a:gd name="connsiteY27-992" fmla="*/ 245533 h 474924"/>
                <a:gd name="connsiteX28-993" fmla="*/ 36155 w 237114"/>
                <a:gd name="connsiteY28-994" fmla="*/ 145313 h 474924"/>
                <a:gd name="connsiteX29-995" fmla="*/ 55392 w 237114"/>
                <a:gd name="connsiteY29-996" fmla="*/ 115378 h 474924"/>
                <a:gd name="connsiteX30-997" fmla="*/ 97006 w 237114"/>
                <a:gd name="connsiteY30-998" fmla="*/ 105225 h 474924"/>
                <a:gd name="connsiteX31-999" fmla="*/ 118557 w 237114"/>
                <a:gd name="connsiteY31-1000" fmla="*/ 0 h 474924"/>
                <a:gd name="connsiteX32-1001" fmla="*/ 165004 w 237114"/>
                <a:gd name="connsiteY32-1002" fmla="*/ 47269 h 474924"/>
                <a:gd name="connsiteX33-1003" fmla="*/ 118557 w 237114"/>
                <a:gd name="connsiteY33-1004" fmla="*/ 94538 h 474924"/>
                <a:gd name="connsiteX34-1005" fmla="*/ 72110 w 237114"/>
                <a:gd name="connsiteY34-1006" fmla="*/ 47269 h 474924"/>
                <a:gd name="connsiteX35-1007" fmla="*/ 118557 w 237114"/>
                <a:gd name="connsiteY35-1008" fmla="*/ 0 h 474924"/>
                <a:gd name="connsiteX0-1009" fmla="*/ 97006 w 237114"/>
                <a:gd name="connsiteY0-1010" fmla="*/ 105225 h 474924"/>
                <a:gd name="connsiteX1-1011" fmla="*/ 114754 w 237114"/>
                <a:gd name="connsiteY1-1012" fmla="*/ 105225 h 474924"/>
                <a:gd name="connsiteX2-1013" fmla="*/ 122360 w 237114"/>
                <a:gd name="connsiteY2-1014" fmla="*/ 105225 h 474924"/>
                <a:gd name="connsiteX3-1015" fmla="*/ 140108 w 237114"/>
                <a:gd name="connsiteY3-1016" fmla="*/ 105225 h 474924"/>
                <a:gd name="connsiteX4-1017" fmla="*/ 192751 w 237114"/>
                <a:gd name="connsiteY4-1018" fmla="*/ 129558 h 474924"/>
                <a:gd name="connsiteX5-1019" fmla="*/ 200959 w 237114"/>
                <a:gd name="connsiteY5-1020" fmla="*/ 145313 h 474924"/>
                <a:gd name="connsiteX6-1021" fmla="*/ 236455 w 237114"/>
                <a:gd name="connsiteY6-1022" fmla="*/ 245533 h 474924"/>
                <a:gd name="connsiteX7-1023" fmla="*/ 226313 w 237114"/>
                <a:gd name="connsiteY7-1024" fmla="*/ 267804 h 474924"/>
                <a:gd name="connsiteX8-1025" fmla="*/ 200959 w 237114"/>
                <a:gd name="connsiteY8-1026" fmla="*/ 256668 h 474924"/>
                <a:gd name="connsiteX9-1027" fmla="*/ 167998 w 237114"/>
                <a:gd name="connsiteY9-1028" fmla="*/ 160903 h 474924"/>
                <a:gd name="connsiteX10-1029" fmla="*/ 157856 w 237114"/>
                <a:gd name="connsiteY10-1030" fmla="*/ 160903 h 474924"/>
                <a:gd name="connsiteX11-1031" fmla="*/ 218707 w 237114"/>
                <a:gd name="connsiteY11-1032" fmla="*/ 325708 h 474924"/>
                <a:gd name="connsiteX12-1033" fmla="*/ 170533 w 237114"/>
                <a:gd name="connsiteY12-1034" fmla="*/ 325708 h 474924"/>
                <a:gd name="connsiteX13-1035" fmla="*/ 170533 w 237114"/>
                <a:gd name="connsiteY13-1036" fmla="*/ 457107 h 474924"/>
                <a:gd name="connsiteX14-1037" fmla="*/ 147715 w 237114"/>
                <a:gd name="connsiteY14-1038" fmla="*/ 474924 h 474924"/>
                <a:gd name="connsiteX15-1039" fmla="*/ 127431 w 237114"/>
                <a:gd name="connsiteY15-1040" fmla="*/ 457107 h 474924"/>
                <a:gd name="connsiteX16-1041" fmla="*/ 127431 w 237114"/>
                <a:gd name="connsiteY16-1042" fmla="*/ 325708 h 474924"/>
                <a:gd name="connsiteX17-1043" fmla="*/ 109683 w 237114"/>
                <a:gd name="connsiteY17-1044" fmla="*/ 325708 h 474924"/>
                <a:gd name="connsiteX18-1045" fmla="*/ 109683 w 237114"/>
                <a:gd name="connsiteY18-1046" fmla="*/ 457107 h 474924"/>
                <a:gd name="connsiteX19-1047" fmla="*/ 89400 w 237114"/>
                <a:gd name="connsiteY19-1048" fmla="*/ 474924 h 474924"/>
                <a:gd name="connsiteX20-1049" fmla="*/ 66581 w 237114"/>
                <a:gd name="connsiteY20-1050" fmla="*/ 457107 h 474924"/>
                <a:gd name="connsiteX21-1051" fmla="*/ 66581 w 237114"/>
                <a:gd name="connsiteY21-1052" fmla="*/ 325708 h 474924"/>
                <a:gd name="connsiteX22-1053" fmla="*/ 18407 w 237114"/>
                <a:gd name="connsiteY22-1054" fmla="*/ 325708 h 474924"/>
                <a:gd name="connsiteX23-1055" fmla="*/ 79258 w 237114"/>
                <a:gd name="connsiteY23-1056" fmla="*/ 160903 h 474924"/>
                <a:gd name="connsiteX24-1057" fmla="*/ 69116 w 237114"/>
                <a:gd name="connsiteY24-1058" fmla="*/ 160903 h 474924"/>
                <a:gd name="connsiteX25-1059" fmla="*/ 36155 w 237114"/>
                <a:gd name="connsiteY25-1060" fmla="*/ 256668 h 474924"/>
                <a:gd name="connsiteX26-1061" fmla="*/ 10801 w 237114"/>
                <a:gd name="connsiteY26-1062" fmla="*/ 267804 h 474924"/>
                <a:gd name="connsiteX27-1063" fmla="*/ 659 w 237114"/>
                <a:gd name="connsiteY27-1064" fmla="*/ 245533 h 474924"/>
                <a:gd name="connsiteX28-1065" fmla="*/ 36155 w 237114"/>
                <a:gd name="connsiteY28-1066" fmla="*/ 145313 h 474924"/>
                <a:gd name="connsiteX29-1067" fmla="*/ 55392 w 237114"/>
                <a:gd name="connsiteY29-1068" fmla="*/ 115378 h 474924"/>
                <a:gd name="connsiteX30-1069" fmla="*/ 97006 w 237114"/>
                <a:gd name="connsiteY30-1070" fmla="*/ 105225 h 474924"/>
                <a:gd name="connsiteX31-1071" fmla="*/ 118557 w 237114"/>
                <a:gd name="connsiteY31-1072" fmla="*/ 0 h 474924"/>
                <a:gd name="connsiteX32-1073" fmla="*/ 165004 w 237114"/>
                <a:gd name="connsiteY32-1074" fmla="*/ 47269 h 474924"/>
                <a:gd name="connsiteX33-1075" fmla="*/ 118557 w 237114"/>
                <a:gd name="connsiteY33-1076" fmla="*/ 94538 h 474924"/>
                <a:gd name="connsiteX34-1077" fmla="*/ 72110 w 237114"/>
                <a:gd name="connsiteY34-1078" fmla="*/ 47269 h 474924"/>
                <a:gd name="connsiteX35-1079" fmla="*/ 118557 w 237114"/>
                <a:gd name="connsiteY35-1080" fmla="*/ 0 h 474924"/>
                <a:gd name="connsiteX0-1081" fmla="*/ 97006 w 237114"/>
                <a:gd name="connsiteY0-1082" fmla="*/ 105225 h 474924"/>
                <a:gd name="connsiteX1-1083" fmla="*/ 114754 w 237114"/>
                <a:gd name="connsiteY1-1084" fmla="*/ 105225 h 474924"/>
                <a:gd name="connsiteX2-1085" fmla="*/ 122360 w 237114"/>
                <a:gd name="connsiteY2-1086" fmla="*/ 105225 h 474924"/>
                <a:gd name="connsiteX3-1087" fmla="*/ 140108 w 237114"/>
                <a:gd name="connsiteY3-1088" fmla="*/ 105225 h 474924"/>
                <a:gd name="connsiteX4-1089" fmla="*/ 192751 w 237114"/>
                <a:gd name="connsiteY4-1090" fmla="*/ 129558 h 474924"/>
                <a:gd name="connsiteX5-1091" fmla="*/ 200959 w 237114"/>
                <a:gd name="connsiteY5-1092" fmla="*/ 145313 h 474924"/>
                <a:gd name="connsiteX6-1093" fmla="*/ 236455 w 237114"/>
                <a:gd name="connsiteY6-1094" fmla="*/ 245533 h 474924"/>
                <a:gd name="connsiteX7-1095" fmla="*/ 226313 w 237114"/>
                <a:gd name="connsiteY7-1096" fmla="*/ 267804 h 474924"/>
                <a:gd name="connsiteX8-1097" fmla="*/ 200959 w 237114"/>
                <a:gd name="connsiteY8-1098" fmla="*/ 256668 h 474924"/>
                <a:gd name="connsiteX9-1099" fmla="*/ 167998 w 237114"/>
                <a:gd name="connsiteY9-1100" fmla="*/ 160903 h 474924"/>
                <a:gd name="connsiteX10-1101" fmla="*/ 157856 w 237114"/>
                <a:gd name="connsiteY10-1102" fmla="*/ 160903 h 474924"/>
                <a:gd name="connsiteX11-1103" fmla="*/ 218707 w 237114"/>
                <a:gd name="connsiteY11-1104" fmla="*/ 325708 h 474924"/>
                <a:gd name="connsiteX12-1105" fmla="*/ 170533 w 237114"/>
                <a:gd name="connsiteY12-1106" fmla="*/ 325708 h 474924"/>
                <a:gd name="connsiteX13-1107" fmla="*/ 170533 w 237114"/>
                <a:gd name="connsiteY13-1108" fmla="*/ 457107 h 474924"/>
                <a:gd name="connsiteX14-1109" fmla="*/ 147715 w 237114"/>
                <a:gd name="connsiteY14-1110" fmla="*/ 474924 h 474924"/>
                <a:gd name="connsiteX15-1111" fmla="*/ 127431 w 237114"/>
                <a:gd name="connsiteY15-1112" fmla="*/ 457107 h 474924"/>
                <a:gd name="connsiteX16-1113" fmla="*/ 127431 w 237114"/>
                <a:gd name="connsiteY16-1114" fmla="*/ 325708 h 474924"/>
                <a:gd name="connsiteX17-1115" fmla="*/ 109683 w 237114"/>
                <a:gd name="connsiteY17-1116" fmla="*/ 325708 h 474924"/>
                <a:gd name="connsiteX18-1117" fmla="*/ 109683 w 237114"/>
                <a:gd name="connsiteY18-1118" fmla="*/ 457107 h 474924"/>
                <a:gd name="connsiteX19-1119" fmla="*/ 89400 w 237114"/>
                <a:gd name="connsiteY19-1120" fmla="*/ 474924 h 474924"/>
                <a:gd name="connsiteX20-1121" fmla="*/ 66581 w 237114"/>
                <a:gd name="connsiteY20-1122" fmla="*/ 457107 h 474924"/>
                <a:gd name="connsiteX21-1123" fmla="*/ 66581 w 237114"/>
                <a:gd name="connsiteY21-1124" fmla="*/ 325708 h 474924"/>
                <a:gd name="connsiteX22-1125" fmla="*/ 18407 w 237114"/>
                <a:gd name="connsiteY22-1126" fmla="*/ 325708 h 474924"/>
                <a:gd name="connsiteX23-1127" fmla="*/ 79258 w 237114"/>
                <a:gd name="connsiteY23-1128" fmla="*/ 160903 h 474924"/>
                <a:gd name="connsiteX24-1129" fmla="*/ 69116 w 237114"/>
                <a:gd name="connsiteY24-1130" fmla="*/ 160903 h 474924"/>
                <a:gd name="connsiteX25-1131" fmla="*/ 36155 w 237114"/>
                <a:gd name="connsiteY25-1132" fmla="*/ 256668 h 474924"/>
                <a:gd name="connsiteX26-1133" fmla="*/ 10801 w 237114"/>
                <a:gd name="connsiteY26-1134" fmla="*/ 267804 h 474924"/>
                <a:gd name="connsiteX27-1135" fmla="*/ 659 w 237114"/>
                <a:gd name="connsiteY27-1136" fmla="*/ 245533 h 474924"/>
                <a:gd name="connsiteX28-1137" fmla="*/ 36155 w 237114"/>
                <a:gd name="connsiteY28-1138" fmla="*/ 145313 h 474924"/>
                <a:gd name="connsiteX29-1139" fmla="*/ 55392 w 237114"/>
                <a:gd name="connsiteY29-1140" fmla="*/ 115378 h 474924"/>
                <a:gd name="connsiteX30-1141" fmla="*/ 97006 w 237114"/>
                <a:gd name="connsiteY30-1142" fmla="*/ 105225 h 474924"/>
                <a:gd name="connsiteX31-1143" fmla="*/ 118557 w 237114"/>
                <a:gd name="connsiteY31-1144" fmla="*/ 0 h 474924"/>
                <a:gd name="connsiteX32-1145" fmla="*/ 165004 w 237114"/>
                <a:gd name="connsiteY32-1146" fmla="*/ 47269 h 474924"/>
                <a:gd name="connsiteX33-1147" fmla="*/ 118557 w 237114"/>
                <a:gd name="connsiteY33-1148" fmla="*/ 94538 h 474924"/>
                <a:gd name="connsiteX34-1149" fmla="*/ 72110 w 237114"/>
                <a:gd name="connsiteY34-1150" fmla="*/ 47269 h 474924"/>
                <a:gd name="connsiteX35-1151" fmla="*/ 118557 w 237114"/>
                <a:gd name="connsiteY35-1152" fmla="*/ 0 h 474924"/>
                <a:gd name="connsiteX0-1153" fmla="*/ 97006 w 237114"/>
                <a:gd name="connsiteY0-1154" fmla="*/ 105225 h 474924"/>
                <a:gd name="connsiteX1-1155" fmla="*/ 114754 w 237114"/>
                <a:gd name="connsiteY1-1156" fmla="*/ 105225 h 474924"/>
                <a:gd name="connsiteX2-1157" fmla="*/ 122360 w 237114"/>
                <a:gd name="connsiteY2-1158" fmla="*/ 105225 h 474924"/>
                <a:gd name="connsiteX3-1159" fmla="*/ 140108 w 237114"/>
                <a:gd name="connsiteY3-1160" fmla="*/ 105225 h 474924"/>
                <a:gd name="connsiteX4-1161" fmla="*/ 187079 w 237114"/>
                <a:gd name="connsiteY4-1162" fmla="*/ 118529 h 474924"/>
                <a:gd name="connsiteX5-1163" fmla="*/ 200959 w 237114"/>
                <a:gd name="connsiteY5-1164" fmla="*/ 145313 h 474924"/>
                <a:gd name="connsiteX6-1165" fmla="*/ 236455 w 237114"/>
                <a:gd name="connsiteY6-1166" fmla="*/ 245533 h 474924"/>
                <a:gd name="connsiteX7-1167" fmla="*/ 226313 w 237114"/>
                <a:gd name="connsiteY7-1168" fmla="*/ 267804 h 474924"/>
                <a:gd name="connsiteX8-1169" fmla="*/ 200959 w 237114"/>
                <a:gd name="connsiteY8-1170" fmla="*/ 256668 h 474924"/>
                <a:gd name="connsiteX9-1171" fmla="*/ 167998 w 237114"/>
                <a:gd name="connsiteY9-1172" fmla="*/ 160903 h 474924"/>
                <a:gd name="connsiteX10-1173" fmla="*/ 157856 w 237114"/>
                <a:gd name="connsiteY10-1174" fmla="*/ 160903 h 474924"/>
                <a:gd name="connsiteX11-1175" fmla="*/ 218707 w 237114"/>
                <a:gd name="connsiteY11-1176" fmla="*/ 325708 h 474924"/>
                <a:gd name="connsiteX12-1177" fmla="*/ 170533 w 237114"/>
                <a:gd name="connsiteY12-1178" fmla="*/ 325708 h 474924"/>
                <a:gd name="connsiteX13-1179" fmla="*/ 170533 w 237114"/>
                <a:gd name="connsiteY13-1180" fmla="*/ 457107 h 474924"/>
                <a:gd name="connsiteX14-1181" fmla="*/ 147715 w 237114"/>
                <a:gd name="connsiteY14-1182" fmla="*/ 474924 h 474924"/>
                <a:gd name="connsiteX15-1183" fmla="*/ 127431 w 237114"/>
                <a:gd name="connsiteY15-1184" fmla="*/ 457107 h 474924"/>
                <a:gd name="connsiteX16-1185" fmla="*/ 127431 w 237114"/>
                <a:gd name="connsiteY16-1186" fmla="*/ 325708 h 474924"/>
                <a:gd name="connsiteX17-1187" fmla="*/ 109683 w 237114"/>
                <a:gd name="connsiteY17-1188" fmla="*/ 325708 h 474924"/>
                <a:gd name="connsiteX18-1189" fmla="*/ 109683 w 237114"/>
                <a:gd name="connsiteY18-1190" fmla="*/ 457107 h 474924"/>
                <a:gd name="connsiteX19-1191" fmla="*/ 89400 w 237114"/>
                <a:gd name="connsiteY19-1192" fmla="*/ 474924 h 474924"/>
                <a:gd name="connsiteX20-1193" fmla="*/ 66581 w 237114"/>
                <a:gd name="connsiteY20-1194" fmla="*/ 457107 h 474924"/>
                <a:gd name="connsiteX21-1195" fmla="*/ 66581 w 237114"/>
                <a:gd name="connsiteY21-1196" fmla="*/ 325708 h 474924"/>
                <a:gd name="connsiteX22-1197" fmla="*/ 18407 w 237114"/>
                <a:gd name="connsiteY22-1198" fmla="*/ 325708 h 474924"/>
                <a:gd name="connsiteX23-1199" fmla="*/ 79258 w 237114"/>
                <a:gd name="connsiteY23-1200" fmla="*/ 160903 h 474924"/>
                <a:gd name="connsiteX24-1201" fmla="*/ 69116 w 237114"/>
                <a:gd name="connsiteY24-1202" fmla="*/ 160903 h 474924"/>
                <a:gd name="connsiteX25-1203" fmla="*/ 36155 w 237114"/>
                <a:gd name="connsiteY25-1204" fmla="*/ 256668 h 474924"/>
                <a:gd name="connsiteX26-1205" fmla="*/ 10801 w 237114"/>
                <a:gd name="connsiteY26-1206" fmla="*/ 267804 h 474924"/>
                <a:gd name="connsiteX27-1207" fmla="*/ 659 w 237114"/>
                <a:gd name="connsiteY27-1208" fmla="*/ 245533 h 474924"/>
                <a:gd name="connsiteX28-1209" fmla="*/ 36155 w 237114"/>
                <a:gd name="connsiteY28-1210" fmla="*/ 145313 h 474924"/>
                <a:gd name="connsiteX29-1211" fmla="*/ 55392 w 237114"/>
                <a:gd name="connsiteY29-1212" fmla="*/ 115378 h 474924"/>
                <a:gd name="connsiteX30-1213" fmla="*/ 97006 w 237114"/>
                <a:gd name="connsiteY30-1214" fmla="*/ 105225 h 474924"/>
                <a:gd name="connsiteX31-1215" fmla="*/ 118557 w 237114"/>
                <a:gd name="connsiteY31-1216" fmla="*/ 0 h 474924"/>
                <a:gd name="connsiteX32-1217" fmla="*/ 165004 w 237114"/>
                <a:gd name="connsiteY32-1218" fmla="*/ 47269 h 474924"/>
                <a:gd name="connsiteX33-1219" fmla="*/ 118557 w 237114"/>
                <a:gd name="connsiteY33-1220" fmla="*/ 94538 h 474924"/>
                <a:gd name="connsiteX34-1221" fmla="*/ 72110 w 237114"/>
                <a:gd name="connsiteY34-1222" fmla="*/ 47269 h 474924"/>
                <a:gd name="connsiteX35-1223" fmla="*/ 118557 w 237114"/>
                <a:gd name="connsiteY35-1224" fmla="*/ 0 h 474924"/>
                <a:gd name="connsiteX0-1225" fmla="*/ 97006 w 237114"/>
                <a:gd name="connsiteY0-1226" fmla="*/ 105225 h 474924"/>
                <a:gd name="connsiteX1-1227" fmla="*/ 114754 w 237114"/>
                <a:gd name="connsiteY1-1228" fmla="*/ 105225 h 474924"/>
                <a:gd name="connsiteX2-1229" fmla="*/ 122360 w 237114"/>
                <a:gd name="connsiteY2-1230" fmla="*/ 105225 h 474924"/>
                <a:gd name="connsiteX3-1231" fmla="*/ 140108 w 237114"/>
                <a:gd name="connsiteY3-1232" fmla="*/ 105225 h 474924"/>
                <a:gd name="connsiteX4-1233" fmla="*/ 187079 w 237114"/>
                <a:gd name="connsiteY4-1234" fmla="*/ 118529 h 474924"/>
                <a:gd name="connsiteX5-1235" fmla="*/ 200959 w 237114"/>
                <a:gd name="connsiteY5-1236" fmla="*/ 145313 h 474924"/>
                <a:gd name="connsiteX6-1237" fmla="*/ 236455 w 237114"/>
                <a:gd name="connsiteY6-1238" fmla="*/ 245533 h 474924"/>
                <a:gd name="connsiteX7-1239" fmla="*/ 226313 w 237114"/>
                <a:gd name="connsiteY7-1240" fmla="*/ 267804 h 474924"/>
                <a:gd name="connsiteX8-1241" fmla="*/ 200959 w 237114"/>
                <a:gd name="connsiteY8-1242" fmla="*/ 256668 h 474924"/>
                <a:gd name="connsiteX9-1243" fmla="*/ 167998 w 237114"/>
                <a:gd name="connsiteY9-1244" fmla="*/ 160903 h 474924"/>
                <a:gd name="connsiteX10-1245" fmla="*/ 157856 w 237114"/>
                <a:gd name="connsiteY10-1246" fmla="*/ 160903 h 474924"/>
                <a:gd name="connsiteX11-1247" fmla="*/ 218707 w 237114"/>
                <a:gd name="connsiteY11-1248" fmla="*/ 325708 h 474924"/>
                <a:gd name="connsiteX12-1249" fmla="*/ 170533 w 237114"/>
                <a:gd name="connsiteY12-1250" fmla="*/ 325708 h 474924"/>
                <a:gd name="connsiteX13-1251" fmla="*/ 170533 w 237114"/>
                <a:gd name="connsiteY13-1252" fmla="*/ 457107 h 474924"/>
                <a:gd name="connsiteX14-1253" fmla="*/ 147715 w 237114"/>
                <a:gd name="connsiteY14-1254" fmla="*/ 474924 h 474924"/>
                <a:gd name="connsiteX15-1255" fmla="*/ 127431 w 237114"/>
                <a:gd name="connsiteY15-1256" fmla="*/ 457107 h 474924"/>
                <a:gd name="connsiteX16-1257" fmla="*/ 127431 w 237114"/>
                <a:gd name="connsiteY16-1258" fmla="*/ 325708 h 474924"/>
                <a:gd name="connsiteX17-1259" fmla="*/ 109683 w 237114"/>
                <a:gd name="connsiteY17-1260" fmla="*/ 325708 h 474924"/>
                <a:gd name="connsiteX18-1261" fmla="*/ 109683 w 237114"/>
                <a:gd name="connsiteY18-1262" fmla="*/ 457107 h 474924"/>
                <a:gd name="connsiteX19-1263" fmla="*/ 89400 w 237114"/>
                <a:gd name="connsiteY19-1264" fmla="*/ 474924 h 474924"/>
                <a:gd name="connsiteX20-1265" fmla="*/ 66581 w 237114"/>
                <a:gd name="connsiteY20-1266" fmla="*/ 457107 h 474924"/>
                <a:gd name="connsiteX21-1267" fmla="*/ 66581 w 237114"/>
                <a:gd name="connsiteY21-1268" fmla="*/ 325708 h 474924"/>
                <a:gd name="connsiteX22-1269" fmla="*/ 18407 w 237114"/>
                <a:gd name="connsiteY22-1270" fmla="*/ 325708 h 474924"/>
                <a:gd name="connsiteX23-1271" fmla="*/ 79258 w 237114"/>
                <a:gd name="connsiteY23-1272" fmla="*/ 160903 h 474924"/>
                <a:gd name="connsiteX24-1273" fmla="*/ 69116 w 237114"/>
                <a:gd name="connsiteY24-1274" fmla="*/ 160903 h 474924"/>
                <a:gd name="connsiteX25-1275" fmla="*/ 36155 w 237114"/>
                <a:gd name="connsiteY25-1276" fmla="*/ 256668 h 474924"/>
                <a:gd name="connsiteX26-1277" fmla="*/ 10801 w 237114"/>
                <a:gd name="connsiteY26-1278" fmla="*/ 267804 h 474924"/>
                <a:gd name="connsiteX27-1279" fmla="*/ 659 w 237114"/>
                <a:gd name="connsiteY27-1280" fmla="*/ 245533 h 474924"/>
                <a:gd name="connsiteX28-1281" fmla="*/ 36155 w 237114"/>
                <a:gd name="connsiteY28-1282" fmla="*/ 145313 h 474924"/>
                <a:gd name="connsiteX29-1283" fmla="*/ 55392 w 237114"/>
                <a:gd name="connsiteY29-1284" fmla="*/ 115378 h 474924"/>
                <a:gd name="connsiteX30-1285" fmla="*/ 97006 w 237114"/>
                <a:gd name="connsiteY30-1286" fmla="*/ 105225 h 474924"/>
                <a:gd name="connsiteX31-1287" fmla="*/ 118557 w 237114"/>
                <a:gd name="connsiteY31-1288" fmla="*/ 0 h 474924"/>
                <a:gd name="connsiteX32-1289" fmla="*/ 165004 w 237114"/>
                <a:gd name="connsiteY32-1290" fmla="*/ 47269 h 474924"/>
                <a:gd name="connsiteX33-1291" fmla="*/ 118557 w 237114"/>
                <a:gd name="connsiteY33-1292" fmla="*/ 94538 h 474924"/>
                <a:gd name="connsiteX34-1293" fmla="*/ 72110 w 237114"/>
                <a:gd name="connsiteY34-1294" fmla="*/ 47269 h 474924"/>
                <a:gd name="connsiteX35-1295" fmla="*/ 118557 w 237114"/>
                <a:gd name="connsiteY35-1296" fmla="*/ 0 h 474924"/>
                <a:gd name="connsiteX0-1297" fmla="*/ 97006 w 237114"/>
                <a:gd name="connsiteY0-1298" fmla="*/ 105225 h 474924"/>
                <a:gd name="connsiteX1-1299" fmla="*/ 114754 w 237114"/>
                <a:gd name="connsiteY1-1300" fmla="*/ 105225 h 474924"/>
                <a:gd name="connsiteX2-1301" fmla="*/ 122360 w 237114"/>
                <a:gd name="connsiteY2-1302" fmla="*/ 105225 h 474924"/>
                <a:gd name="connsiteX3-1303" fmla="*/ 140108 w 237114"/>
                <a:gd name="connsiteY3-1304" fmla="*/ 105225 h 474924"/>
                <a:gd name="connsiteX4-1305" fmla="*/ 188024 w 237114"/>
                <a:gd name="connsiteY4-1306" fmla="*/ 119789 h 474924"/>
                <a:gd name="connsiteX5-1307" fmla="*/ 200959 w 237114"/>
                <a:gd name="connsiteY5-1308" fmla="*/ 145313 h 474924"/>
                <a:gd name="connsiteX6-1309" fmla="*/ 236455 w 237114"/>
                <a:gd name="connsiteY6-1310" fmla="*/ 245533 h 474924"/>
                <a:gd name="connsiteX7-1311" fmla="*/ 226313 w 237114"/>
                <a:gd name="connsiteY7-1312" fmla="*/ 267804 h 474924"/>
                <a:gd name="connsiteX8-1313" fmla="*/ 200959 w 237114"/>
                <a:gd name="connsiteY8-1314" fmla="*/ 256668 h 474924"/>
                <a:gd name="connsiteX9-1315" fmla="*/ 167998 w 237114"/>
                <a:gd name="connsiteY9-1316" fmla="*/ 160903 h 474924"/>
                <a:gd name="connsiteX10-1317" fmla="*/ 157856 w 237114"/>
                <a:gd name="connsiteY10-1318" fmla="*/ 160903 h 474924"/>
                <a:gd name="connsiteX11-1319" fmla="*/ 218707 w 237114"/>
                <a:gd name="connsiteY11-1320" fmla="*/ 325708 h 474924"/>
                <a:gd name="connsiteX12-1321" fmla="*/ 170533 w 237114"/>
                <a:gd name="connsiteY12-1322" fmla="*/ 325708 h 474924"/>
                <a:gd name="connsiteX13-1323" fmla="*/ 170533 w 237114"/>
                <a:gd name="connsiteY13-1324" fmla="*/ 457107 h 474924"/>
                <a:gd name="connsiteX14-1325" fmla="*/ 147715 w 237114"/>
                <a:gd name="connsiteY14-1326" fmla="*/ 474924 h 474924"/>
                <a:gd name="connsiteX15-1327" fmla="*/ 127431 w 237114"/>
                <a:gd name="connsiteY15-1328" fmla="*/ 457107 h 474924"/>
                <a:gd name="connsiteX16-1329" fmla="*/ 127431 w 237114"/>
                <a:gd name="connsiteY16-1330" fmla="*/ 325708 h 474924"/>
                <a:gd name="connsiteX17-1331" fmla="*/ 109683 w 237114"/>
                <a:gd name="connsiteY17-1332" fmla="*/ 325708 h 474924"/>
                <a:gd name="connsiteX18-1333" fmla="*/ 109683 w 237114"/>
                <a:gd name="connsiteY18-1334" fmla="*/ 457107 h 474924"/>
                <a:gd name="connsiteX19-1335" fmla="*/ 89400 w 237114"/>
                <a:gd name="connsiteY19-1336" fmla="*/ 474924 h 474924"/>
                <a:gd name="connsiteX20-1337" fmla="*/ 66581 w 237114"/>
                <a:gd name="connsiteY20-1338" fmla="*/ 457107 h 474924"/>
                <a:gd name="connsiteX21-1339" fmla="*/ 66581 w 237114"/>
                <a:gd name="connsiteY21-1340" fmla="*/ 325708 h 474924"/>
                <a:gd name="connsiteX22-1341" fmla="*/ 18407 w 237114"/>
                <a:gd name="connsiteY22-1342" fmla="*/ 325708 h 474924"/>
                <a:gd name="connsiteX23-1343" fmla="*/ 79258 w 237114"/>
                <a:gd name="connsiteY23-1344" fmla="*/ 160903 h 474924"/>
                <a:gd name="connsiteX24-1345" fmla="*/ 69116 w 237114"/>
                <a:gd name="connsiteY24-1346" fmla="*/ 160903 h 474924"/>
                <a:gd name="connsiteX25-1347" fmla="*/ 36155 w 237114"/>
                <a:gd name="connsiteY25-1348" fmla="*/ 256668 h 474924"/>
                <a:gd name="connsiteX26-1349" fmla="*/ 10801 w 237114"/>
                <a:gd name="connsiteY26-1350" fmla="*/ 267804 h 474924"/>
                <a:gd name="connsiteX27-1351" fmla="*/ 659 w 237114"/>
                <a:gd name="connsiteY27-1352" fmla="*/ 245533 h 474924"/>
                <a:gd name="connsiteX28-1353" fmla="*/ 36155 w 237114"/>
                <a:gd name="connsiteY28-1354" fmla="*/ 145313 h 474924"/>
                <a:gd name="connsiteX29-1355" fmla="*/ 55392 w 237114"/>
                <a:gd name="connsiteY29-1356" fmla="*/ 115378 h 474924"/>
                <a:gd name="connsiteX30-1357" fmla="*/ 97006 w 237114"/>
                <a:gd name="connsiteY30-1358" fmla="*/ 105225 h 474924"/>
                <a:gd name="connsiteX31-1359" fmla="*/ 118557 w 237114"/>
                <a:gd name="connsiteY31-1360" fmla="*/ 0 h 474924"/>
                <a:gd name="connsiteX32-1361" fmla="*/ 165004 w 237114"/>
                <a:gd name="connsiteY32-1362" fmla="*/ 47269 h 474924"/>
                <a:gd name="connsiteX33-1363" fmla="*/ 118557 w 237114"/>
                <a:gd name="connsiteY33-1364" fmla="*/ 94538 h 474924"/>
                <a:gd name="connsiteX34-1365" fmla="*/ 72110 w 237114"/>
                <a:gd name="connsiteY34-1366" fmla="*/ 47269 h 474924"/>
                <a:gd name="connsiteX35-1367" fmla="*/ 118557 w 237114"/>
                <a:gd name="connsiteY35-1368" fmla="*/ 0 h 474924"/>
                <a:gd name="connsiteX0-1369" fmla="*/ 97006 w 237114"/>
                <a:gd name="connsiteY0-1370" fmla="*/ 105225 h 474924"/>
                <a:gd name="connsiteX1-1371" fmla="*/ 114754 w 237114"/>
                <a:gd name="connsiteY1-1372" fmla="*/ 105225 h 474924"/>
                <a:gd name="connsiteX2-1373" fmla="*/ 122360 w 237114"/>
                <a:gd name="connsiteY2-1374" fmla="*/ 105225 h 474924"/>
                <a:gd name="connsiteX3-1375" fmla="*/ 140108 w 237114"/>
                <a:gd name="connsiteY3-1376" fmla="*/ 105225 h 474924"/>
                <a:gd name="connsiteX4-1377" fmla="*/ 188024 w 237114"/>
                <a:gd name="connsiteY4-1378" fmla="*/ 119789 h 474924"/>
                <a:gd name="connsiteX5-1379" fmla="*/ 200959 w 237114"/>
                <a:gd name="connsiteY5-1380" fmla="*/ 145313 h 474924"/>
                <a:gd name="connsiteX6-1381" fmla="*/ 236455 w 237114"/>
                <a:gd name="connsiteY6-1382" fmla="*/ 245533 h 474924"/>
                <a:gd name="connsiteX7-1383" fmla="*/ 226313 w 237114"/>
                <a:gd name="connsiteY7-1384" fmla="*/ 267804 h 474924"/>
                <a:gd name="connsiteX8-1385" fmla="*/ 200959 w 237114"/>
                <a:gd name="connsiteY8-1386" fmla="*/ 256668 h 474924"/>
                <a:gd name="connsiteX9-1387" fmla="*/ 167998 w 237114"/>
                <a:gd name="connsiteY9-1388" fmla="*/ 160903 h 474924"/>
                <a:gd name="connsiteX10-1389" fmla="*/ 157856 w 237114"/>
                <a:gd name="connsiteY10-1390" fmla="*/ 160903 h 474924"/>
                <a:gd name="connsiteX11-1391" fmla="*/ 218707 w 237114"/>
                <a:gd name="connsiteY11-1392" fmla="*/ 325708 h 474924"/>
                <a:gd name="connsiteX12-1393" fmla="*/ 170533 w 237114"/>
                <a:gd name="connsiteY12-1394" fmla="*/ 325708 h 474924"/>
                <a:gd name="connsiteX13-1395" fmla="*/ 170533 w 237114"/>
                <a:gd name="connsiteY13-1396" fmla="*/ 457107 h 474924"/>
                <a:gd name="connsiteX14-1397" fmla="*/ 147715 w 237114"/>
                <a:gd name="connsiteY14-1398" fmla="*/ 474924 h 474924"/>
                <a:gd name="connsiteX15-1399" fmla="*/ 127431 w 237114"/>
                <a:gd name="connsiteY15-1400" fmla="*/ 457107 h 474924"/>
                <a:gd name="connsiteX16-1401" fmla="*/ 127431 w 237114"/>
                <a:gd name="connsiteY16-1402" fmla="*/ 325708 h 474924"/>
                <a:gd name="connsiteX17-1403" fmla="*/ 109683 w 237114"/>
                <a:gd name="connsiteY17-1404" fmla="*/ 325708 h 474924"/>
                <a:gd name="connsiteX18-1405" fmla="*/ 109683 w 237114"/>
                <a:gd name="connsiteY18-1406" fmla="*/ 457107 h 474924"/>
                <a:gd name="connsiteX19-1407" fmla="*/ 89400 w 237114"/>
                <a:gd name="connsiteY19-1408" fmla="*/ 474924 h 474924"/>
                <a:gd name="connsiteX20-1409" fmla="*/ 66581 w 237114"/>
                <a:gd name="connsiteY20-1410" fmla="*/ 457107 h 474924"/>
                <a:gd name="connsiteX21-1411" fmla="*/ 66581 w 237114"/>
                <a:gd name="connsiteY21-1412" fmla="*/ 325708 h 474924"/>
                <a:gd name="connsiteX22-1413" fmla="*/ 18407 w 237114"/>
                <a:gd name="connsiteY22-1414" fmla="*/ 325708 h 474924"/>
                <a:gd name="connsiteX23-1415" fmla="*/ 79258 w 237114"/>
                <a:gd name="connsiteY23-1416" fmla="*/ 160903 h 474924"/>
                <a:gd name="connsiteX24-1417" fmla="*/ 69116 w 237114"/>
                <a:gd name="connsiteY24-1418" fmla="*/ 160903 h 474924"/>
                <a:gd name="connsiteX25-1419" fmla="*/ 36155 w 237114"/>
                <a:gd name="connsiteY25-1420" fmla="*/ 256668 h 474924"/>
                <a:gd name="connsiteX26-1421" fmla="*/ 10801 w 237114"/>
                <a:gd name="connsiteY26-1422" fmla="*/ 267804 h 474924"/>
                <a:gd name="connsiteX27-1423" fmla="*/ 659 w 237114"/>
                <a:gd name="connsiteY27-1424" fmla="*/ 245533 h 474924"/>
                <a:gd name="connsiteX28-1425" fmla="*/ 36155 w 237114"/>
                <a:gd name="connsiteY28-1426" fmla="*/ 145313 h 474924"/>
                <a:gd name="connsiteX29-1427" fmla="*/ 55392 w 237114"/>
                <a:gd name="connsiteY29-1428" fmla="*/ 115378 h 474924"/>
                <a:gd name="connsiteX30-1429" fmla="*/ 97006 w 237114"/>
                <a:gd name="connsiteY30-1430" fmla="*/ 105225 h 474924"/>
                <a:gd name="connsiteX31-1431" fmla="*/ 118557 w 237114"/>
                <a:gd name="connsiteY31-1432" fmla="*/ 0 h 474924"/>
                <a:gd name="connsiteX32-1433" fmla="*/ 165004 w 237114"/>
                <a:gd name="connsiteY32-1434" fmla="*/ 47269 h 474924"/>
                <a:gd name="connsiteX33-1435" fmla="*/ 118557 w 237114"/>
                <a:gd name="connsiteY33-1436" fmla="*/ 94538 h 474924"/>
                <a:gd name="connsiteX34-1437" fmla="*/ 72110 w 237114"/>
                <a:gd name="connsiteY34-1438" fmla="*/ 47269 h 474924"/>
                <a:gd name="connsiteX35-1439" fmla="*/ 118557 w 237114"/>
                <a:gd name="connsiteY35-1440" fmla="*/ 0 h 474924"/>
                <a:gd name="connsiteX0-1441" fmla="*/ 97006 w 237114"/>
                <a:gd name="connsiteY0-1442" fmla="*/ 105225 h 474924"/>
                <a:gd name="connsiteX1-1443" fmla="*/ 114754 w 237114"/>
                <a:gd name="connsiteY1-1444" fmla="*/ 105225 h 474924"/>
                <a:gd name="connsiteX2-1445" fmla="*/ 122360 w 237114"/>
                <a:gd name="connsiteY2-1446" fmla="*/ 105225 h 474924"/>
                <a:gd name="connsiteX3-1447" fmla="*/ 133176 w 237114"/>
                <a:gd name="connsiteY3-1448" fmla="*/ 105225 h 474924"/>
                <a:gd name="connsiteX4-1449" fmla="*/ 188024 w 237114"/>
                <a:gd name="connsiteY4-1450" fmla="*/ 119789 h 474924"/>
                <a:gd name="connsiteX5-1451" fmla="*/ 200959 w 237114"/>
                <a:gd name="connsiteY5-1452" fmla="*/ 145313 h 474924"/>
                <a:gd name="connsiteX6-1453" fmla="*/ 236455 w 237114"/>
                <a:gd name="connsiteY6-1454" fmla="*/ 245533 h 474924"/>
                <a:gd name="connsiteX7-1455" fmla="*/ 226313 w 237114"/>
                <a:gd name="connsiteY7-1456" fmla="*/ 267804 h 474924"/>
                <a:gd name="connsiteX8-1457" fmla="*/ 200959 w 237114"/>
                <a:gd name="connsiteY8-1458" fmla="*/ 256668 h 474924"/>
                <a:gd name="connsiteX9-1459" fmla="*/ 167998 w 237114"/>
                <a:gd name="connsiteY9-1460" fmla="*/ 160903 h 474924"/>
                <a:gd name="connsiteX10-1461" fmla="*/ 157856 w 237114"/>
                <a:gd name="connsiteY10-1462" fmla="*/ 160903 h 474924"/>
                <a:gd name="connsiteX11-1463" fmla="*/ 218707 w 237114"/>
                <a:gd name="connsiteY11-1464" fmla="*/ 325708 h 474924"/>
                <a:gd name="connsiteX12-1465" fmla="*/ 170533 w 237114"/>
                <a:gd name="connsiteY12-1466" fmla="*/ 325708 h 474924"/>
                <a:gd name="connsiteX13-1467" fmla="*/ 170533 w 237114"/>
                <a:gd name="connsiteY13-1468" fmla="*/ 457107 h 474924"/>
                <a:gd name="connsiteX14-1469" fmla="*/ 147715 w 237114"/>
                <a:gd name="connsiteY14-1470" fmla="*/ 474924 h 474924"/>
                <a:gd name="connsiteX15-1471" fmla="*/ 127431 w 237114"/>
                <a:gd name="connsiteY15-1472" fmla="*/ 457107 h 474924"/>
                <a:gd name="connsiteX16-1473" fmla="*/ 127431 w 237114"/>
                <a:gd name="connsiteY16-1474" fmla="*/ 325708 h 474924"/>
                <a:gd name="connsiteX17-1475" fmla="*/ 109683 w 237114"/>
                <a:gd name="connsiteY17-1476" fmla="*/ 325708 h 474924"/>
                <a:gd name="connsiteX18-1477" fmla="*/ 109683 w 237114"/>
                <a:gd name="connsiteY18-1478" fmla="*/ 457107 h 474924"/>
                <a:gd name="connsiteX19-1479" fmla="*/ 89400 w 237114"/>
                <a:gd name="connsiteY19-1480" fmla="*/ 474924 h 474924"/>
                <a:gd name="connsiteX20-1481" fmla="*/ 66581 w 237114"/>
                <a:gd name="connsiteY20-1482" fmla="*/ 457107 h 474924"/>
                <a:gd name="connsiteX21-1483" fmla="*/ 66581 w 237114"/>
                <a:gd name="connsiteY21-1484" fmla="*/ 325708 h 474924"/>
                <a:gd name="connsiteX22-1485" fmla="*/ 18407 w 237114"/>
                <a:gd name="connsiteY22-1486" fmla="*/ 325708 h 474924"/>
                <a:gd name="connsiteX23-1487" fmla="*/ 79258 w 237114"/>
                <a:gd name="connsiteY23-1488" fmla="*/ 160903 h 474924"/>
                <a:gd name="connsiteX24-1489" fmla="*/ 69116 w 237114"/>
                <a:gd name="connsiteY24-1490" fmla="*/ 160903 h 474924"/>
                <a:gd name="connsiteX25-1491" fmla="*/ 36155 w 237114"/>
                <a:gd name="connsiteY25-1492" fmla="*/ 256668 h 474924"/>
                <a:gd name="connsiteX26-1493" fmla="*/ 10801 w 237114"/>
                <a:gd name="connsiteY26-1494" fmla="*/ 267804 h 474924"/>
                <a:gd name="connsiteX27-1495" fmla="*/ 659 w 237114"/>
                <a:gd name="connsiteY27-1496" fmla="*/ 245533 h 474924"/>
                <a:gd name="connsiteX28-1497" fmla="*/ 36155 w 237114"/>
                <a:gd name="connsiteY28-1498" fmla="*/ 145313 h 474924"/>
                <a:gd name="connsiteX29-1499" fmla="*/ 55392 w 237114"/>
                <a:gd name="connsiteY29-1500" fmla="*/ 115378 h 474924"/>
                <a:gd name="connsiteX30-1501" fmla="*/ 97006 w 237114"/>
                <a:gd name="connsiteY30-1502" fmla="*/ 105225 h 474924"/>
                <a:gd name="connsiteX31-1503" fmla="*/ 118557 w 237114"/>
                <a:gd name="connsiteY31-1504" fmla="*/ 0 h 474924"/>
                <a:gd name="connsiteX32-1505" fmla="*/ 165004 w 237114"/>
                <a:gd name="connsiteY32-1506" fmla="*/ 47269 h 474924"/>
                <a:gd name="connsiteX33-1507" fmla="*/ 118557 w 237114"/>
                <a:gd name="connsiteY33-1508" fmla="*/ 94538 h 474924"/>
                <a:gd name="connsiteX34-1509" fmla="*/ 72110 w 237114"/>
                <a:gd name="connsiteY34-1510" fmla="*/ 47269 h 474924"/>
                <a:gd name="connsiteX35-1511" fmla="*/ 118557 w 237114"/>
                <a:gd name="connsiteY35-1512" fmla="*/ 0 h 474924"/>
                <a:gd name="connsiteX0-1513" fmla="*/ 97006 w 237114"/>
                <a:gd name="connsiteY0-1514" fmla="*/ 105225 h 474924"/>
                <a:gd name="connsiteX1-1515" fmla="*/ 114754 w 237114"/>
                <a:gd name="connsiteY1-1516" fmla="*/ 105225 h 474924"/>
                <a:gd name="connsiteX2-1517" fmla="*/ 122360 w 237114"/>
                <a:gd name="connsiteY2-1518" fmla="*/ 105225 h 474924"/>
                <a:gd name="connsiteX3-1519" fmla="*/ 133176 w 237114"/>
                <a:gd name="connsiteY3-1520" fmla="*/ 105225 h 474924"/>
                <a:gd name="connsiteX4-1521" fmla="*/ 188024 w 237114"/>
                <a:gd name="connsiteY4-1522" fmla="*/ 119789 h 474924"/>
                <a:gd name="connsiteX5-1523" fmla="*/ 200959 w 237114"/>
                <a:gd name="connsiteY5-1524" fmla="*/ 145313 h 474924"/>
                <a:gd name="connsiteX6-1525" fmla="*/ 236455 w 237114"/>
                <a:gd name="connsiteY6-1526" fmla="*/ 245533 h 474924"/>
                <a:gd name="connsiteX7-1527" fmla="*/ 226313 w 237114"/>
                <a:gd name="connsiteY7-1528" fmla="*/ 267804 h 474924"/>
                <a:gd name="connsiteX8-1529" fmla="*/ 200959 w 237114"/>
                <a:gd name="connsiteY8-1530" fmla="*/ 256668 h 474924"/>
                <a:gd name="connsiteX9-1531" fmla="*/ 167998 w 237114"/>
                <a:gd name="connsiteY9-1532" fmla="*/ 160903 h 474924"/>
                <a:gd name="connsiteX10-1533" fmla="*/ 157856 w 237114"/>
                <a:gd name="connsiteY10-1534" fmla="*/ 160903 h 474924"/>
                <a:gd name="connsiteX11-1535" fmla="*/ 218707 w 237114"/>
                <a:gd name="connsiteY11-1536" fmla="*/ 325708 h 474924"/>
                <a:gd name="connsiteX12-1537" fmla="*/ 170533 w 237114"/>
                <a:gd name="connsiteY12-1538" fmla="*/ 325708 h 474924"/>
                <a:gd name="connsiteX13-1539" fmla="*/ 170533 w 237114"/>
                <a:gd name="connsiteY13-1540" fmla="*/ 457107 h 474924"/>
                <a:gd name="connsiteX14-1541" fmla="*/ 147715 w 237114"/>
                <a:gd name="connsiteY14-1542" fmla="*/ 474924 h 474924"/>
                <a:gd name="connsiteX15-1543" fmla="*/ 127431 w 237114"/>
                <a:gd name="connsiteY15-1544" fmla="*/ 457107 h 474924"/>
                <a:gd name="connsiteX16-1545" fmla="*/ 127431 w 237114"/>
                <a:gd name="connsiteY16-1546" fmla="*/ 325708 h 474924"/>
                <a:gd name="connsiteX17-1547" fmla="*/ 109683 w 237114"/>
                <a:gd name="connsiteY17-1548" fmla="*/ 325708 h 474924"/>
                <a:gd name="connsiteX18-1549" fmla="*/ 109683 w 237114"/>
                <a:gd name="connsiteY18-1550" fmla="*/ 457107 h 474924"/>
                <a:gd name="connsiteX19-1551" fmla="*/ 89400 w 237114"/>
                <a:gd name="connsiteY19-1552" fmla="*/ 474924 h 474924"/>
                <a:gd name="connsiteX20-1553" fmla="*/ 66581 w 237114"/>
                <a:gd name="connsiteY20-1554" fmla="*/ 457107 h 474924"/>
                <a:gd name="connsiteX21-1555" fmla="*/ 66581 w 237114"/>
                <a:gd name="connsiteY21-1556" fmla="*/ 325708 h 474924"/>
                <a:gd name="connsiteX22-1557" fmla="*/ 18407 w 237114"/>
                <a:gd name="connsiteY22-1558" fmla="*/ 325708 h 474924"/>
                <a:gd name="connsiteX23-1559" fmla="*/ 79258 w 237114"/>
                <a:gd name="connsiteY23-1560" fmla="*/ 160903 h 474924"/>
                <a:gd name="connsiteX24-1561" fmla="*/ 69116 w 237114"/>
                <a:gd name="connsiteY24-1562" fmla="*/ 160903 h 474924"/>
                <a:gd name="connsiteX25-1563" fmla="*/ 36155 w 237114"/>
                <a:gd name="connsiteY25-1564" fmla="*/ 256668 h 474924"/>
                <a:gd name="connsiteX26-1565" fmla="*/ 10801 w 237114"/>
                <a:gd name="connsiteY26-1566" fmla="*/ 267804 h 474924"/>
                <a:gd name="connsiteX27-1567" fmla="*/ 659 w 237114"/>
                <a:gd name="connsiteY27-1568" fmla="*/ 245533 h 474924"/>
                <a:gd name="connsiteX28-1569" fmla="*/ 36155 w 237114"/>
                <a:gd name="connsiteY28-1570" fmla="*/ 145313 h 474924"/>
                <a:gd name="connsiteX29-1571" fmla="*/ 55392 w 237114"/>
                <a:gd name="connsiteY29-1572" fmla="*/ 115378 h 474924"/>
                <a:gd name="connsiteX30-1573" fmla="*/ 97006 w 237114"/>
                <a:gd name="connsiteY30-1574" fmla="*/ 105225 h 474924"/>
                <a:gd name="connsiteX31-1575" fmla="*/ 118557 w 237114"/>
                <a:gd name="connsiteY31-1576" fmla="*/ 0 h 474924"/>
                <a:gd name="connsiteX32-1577" fmla="*/ 165004 w 237114"/>
                <a:gd name="connsiteY32-1578" fmla="*/ 47269 h 474924"/>
                <a:gd name="connsiteX33-1579" fmla="*/ 118557 w 237114"/>
                <a:gd name="connsiteY33-1580" fmla="*/ 94538 h 474924"/>
                <a:gd name="connsiteX34-1581" fmla="*/ 72110 w 237114"/>
                <a:gd name="connsiteY34-1582" fmla="*/ 47269 h 474924"/>
                <a:gd name="connsiteX35-1583" fmla="*/ 118557 w 237114"/>
                <a:gd name="connsiteY35-1584" fmla="*/ 0 h 474924"/>
                <a:gd name="connsiteX0-1585" fmla="*/ 97006 w 237114"/>
                <a:gd name="connsiteY0-1586" fmla="*/ 105225 h 474924"/>
                <a:gd name="connsiteX1-1587" fmla="*/ 114754 w 237114"/>
                <a:gd name="connsiteY1-1588" fmla="*/ 105225 h 474924"/>
                <a:gd name="connsiteX2-1589" fmla="*/ 122360 w 237114"/>
                <a:gd name="connsiteY2-1590" fmla="*/ 105225 h 474924"/>
                <a:gd name="connsiteX3-1591" fmla="*/ 133176 w 237114"/>
                <a:gd name="connsiteY3-1592" fmla="*/ 105225 h 474924"/>
                <a:gd name="connsiteX4-1593" fmla="*/ 188024 w 237114"/>
                <a:gd name="connsiteY4-1594" fmla="*/ 119789 h 474924"/>
                <a:gd name="connsiteX5-1595" fmla="*/ 200959 w 237114"/>
                <a:gd name="connsiteY5-1596" fmla="*/ 145313 h 474924"/>
                <a:gd name="connsiteX6-1597" fmla="*/ 236455 w 237114"/>
                <a:gd name="connsiteY6-1598" fmla="*/ 245533 h 474924"/>
                <a:gd name="connsiteX7-1599" fmla="*/ 226313 w 237114"/>
                <a:gd name="connsiteY7-1600" fmla="*/ 267804 h 474924"/>
                <a:gd name="connsiteX8-1601" fmla="*/ 200959 w 237114"/>
                <a:gd name="connsiteY8-1602" fmla="*/ 256668 h 474924"/>
                <a:gd name="connsiteX9-1603" fmla="*/ 167998 w 237114"/>
                <a:gd name="connsiteY9-1604" fmla="*/ 160903 h 474924"/>
                <a:gd name="connsiteX10-1605" fmla="*/ 157856 w 237114"/>
                <a:gd name="connsiteY10-1606" fmla="*/ 160903 h 474924"/>
                <a:gd name="connsiteX11-1607" fmla="*/ 218707 w 237114"/>
                <a:gd name="connsiteY11-1608" fmla="*/ 325708 h 474924"/>
                <a:gd name="connsiteX12-1609" fmla="*/ 170533 w 237114"/>
                <a:gd name="connsiteY12-1610" fmla="*/ 325708 h 474924"/>
                <a:gd name="connsiteX13-1611" fmla="*/ 170533 w 237114"/>
                <a:gd name="connsiteY13-1612" fmla="*/ 457107 h 474924"/>
                <a:gd name="connsiteX14-1613" fmla="*/ 147715 w 237114"/>
                <a:gd name="connsiteY14-1614" fmla="*/ 474924 h 474924"/>
                <a:gd name="connsiteX15-1615" fmla="*/ 127431 w 237114"/>
                <a:gd name="connsiteY15-1616" fmla="*/ 457107 h 474924"/>
                <a:gd name="connsiteX16-1617" fmla="*/ 127431 w 237114"/>
                <a:gd name="connsiteY16-1618" fmla="*/ 325708 h 474924"/>
                <a:gd name="connsiteX17-1619" fmla="*/ 109683 w 237114"/>
                <a:gd name="connsiteY17-1620" fmla="*/ 325708 h 474924"/>
                <a:gd name="connsiteX18-1621" fmla="*/ 109683 w 237114"/>
                <a:gd name="connsiteY18-1622" fmla="*/ 457107 h 474924"/>
                <a:gd name="connsiteX19-1623" fmla="*/ 89400 w 237114"/>
                <a:gd name="connsiteY19-1624" fmla="*/ 474924 h 474924"/>
                <a:gd name="connsiteX20-1625" fmla="*/ 66581 w 237114"/>
                <a:gd name="connsiteY20-1626" fmla="*/ 457107 h 474924"/>
                <a:gd name="connsiteX21-1627" fmla="*/ 66581 w 237114"/>
                <a:gd name="connsiteY21-1628" fmla="*/ 325708 h 474924"/>
                <a:gd name="connsiteX22-1629" fmla="*/ 18407 w 237114"/>
                <a:gd name="connsiteY22-1630" fmla="*/ 325708 h 474924"/>
                <a:gd name="connsiteX23-1631" fmla="*/ 79258 w 237114"/>
                <a:gd name="connsiteY23-1632" fmla="*/ 160903 h 474924"/>
                <a:gd name="connsiteX24-1633" fmla="*/ 69116 w 237114"/>
                <a:gd name="connsiteY24-1634" fmla="*/ 160903 h 474924"/>
                <a:gd name="connsiteX25-1635" fmla="*/ 36155 w 237114"/>
                <a:gd name="connsiteY25-1636" fmla="*/ 256668 h 474924"/>
                <a:gd name="connsiteX26-1637" fmla="*/ 10801 w 237114"/>
                <a:gd name="connsiteY26-1638" fmla="*/ 267804 h 474924"/>
                <a:gd name="connsiteX27-1639" fmla="*/ 659 w 237114"/>
                <a:gd name="connsiteY27-1640" fmla="*/ 245533 h 474924"/>
                <a:gd name="connsiteX28-1641" fmla="*/ 36155 w 237114"/>
                <a:gd name="connsiteY28-1642" fmla="*/ 145313 h 474924"/>
                <a:gd name="connsiteX29-1643" fmla="*/ 55392 w 237114"/>
                <a:gd name="connsiteY29-1644" fmla="*/ 115378 h 474924"/>
                <a:gd name="connsiteX30-1645" fmla="*/ 97006 w 237114"/>
                <a:gd name="connsiteY30-1646" fmla="*/ 105225 h 474924"/>
                <a:gd name="connsiteX31-1647" fmla="*/ 118557 w 237114"/>
                <a:gd name="connsiteY31-1648" fmla="*/ 0 h 474924"/>
                <a:gd name="connsiteX32-1649" fmla="*/ 165004 w 237114"/>
                <a:gd name="connsiteY32-1650" fmla="*/ 47269 h 474924"/>
                <a:gd name="connsiteX33-1651" fmla="*/ 118557 w 237114"/>
                <a:gd name="connsiteY33-1652" fmla="*/ 94538 h 474924"/>
                <a:gd name="connsiteX34-1653" fmla="*/ 72110 w 237114"/>
                <a:gd name="connsiteY34-1654" fmla="*/ 47269 h 474924"/>
                <a:gd name="connsiteX35-1655" fmla="*/ 118557 w 237114"/>
                <a:gd name="connsiteY35-1656" fmla="*/ 0 h 474924"/>
                <a:gd name="connsiteX0-1657" fmla="*/ 97006 w 237114"/>
                <a:gd name="connsiteY0-1658" fmla="*/ 105225 h 474924"/>
                <a:gd name="connsiteX1-1659" fmla="*/ 114754 w 237114"/>
                <a:gd name="connsiteY1-1660" fmla="*/ 105225 h 474924"/>
                <a:gd name="connsiteX2-1661" fmla="*/ 122360 w 237114"/>
                <a:gd name="connsiteY2-1662" fmla="*/ 105225 h 474924"/>
                <a:gd name="connsiteX3-1663" fmla="*/ 133176 w 237114"/>
                <a:gd name="connsiteY3-1664" fmla="*/ 105225 h 474924"/>
                <a:gd name="connsiteX4-1665" fmla="*/ 182352 w 237114"/>
                <a:gd name="connsiteY4-1666" fmla="*/ 115062 h 474924"/>
                <a:gd name="connsiteX5-1667" fmla="*/ 200959 w 237114"/>
                <a:gd name="connsiteY5-1668" fmla="*/ 145313 h 474924"/>
                <a:gd name="connsiteX6-1669" fmla="*/ 236455 w 237114"/>
                <a:gd name="connsiteY6-1670" fmla="*/ 245533 h 474924"/>
                <a:gd name="connsiteX7-1671" fmla="*/ 226313 w 237114"/>
                <a:gd name="connsiteY7-1672" fmla="*/ 267804 h 474924"/>
                <a:gd name="connsiteX8-1673" fmla="*/ 200959 w 237114"/>
                <a:gd name="connsiteY8-1674" fmla="*/ 256668 h 474924"/>
                <a:gd name="connsiteX9-1675" fmla="*/ 167998 w 237114"/>
                <a:gd name="connsiteY9-1676" fmla="*/ 160903 h 474924"/>
                <a:gd name="connsiteX10-1677" fmla="*/ 157856 w 237114"/>
                <a:gd name="connsiteY10-1678" fmla="*/ 160903 h 474924"/>
                <a:gd name="connsiteX11-1679" fmla="*/ 218707 w 237114"/>
                <a:gd name="connsiteY11-1680" fmla="*/ 325708 h 474924"/>
                <a:gd name="connsiteX12-1681" fmla="*/ 170533 w 237114"/>
                <a:gd name="connsiteY12-1682" fmla="*/ 325708 h 474924"/>
                <a:gd name="connsiteX13-1683" fmla="*/ 170533 w 237114"/>
                <a:gd name="connsiteY13-1684" fmla="*/ 457107 h 474924"/>
                <a:gd name="connsiteX14-1685" fmla="*/ 147715 w 237114"/>
                <a:gd name="connsiteY14-1686" fmla="*/ 474924 h 474924"/>
                <a:gd name="connsiteX15-1687" fmla="*/ 127431 w 237114"/>
                <a:gd name="connsiteY15-1688" fmla="*/ 457107 h 474924"/>
                <a:gd name="connsiteX16-1689" fmla="*/ 127431 w 237114"/>
                <a:gd name="connsiteY16-1690" fmla="*/ 325708 h 474924"/>
                <a:gd name="connsiteX17-1691" fmla="*/ 109683 w 237114"/>
                <a:gd name="connsiteY17-1692" fmla="*/ 325708 h 474924"/>
                <a:gd name="connsiteX18-1693" fmla="*/ 109683 w 237114"/>
                <a:gd name="connsiteY18-1694" fmla="*/ 457107 h 474924"/>
                <a:gd name="connsiteX19-1695" fmla="*/ 89400 w 237114"/>
                <a:gd name="connsiteY19-1696" fmla="*/ 474924 h 474924"/>
                <a:gd name="connsiteX20-1697" fmla="*/ 66581 w 237114"/>
                <a:gd name="connsiteY20-1698" fmla="*/ 457107 h 474924"/>
                <a:gd name="connsiteX21-1699" fmla="*/ 66581 w 237114"/>
                <a:gd name="connsiteY21-1700" fmla="*/ 325708 h 474924"/>
                <a:gd name="connsiteX22-1701" fmla="*/ 18407 w 237114"/>
                <a:gd name="connsiteY22-1702" fmla="*/ 325708 h 474924"/>
                <a:gd name="connsiteX23-1703" fmla="*/ 79258 w 237114"/>
                <a:gd name="connsiteY23-1704" fmla="*/ 160903 h 474924"/>
                <a:gd name="connsiteX24-1705" fmla="*/ 69116 w 237114"/>
                <a:gd name="connsiteY24-1706" fmla="*/ 160903 h 474924"/>
                <a:gd name="connsiteX25-1707" fmla="*/ 36155 w 237114"/>
                <a:gd name="connsiteY25-1708" fmla="*/ 256668 h 474924"/>
                <a:gd name="connsiteX26-1709" fmla="*/ 10801 w 237114"/>
                <a:gd name="connsiteY26-1710" fmla="*/ 267804 h 474924"/>
                <a:gd name="connsiteX27-1711" fmla="*/ 659 w 237114"/>
                <a:gd name="connsiteY27-1712" fmla="*/ 245533 h 474924"/>
                <a:gd name="connsiteX28-1713" fmla="*/ 36155 w 237114"/>
                <a:gd name="connsiteY28-1714" fmla="*/ 145313 h 474924"/>
                <a:gd name="connsiteX29-1715" fmla="*/ 55392 w 237114"/>
                <a:gd name="connsiteY29-1716" fmla="*/ 115378 h 474924"/>
                <a:gd name="connsiteX30-1717" fmla="*/ 97006 w 237114"/>
                <a:gd name="connsiteY30-1718" fmla="*/ 105225 h 474924"/>
                <a:gd name="connsiteX31-1719" fmla="*/ 118557 w 237114"/>
                <a:gd name="connsiteY31-1720" fmla="*/ 0 h 474924"/>
                <a:gd name="connsiteX32-1721" fmla="*/ 165004 w 237114"/>
                <a:gd name="connsiteY32-1722" fmla="*/ 47269 h 474924"/>
                <a:gd name="connsiteX33-1723" fmla="*/ 118557 w 237114"/>
                <a:gd name="connsiteY33-1724" fmla="*/ 94538 h 474924"/>
                <a:gd name="connsiteX34-1725" fmla="*/ 72110 w 237114"/>
                <a:gd name="connsiteY34-1726" fmla="*/ 47269 h 474924"/>
                <a:gd name="connsiteX35-1727" fmla="*/ 118557 w 237114"/>
                <a:gd name="connsiteY35-1728" fmla="*/ 0 h 474924"/>
                <a:gd name="connsiteX0-1729" fmla="*/ 97006 w 237114"/>
                <a:gd name="connsiteY0-1730" fmla="*/ 105225 h 474924"/>
                <a:gd name="connsiteX1-1731" fmla="*/ 114754 w 237114"/>
                <a:gd name="connsiteY1-1732" fmla="*/ 105225 h 474924"/>
                <a:gd name="connsiteX2-1733" fmla="*/ 122360 w 237114"/>
                <a:gd name="connsiteY2-1734" fmla="*/ 105225 h 474924"/>
                <a:gd name="connsiteX3-1735" fmla="*/ 133176 w 237114"/>
                <a:gd name="connsiteY3-1736" fmla="*/ 105225 h 474924"/>
                <a:gd name="connsiteX4-1737" fmla="*/ 182352 w 237114"/>
                <a:gd name="connsiteY4-1738" fmla="*/ 115062 h 474924"/>
                <a:gd name="connsiteX5-1739" fmla="*/ 200959 w 237114"/>
                <a:gd name="connsiteY5-1740" fmla="*/ 145313 h 474924"/>
                <a:gd name="connsiteX6-1741" fmla="*/ 236455 w 237114"/>
                <a:gd name="connsiteY6-1742" fmla="*/ 245533 h 474924"/>
                <a:gd name="connsiteX7-1743" fmla="*/ 226313 w 237114"/>
                <a:gd name="connsiteY7-1744" fmla="*/ 267804 h 474924"/>
                <a:gd name="connsiteX8-1745" fmla="*/ 200959 w 237114"/>
                <a:gd name="connsiteY8-1746" fmla="*/ 256668 h 474924"/>
                <a:gd name="connsiteX9-1747" fmla="*/ 167998 w 237114"/>
                <a:gd name="connsiteY9-1748" fmla="*/ 160903 h 474924"/>
                <a:gd name="connsiteX10-1749" fmla="*/ 157856 w 237114"/>
                <a:gd name="connsiteY10-1750" fmla="*/ 160903 h 474924"/>
                <a:gd name="connsiteX11-1751" fmla="*/ 218707 w 237114"/>
                <a:gd name="connsiteY11-1752" fmla="*/ 325708 h 474924"/>
                <a:gd name="connsiteX12-1753" fmla="*/ 170533 w 237114"/>
                <a:gd name="connsiteY12-1754" fmla="*/ 325708 h 474924"/>
                <a:gd name="connsiteX13-1755" fmla="*/ 170533 w 237114"/>
                <a:gd name="connsiteY13-1756" fmla="*/ 457107 h 474924"/>
                <a:gd name="connsiteX14-1757" fmla="*/ 147715 w 237114"/>
                <a:gd name="connsiteY14-1758" fmla="*/ 474924 h 474924"/>
                <a:gd name="connsiteX15-1759" fmla="*/ 127431 w 237114"/>
                <a:gd name="connsiteY15-1760" fmla="*/ 457107 h 474924"/>
                <a:gd name="connsiteX16-1761" fmla="*/ 127431 w 237114"/>
                <a:gd name="connsiteY16-1762" fmla="*/ 325708 h 474924"/>
                <a:gd name="connsiteX17-1763" fmla="*/ 109683 w 237114"/>
                <a:gd name="connsiteY17-1764" fmla="*/ 325708 h 474924"/>
                <a:gd name="connsiteX18-1765" fmla="*/ 109683 w 237114"/>
                <a:gd name="connsiteY18-1766" fmla="*/ 457107 h 474924"/>
                <a:gd name="connsiteX19-1767" fmla="*/ 89400 w 237114"/>
                <a:gd name="connsiteY19-1768" fmla="*/ 474924 h 474924"/>
                <a:gd name="connsiteX20-1769" fmla="*/ 66581 w 237114"/>
                <a:gd name="connsiteY20-1770" fmla="*/ 457107 h 474924"/>
                <a:gd name="connsiteX21-1771" fmla="*/ 66581 w 237114"/>
                <a:gd name="connsiteY21-1772" fmla="*/ 325708 h 474924"/>
                <a:gd name="connsiteX22-1773" fmla="*/ 18407 w 237114"/>
                <a:gd name="connsiteY22-1774" fmla="*/ 325708 h 474924"/>
                <a:gd name="connsiteX23-1775" fmla="*/ 79258 w 237114"/>
                <a:gd name="connsiteY23-1776" fmla="*/ 160903 h 474924"/>
                <a:gd name="connsiteX24-1777" fmla="*/ 69116 w 237114"/>
                <a:gd name="connsiteY24-1778" fmla="*/ 160903 h 474924"/>
                <a:gd name="connsiteX25-1779" fmla="*/ 36155 w 237114"/>
                <a:gd name="connsiteY25-1780" fmla="*/ 256668 h 474924"/>
                <a:gd name="connsiteX26-1781" fmla="*/ 10801 w 237114"/>
                <a:gd name="connsiteY26-1782" fmla="*/ 267804 h 474924"/>
                <a:gd name="connsiteX27-1783" fmla="*/ 659 w 237114"/>
                <a:gd name="connsiteY27-1784" fmla="*/ 245533 h 474924"/>
                <a:gd name="connsiteX28-1785" fmla="*/ 36155 w 237114"/>
                <a:gd name="connsiteY28-1786" fmla="*/ 145313 h 474924"/>
                <a:gd name="connsiteX29-1787" fmla="*/ 55392 w 237114"/>
                <a:gd name="connsiteY29-1788" fmla="*/ 115378 h 474924"/>
                <a:gd name="connsiteX30-1789" fmla="*/ 97006 w 237114"/>
                <a:gd name="connsiteY30-1790" fmla="*/ 105225 h 474924"/>
                <a:gd name="connsiteX31-1791" fmla="*/ 118557 w 237114"/>
                <a:gd name="connsiteY31-1792" fmla="*/ 0 h 474924"/>
                <a:gd name="connsiteX32-1793" fmla="*/ 165004 w 237114"/>
                <a:gd name="connsiteY32-1794" fmla="*/ 47269 h 474924"/>
                <a:gd name="connsiteX33-1795" fmla="*/ 118557 w 237114"/>
                <a:gd name="connsiteY33-1796" fmla="*/ 94538 h 474924"/>
                <a:gd name="connsiteX34-1797" fmla="*/ 72110 w 237114"/>
                <a:gd name="connsiteY34-1798" fmla="*/ 47269 h 474924"/>
                <a:gd name="connsiteX35-1799" fmla="*/ 118557 w 237114"/>
                <a:gd name="connsiteY35-1800" fmla="*/ 0 h 474924"/>
                <a:gd name="connsiteX0-1801" fmla="*/ 97006 w 237114"/>
                <a:gd name="connsiteY0-1802" fmla="*/ 105225 h 474924"/>
                <a:gd name="connsiteX1-1803" fmla="*/ 114754 w 237114"/>
                <a:gd name="connsiteY1-1804" fmla="*/ 105225 h 474924"/>
                <a:gd name="connsiteX2-1805" fmla="*/ 122360 w 237114"/>
                <a:gd name="connsiteY2-1806" fmla="*/ 105225 h 474924"/>
                <a:gd name="connsiteX3-1807" fmla="*/ 133176 w 237114"/>
                <a:gd name="connsiteY3-1808" fmla="*/ 105225 h 474924"/>
                <a:gd name="connsiteX4-1809" fmla="*/ 182352 w 237114"/>
                <a:gd name="connsiteY4-1810" fmla="*/ 115062 h 474924"/>
                <a:gd name="connsiteX5-1811" fmla="*/ 200959 w 237114"/>
                <a:gd name="connsiteY5-1812" fmla="*/ 145313 h 474924"/>
                <a:gd name="connsiteX6-1813" fmla="*/ 236455 w 237114"/>
                <a:gd name="connsiteY6-1814" fmla="*/ 245533 h 474924"/>
                <a:gd name="connsiteX7-1815" fmla="*/ 226313 w 237114"/>
                <a:gd name="connsiteY7-1816" fmla="*/ 267804 h 474924"/>
                <a:gd name="connsiteX8-1817" fmla="*/ 200959 w 237114"/>
                <a:gd name="connsiteY8-1818" fmla="*/ 256668 h 474924"/>
                <a:gd name="connsiteX9-1819" fmla="*/ 167998 w 237114"/>
                <a:gd name="connsiteY9-1820" fmla="*/ 160903 h 474924"/>
                <a:gd name="connsiteX10-1821" fmla="*/ 157856 w 237114"/>
                <a:gd name="connsiteY10-1822" fmla="*/ 160903 h 474924"/>
                <a:gd name="connsiteX11-1823" fmla="*/ 218707 w 237114"/>
                <a:gd name="connsiteY11-1824" fmla="*/ 325708 h 474924"/>
                <a:gd name="connsiteX12-1825" fmla="*/ 170533 w 237114"/>
                <a:gd name="connsiteY12-1826" fmla="*/ 325708 h 474924"/>
                <a:gd name="connsiteX13-1827" fmla="*/ 170533 w 237114"/>
                <a:gd name="connsiteY13-1828" fmla="*/ 457107 h 474924"/>
                <a:gd name="connsiteX14-1829" fmla="*/ 147715 w 237114"/>
                <a:gd name="connsiteY14-1830" fmla="*/ 474924 h 474924"/>
                <a:gd name="connsiteX15-1831" fmla="*/ 127431 w 237114"/>
                <a:gd name="connsiteY15-1832" fmla="*/ 457107 h 474924"/>
                <a:gd name="connsiteX16-1833" fmla="*/ 127431 w 237114"/>
                <a:gd name="connsiteY16-1834" fmla="*/ 325708 h 474924"/>
                <a:gd name="connsiteX17-1835" fmla="*/ 109683 w 237114"/>
                <a:gd name="connsiteY17-1836" fmla="*/ 325708 h 474924"/>
                <a:gd name="connsiteX18-1837" fmla="*/ 109683 w 237114"/>
                <a:gd name="connsiteY18-1838" fmla="*/ 457107 h 474924"/>
                <a:gd name="connsiteX19-1839" fmla="*/ 89400 w 237114"/>
                <a:gd name="connsiteY19-1840" fmla="*/ 474924 h 474924"/>
                <a:gd name="connsiteX20-1841" fmla="*/ 66581 w 237114"/>
                <a:gd name="connsiteY20-1842" fmla="*/ 457107 h 474924"/>
                <a:gd name="connsiteX21-1843" fmla="*/ 66581 w 237114"/>
                <a:gd name="connsiteY21-1844" fmla="*/ 325708 h 474924"/>
                <a:gd name="connsiteX22-1845" fmla="*/ 18407 w 237114"/>
                <a:gd name="connsiteY22-1846" fmla="*/ 325708 h 474924"/>
                <a:gd name="connsiteX23-1847" fmla="*/ 79258 w 237114"/>
                <a:gd name="connsiteY23-1848" fmla="*/ 160903 h 474924"/>
                <a:gd name="connsiteX24-1849" fmla="*/ 69116 w 237114"/>
                <a:gd name="connsiteY24-1850" fmla="*/ 160903 h 474924"/>
                <a:gd name="connsiteX25-1851" fmla="*/ 36155 w 237114"/>
                <a:gd name="connsiteY25-1852" fmla="*/ 256668 h 474924"/>
                <a:gd name="connsiteX26-1853" fmla="*/ 10801 w 237114"/>
                <a:gd name="connsiteY26-1854" fmla="*/ 267804 h 474924"/>
                <a:gd name="connsiteX27-1855" fmla="*/ 659 w 237114"/>
                <a:gd name="connsiteY27-1856" fmla="*/ 245533 h 474924"/>
                <a:gd name="connsiteX28-1857" fmla="*/ 36155 w 237114"/>
                <a:gd name="connsiteY28-1858" fmla="*/ 145313 h 474924"/>
                <a:gd name="connsiteX29-1859" fmla="*/ 55392 w 237114"/>
                <a:gd name="connsiteY29-1860" fmla="*/ 115378 h 474924"/>
                <a:gd name="connsiteX30-1861" fmla="*/ 97006 w 237114"/>
                <a:gd name="connsiteY30-1862" fmla="*/ 105225 h 474924"/>
                <a:gd name="connsiteX31-1863" fmla="*/ 118557 w 237114"/>
                <a:gd name="connsiteY31-1864" fmla="*/ 0 h 474924"/>
                <a:gd name="connsiteX32-1865" fmla="*/ 165004 w 237114"/>
                <a:gd name="connsiteY32-1866" fmla="*/ 47269 h 474924"/>
                <a:gd name="connsiteX33-1867" fmla="*/ 118557 w 237114"/>
                <a:gd name="connsiteY33-1868" fmla="*/ 94538 h 474924"/>
                <a:gd name="connsiteX34-1869" fmla="*/ 72110 w 237114"/>
                <a:gd name="connsiteY34-1870" fmla="*/ 47269 h 474924"/>
                <a:gd name="connsiteX35-1871" fmla="*/ 118557 w 237114"/>
                <a:gd name="connsiteY35-1872" fmla="*/ 0 h 474924"/>
                <a:gd name="connsiteX0-1873" fmla="*/ 97006 w 237114"/>
                <a:gd name="connsiteY0-1874" fmla="*/ 105225 h 474924"/>
                <a:gd name="connsiteX1-1875" fmla="*/ 114754 w 237114"/>
                <a:gd name="connsiteY1-1876" fmla="*/ 105225 h 474924"/>
                <a:gd name="connsiteX2-1877" fmla="*/ 122360 w 237114"/>
                <a:gd name="connsiteY2-1878" fmla="*/ 105225 h 474924"/>
                <a:gd name="connsiteX3-1879" fmla="*/ 133176 w 237114"/>
                <a:gd name="connsiteY3-1880" fmla="*/ 105225 h 474924"/>
                <a:gd name="connsiteX4-1881" fmla="*/ 181722 w 237114"/>
                <a:gd name="connsiteY4-1882" fmla="*/ 114747 h 474924"/>
                <a:gd name="connsiteX5-1883" fmla="*/ 200959 w 237114"/>
                <a:gd name="connsiteY5-1884" fmla="*/ 145313 h 474924"/>
                <a:gd name="connsiteX6-1885" fmla="*/ 236455 w 237114"/>
                <a:gd name="connsiteY6-1886" fmla="*/ 245533 h 474924"/>
                <a:gd name="connsiteX7-1887" fmla="*/ 226313 w 237114"/>
                <a:gd name="connsiteY7-1888" fmla="*/ 267804 h 474924"/>
                <a:gd name="connsiteX8-1889" fmla="*/ 200959 w 237114"/>
                <a:gd name="connsiteY8-1890" fmla="*/ 256668 h 474924"/>
                <a:gd name="connsiteX9-1891" fmla="*/ 167998 w 237114"/>
                <a:gd name="connsiteY9-1892" fmla="*/ 160903 h 474924"/>
                <a:gd name="connsiteX10-1893" fmla="*/ 157856 w 237114"/>
                <a:gd name="connsiteY10-1894" fmla="*/ 160903 h 474924"/>
                <a:gd name="connsiteX11-1895" fmla="*/ 218707 w 237114"/>
                <a:gd name="connsiteY11-1896" fmla="*/ 325708 h 474924"/>
                <a:gd name="connsiteX12-1897" fmla="*/ 170533 w 237114"/>
                <a:gd name="connsiteY12-1898" fmla="*/ 325708 h 474924"/>
                <a:gd name="connsiteX13-1899" fmla="*/ 170533 w 237114"/>
                <a:gd name="connsiteY13-1900" fmla="*/ 457107 h 474924"/>
                <a:gd name="connsiteX14-1901" fmla="*/ 147715 w 237114"/>
                <a:gd name="connsiteY14-1902" fmla="*/ 474924 h 474924"/>
                <a:gd name="connsiteX15-1903" fmla="*/ 127431 w 237114"/>
                <a:gd name="connsiteY15-1904" fmla="*/ 457107 h 474924"/>
                <a:gd name="connsiteX16-1905" fmla="*/ 127431 w 237114"/>
                <a:gd name="connsiteY16-1906" fmla="*/ 325708 h 474924"/>
                <a:gd name="connsiteX17-1907" fmla="*/ 109683 w 237114"/>
                <a:gd name="connsiteY17-1908" fmla="*/ 325708 h 474924"/>
                <a:gd name="connsiteX18-1909" fmla="*/ 109683 w 237114"/>
                <a:gd name="connsiteY18-1910" fmla="*/ 457107 h 474924"/>
                <a:gd name="connsiteX19-1911" fmla="*/ 89400 w 237114"/>
                <a:gd name="connsiteY19-1912" fmla="*/ 474924 h 474924"/>
                <a:gd name="connsiteX20-1913" fmla="*/ 66581 w 237114"/>
                <a:gd name="connsiteY20-1914" fmla="*/ 457107 h 474924"/>
                <a:gd name="connsiteX21-1915" fmla="*/ 66581 w 237114"/>
                <a:gd name="connsiteY21-1916" fmla="*/ 325708 h 474924"/>
                <a:gd name="connsiteX22-1917" fmla="*/ 18407 w 237114"/>
                <a:gd name="connsiteY22-1918" fmla="*/ 325708 h 474924"/>
                <a:gd name="connsiteX23-1919" fmla="*/ 79258 w 237114"/>
                <a:gd name="connsiteY23-1920" fmla="*/ 160903 h 474924"/>
                <a:gd name="connsiteX24-1921" fmla="*/ 69116 w 237114"/>
                <a:gd name="connsiteY24-1922" fmla="*/ 160903 h 474924"/>
                <a:gd name="connsiteX25-1923" fmla="*/ 36155 w 237114"/>
                <a:gd name="connsiteY25-1924" fmla="*/ 256668 h 474924"/>
                <a:gd name="connsiteX26-1925" fmla="*/ 10801 w 237114"/>
                <a:gd name="connsiteY26-1926" fmla="*/ 267804 h 474924"/>
                <a:gd name="connsiteX27-1927" fmla="*/ 659 w 237114"/>
                <a:gd name="connsiteY27-1928" fmla="*/ 245533 h 474924"/>
                <a:gd name="connsiteX28-1929" fmla="*/ 36155 w 237114"/>
                <a:gd name="connsiteY28-1930" fmla="*/ 145313 h 474924"/>
                <a:gd name="connsiteX29-1931" fmla="*/ 55392 w 237114"/>
                <a:gd name="connsiteY29-1932" fmla="*/ 115378 h 474924"/>
                <a:gd name="connsiteX30-1933" fmla="*/ 97006 w 237114"/>
                <a:gd name="connsiteY30-1934" fmla="*/ 105225 h 474924"/>
                <a:gd name="connsiteX31-1935" fmla="*/ 118557 w 237114"/>
                <a:gd name="connsiteY31-1936" fmla="*/ 0 h 474924"/>
                <a:gd name="connsiteX32-1937" fmla="*/ 165004 w 237114"/>
                <a:gd name="connsiteY32-1938" fmla="*/ 47269 h 474924"/>
                <a:gd name="connsiteX33-1939" fmla="*/ 118557 w 237114"/>
                <a:gd name="connsiteY33-1940" fmla="*/ 94538 h 474924"/>
                <a:gd name="connsiteX34-1941" fmla="*/ 72110 w 237114"/>
                <a:gd name="connsiteY34-1942" fmla="*/ 47269 h 474924"/>
                <a:gd name="connsiteX35-1943" fmla="*/ 118557 w 237114"/>
                <a:gd name="connsiteY35-1944" fmla="*/ 0 h 474924"/>
                <a:gd name="connsiteX0-1945" fmla="*/ 97006 w 237114"/>
                <a:gd name="connsiteY0-1946" fmla="*/ 105225 h 474924"/>
                <a:gd name="connsiteX1-1947" fmla="*/ 114754 w 237114"/>
                <a:gd name="connsiteY1-1948" fmla="*/ 105225 h 474924"/>
                <a:gd name="connsiteX2-1949" fmla="*/ 122360 w 237114"/>
                <a:gd name="connsiteY2-1950" fmla="*/ 105225 h 474924"/>
                <a:gd name="connsiteX3-1951" fmla="*/ 133176 w 237114"/>
                <a:gd name="connsiteY3-1952" fmla="*/ 105225 h 474924"/>
                <a:gd name="connsiteX4-1953" fmla="*/ 181722 w 237114"/>
                <a:gd name="connsiteY4-1954" fmla="*/ 114747 h 474924"/>
                <a:gd name="connsiteX5-1955" fmla="*/ 200959 w 237114"/>
                <a:gd name="connsiteY5-1956" fmla="*/ 145313 h 474924"/>
                <a:gd name="connsiteX6-1957" fmla="*/ 236455 w 237114"/>
                <a:gd name="connsiteY6-1958" fmla="*/ 245533 h 474924"/>
                <a:gd name="connsiteX7-1959" fmla="*/ 226313 w 237114"/>
                <a:gd name="connsiteY7-1960" fmla="*/ 267804 h 474924"/>
                <a:gd name="connsiteX8-1961" fmla="*/ 200959 w 237114"/>
                <a:gd name="connsiteY8-1962" fmla="*/ 256668 h 474924"/>
                <a:gd name="connsiteX9-1963" fmla="*/ 167998 w 237114"/>
                <a:gd name="connsiteY9-1964" fmla="*/ 160903 h 474924"/>
                <a:gd name="connsiteX10-1965" fmla="*/ 157856 w 237114"/>
                <a:gd name="connsiteY10-1966" fmla="*/ 160903 h 474924"/>
                <a:gd name="connsiteX11-1967" fmla="*/ 218707 w 237114"/>
                <a:gd name="connsiteY11-1968" fmla="*/ 325708 h 474924"/>
                <a:gd name="connsiteX12-1969" fmla="*/ 170533 w 237114"/>
                <a:gd name="connsiteY12-1970" fmla="*/ 325708 h 474924"/>
                <a:gd name="connsiteX13-1971" fmla="*/ 170533 w 237114"/>
                <a:gd name="connsiteY13-1972" fmla="*/ 457107 h 474924"/>
                <a:gd name="connsiteX14-1973" fmla="*/ 147715 w 237114"/>
                <a:gd name="connsiteY14-1974" fmla="*/ 474924 h 474924"/>
                <a:gd name="connsiteX15-1975" fmla="*/ 127431 w 237114"/>
                <a:gd name="connsiteY15-1976" fmla="*/ 457107 h 474924"/>
                <a:gd name="connsiteX16-1977" fmla="*/ 127431 w 237114"/>
                <a:gd name="connsiteY16-1978" fmla="*/ 325708 h 474924"/>
                <a:gd name="connsiteX17-1979" fmla="*/ 109683 w 237114"/>
                <a:gd name="connsiteY17-1980" fmla="*/ 325708 h 474924"/>
                <a:gd name="connsiteX18-1981" fmla="*/ 109683 w 237114"/>
                <a:gd name="connsiteY18-1982" fmla="*/ 457107 h 474924"/>
                <a:gd name="connsiteX19-1983" fmla="*/ 89400 w 237114"/>
                <a:gd name="connsiteY19-1984" fmla="*/ 474924 h 474924"/>
                <a:gd name="connsiteX20-1985" fmla="*/ 66581 w 237114"/>
                <a:gd name="connsiteY20-1986" fmla="*/ 457107 h 474924"/>
                <a:gd name="connsiteX21-1987" fmla="*/ 66581 w 237114"/>
                <a:gd name="connsiteY21-1988" fmla="*/ 325708 h 474924"/>
                <a:gd name="connsiteX22-1989" fmla="*/ 18407 w 237114"/>
                <a:gd name="connsiteY22-1990" fmla="*/ 325708 h 474924"/>
                <a:gd name="connsiteX23-1991" fmla="*/ 79258 w 237114"/>
                <a:gd name="connsiteY23-1992" fmla="*/ 160903 h 474924"/>
                <a:gd name="connsiteX24-1993" fmla="*/ 69116 w 237114"/>
                <a:gd name="connsiteY24-1994" fmla="*/ 160903 h 474924"/>
                <a:gd name="connsiteX25-1995" fmla="*/ 36155 w 237114"/>
                <a:gd name="connsiteY25-1996" fmla="*/ 256668 h 474924"/>
                <a:gd name="connsiteX26-1997" fmla="*/ 10801 w 237114"/>
                <a:gd name="connsiteY26-1998" fmla="*/ 267804 h 474924"/>
                <a:gd name="connsiteX27-1999" fmla="*/ 659 w 237114"/>
                <a:gd name="connsiteY27-2000" fmla="*/ 245533 h 474924"/>
                <a:gd name="connsiteX28-2001" fmla="*/ 36155 w 237114"/>
                <a:gd name="connsiteY28-2002" fmla="*/ 145313 h 474924"/>
                <a:gd name="connsiteX29-2003" fmla="*/ 55392 w 237114"/>
                <a:gd name="connsiteY29-2004" fmla="*/ 115378 h 474924"/>
                <a:gd name="connsiteX30-2005" fmla="*/ 97006 w 237114"/>
                <a:gd name="connsiteY30-2006" fmla="*/ 105225 h 474924"/>
                <a:gd name="connsiteX31-2007" fmla="*/ 118557 w 237114"/>
                <a:gd name="connsiteY31-2008" fmla="*/ 0 h 474924"/>
                <a:gd name="connsiteX32-2009" fmla="*/ 165004 w 237114"/>
                <a:gd name="connsiteY32-2010" fmla="*/ 47269 h 474924"/>
                <a:gd name="connsiteX33-2011" fmla="*/ 118557 w 237114"/>
                <a:gd name="connsiteY33-2012" fmla="*/ 94538 h 474924"/>
                <a:gd name="connsiteX34-2013" fmla="*/ 72110 w 237114"/>
                <a:gd name="connsiteY34-2014" fmla="*/ 47269 h 474924"/>
                <a:gd name="connsiteX35-2015" fmla="*/ 118557 w 237114"/>
                <a:gd name="connsiteY35-2016" fmla="*/ 0 h 474924"/>
                <a:gd name="connsiteX0-2017" fmla="*/ 97006 w 237114"/>
                <a:gd name="connsiteY0-2018" fmla="*/ 105225 h 474924"/>
                <a:gd name="connsiteX1-2019" fmla="*/ 114754 w 237114"/>
                <a:gd name="connsiteY1-2020" fmla="*/ 105225 h 474924"/>
                <a:gd name="connsiteX2-2021" fmla="*/ 122360 w 237114"/>
                <a:gd name="connsiteY2-2022" fmla="*/ 105225 h 474924"/>
                <a:gd name="connsiteX3-2023" fmla="*/ 133176 w 237114"/>
                <a:gd name="connsiteY3-2024" fmla="*/ 105225 h 474924"/>
                <a:gd name="connsiteX4-2025" fmla="*/ 181722 w 237114"/>
                <a:gd name="connsiteY4-2026" fmla="*/ 114747 h 474924"/>
                <a:gd name="connsiteX5-2027" fmla="*/ 200959 w 237114"/>
                <a:gd name="connsiteY5-2028" fmla="*/ 145313 h 474924"/>
                <a:gd name="connsiteX6-2029" fmla="*/ 236455 w 237114"/>
                <a:gd name="connsiteY6-2030" fmla="*/ 245533 h 474924"/>
                <a:gd name="connsiteX7-2031" fmla="*/ 226313 w 237114"/>
                <a:gd name="connsiteY7-2032" fmla="*/ 267804 h 474924"/>
                <a:gd name="connsiteX8-2033" fmla="*/ 200959 w 237114"/>
                <a:gd name="connsiteY8-2034" fmla="*/ 256668 h 474924"/>
                <a:gd name="connsiteX9-2035" fmla="*/ 167998 w 237114"/>
                <a:gd name="connsiteY9-2036" fmla="*/ 160903 h 474924"/>
                <a:gd name="connsiteX10-2037" fmla="*/ 157856 w 237114"/>
                <a:gd name="connsiteY10-2038" fmla="*/ 160903 h 474924"/>
                <a:gd name="connsiteX11-2039" fmla="*/ 218707 w 237114"/>
                <a:gd name="connsiteY11-2040" fmla="*/ 325708 h 474924"/>
                <a:gd name="connsiteX12-2041" fmla="*/ 170533 w 237114"/>
                <a:gd name="connsiteY12-2042" fmla="*/ 325708 h 474924"/>
                <a:gd name="connsiteX13-2043" fmla="*/ 170533 w 237114"/>
                <a:gd name="connsiteY13-2044" fmla="*/ 457107 h 474924"/>
                <a:gd name="connsiteX14-2045" fmla="*/ 147715 w 237114"/>
                <a:gd name="connsiteY14-2046" fmla="*/ 474924 h 474924"/>
                <a:gd name="connsiteX15-2047" fmla="*/ 127431 w 237114"/>
                <a:gd name="connsiteY15-2048" fmla="*/ 457107 h 474924"/>
                <a:gd name="connsiteX16-2049" fmla="*/ 127431 w 237114"/>
                <a:gd name="connsiteY16-2050" fmla="*/ 325708 h 474924"/>
                <a:gd name="connsiteX17-2051" fmla="*/ 109683 w 237114"/>
                <a:gd name="connsiteY17-2052" fmla="*/ 325708 h 474924"/>
                <a:gd name="connsiteX18-2053" fmla="*/ 109683 w 237114"/>
                <a:gd name="connsiteY18-2054" fmla="*/ 457107 h 474924"/>
                <a:gd name="connsiteX19-2055" fmla="*/ 89400 w 237114"/>
                <a:gd name="connsiteY19-2056" fmla="*/ 474924 h 474924"/>
                <a:gd name="connsiteX20-2057" fmla="*/ 66581 w 237114"/>
                <a:gd name="connsiteY20-2058" fmla="*/ 457107 h 474924"/>
                <a:gd name="connsiteX21-2059" fmla="*/ 66581 w 237114"/>
                <a:gd name="connsiteY21-2060" fmla="*/ 325708 h 474924"/>
                <a:gd name="connsiteX22-2061" fmla="*/ 18407 w 237114"/>
                <a:gd name="connsiteY22-2062" fmla="*/ 325708 h 474924"/>
                <a:gd name="connsiteX23-2063" fmla="*/ 79258 w 237114"/>
                <a:gd name="connsiteY23-2064" fmla="*/ 160903 h 474924"/>
                <a:gd name="connsiteX24-2065" fmla="*/ 69116 w 237114"/>
                <a:gd name="connsiteY24-2066" fmla="*/ 160903 h 474924"/>
                <a:gd name="connsiteX25-2067" fmla="*/ 36155 w 237114"/>
                <a:gd name="connsiteY25-2068" fmla="*/ 256668 h 474924"/>
                <a:gd name="connsiteX26-2069" fmla="*/ 10801 w 237114"/>
                <a:gd name="connsiteY26-2070" fmla="*/ 267804 h 474924"/>
                <a:gd name="connsiteX27-2071" fmla="*/ 659 w 237114"/>
                <a:gd name="connsiteY27-2072" fmla="*/ 245533 h 474924"/>
                <a:gd name="connsiteX28-2073" fmla="*/ 36155 w 237114"/>
                <a:gd name="connsiteY28-2074" fmla="*/ 145313 h 474924"/>
                <a:gd name="connsiteX29-2075" fmla="*/ 55392 w 237114"/>
                <a:gd name="connsiteY29-2076" fmla="*/ 115378 h 474924"/>
                <a:gd name="connsiteX30-2077" fmla="*/ 97006 w 237114"/>
                <a:gd name="connsiteY30-2078" fmla="*/ 105225 h 474924"/>
                <a:gd name="connsiteX31-2079" fmla="*/ 118557 w 237114"/>
                <a:gd name="connsiteY31-2080" fmla="*/ 0 h 474924"/>
                <a:gd name="connsiteX32-2081" fmla="*/ 165004 w 237114"/>
                <a:gd name="connsiteY32-2082" fmla="*/ 47269 h 474924"/>
                <a:gd name="connsiteX33-2083" fmla="*/ 118557 w 237114"/>
                <a:gd name="connsiteY33-2084" fmla="*/ 94538 h 474924"/>
                <a:gd name="connsiteX34-2085" fmla="*/ 72110 w 237114"/>
                <a:gd name="connsiteY34-2086" fmla="*/ 47269 h 474924"/>
                <a:gd name="connsiteX35-2087" fmla="*/ 118557 w 237114"/>
                <a:gd name="connsiteY35-2088" fmla="*/ 0 h 474924"/>
                <a:gd name="connsiteX0-2089" fmla="*/ 97006 w 237114"/>
                <a:gd name="connsiteY0-2090" fmla="*/ 105225 h 474924"/>
                <a:gd name="connsiteX1-2091" fmla="*/ 114754 w 237114"/>
                <a:gd name="connsiteY1-2092" fmla="*/ 105225 h 474924"/>
                <a:gd name="connsiteX2-2093" fmla="*/ 122360 w 237114"/>
                <a:gd name="connsiteY2-2094" fmla="*/ 105225 h 474924"/>
                <a:gd name="connsiteX3-2095" fmla="*/ 133176 w 237114"/>
                <a:gd name="connsiteY3-2096" fmla="*/ 105225 h 474924"/>
                <a:gd name="connsiteX4-2097" fmla="*/ 181722 w 237114"/>
                <a:gd name="connsiteY4-2098" fmla="*/ 114747 h 474924"/>
                <a:gd name="connsiteX5-2099" fmla="*/ 200959 w 237114"/>
                <a:gd name="connsiteY5-2100" fmla="*/ 145313 h 474924"/>
                <a:gd name="connsiteX6-2101" fmla="*/ 236455 w 237114"/>
                <a:gd name="connsiteY6-2102" fmla="*/ 245533 h 474924"/>
                <a:gd name="connsiteX7-2103" fmla="*/ 226313 w 237114"/>
                <a:gd name="connsiteY7-2104" fmla="*/ 267804 h 474924"/>
                <a:gd name="connsiteX8-2105" fmla="*/ 200959 w 237114"/>
                <a:gd name="connsiteY8-2106" fmla="*/ 256668 h 474924"/>
                <a:gd name="connsiteX9-2107" fmla="*/ 167998 w 237114"/>
                <a:gd name="connsiteY9-2108" fmla="*/ 160903 h 474924"/>
                <a:gd name="connsiteX10-2109" fmla="*/ 157856 w 237114"/>
                <a:gd name="connsiteY10-2110" fmla="*/ 160903 h 474924"/>
                <a:gd name="connsiteX11-2111" fmla="*/ 218707 w 237114"/>
                <a:gd name="connsiteY11-2112" fmla="*/ 325708 h 474924"/>
                <a:gd name="connsiteX12-2113" fmla="*/ 170533 w 237114"/>
                <a:gd name="connsiteY12-2114" fmla="*/ 325708 h 474924"/>
                <a:gd name="connsiteX13-2115" fmla="*/ 170533 w 237114"/>
                <a:gd name="connsiteY13-2116" fmla="*/ 457107 h 474924"/>
                <a:gd name="connsiteX14-2117" fmla="*/ 147715 w 237114"/>
                <a:gd name="connsiteY14-2118" fmla="*/ 474924 h 474924"/>
                <a:gd name="connsiteX15-2119" fmla="*/ 127431 w 237114"/>
                <a:gd name="connsiteY15-2120" fmla="*/ 457107 h 474924"/>
                <a:gd name="connsiteX16-2121" fmla="*/ 127431 w 237114"/>
                <a:gd name="connsiteY16-2122" fmla="*/ 325708 h 474924"/>
                <a:gd name="connsiteX17-2123" fmla="*/ 109683 w 237114"/>
                <a:gd name="connsiteY17-2124" fmla="*/ 325708 h 474924"/>
                <a:gd name="connsiteX18-2125" fmla="*/ 109683 w 237114"/>
                <a:gd name="connsiteY18-2126" fmla="*/ 457107 h 474924"/>
                <a:gd name="connsiteX19-2127" fmla="*/ 89400 w 237114"/>
                <a:gd name="connsiteY19-2128" fmla="*/ 474924 h 474924"/>
                <a:gd name="connsiteX20-2129" fmla="*/ 66581 w 237114"/>
                <a:gd name="connsiteY20-2130" fmla="*/ 457107 h 474924"/>
                <a:gd name="connsiteX21-2131" fmla="*/ 66581 w 237114"/>
                <a:gd name="connsiteY21-2132" fmla="*/ 325708 h 474924"/>
                <a:gd name="connsiteX22-2133" fmla="*/ 18407 w 237114"/>
                <a:gd name="connsiteY22-2134" fmla="*/ 325708 h 474924"/>
                <a:gd name="connsiteX23-2135" fmla="*/ 79258 w 237114"/>
                <a:gd name="connsiteY23-2136" fmla="*/ 160903 h 474924"/>
                <a:gd name="connsiteX24-2137" fmla="*/ 69116 w 237114"/>
                <a:gd name="connsiteY24-2138" fmla="*/ 160903 h 474924"/>
                <a:gd name="connsiteX25-2139" fmla="*/ 36155 w 237114"/>
                <a:gd name="connsiteY25-2140" fmla="*/ 256668 h 474924"/>
                <a:gd name="connsiteX26-2141" fmla="*/ 10801 w 237114"/>
                <a:gd name="connsiteY26-2142" fmla="*/ 267804 h 474924"/>
                <a:gd name="connsiteX27-2143" fmla="*/ 659 w 237114"/>
                <a:gd name="connsiteY27-2144" fmla="*/ 245533 h 474924"/>
                <a:gd name="connsiteX28-2145" fmla="*/ 36155 w 237114"/>
                <a:gd name="connsiteY28-2146" fmla="*/ 145313 h 474924"/>
                <a:gd name="connsiteX29-2147" fmla="*/ 55392 w 237114"/>
                <a:gd name="connsiteY29-2148" fmla="*/ 115378 h 474924"/>
                <a:gd name="connsiteX30-2149" fmla="*/ 97006 w 237114"/>
                <a:gd name="connsiteY30-2150" fmla="*/ 105225 h 474924"/>
                <a:gd name="connsiteX31-2151" fmla="*/ 118557 w 237114"/>
                <a:gd name="connsiteY31-2152" fmla="*/ 0 h 474924"/>
                <a:gd name="connsiteX32-2153" fmla="*/ 165004 w 237114"/>
                <a:gd name="connsiteY32-2154" fmla="*/ 47269 h 474924"/>
                <a:gd name="connsiteX33-2155" fmla="*/ 118557 w 237114"/>
                <a:gd name="connsiteY33-2156" fmla="*/ 94538 h 474924"/>
                <a:gd name="connsiteX34-2157" fmla="*/ 72110 w 237114"/>
                <a:gd name="connsiteY34-2158" fmla="*/ 47269 h 474924"/>
                <a:gd name="connsiteX35-2159" fmla="*/ 118557 w 237114"/>
                <a:gd name="connsiteY35-2160" fmla="*/ 0 h 474924"/>
                <a:gd name="connsiteX0-2161" fmla="*/ 97006 w 237114"/>
                <a:gd name="connsiteY0-2162" fmla="*/ 105225 h 474924"/>
                <a:gd name="connsiteX1-2163" fmla="*/ 114754 w 237114"/>
                <a:gd name="connsiteY1-2164" fmla="*/ 105225 h 474924"/>
                <a:gd name="connsiteX2-2165" fmla="*/ 133176 w 237114"/>
                <a:gd name="connsiteY2-2166" fmla="*/ 105225 h 474924"/>
                <a:gd name="connsiteX3-2167" fmla="*/ 181722 w 237114"/>
                <a:gd name="connsiteY3-2168" fmla="*/ 114747 h 474924"/>
                <a:gd name="connsiteX4-2169" fmla="*/ 200959 w 237114"/>
                <a:gd name="connsiteY4-2170" fmla="*/ 145313 h 474924"/>
                <a:gd name="connsiteX5-2171" fmla="*/ 236455 w 237114"/>
                <a:gd name="connsiteY5-2172" fmla="*/ 245533 h 474924"/>
                <a:gd name="connsiteX6-2173" fmla="*/ 226313 w 237114"/>
                <a:gd name="connsiteY6-2174" fmla="*/ 267804 h 474924"/>
                <a:gd name="connsiteX7-2175" fmla="*/ 200959 w 237114"/>
                <a:gd name="connsiteY7-2176" fmla="*/ 256668 h 474924"/>
                <a:gd name="connsiteX8-2177" fmla="*/ 167998 w 237114"/>
                <a:gd name="connsiteY8-2178" fmla="*/ 160903 h 474924"/>
                <a:gd name="connsiteX9-2179" fmla="*/ 157856 w 237114"/>
                <a:gd name="connsiteY9-2180" fmla="*/ 160903 h 474924"/>
                <a:gd name="connsiteX10-2181" fmla="*/ 218707 w 237114"/>
                <a:gd name="connsiteY10-2182" fmla="*/ 325708 h 474924"/>
                <a:gd name="connsiteX11-2183" fmla="*/ 170533 w 237114"/>
                <a:gd name="connsiteY11-2184" fmla="*/ 325708 h 474924"/>
                <a:gd name="connsiteX12-2185" fmla="*/ 170533 w 237114"/>
                <a:gd name="connsiteY12-2186" fmla="*/ 457107 h 474924"/>
                <a:gd name="connsiteX13-2187" fmla="*/ 147715 w 237114"/>
                <a:gd name="connsiteY13-2188" fmla="*/ 474924 h 474924"/>
                <a:gd name="connsiteX14-2189" fmla="*/ 127431 w 237114"/>
                <a:gd name="connsiteY14-2190" fmla="*/ 457107 h 474924"/>
                <a:gd name="connsiteX15-2191" fmla="*/ 127431 w 237114"/>
                <a:gd name="connsiteY15-2192" fmla="*/ 325708 h 474924"/>
                <a:gd name="connsiteX16-2193" fmla="*/ 109683 w 237114"/>
                <a:gd name="connsiteY16-2194" fmla="*/ 325708 h 474924"/>
                <a:gd name="connsiteX17-2195" fmla="*/ 109683 w 237114"/>
                <a:gd name="connsiteY17-2196" fmla="*/ 457107 h 474924"/>
                <a:gd name="connsiteX18-2197" fmla="*/ 89400 w 237114"/>
                <a:gd name="connsiteY18-2198" fmla="*/ 474924 h 474924"/>
                <a:gd name="connsiteX19-2199" fmla="*/ 66581 w 237114"/>
                <a:gd name="connsiteY19-2200" fmla="*/ 457107 h 474924"/>
                <a:gd name="connsiteX20-2201" fmla="*/ 66581 w 237114"/>
                <a:gd name="connsiteY20-2202" fmla="*/ 325708 h 474924"/>
                <a:gd name="connsiteX21-2203" fmla="*/ 18407 w 237114"/>
                <a:gd name="connsiteY21-2204" fmla="*/ 325708 h 474924"/>
                <a:gd name="connsiteX22-2205" fmla="*/ 79258 w 237114"/>
                <a:gd name="connsiteY22-2206" fmla="*/ 160903 h 474924"/>
                <a:gd name="connsiteX23-2207" fmla="*/ 69116 w 237114"/>
                <a:gd name="connsiteY23-2208" fmla="*/ 160903 h 474924"/>
                <a:gd name="connsiteX24-2209" fmla="*/ 36155 w 237114"/>
                <a:gd name="connsiteY24-2210" fmla="*/ 256668 h 474924"/>
                <a:gd name="connsiteX25-2211" fmla="*/ 10801 w 237114"/>
                <a:gd name="connsiteY25-2212" fmla="*/ 267804 h 474924"/>
                <a:gd name="connsiteX26-2213" fmla="*/ 659 w 237114"/>
                <a:gd name="connsiteY26-2214" fmla="*/ 245533 h 474924"/>
                <a:gd name="connsiteX27-2215" fmla="*/ 36155 w 237114"/>
                <a:gd name="connsiteY27-2216" fmla="*/ 145313 h 474924"/>
                <a:gd name="connsiteX28-2217" fmla="*/ 55392 w 237114"/>
                <a:gd name="connsiteY28-2218" fmla="*/ 115378 h 474924"/>
                <a:gd name="connsiteX29-2219" fmla="*/ 97006 w 237114"/>
                <a:gd name="connsiteY29-2220" fmla="*/ 105225 h 474924"/>
                <a:gd name="connsiteX30-2221" fmla="*/ 118557 w 237114"/>
                <a:gd name="connsiteY30-2222" fmla="*/ 0 h 474924"/>
                <a:gd name="connsiteX31-2223" fmla="*/ 165004 w 237114"/>
                <a:gd name="connsiteY31-2224" fmla="*/ 47269 h 474924"/>
                <a:gd name="connsiteX32-2225" fmla="*/ 118557 w 237114"/>
                <a:gd name="connsiteY32-2226" fmla="*/ 94538 h 474924"/>
                <a:gd name="connsiteX33-2227" fmla="*/ 72110 w 237114"/>
                <a:gd name="connsiteY33-2228" fmla="*/ 47269 h 474924"/>
                <a:gd name="connsiteX34-2229" fmla="*/ 118557 w 237114"/>
                <a:gd name="connsiteY34-2230" fmla="*/ 0 h 474924"/>
                <a:gd name="connsiteX0-2231" fmla="*/ 97006 w 237114"/>
                <a:gd name="connsiteY0-2232" fmla="*/ 105225 h 474924"/>
                <a:gd name="connsiteX1-2233" fmla="*/ 114754 w 237114"/>
                <a:gd name="connsiteY1-2234" fmla="*/ 105225 h 474924"/>
                <a:gd name="connsiteX2-2235" fmla="*/ 133176 w 237114"/>
                <a:gd name="connsiteY2-2236" fmla="*/ 105225 h 474924"/>
                <a:gd name="connsiteX3-2237" fmla="*/ 182037 w 237114"/>
                <a:gd name="connsiteY3-2238" fmla="*/ 113487 h 474924"/>
                <a:gd name="connsiteX4-2239" fmla="*/ 200959 w 237114"/>
                <a:gd name="connsiteY4-2240" fmla="*/ 145313 h 474924"/>
                <a:gd name="connsiteX5-2241" fmla="*/ 236455 w 237114"/>
                <a:gd name="connsiteY5-2242" fmla="*/ 245533 h 474924"/>
                <a:gd name="connsiteX6-2243" fmla="*/ 226313 w 237114"/>
                <a:gd name="connsiteY6-2244" fmla="*/ 267804 h 474924"/>
                <a:gd name="connsiteX7-2245" fmla="*/ 200959 w 237114"/>
                <a:gd name="connsiteY7-2246" fmla="*/ 256668 h 474924"/>
                <a:gd name="connsiteX8-2247" fmla="*/ 167998 w 237114"/>
                <a:gd name="connsiteY8-2248" fmla="*/ 160903 h 474924"/>
                <a:gd name="connsiteX9-2249" fmla="*/ 157856 w 237114"/>
                <a:gd name="connsiteY9-2250" fmla="*/ 160903 h 474924"/>
                <a:gd name="connsiteX10-2251" fmla="*/ 218707 w 237114"/>
                <a:gd name="connsiteY10-2252" fmla="*/ 325708 h 474924"/>
                <a:gd name="connsiteX11-2253" fmla="*/ 170533 w 237114"/>
                <a:gd name="connsiteY11-2254" fmla="*/ 325708 h 474924"/>
                <a:gd name="connsiteX12-2255" fmla="*/ 170533 w 237114"/>
                <a:gd name="connsiteY12-2256" fmla="*/ 457107 h 474924"/>
                <a:gd name="connsiteX13-2257" fmla="*/ 147715 w 237114"/>
                <a:gd name="connsiteY13-2258" fmla="*/ 474924 h 474924"/>
                <a:gd name="connsiteX14-2259" fmla="*/ 127431 w 237114"/>
                <a:gd name="connsiteY14-2260" fmla="*/ 457107 h 474924"/>
                <a:gd name="connsiteX15-2261" fmla="*/ 127431 w 237114"/>
                <a:gd name="connsiteY15-2262" fmla="*/ 325708 h 474924"/>
                <a:gd name="connsiteX16-2263" fmla="*/ 109683 w 237114"/>
                <a:gd name="connsiteY16-2264" fmla="*/ 325708 h 474924"/>
                <a:gd name="connsiteX17-2265" fmla="*/ 109683 w 237114"/>
                <a:gd name="connsiteY17-2266" fmla="*/ 457107 h 474924"/>
                <a:gd name="connsiteX18-2267" fmla="*/ 89400 w 237114"/>
                <a:gd name="connsiteY18-2268" fmla="*/ 474924 h 474924"/>
                <a:gd name="connsiteX19-2269" fmla="*/ 66581 w 237114"/>
                <a:gd name="connsiteY19-2270" fmla="*/ 457107 h 474924"/>
                <a:gd name="connsiteX20-2271" fmla="*/ 66581 w 237114"/>
                <a:gd name="connsiteY20-2272" fmla="*/ 325708 h 474924"/>
                <a:gd name="connsiteX21-2273" fmla="*/ 18407 w 237114"/>
                <a:gd name="connsiteY21-2274" fmla="*/ 325708 h 474924"/>
                <a:gd name="connsiteX22-2275" fmla="*/ 79258 w 237114"/>
                <a:gd name="connsiteY22-2276" fmla="*/ 160903 h 474924"/>
                <a:gd name="connsiteX23-2277" fmla="*/ 69116 w 237114"/>
                <a:gd name="connsiteY23-2278" fmla="*/ 160903 h 474924"/>
                <a:gd name="connsiteX24-2279" fmla="*/ 36155 w 237114"/>
                <a:gd name="connsiteY24-2280" fmla="*/ 256668 h 474924"/>
                <a:gd name="connsiteX25-2281" fmla="*/ 10801 w 237114"/>
                <a:gd name="connsiteY25-2282" fmla="*/ 267804 h 474924"/>
                <a:gd name="connsiteX26-2283" fmla="*/ 659 w 237114"/>
                <a:gd name="connsiteY26-2284" fmla="*/ 245533 h 474924"/>
                <a:gd name="connsiteX27-2285" fmla="*/ 36155 w 237114"/>
                <a:gd name="connsiteY27-2286" fmla="*/ 145313 h 474924"/>
                <a:gd name="connsiteX28-2287" fmla="*/ 55392 w 237114"/>
                <a:gd name="connsiteY28-2288" fmla="*/ 115378 h 474924"/>
                <a:gd name="connsiteX29-2289" fmla="*/ 97006 w 237114"/>
                <a:gd name="connsiteY29-2290" fmla="*/ 105225 h 474924"/>
                <a:gd name="connsiteX30-2291" fmla="*/ 118557 w 237114"/>
                <a:gd name="connsiteY30-2292" fmla="*/ 0 h 474924"/>
                <a:gd name="connsiteX31-2293" fmla="*/ 165004 w 237114"/>
                <a:gd name="connsiteY31-2294" fmla="*/ 47269 h 474924"/>
                <a:gd name="connsiteX32-2295" fmla="*/ 118557 w 237114"/>
                <a:gd name="connsiteY32-2296" fmla="*/ 94538 h 474924"/>
                <a:gd name="connsiteX33-2297" fmla="*/ 72110 w 237114"/>
                <a:gd name="connsiteY33-2298" fmla="*/ 47269 h 474924"/>
                <a:gd name="connsiteX34-2299" fmla="*/ 118557 w 237114"/>
                <a:gd name="connsiteY34-2300" fmla="*/ 0 h 474924"/>
                <a:gd name="connsiteX0-2301" fmla="*/ 97006 w 237114"/>
                <a:gd name="connsiteY0-2302" fmla="*/ 105225 h 474924"/>
                <a:gd name="connsiteX1-2303" fmla="*/ 114754 w 237114"/>
                <a:gd name="connsiteY1-2304" fmla="*/ 105225 h 474924"/>
                <a:gd name="connsiteX2-2305" fmla="*/ 133176 w 237114"/>
                <a:gd name="connsiteY2-2306" fmla="*/ 105225 h 474924"/>
                <a:gd name="connsiteX3-2307" fmla="*/ 182037 w 237114"/>
                <a:gd name="connsiteY3-2308" fmla="*/ 113487 h 474924"/>
                <a:gd name="connsiteX4-2309" fmla="*/ 200959 w 237114"/>
                <a:gd name="connsiteY4-2310" fmla="*/ 145313 h 474924"/>
                <a:gd name="connsiteX5-2311" fmla="*/ 236455 w 237114"/>
                <a:gd name="connsiteY5-2312" fmla="*/ 245533 h 474924"/>
                <a:gd name="connsiteX6-2313" fmla="*/ 226313 w 237114"/>
                <a:gd name="connsiteY6-2314" fmla="*/ 267804 h 474924"/>
                <a:gd name="connsiteX7-2315" fmla="*/ 200959 w 237114"/>
                <a:gd name="connsiteY7-2316" fmla="*/ 256668 h 474924"/>
                <a:gd name="connsiteX8-2317" fmla="*/ 167998 w 237114"/>
                <a:gd name="connsiteY8-2318" fmla="*/ 160903 h 474924"/>
                <a:gd name="connsiteX9-2319" fmla="*/ 157856 w 237114"/>
                <a:gd name="connsiteY9-2320" fmla="*/ 160903 h 474924"/>
                <a:gd name="connsiteX10-2321" fmla="*/ 218707 w 237114"/>
                <a:gd name="connsiteY10-2322" fmla="*/ 325708 h 474924"/>
                <a:gd name="connsiteX11-2323" fmla="*/ 170533 w 237114"/>
                <a:gd name="connsiteY11-2324" fmla="*/ 325708 h 474924"/>
                <a:gd name="connsiteX12-2325" fmla="*/ 170533 w 237114"/>
                <a:gd name="connsiteY12-2326" fmla="*/ 457107 h 474924"/>
                <a:gd name="connsiteX13-2327" fmla="*/ 147715 w 237114"/>
                <a:gd name="connsiteY13-2328" fmla="*/ 474924 h 474924"/>
                <a:gd name="connsiteX14-2329" fmla="*/ 127431 w 237114"/>
                <a:gd name="connsiteY14-2330" fmla="*/ 457107 h 474924"/>
                <a:gd name="connsiteX15-2331" fmla="*/ 127431 w 237114"/>
                <a:gd name="connsiteY15-2332" fmla="*/ 325708 h 474924"/>
                <a:gd name="connsiteX16-2333" fmla="*/ 109683 w 237114"/>
                <a:gd name="connsiteY16-2334" fmla="*/ 325708 h 474924"/>
                <a:gd name="connsiteX17-2335" fmla="*/ 109683 w 237114"/>
                <a:gd name="connsiteY17-2336" fmla="*/ 457107 h 474924"/>
                <a:gd name="connsiteX18-2337" fmla="*/ 89400 w 237114"/>
                <a:gd name="connsiteY18-2338" fmla="*/ 474924 h 474924"/>
                <a:gd name="connsiteX19-2339" fmla="*/ 66581 w 237114"/>
                <a:gd name="connsiteY19-2340" fmla="*/ 457107 h 474924"/>
                <a:gd name="connsiteX20-2341" fmla="*/ 66581 w 237114"/>
                <a:gd name="connsiteY20-2342" fmla="*/ 325708 h 474924"/>
                <a:gd name="connsiteX21-2343" fmla="*/ 18407 w 237114"/>
                <a:gd name="connsiteY21-2344" fmla="*/ 325708 h 474924"/>
                <a:gd name="connsiteX22-2345" fmla="*/ 79258 w 237114"/>
                <a:gd name="connsiteY22-2346" fmla="*/ 160903 h 474924"/>
                <a:gd name="connsiteX23-2347" fmla="*/ 69116 w 237114"/>
                <a:gd name="connsiteY23-2348" fmla="*/ 160903 h 474924"/>
                <a:gd name="connsiteX24-2349" fmla="*/ 36155 w 237114"/>
                <a:gd name="connsiteY24-2350" fmla="*/ 256668 h 474924"/>
                <a:gd name="connsiteX25-2351" fmla="*/ 10801 w 237114"/>
                <a:gd name="connsiteY25-2352" fmla="*/ 267804 h 474924"/>
                <a:gd name="connsiteX26-2353" fmla="*/ 659 w 237114"/>
                <a:gd name="connsiteY26-2354" fmla="*/ 245533 h 474924"/>
                <a:gd name="connsiteX27-2355" fmla="*/ 36155 w 237114"/>
                <a:gd name="connsiteY27-2356" fmla="*/ 145313 h 474924"/>
                <a:gd name="connsiteX28-2357" fmla="*/ 55392 w 237114"/>
                <a:gd name="connsiteY28-2358" fmla="*/ 115378 h 474924"/>
                <a:gd name="connsiteX29-2359" fmla="*/ 97006 w 237114"/>
                <a:gd name="connsiteY29-2360" fmla="*/ 105225 h 474924"/>
                <a:gd name="connsiteX30-2361" fmla="*/ 118557 w 237114"/>
                <a:gd name="connsiteY30-2362" fmla="*/ 0 h 474924"/>
                <a:gd name="connsiteX31-2363" fmla="*/ 165004 w 237114"/>
                <a:gd name="connsiteY31-2364" fmla="*/ 47269 h 474924"/>
                <a:gd name="connsiteX32-2365" fmla="*/ 118557 w 237114"/>
                <a:gd name="connsiteY32-2366" fmla="*/ 94538 h 474924"/>
                <a:gd name="connsiteX33-2367" fmla="*/ 72110 w 237114"/>
                <a:gd name="connsiteY33-2368" fmla="*/ 47269 h 474924"/>
                <a:gd name="connsiteX34-2369" fmla="*/ 118557 w 237114"/>
                <a:gd name="connsiteY34-2370" fmla="*/ 0 h 474924"/>
                <a:gd name="connsiteX0-2371" fmla="*/ 97006 w 237114"/>
                <a:gd name="connsiteY0-2372" fmla="*/ 105225 h 474924"/>
                <a:gd name="connsiteX1-2373" fmla="*/ 114754 w 237114"/>
                <a:gd name="connsiteY1-2374" fmla="*/ 105225 h 474924"/>
                <a:gd name="connsiteX2-2375" fmla="*/ 133176 w 237114"/>
                <a:gd name="connsiteY2-2376" fmla="*/ 105225 h 474924"/>
                <a:gd name="connsiteX3-2377" fmla="*/ 182982 w 237114"/>
                <a:gd name="connsiteY3-2378" fmla="*/ 115693 h 474924"/>
                <a:gd name="connsiteX4-2379" fmla="*/ 200959 w 237114"/>
                <a:gd name="connsiteY4-2380" fmla="*/ 145313 h 474924"/>
                <a:gd name="connsiteX5-2381" fmla="*/ 236455 w 237114"/>
                <a:gd name="connsiteY5-2382" fmla="*/ 245533 h 474924"/>
                <a:gd name="connsiteX6-2383" fmla="*/ 226313 w 237114"/>
                <a:gd name="connsiteY6-2384" fmla="*/ 267804 h 474924"/>
                <a:gd name="connsiteX7-2385" fmla="*/ 200959 w 237114"/>
                <a:gd name="connsiteY7-2386" fmla="*/ 256668 h 474924"/>
                <a:gd name="connsiteX8-2387" fmla="*/ 167998 w 237114"/>
                <a:gd name="connsiteY8-2388" fmla="*/ 160903 h 474924"/>
                <a:gd name="connsiteX9-2389" fmla="*/ 157856 w 237114"/>
                <a:gd name="connsiteY9-2390" fmla="*/ 160903 h 474924"/>
                <a:gd name="connsiteX10-2391" fmla="*/ 218707 w 237114"/>
                <a:gd name="connsiteY10-2392" fmla="*/ 325708 h 474924"/>
                <a:gd name="connsiteX11-2393" fmla="*/ 170533 w 237114"/>
                <a:gd name="connsiteY11-2394" fmla="*/ 325708 h 474924"/>
                <a:gd name="connsiteX12-2395" fmla="*/ 170533 w 237114"/>
                <a:gd name="connsiteY12-2396" fmla="*/ 457107 h 474924"/>
                <a:gd name="connsiteX13-2397" fmla="*/ 147715 w 237114"/>
                <a:gd name="connsiteY13-2398" fmla="*/ 474924 h 474924"/>
                <a:gd name="connsiteX14-2399" fmla="*/ 127431 w 237114"/>
                <a:gd name="connsiteY14-2400" fmla="*/ 457107 h 474924"/>
                <a:gd name="connsiteX15-2401" fmla="*/ 127431 w 237114"/>
                <a:gd name="connsiteY15-2402" fmla="*/ 325708 h 474924"/>
                <a:gd name="connsiteX16-2403" fmla="*/ 109683 w 237114"/>
                <a:gd name="connsiteY16-2404" fmla="*/ 325708 h 474924"/>
                <a:gd name="connsiteX17-2405" fmla="*/ 109683 w 237114"/>
                <a:gd name="connsiteY17-2406" fmla="*/ 457107 h 474924"/>
                <a:gd name="connsiteX18-2407" fmla="*/ 89400 w 237114"/>
                <a:gd name="connsiteY18-2408" fmla="*/ 474924 h 474924"/>
                <a:gd name="connsiteX19-2409" fmla="*/ 66581 w 237114"/>
                <a:gd name="connsiteY19-2410" fmla="*/ 457107 h 474924"/>
                <a:gd name="connsiteX20-2411" fmla="*/ 66581 w 237114"/>
                <a:gd name="connsiteY20-2412" fmla="*/ 325708 h 474924"/>
                <a:gd name="connsiteX21-2413" fmla="*/ 18407 w 237114"/>
                <a:gd name="connsiteY21-2414" fmla="*/ 325708 h 474924"/>
                <a:gd name="connsiteX22-2415" fmla="*/ 79258 w 237114"/>
                <a:gd name="connsiteY22-2416" fmla="*/ 160903 h 474924"/>
                <a:gd name="connsiteX23-2417" fmla="*/ 69116 w 237114"/>
                <a:gd name="connsiteY23-2418" fmla="*/ 160903 h 474924"/>
                <a:gd name="connsiteX24-2419" fmla="*/ 36155 w 237114"/>
                <a:gd name="connsiteY24-2420" fmla="*/ 256668 h 474924"/>
                <a:gd name="connsiteX25-2421" fmla="*/ 10801 w 237114"/>
                <a:gd name="connsiteY25-2422" fmla="*/ 267804 h 474924"/>
                <a:gd name="connsiteX26-2423" fmla="*/ 659 w 237114"/>
                <a:gd name="connsiteY26-2424" fmla="*/ 245533 h 474924"/>
                <a:gd name="connsiteX27-2425" fmla="*/ 36155 w 237114"/>
                <a:gd name="connsiteY27-2426" fmla="*/ 145313 h 474924"/>
                <a:gd name="connsiteX28-2427" fmla="*/ 55392 w 237114"/>
                <a:gd name="connsiteY28-2428" fmla="*/ 115378 h 474924"/>
                <a:gd name="connsiteX29-2429" fmla="*/ 97006 w 237114"/>
                <a:gd name="connsiteY29-2430" fmla="*/ 105225 h 474924"/>
                <a:gd name="connsiteX30-2431" fmla="*/ 118557 w 237114"/>
                <a:gd name="connsiteY30-2432" fmla="*/ 0 h 474924"/>
                <a:gd name="connsiteX31-2433" fmla="*/ 165004 w 237114"/>
                <a:gd name="connsiteY31-2434" fmla="*/ 47269 h 474924"/>
                <a:gd name="connsiteX32-2435" fmla="*/ 118557 w 237114"/>
                <a:gd name="connsiteY32-2436" fmla="*/ 94538 h 474924"/>
                <a:gd name="connsiteX33-2437" fmla="*/ 72110 w 237114"/>
                <a:gd name="connsiteY33-2438" fmla="*/ 47269 h 474924"/>
                <a:gd name="connsiteX34-2439" fmla="*/ 118557 w 237114"/>
                <a:gd name="connsiteY34-2440" fmla="*/ 0 h 474924"/>
                <a:gd name="connsiteX0-2441" fmla="*/ 97006 w 237114"/>
                <a:gd name="connsiteY0-2442" fmla="*/ 105225 h 474924"/>
                <a:gd name="connsiteX1-2443" fmla="*/ 114754 w 237114"/>
                <a:gd name="connsiteY1-2444" fmla="*/ 105225 h 474924"/>
                <a:gd name="connsiteX2-2445" fmla="*/ 133176 w 237114"/>
                <a:gd name="connsiteY2-2446" fmla="*/ 105225 h 474924"/>
                <a:gd name="connsiteX3-2447" fmla="*/ 182982 w 237114"/>
                <a:gd name="connsiteY3-2448" fmla="*/ 115693 h 474924"/>
                <a:gd name="connsiteX4-2449" fmla="*/ 200959 w 237114"/>
                <a:gd name="connsiteY4-2450" fmla="*/ 145313 h 474924"/>
                <a:gd name="connsiteX5-2451" fmla="*/ 236455 w 237114"/>
                <a:gd name="connsiteY5-2452" fmla="*/ 245533 h 474924"/>
                <a:gd name="connsiteX6-2453" fmla="*/ 226313 w 237114"/>
                <a:gd name="connsiteY6-2454" fmla="*/ 267804 h 474924"/>
                <a:gd name="connsiteX7-2455" fmla="*/ 200959 w 237114"/>
                <a:gd name="connsiteY7-2456" fmla="*/ 256668 h 474924"/>
                <a:gd name="connsiteX8-2457" fmla="*/ 167998 w 237114"/>
                <a:gd name="connsiteY8-2458" fmla="*/ 160903 h 474924"/>
                <a:gd name="connsiteX9-2459" fmla="*/ 157856 w 237114"/>
                <a:gd name="connsiteY9-2460" fmla="*/ 160903 h 474924"/>
                <a:gd name="connsiteX10-2461" fmla="*/ 218707 w 237114"/>
                <a:gd name="connsiteY10-2462" fmla="*/ 325708 h 474924"/>
                <a:gd name="connsiteX11-2463" fmla="*/ 170533 w 237114"/>
                <a:gd name="connsiteY11-2464" fmla="*/ 325708 h 474924"/>
                <a:gd name="connsiteX12-2465" fmla="*/ 170533 w 237114"/>
                <a:gd name="connsiteY12-2466" fmla="*/ 457107 h 474924"/>
                <a:gd name="connsiteX13-2467" fmla="*/ 147715 w 237114"/>
                <a:gd name="connsiteY13-2468" fmla="*/ 474924 h 474924"/>
                <a:gd name="connsiteX14-2469" fmla="*/ 127431 w 237114"/>
                <a:gd name="connsiteY14-2470" fmla="*/ 457107 h 474924"/>
                <a:gd name="connsiteX15-2471" fmla="*/ 127431 w 237114"/>
                <a:gd name="connsiteY15-2472" fmla="*/ 325708 h 474924"/>
                <a:gd name="connsiteX16-2473" fmla="*/ 109683 w 237114"/>
                <a:gd name="connsiteY16-2474" fmla="*/ 325708 h 474924"/>
                <a:gd name="connsiteX17-2475" fmla="*/ 109683 w 237114"/>
                <a:gd name="connsiteY17-2476" fmla="*/ 457107 h 474924"/>
                <a:gd name="connsiteX18-2477" fmla="*/ 89400 w 237114"/>
                <a:gd name="connsiteY18-2478" fmla="*/ 474924 h 474924"/>
                <a:gd name="connsiteX19-2479" fmla="*/ 66581 w 237114"/>
                <a:gd name="connsiteY19-2480" fmla="*/ 457107 h 474924"/>
                <a:gd name="connsiteX20-2481" fmla="*/ 66581 w 237114"/>
                <a:gd name="connsiteY20-2482" fmla="*/ 325708 h 474924"/>
                <a:gd name="connsiteX21-2483" fmla="*/ 18407 w 237114"/>
                <a:gd name="connsiteY21-2484" fmla="*/ 325708 h 474924"/>
                <a:gd name="connsiteX22-2485" fmla="*/ 79258 w 237114"/>
                <a:gd name="connsiteY22-2486" fmla="*/ 160903 h 474924"/>
                <a:gd name="connsiteX23-2487" fmla="*/ 69116 w 237114"/>
                <a:gd name="connsiteY23-2488" fmla="*/ 160903 h 474924"/>
                <a:gd name="connsiteX24-2489" fmla="*/ 36155 w 237114"/>
                <a:gd name="connsiteY24-2490" fmla="*/ 256668 h 474924"/>
                <a:gd name="connsiteX25-2491" fmla="*/ 10801 w 237114"/>
                <a:gd name="connsiteY25-2492" fmla="*/ 267804 h 474924"/>
                <a:gd name="connsiteX26-2493" fmla="*/ 659 w 237114"/>
                <a:gd name="connsiteY26-2494" fmla="*/ 245533 h 474924"/>
                <a:gd name="connsiteX27-2495" fmla="*/ 36155 w 237114"/>
                <a:gd name="connsiteY27-2496" fmla="*/ 145313 h 474924"/>
                <a:gd name="connsiteX28-2497" fmla="*/ 55392 w 237114"/>
                <a:gd name="connsiteY28-2498" fmla="*/ 115378 h 474924"/>
                <a:gd name="connsiteX29-2499" fmla="*/ 97006 w 237114"/>
                <a:gd name="connsiteY29-2500" fmla="*/ 105225 h 474924"/>
                <a:gd name="connsiteX30-2501" fmla="*/ 118557 w 237114"/>
                <a:gd name="connsiteY30-2502" fmla="*/ 0 h 474924"/>
                <a:gd name="connsiteX31-2503" fmla="*/ 165004 w 237114"/>
                <a:gd name="connsiteY31-2504" fmla="*/ 47269 h 474924"/>
                <a:gd name="connsiteX32-2505" fmla="*/ 118557 w 237114"/>
                <a:gd name="connsiteY32-2506" fmla="*/ 94538 h 474924"/>
                <a:gd name="connsiteX33-2507" fmla="*/ 72110 w 237114"/>
                <a:gd name="connsiteY33-2508" fmla="*/ 47269 h 474924"/>
                <a:gd name="connsiteX34-2509" fmla="*/ 118557 w 237114"/>
                <a:gd name="connsiteY34-2510" fmla="*/ 0 h 474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Lst>
              <a:rect l="l" t="t" r="r" b="b"/>
              <a:pathLst>
                <a:path w="237114" h="474924">
                  <a:moveTo>
                    <a:pt x="97006" y="105225"/>
                  </a:moveTo>
                  <a:lnTo>
                    <a:pt x="114754" y="105225"/>
                  </a:lnTo>
                  <a:cubicBezTo>
                    <a:pt x="120895" y="105225"/>
                    <a:pt x="121805" y="103480"/>
                    <a:pt x="133176" y="105225"/>
                  </a:cubicBezTo>
                  <a:cubicBezTo>
                    <a:pt x="144547" y="106970"/>
                    <a:pt x="168849" y="103657"/>
                    <a:pt x="182982" y="115693"/>
                  </a:cubicBezTo>
                  <a:cubicBezTo>
                    <a:pt x="192975" y="124203"/>
                    <a:pt x="192047" y="123673"/>
                    <a:pt x="200959" y="145313"/>
                  </a:cubicBezTo>
                  <a:cubicBezTo>
                    <a:pt x="209871" y="166953"/>
                    <a:pt x="224623" y="212126"/>
                    <a:pt x="236455" y="245533"/>
                  </a:cubicBezTo>
                  <a:cubicBezTo>
                    <a:pt x="238990" y="254441"/>
                    <a:pt x="233919" y="263349"/>
                    <a:pt x="226313" y="267804"/>
                  </a:cubicBezTo>
                  <a:cubicBezTo>
                    <a:pt x="216171" y="270031"/>
                    <a:pt x="206029" y="265577"/>
                    <a:pt x="200959" y="256668"/>
                  </a:cubicBezTo>
                  <a:lnTo>
                    <a:pt x="167998" y="160903"/>
                  </a:lnTo>
                  <a:lnTo>
                    <a:pt x="157856" y="160903"/>
                  </a:lnTo>
                  <a:lnTo>
                    <a:pt x="218707" y="325708"/>
                  </a:lnTo>
                  <a:lnTo>
                    <a:pt x="170533" y="325708"/>
                  </a:lnTo>
                  <a:lnTo>
                    <a:pt x="170533" y="457107"/>
                  </a:lnTo>
                  <a:cubicBezTo>
                    <a:pt x="170533" y="468243"/>
                    <a:pt x="160392" y="474924"/>
                    <a:pt x="147715" y="474924"/>
                  </a:cubicBezTo>
                  <a:cubicBezTo>
                    <a:pt x="135037" y="474924"/>
                    <a:pt x="127431" y="468243"/>
                    <a:pt x="127431" y="457107"/>
                  </a:cubicBezTo>
                  <a:lnTo>
                    <a:pt x="127431" y="325708"/>
                  </a:lnTo>
                  <a:lnTo>
                    <a:pt x="109683" y="325708"/>
                  </a:lnTo>
                  <a:lnTo>
                    <a:pt x="109683" y="457107"/>
                  </a:lnTo>
                  <a:cubicBezTo>
                    <a:pt x="109683" y="468243"/>
                    <a:pt x="102077" y="474924"/>
                    <a:pt x="89400" y="474924"/>
                  </a:cubicBezTo>
                  <a:cubicBezTo>
                    <a:pt x="76722" y="474924"/>
                    <a:pt x="66581" y="468243"/>
                    <a:pt x="66581" y="457107"/>
                  </a:cubicBezTo>
                  <a:lnTo>
                    <a:pt x="66581" y="325708"/>
                  </a:lnTo>
                  <a:lnTo>
                    <a:pt x="18407" y="325708"/>
                  </a:lnTo>
                  <a:lnTo>
                    <a:pt x="79258" y="160903"/>
                  </a:lnTo>
                  <a:lnTo>
                    <a:pt x="69116" y="160903"/>
                  </a:lnTo>
                  <a:lnTo>
                    <a:pt x="36155" y="256668"/>
                  </a:lnTo>
                  <a:cubicBezTo>
                    <a:pt x="31085" y="265577"/>
                    <a:pt x="20943" y="270031"/>
                    <a:pt x="10801" y="267804"/>
                  </a:cubicBezTo>
                  <a:cubicBezTo>
                    <a:pt x="3195" y="263349"/>
                    <a:pt x="-1876" y="254441"/>
                    <a:pt x="659" y="245533"/>
                  </a:cubicBezTo>
                  <a:cubicBezTo>
                    <a:pt x="659" y="245533"/>
                    <a:pt x="27033" y="167005"/>
                    <a:pt x="36155" y="145313"/>
                  </a:cubicBezTo>
                  <a:cubicBezTo>
                    <a:pt x="45277" y="123621"/>
                    <a:pt x="47441" y="123577"/>
                    <a:pt x="55392" y="115378"/>
                  </a:cubicBezTo>
                  <a:cubicBezTo>
                    <a:pt x="63343" y="107179"/>
                    <a:pt x="84329" y="105225"/>
                    <a:pt x="97006" y="105225"/>
                  </a:cubicBezTo>
                  <a:close/>
                  <a:moveTo>
                    <a:pt x="118557" y="0"/>
                  </a:moveTo>
                  <a:cubicBezTo>
                    <a:pt x="144209" y="0"/>
                    <a:pt x="165004" y="21163"/>
                    <a:pt x="165004" y="47269"/>
                  </a:cubicBezTo>
                  <a:cubicBezTo>
                    <a:pt x="165004" y="73375"/>
                    <a:pt x="144209" y="94538"/>
                    <a:pt x="118557" y="94538"/>
                  </a:cubicBezTo>
                  <a:cubicBezTo>
                    <a:pt x="92905" y="94538"/>
                    <a:pt x="72110" y="73375"/>
                    <a:pt x="72110" y="47269"/>
                  </a:cubicBezTo>
                  <a:cubicBezTo>
                    <a:pt x="72110" y="21163"/>
                    <a:pt x="92905" y="0"/>
                    <a:pt x="118557" y="0"/>
                  </a:cubicBezTo>
                  <a:close/>
                </a:path>
              </a:pathLst>
            </a:custGeom>
            <a:solidFill>
              <a:schemeClr val="accent1"/>
            </a:solidFill>
            <a:ln>
              <a:noFill/>
            </a:ln>
            <a:effectLst/>
          </p:spPr>
          <p:txBody>
            <a:bodyPr wrap="square">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latin typeface="Calibri" panose="020F0502020204030204" pitchFamily="34" charset="0"/>
                <a:sym typeface="Calibri" panose="020F0502020204030204" pitchFamily="34" charset="0"/>
              </a:endParaRPr>
            </a:p>
          </p:txBody>
        </p:sp>
        <p:sp>
          <p:nvSpPr>
            <p:cNvPr id="15" name="矩形 14"/>
            <p:cNvSpPr/>
            <p:nvPr/>
          </p:nvSpPr>
          <p:spPr>
            <a:xfrm>
              <a:off x="624468" y="1893595"/>
              <a:ext cx="374681" cy="474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29"/>
          <p:cNvSpPr txBox="1"/>
          <p:nvPr>
            <p:custDataLst>
              <p:tags r:id="rId1"/>
            </p:custDataLst>
          </p:nvPr>
        </p:nvSpPr>
        <p:spPr>
          <a:xfrm flipH="1">
            <a:off x="5653405" y="1613535"/>
            <a:ext cx="1026795" cy="429895"/>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rPr>
              <a:t>管理员</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itchFamily="34" charset="0"/>
              <a:cs typeface="Times New Roman" panose="02020603050405020304" pitchFamily="18" charset="0"/>
            </a:endParaRPr>
          </a:p>
        </p:txBody>
      </p:sp>
      <p:sp>
        <p:nvSpPr>
          <p:cNvPr id="3" name="TextBox 30"/>
          <p:cNvSpPr txBox="1"/>
          <p:nvPr>
            <p:custDataLst>
              <p:tags r:id="rId2"/>
            </p:custDataLst>
          </p:nvPr>
        </p:nvSpPr>
        <p:spPr>
          <a:xfrm>
            <a:off x="1082040" y="2204085"/>
            <a:ext cx="10015855" cy="370840"/>
          </a:xfrm>
          <a:prstGeom prst="rect">
            <a:avLst/>
          </a:prstGeom>
          <a:noFill/>
        </p:spPr>
        <p:txBody>
          <a:bodyPr wrap="square" rtlCol="0">
            <a:spAutoFit/>
          </a:bodyPr>
          <a:lstStyle/>
          <a:p>
            <a:pPr indent="0" algn="ctr" fontAlgn="auto">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管理员应该可以查看所有草稿服务、服务和服务商，可以审核草稿服务和服务商的开户与变更，也可以恢复和暂停服务商</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9" name="图片 18"/>
          <p:cNvPicPr>
            <a:picLocks noChangeAspect="1"/>
          </p:cNvPicPr>
          <p:nvPr>
            <p:custDataLst>
              <p:tags r:id="rId3"/>
            </p:custDataLst>
          </p:nvPr>
        </p:nvPicPr>
        <p:blipFill>
          <a:blip r:embed="rId4"/>
          <a:stretch>
            <a:fillRect/>
          </a:stretch>
        </p:blipFill>
        <p:spPr>
          <a:xfrm>
            <a:off x="1081405" y="2882265"/>
            <a:ext cx="10016490" cy="3569335"/>
          </a:xfrm>
          <a:prstGeom prst="rect">
            <a:avLst/>
          </a:prstGeom>
        </p:spPr>
      </p:pic>
      <p:sp>
        <p:nvSpPr>
          <p:cNvPr id="4" name="矩形 3"/>
          <p:cNvSpPr>
            <a:spLocks noChangeArrowheads="1"/>
          </p:cNvSpPr>
          <p:nvPr>
            <p:custDataLst>
              <p:tags r:id="rId5"/>
            </p:custDataLst>
          </p:nvPr>
        </p:nvSpPr>
        <p:spPr bwMode="auto">
          <a:xfrm>
            <a:off x="1073958" y="224898"/>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服务模块</a:t>
            </a:r>
            <a:endPar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endParaRPr>
          </a:p>
        </p:txBody>
      </p:sp>
      <p:sp>
        <p:nvSpPr>
          <p:cNvPr id="5" name="文本框 37"/>
          <p:cNvSpPr txBox="1"/>
          <p:nvPr>
            <p:custDataLst>
              <p:tags r:id="rId6"/>
            </p:custDataLst>
          </p:nvPr>
        </p:nvSpPr>
        <p:spPr>
          <a:xfrm>
            <a:off x="1073958" y="759817"/>
            <a:ext cx="2308007" cy="335915"/>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Service Module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p:transition>
    <p:pull/>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ISPRING_RESOURCE_PATHS_HASH_PRESENTER" val="1cfe325ac88af4cb1e315171a86c19382325f4f"/>
  <p:tag name="COMMONDATA" val="eyJoZGlkIjoiYjYwOGM3MzYxYWU3NGUyZGU5NTM0NDI5ZGZiNDhjMDY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fontScheme name="Lizzysu-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0.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1.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2.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3.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4.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5.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6.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7.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8.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9.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2.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20.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21.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22.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23.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24.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25.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26.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3.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4.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5.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6.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7.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8.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9.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docProps/app.xml><?xml version="1.0" encoding="utf-8"?>
<Properties xmlns="http://schemas.openxmlformats.org/officeDocument/2006/extended-properties" xmlns:vt="http://schemas.openxmlformats.org/officeDocument/2006/docPropsVTypes">
  <TotalTime>0</TotalTime>
  <Words>1561</Words>
  <Application>WPS 演示</Application>
  <PresentationFormat>宽屏</PresentationFormat>
  <Paragraphs>202</Paragraphs>
  <Slides>26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26</vt:i4>
      </vt:variant>
    </vt:vector>
  </HeadingPairs>
  <TitlesOfParts>
    <vt:vector size="42" baseType="lpstr">
      <vt:lpstr>Arial</vt:lpstr>
      <vt:lpstr>宋体</vt:lpstr>
      <vt:lpstr>Wingdings</vt:lpstr>
      <vt:lpstr>微软雅黑</vt:lpstr>
      <vt:lpstr>Arial Unicode MS</vt:lpstr>
      <vt:lpstr>Impact</vt:lpstr>
      <vt:lpstr>Ebrima</vt:lpstr>
      <vt:lpstr>Arial Narrow</vt:lpstr>
      <vt:lpstr>幼圆</vt:lpstr>
      <vt:lpstr>Agency FB</vt:lpstr>
      <vt:lpstr>Trebuchet MS</vt:lpstr>
      <vt:lpstr>Arial Rounded MT Bold</vt:lpstr>
      <vt:lpstr>Times New Roman</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常董</dc:creator>
  <cp:lastModifiedBy>TingLans</cp:lastModifiedBy>
  <cp:revision>22</cp:revision>
  <dcterms:created xsi:type="dcterms:W3CDTF">2023-11-04T13:49:00Z</dcterms:created>
  <dcterms:modified xsi:type="dcterms:W3CDTF">2023-11-06T02:12:18Z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1F895ACB21084FB2A2A8C78097B023A5_13</vt:lpwstr>
  </property>
  <property fmtid="{D5CDD505-2E9C-101B-9397-08002B2CF9AE}" pid="3" name="KSOProductBuildVer">
    <vt:lpwstr>2052-12.1.0.15712</vt:lpwstr>
  </property>
</Properties>
</file>