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1" r:id="rId3"/>
    <p:sldId id="282" r:id="rId4"/>
    <p:sldId id="260" r:id="rId5"/>
    <p:sldId id="339" r:id="rId6"/>
    <p:sldId id="346" r:id="rId7"/>
    <p:sldId id="351" r:id="rId8"/>
    <p:sldId id="341" r:id="rId9"/>
    <p:sldId id="348" r:id="rId10"/>
    <p:sldId id="347" r:id="rId11"/>
    <p:sldId id="349" r:id="rId12"/>
    <p:sldId id="350" r:id="rId13"/>
    <p:sldId id="352" r:id="rId14"/>
    <p:sldId id="353" r:id="rId15"/>
    <p:sldId id="355" r:id="rId16"/>
    <p:sldId id="307" r:id="rId17"/>
    <p:sldId id="344" r:id="rId18"/>
    <p:sldId id="354" r:id="rId19"/>
    <p:sldId id="357" r:id="rId20"/>
    <p:sldId id="360" r:id="rId21"/>
    <p:sldId id="358" r:id="rId22"/>
    <p:sldId id="3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5F5"/>
    <a:srgbClr val="9DD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5EE37-E8D1-4917-B6D4-5813A799E834}" v="45" dt="2023-12-16T14:54:37.577"/>
    <p1510:client id="{BEC39299-A669-428D-BAC4-92C609E05BEE}" v="116" dt="2023-12-16T14:58:28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2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6BE1-7A06-F848-13D6-7513EC470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11AB0D-9C67-1D0E-A7E7-4C32BC8CA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2F559-24B4-DC65-42C9-51531D76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5C78F-FB33-AFAF-1818-81F43D49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74A32-3576-E823-2888-033BD3F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4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2BF6-FF08-0F65-D496-71933675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73FB0-23C5-1C80-013C-B234F63C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E543-93BA-FD4A-5D94-313AB52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9AF0F-6168-4948-79D0-B1CA07C1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65EC1-4F2B-652E-E7FB-4A07972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5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F1BAF-FD56-EB13-65E6-5D32970F2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E3B74-67C0-8E72-783D-B5493F75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891F4-EAE8-28EC-92C1-627C0696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E605E-1690-B808-C07B-01A420C3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F9071-D501-31DF-7164-FBF32781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9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31FE-851F-8CA3-1BEC-99363695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A02DC-16D5-4B2A-16FA-A5E057E3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93CC8-8414-D925-9120-2C43EFE0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D0F1-45A6-3971-26F8-6712AA46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9F920-99A3-51B0-B874-3E8A7A32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51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5D7A9-8D5B-1C21-3B8E-284776B3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F0D24-1149-B46D-1EAB-84266F35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46599-A97D-93A8-FFC1-52E8C42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5DFC6-4BF8-DCF8-548B-AF94AE6F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92722-83FE-6D74-44EF-1C9DE346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4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64D82-9A2C-FA0E-A9B3-B432504C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15707-3706-E579-C1A6-A22A67940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43B79-A1A3-AE3E-C659-E71698613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30A86-EC34-7E43-B060-088D1ACE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72FA8-9636-19A5-0C58-EF8BC193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BA543-4C97-2E02-A745-AD2878BB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30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6D88B-061C-307A-610D-DA9857BD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3E850-837E-1EC3-5155-5CF314C4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1253D-7B1E-9424-A6B5-3E637F5F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4ACA41-E858-F18F-40D1-E356914B3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4BA330-4BD5-DA73-1A30-DCD2CA601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BEC57-0777-9914-63FE-2152B909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F2C3F6-2285-3A90-E4E9-59322485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7FC29-3E3D-3639-58AF-335FF872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4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269BF-6DCB-7D65-713F-986EAEB5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B4363-E84F-DFB1-EC71-B91EE0AB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4E1CE-817C-DB2E-7CE4-E480BB30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7D686-49C3-A1E7-3382-81A9215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24B183-989B-CEF3-295E-77E835F7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913E8-A159-7337-9C0F-79EA7FA1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C4705-BBB2-A0E3-C93F-FC82E016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9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2420-65C5-F9A5-87FC-794695E8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9F7AC-4DA3-302B-4154-930238A4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F7FC1-E285-4706-6711-D109003F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6ABD7-CC0D-6C7C-3C99-B40266C6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B8C98-80E2-1E95-5788-CB2E975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1BF1D-EC34-6F60-9141-7B80793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7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D03-63CF-2524-9E36-E5799C36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002068-A718-B6CE-3D27-AE0EFAC1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299EF-A5AF-0DE0-011C-48132204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81E56-3145-CD45-3BEA-D95AD78A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65CB3-206F-E148-2010-DCE3D9D7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AFDEC-FE35-CBD5-F12E-0E70C03F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1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FE9219-0BE9-C1CB-4C4D-2DD5052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1F62E-A6AD-65BC-EAE8-526CB2F5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DCE00-1CC5-11EA-86E9-C038D3F6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6A88-8573-4EF6-8A5A-4E845F9CEEA3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8EDEA-5C22-6C5C-3F2D-DAEE25485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C939-D0A2-38A5-438D-D8A470E38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A75F-47BE-4DDD-92BC-AC5963197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9359" y="2794660"/>
            <a:ext cx="8571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pc="300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售后、服务模块详细设计说明书</a:t>
            </a:r>
          </a:p>
        </p:txBody>
      </p:sp>
      <p:sp>
        <p:nvSpPr>
          <p:cNvPr id="32" name="椭圆 31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54175" y="4217507"/>
            <a:ext cx="2203450" cy="400110"/>
            <a:chOff x="1654175" y="4908884"/>
            <a:chExt cx="1720850" cy="400110"/>
          </a:xfrm>
        </p:grpSpPr>
        <p:sp>
          <p:nvSpPr>
            <p:cNvPr id="65" name="矩形: 圆角 64"/>
            <p:cNvSpPr/>
            <p:nvPr/>
          </p:nvSpPr>
          <p:spPr>
            <a:xfrm>
              <a:off x="1654175" y="4908884"/>
              <a:ext cx="1720850" cy="40011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54175" y="4924273"/>
              <a:ext cx="17113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2-4</a:t>
              </a:r>
              <a:r>
                <a:rPr lang="zh-CN" altLang="en-US">
                  <a:solidFill>
                    <a:schemeClr val="bg1"/>
                  </a:solidFill>
                  <a:cs typeface="+mn-ea"/>
                  <a:sym typeface="+mn-lt"/>
                </a:rPr>
                <a:t>组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065986" y="774133"/>
            <a:ext cx="2900680" cy="712470"/>
            <a:chOff x="9065986" y="774133"/>
            <a:chExt cx="2900680" cy="712470"/>
          </a:xfrm>
        </p:grpSpPr>
        <p:sp>
          <p:nvSpPr>
            <p:cNvPr id="73" name="矩形: 圆角 72"/>
            <p:cNvSpPr/>
            <p:nvPr/>
          </p:nvSpPr>
          <p:spPr>
            <a:xfrm>
              <a:off x="9065986" y="774133"/>
              <a:ext cx="2900680" cy="712470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466036" y="868748"/>
              <a:ext cx="2101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lt"/>
                </a:rPr>
                <a:t>OOAD</a:t>
              </a:r>
              <a:endParaRPr lang="zh-CN" altLang="en-US" sz="28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顾客提交售后申请</a:t>
            </a:r>
            <a:r>
              <a:rPr lang="en-US" altLang="zh-CN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API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53D14D-6708-9C75-F489-70E1DEC0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46" y="1624967"/>
            <a:ext cx="2928628" cy="4234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1DD1D7-4625-BA9D-3F27-AEAE7B78E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647" y="5859517"/>
            <a:ext cx="2928628" cy="7467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174754-F3BF-5939-7CDC-04EDFF525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653" y="253550"/>
            <a:ext cx="3962429" cy="50149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70BF8BD-9D8F-DA80-AA5C-4E6B9B6BF8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94"/>
          <a:stretch/>
        </p:blipFill>
        <p:spPr>
          <a:xfrm>
            <a:off x="6566178" y="5275945"/>
            <a:ext cx="3952904" cy="915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925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顾客提交售后申请时序图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F65C90-EA9D-6698-B376-72598FD56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8" y="1683619"/>
            <a:ext cx="11078277" cy="47749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122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商户验收售后商品</a:t>
            </a:r>
            <a:r>
              <a:rPr lang="en-US" altLang="zh-CN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API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D0F20F-A6D5-E098-7F1F-43BB71D0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4" y="1536546"/>
            <a:ext cx="3709577" cy="49362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F554F9-542B-0715-1809-989702AE0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14"/>
          <a:stretch/>
        </p:blipFill>
        <p:spPr>
          <a:xfrm>
            <a:off x="1619166" y="6472826"/>
            <a:ext cx="3709577" cy="3603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09F207-4578-A889-02DD-230C69B9E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352" y="2033858"/>
            <a:ext cx="4805398" cy="2605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673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商户验收售后商品时序图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93DA35-6F44-6A09-B34A-293CCDF3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3" y="1683619"/>
            <a:ext cx="10384220" cy="47600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237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顾客取消仲裁</a:t>
            </a:r>
            <a:r>
              <a:rPr lang="en-US" altLang="zh-CN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API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F77DE5-2D6C-8BC6-27BB-51042449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27" y="1602269"/>
            <a:ext cx="4630659" cy="50624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FB1590-5EE0-CEB4-43DF-1F3F7DCA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16" y="2712648"/>
            <a:ext cx="4786347" cy="1695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02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顾客取消仲裁时序图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3D3B1-3DCF-FDE7-55E3-071D2C64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4" y="1640353"/>
            <a:ext cx="10285989" cy="5037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41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/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279" y="3012638"/>
              <a:ext cx="3966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spc="40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服务模块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59405" y="2874735"/>
              <a:ext cx="149987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882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包图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86489CB-2EA9-91FD-D76C-729634EA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91" y="975751"/>
            <a:ext cx="4215244" cy="57540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132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对象模型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79837E2-1879-BB75-833A-3A9E656D4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58" y="1003740"/>
            <a:ext cx="8521884" cy="5674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393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状态图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BC0C761-2F4F-92E9-BCB7-613C453A3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00" y="1704734"/>
            <a:ext cx="6176000" cy="47677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571E47-809E-E63C-E499-3C3492CD95BA}"/>
              </a:ext>
            </a:extLst>
          </p:cNvPr>
          <p:cNvSpPr txBox="1"/>
          <p:nvPr/>
        </p:nvSpPr>
        <p:spPr>
          <a:xfrm>
            <a:off x="1212327" y="1069555"/>
            <a:ext cx="249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服务单状态图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21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6108" y="-2181679"/>
            <a:ext cx="4363358" cy="43633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9455" y="356507"/>
            <a:ext cx="1326144" cy="1326144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12402" y="432740"/>
            <a:ext cx="3459480" cy="877799"/>
            <a:chOff x="2112402" y="975030"/>
            <a:chExt cx="3459480" cy="877799"/>
          </a:xfrm>
        </p:grpSpPr>
        <p:sp>
          <p:nvSpPr>
            <p:cNvPr id="5" name="矩形: 圆角 4"/>
            <p:cNvSpPr/>
            <p:nvPr/>
          </p:nvSpPr>
          <p:spPr>
            <a:xfrm>
              <a:off x="2112402" y="975030"/>
              <a:ext cx="3315942" cy="877799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17716" y="1059986"/>
              <a:ext cx="123226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目录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3649980" y="1190914"/>
              <a:ext cx="123825" cy="49173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800232" y="1280465"/>
              <a:ext cx="17716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CONTENTES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44571" y="2563896"/>
            <a:ext cx="952500" cy="584775"/>
            <a:chOff x="6762561" y="1160797"/>
            <a:chExt cx="952500" cy="584775"/>
          </a:xfrm>
        </p:grpSpPr>
        <p:sp>
          <p:nvSpPr>
            <p:cNvPr id="13" name="矩形 12"/>
            <p:cNvSpPr/>
            <p:nvPr/>
          </p:nvSpPr>
          <p:spPr>
            <a:xfrm>
              <a:off x="6762561" y="1197279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7776D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87961" y="1160797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27776D"/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571882" y="2503554"/>
            <a:ext cx="345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400">
                <a:solidFill>
                  <a:srgbClr val="27776D"/>
                </a:solidFill>
                <a:effectLst>
                  <a:outerShdw blurRad="76200" dist="38100" dir="5400000" algn="t" rotWithShape="0">
                    <a:prstClr val="black">
                      <a:alpha val="22000"/>
                    </a:prst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344571" y="3988833"/>
            <a:ext cx="952500" cy="584775"/>
            <a:chOff x="6762561" y="2351806"/>
            <a:chExt cx="952500" cy="584775"/>
          </a:xfrm>
        </p:grpSpPr>
        <p:sp>
          <p:nvSpPr>
            <p:cNvPr id="25" name="矩形 24"/>
            <p:cNvSpPr/>
            <p:nvPr/>
          </p:nvSpPr>
          <p:spPr>
            <a:xfrm>
              <a:off x="6762561" y="2399546"/>
              <a:ext cx="952500" cy="482600"/>
            </a:xfrm>
            <a:prstGeom prst="rect">
              <a:avLst/>
            </a:prstGeom>
            <a:noFill/>
            <a:ln w="22225">
              <a:solidFill>
                <a:srgbClr val="27776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7776D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85507" y="2351806"/>
              <a:ext cx="90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27776D"/>
                  </a:solidFill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42" name="椭圆 41"/>
          <p:cNvSpPr/>
          <p:nvPr/>
        </p:nvSpPr>
        <p:spPr>
          <a:xfrm>
            <a:off x="10299343" y="5470946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983151" y="5171760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E116AF-FE53-666D-E474-04D2DC2D4AF0}"/>
              </a:ext>
            </a:extLst>
          </p:cNvPr>
          <p:cNvSpPr txBox="1"/>
          <p:nvPr/>
        </p:nvSpPr>
        <p:spPr>
          <a:xfrm>
            <a:off x="5571881" y="3955293"/>
            <a:ext cx="345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400">
                <a:solidFill>
                  <a:srgbClr val="27776D"/>
                </a:solidFill>
                <a:effectLst>
                  <a:outerShdw blurRad="76200" dist="38100" dir="5400000" algn="t" rotWithShape="0">
                    <a:prstClr val="black">
                      <a:alpha val="22000"/>
                    </a:prst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服务模块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状态图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D571E47-809E-E63C-E499-3C3492CD95BA}"/>
              </a:ext>
            </a:extLst>
          </p:cNvPr>
          <p:cNvSpPr txBox="1"/>
          <p:nvPr/>
        </p:nvSpPr>
        <p:spPr>
          <a:xfrm>
            <a:off x="1212327" y="1069555"/>
            <a:ext cx="249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服务商状态图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490F99-3A62-CC36-AB6F-04A07D31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79" y="1806428"/>
            <a:ext cx="8585641" cy="4184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205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D571E47-809E-E63C-E499-3C3492CD95BA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平台管理员修改服务商状态</a:t>
            </a:r>
            <a:r>
              <a:rPr lang="en-US" altLang="zh-CN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API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26C447-4642-21C7-4EF7-7E674DB9F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67" y="2540129"/>
            <a:ext cx="4857786" cy="19669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17E6D2-9D1B-A4AE-86F1-748C6ABB0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993" y="179979"/>
            <a:ext cx="4290122" cy="43867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51F363-5033-63E3-50AF-6020CDCE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164" y="4566744"/>
            <a:ext cx="4240707" cy="16291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249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97A4A2-D97E-B5CF-CEC6-B31DF9D97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679" y="-136568"/>
            <a:ext cx="4301666" cy="20967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服务模块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D571E47-809E-E63C-E499-3C3492CD95BA}"/>
              </a:ext>
            </a:extLst>
          </p:cNvPr>
          <p:cNvSpPr txBox="1"/>
          <p:nvPr/>
        </p:nvSpPr>
        <p:spPr>
          <a:xfrm>
            <a:off x="1212326" y="1069555"/>
            <a:ext cx="5682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平台管理员修改服务商状态时序图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29AA39-3C4C-1238-BA89-DDDE5A7E0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2" y="1683619"/>
            <a:ext cx="10598695" cy="50739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069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699937" y="764464"/>
            <a:ext cx="5776637" cy="5776637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542373" y="-514350"/>
            <a:ext cx="1905000" cy="1905000"/>
          </a:xfrm>
          <a:prstGeom prst="ellipse">
            <a:avLst/>
          </a:prstGeom>
          <a:solidFill>
            <a:srgbClr val="9D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14202" y="4752386"/>
            <a:ext cx="1453372" cy="1453372"/>
          </a:xfrm>
          <a:prstGeom prst="ellipse">
            <a:avLst/>
          </a:prstGeom>
          <a:solidFill>
            <a:srgbClr val="9DC0BC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40000" y="2817585"/>
            <a:ext cx="5870074" cy="1318985"/>
            <a:chOff x="2540000" y="2817585"/>
            <a:chExt cx="5870074" cy="1318985"/>
          </a:xfrm>
        </p:grpSpPr>
        <p:sp>
          <p:nvSpPr>
            <p:cNvPr id="4" name="矩形: 圆角 3"/>
            <p:cNvSpPr/>
            <p:nvPr/>
          </p:nvSpPr>
          <p:spPr>
            <a:xfrm>
              <a:off x="2540000" y="2817585"/>
              <a:ext cx="5870074" cy="1318985"/>
            </a:xfrm>
            <a:prstGeom prst="roundRect">
              <a:avLst>
                <a:gd name="adj" fmla="val 50000"/>
              </a:avLst>
            </a:prstGeom>
            <a:solidFill>
              <a:srgbClr val="277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279" y="3012638"/>
              <a:ext cx="3966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spc="400">
                  <a:solidFill>
                    <a:schemeClr val="bg1"/>
                  </a:solidFill>
                  <a:effectLst>
                    <a:outerShdw blurRad="76200" dist="38100" dir="5400000" algn="t" rotWithShape="0">
                      <a:prstClr val="black">
                        <a:alpha val="22000"/>
                      </a:prst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售后模块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59405" y="2874735"/>
              <a:ext cx="149987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charset="-122"/>
                  <a:ea typeface="华文中宋" panose="02010600040101010101" charset="-122"/>
                  <a:cs typeface="+mn-ea"/>
                  <a:sym typeface="+mn-lt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4352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包图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BF3B5D4-199F-31E4-11A2-C5CA2829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69" y="949889"/>
            <a:ext cx="4705772" cy="590811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对象模型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3249F97-A9EC-83FF-46E3-B3C5FE93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50" y="954958"/>
            <a:ext cx="5486226" cy="5672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66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状态图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A1D8E2D-57E5-5EA5-220F-77F06698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0" y="2116074"/>
            <a:ext cx="10924759" cy="36723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5775A1-2BA4-AABE-E1B1-D1DBC76ED86A}"/>
              </a:ext>
            </a:extLst>
          </p:cNvPr>
          <p:cNvSpPr txBox="1"/>
          <p:nvPr/>
        </p:nvSpPr>
        <p:spPr>
          <a:xfrm>
            <a:off x="1212327" y="1069555"/>
            <a:ext cx="2278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售后状态图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58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1.1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状态图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45775A1-2BA4-AABE-E1B1-D1DBC76ED86A}"/>
              </a:ext>
            </a:extLst>
          </p:cNvPr>
          <p:cNvSpPr txBox="1"/>
          <p:nvPr/>
        </p:nvSpPr>
        <p:spPr>
          <a:xfrm>
            <a:off x="1212327" y="1069555"/>
            <a:ext cx="2278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仲裁状态图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D348B4-41C8-EE6D-4A6E-613EA8B3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29" y="2275498"/>
            <a:ext cx="10106594" cy="2431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06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顾客申请售后仲裁</a:t>
            </a:r>
            <a:r>
              <a:rPr lang="en-US" altLang="zh-CN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API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AAD4B1-FC97-5052-91E9-F77CAAE97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65"/>
          <a:stretch/>
        </p:blipFill>
        <p:spPr>
          <a:xfrm>
            <a:off x="1180267" y="1683619"/>
            <a:ext cx="4115574" cy="46378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454A96-50D8-302E-C0E7-C95A4BD2D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03"/>
          <a:stretch/>
        </p:blipFill>
        <p:spPr>
          <a:xfrm>
            <a:off x="6538969" y="1907795"/>
            <a:ext cx="5016480" cy="41095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612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9930394" y="5051572"/>
            <a:ext cx="2979058" cy="2979058"/>
          </a:xfrm>
          <a:prstGeom prst="ellipse">
            <a:avLst/>
          </a:prstGeom>
          <a:solidFill>
            <a:srgbClr val="E9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291123" y="4088595"/>
            <a:ext cx="550370" cy="550370"/>
          </a:xfrm>
          <a:prstGeom prst="ellipse">
            <a:avLst/>
          </a:prstGeom>
          <a:solidFill>
            <a:srgbClr val="9D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2327" y="179980"/>
            <a:ext cx="524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1.2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售后模块</a:t>
            </a:r>
            <a:r>
              <a:rPr lang="en-US" altLang="zh-CN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</a:t>
            </a:r>
            <a:r>
              <a:rPr lang="zh-CN" altLang="en-US" sz="32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程序逻辑</a:t>
            </a:r>
            <a:endParaRPr lang="en-US" altLang="zh-CN" sz="32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0106" y="253550"/>
            <a:ext cx="760161" cy="654908"/>
            <a:chOff x="401056" y="200808"/>
            <a:chExt cx="760161" cy="654908"/>
          </a:xfrm>
        </p:grpSpPr>
        <p:sp>
          <p:nvSpPr>
            <p:cNvPr id="43" name="椭圆 42"/>
            <p:cNvSpPr/>
            <p:nvPr/>
          </p:nvSpPr>
          <p:spPr>
            <a:xfrm>
              <a:off x="506309" y="200808"/>
              <a:ext cx="654908" cy="654908"/>
            </a:xfrm>
            <a:prstGeom prst="ellipse">
              <a:avLst/>
            </a:prstGeom>
            <a:solidFill>
              <a:srgbClr val="E9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01056" y="200808"/>
              <a:ext cx="432707" cy="432707"/>
            </a:xfrm>
            <a:prstGeom prst="ellipse">
              <a:avLst/>
            </a:prstGeom>
            <a:solidFill>
              <a:srgbClr val="9DD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63A84B-219E-F34C-4080-EEF7DF9D9D7E}"/>
              </a:ext>
            </a:extLst>
          </p:cNvPr>
          <p:cNvCxnSpPr>
            <a:cxnSpLocks/>
          </p:cNvCxnSpPr>
          <p:nvPr/>
        </p:nvCxnSpPr>
        <p:spPr>
          <a:xfrm>
            <a:off x="1283568" y="764755"/>
            <a:ext cx="4055165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D3B756-2C31-BAA4-DA0A-46D98D900EDB}"/>
              </a:ext>
            </a:extLst>
          </p:cNvPr>
          <p:cNvCxnSpPr>
            <a:cxnSpLocks/>
          </p:cNvCxnSpPr>
          <p:nvPr/>
        </p:nvCxnSpPr>
        <p:spPr>
          <a:xfrm>
            <a:off x="1283568" y="917155"/>
            <a:ext cx="3049893" cy="0"/>
          </a:xfrm>
          <a:prstGeom prst="line">
            <a:avLst/>
          </a:prstGeom>
          <a:ln w="38100">
            <a:solidFill>
              <a:srgbClr val="9DD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D412A4-38AC-7916-5811-25594B8D5A54}"/>
              </a:ext>
            </a:extLst>
          </p:cNvPr>
          <p:cNvSpPr txBox="1"/>
          <p:nvPr/>
        </p:nvSpPr>
        <p:spPr>
          <a:xfrm>
            <a:off x="1212327" y="1069555"/>
            <a:ext cx="5241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40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顾客申请售后仲裁时序图</a:t>
            </a:r>
            <a:endParaRPr lang="en-US" altLang="zh-CN" sz="2400" spc="40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6A1650-70F6-8119-8908-27E04DA8A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2"/>
          <a:stretch/>
        </p:blipFill>
        <p:spPr>
          <a:xfrm>
            <a:off x="810661" y="1736551"/>
            <a:ext cx="10570677" cy="4704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5697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宽屏</PresentationFormat>
  <Paragraphs>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实验二：Mongo 的读写效率 </dc:title>
  <dc:creator>yyyX Hu</dc:creator>
  <cp:lastModifiedBy>冒力 宝宝</cp:lastModifiedBy>
  <cp:revision>2</cp:revision>
  <dcterms:created xsi:type="dcterms:W3CDTF">2023-11-28T14:50:35Z</dcterms:created>
  <dcterms:modified xsi:type="dcterms:W3CDTF">2023-12-16T17:40:24Z</dcterms:modified>
</cp:coreProperties>
</file>