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8" r:id="rId5"/>
    <p:sldId id="269" r:id="rId6"/>
    <p:sldId id="257" r:id="rId7"/>
    <p:sldId id="258" r:id="rId8"/>
    <p:sldId id="259" r:id="rId9"/>
    <p:sldId id="260" r:id="rId10"/>
    <p:sldId id="261" r:id="rId11"/>
    <p:sldId id="262" r:id="rId12"/>
    <p:sldId id="264" r:id="rId13"/>
    <p:sldId id="263" r:id="rId14"/>
    <p:sldId id="265" r:id="rId15"/>
    <p:sldId id="267" r:id="rId16"/>
    <p:sldId id="266" r:id="rId17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19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9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5602" name="页眉占位符 2560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fontAlgn="base"/>
            <a:endParaRPr lang="zh-CN" altLang="en-US" sz="1200" strike="noStrike" noProof="1" dirty="0"/>
          </a:p>
        </p:txBody>
      </p:sp>
      <p:sp>
        <p:nvSpPr>
          <p:cNvPr id="25603" name="日期占位符 2560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fontAlgn="base"/>
            <a:endParaRPr lang="zh-CN" altLang="en-US" sz="1200" strike="noStrike" noProof="1" dirty="0"/>
          </a:p>
        </p:txBody>
      </p:sp>
      <p:sp>
        <p:nvSpPr>
          <p:cNvPr id="3076" name="幻灯片图像占位符 25603"/>
          <p:cNvSpPr>
            <a:spLocks noRo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77" name="文本占位符 25604"/>
          <p:cNvSpPr>
            <a:spLocks noGrp="1"/>
          </p:cNvSpPr>
          <p:nvPr>
            <p:ph type="body" sz="quarter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5606" name="页脚占位符 2560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fontAlgn="base"/>
            <a:endParaRPr lang="zh-CN" altLang="en-US" sz="1200" strike="noStrike" noProof="1" dirty="0"/>
          </a:p>
        </p:txBody>
      </p:sp>
      <p:sp>
        <p:nvSpPr>
          <p:cNvPr id="25607" name="灯片编号占位符 2560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fontAlgn="base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r>
              <a:rPr lang="zh-CN" altLang="en-US" sz="1200" dirty="0">
                <a:latin typeface="Arial" panose="020B0604020202020204" pitchFamily="34" charset="0"/>
                <a:ea typeface="宋体" pitchFamily="2" charset="-122"/>
              </a:rPr>
              <a:t>*</a:t>
            </a:r>
            <a:endParaRPr lang="zh-CN" altLang="en-US" sz="1200" dirty="0">
              <a:latin typeface="Arial" panose="020B0604020202020204" pitchFamily="34" charset="0"/>
              <a:ea typeface="宋体" pitchFamily="2" charset="-122"/>
            </a:endParaRPr>
          </a:p>
        </p:txBody>
      </p:sp>
      <p:sp>
        <p:nvSpPr>
          <p:cNvPr id="5122" name="幻灯片图像占位符 26625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5123" name="文本占位符 26626"/>
          <p:cNvSpPr>
            <a:spLocks noGrp="1"/>
          </p:cNvSpPr>
          <p:nvPr>
            <p:ph type="body"/>
          </p:nvPr>
        </p:nvSpPr>
        <p:spPr>
          <a:ln/>
        </p:spPr>
        <p:txBody>
          <a:bodyPr anchor="t" anchorCtr="0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r>
              <a:rPr lang="zh-CN" altLang="en-US" sz="1200" dirty="0"/>
              <a:t>*</a:t>
            </a:r>
            <a:endParaRPr lang="zh-CN" altLang="en-US" sz="1200" dirty="0"/>
          </a:p>
        </p:txBody>
      </p:sp>
      <p:sp>
        <p:nvSpPr>
          <p:cNvPr id="23554" name="幻灯片图像占位符 35841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23555" name="文本占位符 35842"/>
          <p:cNvSpPr>
            <a:spLocks noGrp="1"/>
          </p:cNvSpPr>
          <p:nvPr>
            <p:ph type="body"/>
          </p:nvPr>
        </p:nvSpPr>
        <p:spPr>
          <a:ln/>
        </p:spPr>
        <p:txBody>
          <a:bodyPr anchor="t" anchorCtr="0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r>
              <a:rPr lang="zh-CN" altLang="en-US" sz="1200" dirty="0"/>
              <a:t>*</a:t>
            </a:r>
            <a:endParaRPr lang="zh-CN" altLang="en-US" sz="1200" dirty="0"/>
          </a:p>
        </p:txBody>
      </p:sp>
      <p:sp>
        <p:nvSpPr>
          <p:cNvPr id="25602" name="幻灯片图像占位符 36865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25603" name="文本占位符 36866"/>
          <p:cNvSpPr>
            <a:spLocks noGrp="1"/>
          </p:cNvSpPr>
          <p:nvPr>
            <p:ph type="body"/>
          </p:nvPr>
        </p:nvSpPr>
        <p:spPr>
          <a:ln/>
        </p:spPr>
        <p:txBody>
          <a:bodyPr anchor="t" anchorCtr="0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r>
              <a:rPr lang="zh-CN" altLang="en-US" sz="1200" dirty="0"/>
              <a:t>*</a:t>
            </a:r>
            <a:endParaRPr lang="zh-CN" altLang="en-US" sz="1200" dirty="0"/>
          </a:p>
        </p:txBody>
      </p:sp>
      <p:sp>
        <p:nvSpPr>
          <p:cNvPr id="27650" name="幻灯片图像占位符 37889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27651" name="文本占位符 37890"/>
          <p:cNvSpPr>
            <a:spLocks noGrp="1"/>
          </p:cNvSpPr>
          <p:nvPr>
            <p:ph type="body"/>
          </p:nvPr>
        </p:nvSpPr>
        <p:spPr>
          <a:ln/>
        </p:spPr>
        <p:txBody>
          <a:bodyPr anchor="t" anchorCtr="0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r>
              <a:rPr lang="zh-CN" altLang="en-US" sz="1200" dirty="0"/>
              <a:t>*</a:t>
            </a:r>
            <a:endParaRPr lang="zh-CN" altLang="en-US" sz="1200" dirty="0"/>
          </a:p>
        </p:txBody>
      </p:sp>
      <p:sp>
        <p:nvSpPr>
          <p:cNvPr id="29698" name="幻灯片图像占位符 38913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29699" name="文本占位符 38914"/>
          <p:cNvSpPr>
            <a:spLocks noGrp="1"/>
          </p:cNvSpPr>
          <p:nvPr>
            <p:ph type="body"/>
          </p:nvPr>
        </p:nvSpPr>
        <p:spPr>
          <a:ln/>
        </p:spPr>
        <p:txBody>
          <a:bodyPr anchor="t" anchorCtr="0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r>
              <a:rPr lang="zh-CN" altLang="en-US" sz="1200" dirty="0"/>
              <a:t>*</a:t>
            </a:r>
            <a:endParaRPr lang="zh-CN" altLang="en-US" sz="1200" dirty="0"/>
          </a:p>
        </p:txBody>
      </p:sp>
      <p:sp>
        <p:nvSpPr>
          <p:cNvPr id="31746" name="幻灯片图像占位符 39937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31747" name="文本占位符 39938"/>
          <p:cNvSpPr>
            <a:spLocks noGrp="1"/>
          </p:cNvSpPr>
          <p:nvPr>
            <p:ph type="body"/>
          </p:nvPr>
        </p:nvSpPr>
        <p:spPr>
          <a:ln/>
        </p:spPr>
        <p:txBody>
          <a:bodyPr anchor="t" anchorCtr="0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r>
              <a:rPr lang="zh-CN" altLang="en-US" sz="1200" dirty="0"/>
              <a:t>*</a:t>
            </a:r>
            <a:endParaRPr lang="zh-CN" altLang="en-US" sz="1200" dirty="0"/>
          </a:p>
        </p:txBody>
      </p:sp>
      <p:sp>
        <p:nvSpPr>
          <p:cNvPr id="7170" name="幻灯片图像占位符 27649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7171" name="文本占位符 27650"/>
          <p:cNvSpPr>
            <a:spLocks noGrp="1"/>
          </p:cNvSpPr>
          <p:nvPr>
            <p:ph type="body"/>
          </p:nvPr>
        </p:nvSpPr>
        <p:spPr>
          <a:ln/>
        </p:spPr>
        <p:txBody>
          <a:bodyPr anchor="t" anchorCtr="0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r>
              <a:rPr lang="zh-CN" altLang="en-US" sz="1200" dirty="0"/>
              <a:t>*</a:t>
            </a:r>
            <a:endParaRPr lang="zh-CN" altLang="en-US" sz="1200" dirty="0"/>
          </a:p>
        </p:txBody>
      </p:sp>
      <p:sp>
        <p:nvSpPr>
          <p:cNvPr id="9218" name="幻灯片图像占位符 28673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9219" name="文本占位符 28674"/>
          <p:cNvSpPr>
            <a:spLocks noGrp="1"/>
          </p:cNvSpPr>
          <p:nvPr>
            <p:ph type="body"/>
          </p:nvPr>
        </p:nvSpPr>
        <p:spPr>
          <a:ln/>
        </p:spPr>
        <p:txBody>
          <a:bodyPr anchor="t" anchorCtr="0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r>
              <a:rPr lang="zh-CN" altLang="en-US" sz="1200" dirty="0"/>
              <a:t>*</a:t>
            </a:r>
            <a:endParaRPr lang="zh-CN" altLang="en-US" sz="1200" dirty="0"/>
          </a:p>
        </p:txBody>
      </p:sp>
      <p:sp>
        <p:nvSpPr>
          <p:cNvPr id="11266" name="幻灯片图像占位符 29697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1267" name="文本占位符 29698"/>
          <p:cNvSpPr>
            <a:spLocks noGrp="1"/>
          </p:cNvSpPr>
          <p:nvPr>
            <p:ph type="body"/>
          </p:nvPr>
        </p:nvSpPr>
        <p:spPr>
          <a:ln/>
        </p:spPr>
        <p:txBody>
          <a:bodyPr anchor="t" anchorCtr="0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r>
              <a:rPr lang="zh-CN" altLang="en-US" sz="1200" dirty="0"/>
              <a:t>*</a:t>
            </a:r>
            <a:endParaRPr lang="zh-CN" altLang="en-US" sz="1200" dirty="0"/>
          </a:p>
        </p:txBody>
      </p:sp>
      <p:sp>
        <p:nvSpPr>
          <p:cNvPr id="13314" name="幻灯片图像占位符 30721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3315" name="文本占位符 30722"/>
          <p:cNvSpPr>
            <a:spLocks noGrp="1"/>
          </p:cNvSpPr>
          <p:nvPr>
            <p:ph type="body"/>
          </p:nvPr>
        </p:nvSpPr>
        <p:spPr>
          <a:ln/>
        </p:spPr>
        <p:txBody>
          <a:bodyPr anchor="t" anchorCtr="0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r>
              <a:rPr lang="zh-CN" altLang="en-US" sz="1200" dirty="0"/>
              <a:t>*</a:t>
            </a:r>
            <a:endParaRPr lang="zh-CN" altLang="en-US" sz="1200" dirty="0"/>
          </a:p>
        </p:txBody>
      </p:sp>
      <p:sp>
        <p:nvSpPr>
          <p:cNvPr id="15362" name="幻灯片图像占位符 31745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5363" name="文本占位符 31746"/>
          <p:cNvSpPr>
            <a:spLocks noGrp="1"/>
          </p:cNvSpPr>
          <p:nvPr>
            <p:ph type="body"/>
          </p:nvPr>
        </p:nvSpPr>
        <p:spPr>
          <a:ln/>
        </p:spPr>
        <p:txBody>
          <a:bodyPr anchor="t" anchorCtr="0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r>
              <a:rPr lang="zh-CN" altLang="en-US" sz="1200" dirty="0"/>
              <a:t>*</a:t>
            </a:r>
            <a:endParaRPr lang="zh-CN" altLang="en-US" sz="1200" dirty="0"/>
          </a:p>
        </p:txBody>
      </p:sp>
      <p:sp>
        <p:nvSpPr>
          <p:cNvPr id="17410" name="幻灯片图像占位符 32769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7411" name="文本占位符 32770"/>
          <p:cNvSpPr>
            <a:spLocks noGrp="1"/>
          </p:cNvSpPr>
          <p:nvPr>
            <p:ph type="body"/>
          </p:nvPr>
        </p:nvSpPr>
        <p:spPr>
          <a:ln/>
        </p:spPr>
        <p:txBody>
          <a:bodyPr anchor="t" anchorCtr="0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r>
              <a:rPr lang="zh-CN" altLang="en-US" sz="1200" dirty="0"/>
              <a:t>*</a:t>
            </a:r>
            <a:endParaRPr lang="zh-CN" altLang="en-US" sz="1200" dirty="0"/>
          </a:p>
        </p:txBody>
      </p:sp>
      <p:sp>
        <p:nvSpPr>
          <p:cNvPr id="19458" name="幻灯片图像占位符 33793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9459" name="文本占位符 33794"/>
          <p:cNvSpPr>
            <a:spLocks noGrp="1"/>
          </p:cNvSpPr>
          <p:nvPr>
            <p:ph type="body"/>
          </p:nvPr>
        </p:nvSpPr>
        <p:spPr>
          <a:ln/>
        </p:spPr>
        <p:txBody>
          <a:bodyPr anchor="t" anchorCtr="0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r>
              <a:rPr lang="zh-CN" altLang="en-US" sz="1200" dirty="0"/>
              <a:t>*</a:t>
            </a:r>
            <a:endParaRPr lang="zh-CN" altLang="en-US" sz="1200" dirty="0"/>
          </a:p>
        </p:txBody>
      </p:sp>
      <p:sp>
        <p:nvSpPr>
          <p:cNvPr id="21506" name="幻灯片图像占位符 34817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21507" name="文本占位符 34818"/>
          <p:cNvSpPr>
            <a:spLocks noGrp="1"/>
          </p:cNvSpPr>
          <p:nvPr>
            <p:ph type="body"/>
          </p:nvPr>
        </p:nvSpPr>
        <p:spPr>
          <a:ln/>
        </p:spPr>
        <p:txBody>
          <a:bodyPr anchor="t" anchorCtr="0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文本框 6145"/>
          <p:cNvSpPr txBox="1"/>
          <p:nvPr/>
        </p:nvSpPr>
        <p:spPr>
          <a:xfrm>
            <a:off x="7577138" y="5986463"/>
            <a:ext cx="13716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lvl="0"/>
            <a:r>
              <a:rPr lang="en-US" altLang="zh-CN" sz="2800" b="1">
                <a:solidFill>
                  <a:srgbClr val="003399"/>
                </a:solidFill>
                <a:latin typeface="Verdana" panose="020B0604030504040204" pitchFamily="34" charset="0"/>
                <a:ea typeface="宋体" pitchFamily="2" charset="-122"/>
              </a:rPr>
              <a:t>ASM</a:t>
            </a:r>
            <a:endParaRPr lang="en-US" altLang="zh-CN" sz="2800" b="1">
              <a:solidFill>
                <a:srgbClr val="003399"/>
              </a:solidFill>
              <a:latin typeface="Verdana" panose="020B0604030504040204" pitchFamily="34" charset="0"/>
              <a:ea typeface="宋体" pitchFamily="2" charset="-122"/>
            </a:endParaRPr>
          </a:p>
        </p:txBody>
      </p:sp>
      <p:sp>
        <p:nvSpPr>
          <p:cNvPr id="2051" name="矩形 6146"/>
          <p:cNvSpPr/>
          <p:nvPr/>
        </p:nvSpPr>
        <p:spPr>
          <a:xfrm>
            <a:off x="-11112" y="0"/>
            <a:ext cx="5280025" cy="3024188"/>
          </a:xfrm>
          <a:prstGeom prst="rect">
            <a:avLst/>
          </a:prstGeom>
          <a:solidFill>
            <a:schemeClr val="hlink"/>
          </a:solidFill>
          <a:ln w="9525">
            <a:noFill/>
          </a:ln>
        </p:spPr>
        <p:txBody>
          <a:bodyPr anchor="t" anchorCtr="0"/>
          <a:p>
            <a:pPr lvl="0"/>
            <a:endParaRPr lang="zh-CN" altLang="en-US">
              <a:latin typeface="Arial" panose="020B0604020202020204" pitchFamily="34" charset="0"/>
              <a:ea typeface="宋体" pitchFamily="2" charset="-122"/>
            </a:endParaRPr>
          </a:p>
        </p:txBody>
      </p:sp>
      <p:sp>
        <p:nvSpPr>
          <p:cNvPr id="2052" name="矩形 6148"/>
          <p:cNvSpPr/>
          <p:nvPr/>
        </p:nvSpPr>
        <p:spPr>
          <a:xfrm>
            <a:off x="5268913" y="2997200"/>
            <a:ext cx="3875087" cy="360363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txBody>
          <a:bodyPr anchor="t" anchorCtr="0"/>
          <a:p>
            <a:pPr lvl="0"/>
            <a:endParaRPr lang="zh-CN" altLang="en-US">
              <a:latin typeface="Arial" panose="020B0604020202020204" pitchFamily="34" charset="0"/>
              <a:ea typeface="宋体" pitchFamily="2" charset="-122"/>
            </a:endParaRPr>
          </a:p>
        </p:txBody>
      </p:sp>
      <p:sp>
        <p:nvSpPr>
          <p:cNvPr id="2053" name="矩形 6149"/>
          <p:cNvSpPr/>
          <p:nvPr/>
        </p:nvSpPr>
        <p:spPr>
          <a:xfrm>
            <a:off x="-20637" y="2997200"/>
            <a:ext cx="5313362" cy="360363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 anchor="t" anchorCtr="0"/>
          <a:p>
            <a:pPr lvl="0"/>
            <a:endParaRPr lang="zh-CN" altLang="en-US">
              <a:latin typeface="Arial" panose="020B0604020202020204" pitchFamily="34" charset="0"/>
              <a:ea typeface="宋体" pitchFamily="2" charset="-122"/>
            </a:endParaRPr>
          </a:p>
        </p:txBody>
      </p:sp>
      <p:sp>
        <p:nvSpPr>
          <p:cNvPr id="6148" name="标题 6147"/>
          <p:cNvSpPr>
            <a:spLocks noGrp="1"/>
          </p:cNvSpPr>
          <p:nvPr>
            <p:ph type="ctrTitle" hasCustomPrompt="1"/>
          </p:nvPr>
        </p:nvSpPr>
        <p:spPr>
          <a:xfrm>
            <a:off x="352425" y="838200"/>
            <a:ext cx="4495800" cy="1981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lvl="0" algn="l">
              <a:buClrTx/>
              <a:buSzTx/>
              <a:buFontTx/>
              <a:defRPr sz="4400" b="0"/>
            </a:lvl1pPr>
          </a:lstStyle>
          <a:p>
            <a:pPr lvl="0" fontAlgn="base"/>
            <a:r>
              <a:rPr lang="en-US" altLang="zh-CN" strike="noStrike" noProof="1" dirty="0"/>
              <a:t>Click to edit </a:t>
            </a:r>
            <a:br>
              <a:rPr lang="en-US" altLang="zh-CN" dirty="0"/>
            </a:br>
            <a:r>
              <a:rPr lang="en-US" altLang="zh-CN" strike="noStrike" noProof="1" dirty="0"/>
              <a:t>Master title </a:t>
            </a:r>
            <a:br>
              <a:rPr lang="en-US" altLang="zh-CN" dirty="0"/>
            </a:br>
            <a:r>
              <a:rPr lang="en-US" altLang="zh-CN" strike="noStrike" noProof="1" dirty="0"/>
              <a:t>style</a:t>
            </a:r>
            <a:endParaRPr lang="en-US" altLang="zh-CN" strike="noStrike" noProof="1" dirty="0"/>
          </a:p>
        </p:txBody>
      </p:sp>
      <p:sp>
        <p:nvSpPr>
          <p:cNvPr id="6151" name="副标题 6150"/>
          <p:cNvSpPr>
            <a:spLocks noGrp="1"/>
          </p:cNvSpPr>
          <p:nvPr>
            <p:ph type="subTitle" idx="1"/>
          </p:nvPr>
        </p:nvSpPr>
        <p:spPr>
          <a:xfrm>
            <a:off x="1066800" y="3000375"/>
            <a:ext cx="7086600" cy="3810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marL="0" lvl="0" indent="0" algn="ctr">
              <a:buClr>
                <a:schemeClr val="hlink"/>
              </a:buClr>
              <a:buSzTx/>
              <a:buFont typeface="Wingdings" panose="05000000000000000000" pitchFamily="2" charset="2"/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lvl="1" indent="0" algn="ctr">
              <a:buClr>
                <a:schemeClr val="accent1"/>
              </a:buClr>
              <a:buSzTx/>
              <a:buFont typeface="Wingdings" panose="05000000000000000000" pitchFamily="2" charset="2"/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914400" lvl="2" indent="0" algn="ctr">
              <a:buClr>
                <a:schemeClr val="tx1"/>
              </a:buClr>
              <a:buSzTx/>
              <a:buFontTx/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371600" lvl="3" indent="0" algn="ctr">
              <a:buClrTx/>
              <a:buSzTx/>
              <a:buFontTx/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1828800" lvl="4" indent="0" algn="ctr">
              <a:buClrTx/>
              <a:buSzTx/>
              <a:buFontTx/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</a:defRPr>
            </a:lvl5pPr>
          </a:lstStyle>
          <a:p>
            <a:pPr lvl="0" fontAlgn="base"/>
            <a:r>
              <a:rPr lang="en-US" altLang="zh-CN" strike="noStrike" noProof="1" dirty="0"/>
              <a:t>Click to edit Master subtitle style</a:t>
            </a:r>
            <a:endParaRPr lang="en-US" altLang="zh-CN" strike="noStrike" noProof="1" dirty="0"/>
          </a:p>
        </p:txBody>
      </p:sp>
    </p:spTree>
  </p:cSld>
  <p:clrMapOvr>
    <a:masterClrMapping/>
  </p:clrMapOvr>
  <p:hf sldNum="0"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62750" y="319088"/>
            <a:ext cx="2152650" cy="6005512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319088"/>
            <a:ext cx="6333159" cy="600551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076325"/>
            <a:ext cx="4219194" cy="52482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6206" y="1076325"/>
            <a:ext cx="4219194" cy="52482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图片 512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44000" cy="8937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矩形 5122"/>
          <p:cNvSpPr/>
          <p:nvPr/>
        </p:nvSpPr>
        <p:spPr>
          <a:xfrm>
            <a:off x="-3175" y="6453188"/>
            <a:ext cx="9147175" cy="404812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txBody>
          <a:bodyPr anchor="t" anchorCtr="0"/>
          <a:p>
            <a:pPr lvl="0"/>
            <a:endParaRPr lang="zh-CN" altLang="en-US">
              <a:latin typeface="Arial" panose="020B0604020202020204" pitchFamily="34" charset="0"/>
              <a:ea typeface="宋体" pitchFamily="2" charset="-122"/>
            </a:endParaRPr>
          </a:p>
        </p:txBody>
      </p:sp>
      <p:sp>
        <p:nvSpPr>
          <p:cNvPr id="1028" name="矩形 5123"/>
          <p:cNvSpPr/>
          <p:nvPr/>
        </p:nvSpPr>
        <p:spPr>
          <a:xfrm>
            <a:off x="0" y="6453188"/>
            <a:ext cx="1258888" cy="404812"/>
          </a:xfrm>
          <a:prstGeom prst="rect">
            <a:avLst/>
          </a:prstGeom>
          <a:solidFill>
            <a:schemeClr val="hlink"/>
          </a:solidFill>
          <a:ln w="9525">
            <a:noFill/>
          </a:ln>
        </p:spPr>
        <p:txBody>
          <a:bodyPr anchor="t" anchorCtr="0"/>
          <a:p>
            <a:pPr lvl="0"/>
            <a:endParaRPr lang="zh-CN" altLang="en-US">
              <a:latin typeface="Arial" panose="020B0604020202020204" pitchFamily="34" charset="0"/>
              <a:ea typeface="宋体" pitchFamily="2" charset="-122"/>
            </a:endParaRPr>
          </a:p>
        </p:txBody>
      </p:sp>
      <p:sp>
        <p:nvSpPr>
          <p:cNvPr id="1029" name="文本占位符 5124"/>
          <p:cNvSpPr>
            <a:spLocks noGrp="1"/>
          </p:cNvSpPr>
          <p:nvPr>
            <p:ph type="body"/>
          </p:nvPr>
        </p:nvSpPr>
        <p:spPr>
          <a:xfrm>
            <a:off x="304800" y="1076325"/>
            <a:ext cx="8610600" cy="5248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5126" name="日期占位符 5125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5127" name="页脚占位符 5126"/>
          <p:cNvSpPr>
            <a:spLocks noGrp="1"/>
          </p:cNvSpPr>
          <p:nvPr>
            <p:ph type="ftr" sz="quarter" idx="3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5128" name="灯片编号占位符 5127"/>
          <p:cNvSpPr>
            <a:spLocks noGrp="1"/>
          </p:cNvSpPr>
          <p:nvPr>
            <p:ph type="sldNum" sz="quarter" idx="4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1033" name="标题 5128"/>
          <p:cNvSpPr>
            <a:spLocks noGrp="1"/>
          </p:cNvSpPr>
          <p:nvPr>
            <p:ph type="title"/>
          </p:nvPr>
        </p:nvSpPr>
        <p:spPr>
          <a:xfrm>
            <a:off x="1371600" y="319088"/>
            <a:ext cx="7391400" cy="56356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34" name="文本框 5129"/>
          <p:cNvSpPr txBox="1"/>
          <p:nvPr/>
        </p:nvSpPr>
        <p:spPr>
          <a:xfrm>
            <a:off x="109538" y="304800"/>
            <a:ext cx="12192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lvl="0"/>
            <a:r>
              <a:rPr lang="en-US" altLang="zh-CN" sz="2400" b="1">
                <a:latin typeface="Arial" panose="020B0604020202020204" pitchFamily="34" charset="0"/>
                <a:ea typeface="宋体" pitchFamily="2" charset="-122"/>
              </a:rPr>
              <a:t>ASM</a:t>
            </a:r>
            <a:endParaRPr lang="en-US" altLang="zh-CN" sz="2400" b="1">
              <a:latin typeface="Arial" panose="020B0604020202020204" pitchFamily="34" charset="0"/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1" i="0" u="none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32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FontTx/>
        <a:buChar char="•"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Tx/>
        <a:buChar char="–"/>
        <a:defRPr sz="20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" name="标题 2049"/>
          <p:cNvSpPr>
            <a:spLocks noGrp="1"/>
          </p:cNvSpPr>
          <p:nvPr>
            <p:ph type="ctrTitle" hasCustomPrompt="1"/>
          </p:nvPr>
        </p:nvSpPr>
        <p:spPr>
          <a:ln/>
        </p:spPr>
        <p:txBody>
          <a:bodyPr anchor="ctr" anchorCtr="0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0" i="0" u="none" strike="noStrike" kern="1200" cap="none" spc="0" normalizeH="0" baseline="0" noProof="1" dirty="0">
                <a:solidFill>
                  <a:schemeClr val="bg1"/>
                </a:solidFill>
                <a:latin typeface="Arial" panose="020B0604020202020204" pitchFamily="34" charset="0"/>
                <a:ea typeface="宋体" pitchFamily="2" charset="-122"/>
                <a:cs typeface="+mj-cs"/>
              </a:rPr>
              <a:t>实验二 </a:t>
            </a:r>
            <a:r>
              <a:rPr kumimoji="0" lang="en-US" altLang="zh-CN" sz="4400" b="0" i="0" u="none" strike="noStrike" kern="1200" cap="none" spc="0" normalizeH="0" baseline="0" noProof="1">
                <a:solidFill>
                  <a:schemeClr val="bg1"/>
                </a:solidFill>
                <a:latin typeface="Arial" panose="020B0604020202020204" pitchFamily="34" charset="0"/>
                <a:ea typeface="宋体" pitchFamily="2" charset="-122"/>
                <a:cs typeface="+mj-cs"/>
              </a:rPr>
              <a:t>DEBUG</a:t>
            </a:r>
            <a:r>
              <a:rPr kumimoji="0" lang="zh-CN" altLang="en-US" sz="4400" b="0" i="0" u="none" strike="noStrike" kern="1200" cap="none" spc="0" normalizeH="0" baseline="0" noProof="1" dirty="0">
                <a:solidFill>
                  <a:schemeClr val="bg1"/>
                </a:solidFill>
                <a:latin typeface="Arial" panose="020B0604020202020204" pitchFamily="34" charset="0"/>
                <a:ea typeface="宋体" pitchFamily="2" charset="-122"/>
                <a:cs typeface="+mj-cs"/>
              </a:rPr>
              <a:t>应用</a:t>
            </a:r>
            <a:endParaRPr kumimoji="0" lang="zh-CN" altLang="en-US" sz="4400" b="0" i="0" u="none" strike="noStrike" kern="1200" cap="none" spc="0" normalizeH="0" baseline="0" noProof="1" dirty="0">
              <a:solidFill>
                <a:schemeClr val="bg1"/>
              </a:solidFill>
              <a:latin typeface="Arial" panose="020B0604020202020204" pitchFamily="34" charset="0"/>
              <a:ea typeface="宋体" pitchFamily="2" charset="-122"/>
              <a:cs typeface="+mj-cs"/>
            </a:endParaRPr>
          </a:p>
        </p:txBody>
      </p:sp>
      <p:sp>
        <p:nvSpPr>
          <p:cNvPr id="2051" name="副标题 2050"/>
          <p:cNvSpPr>
            <a:spLocks noGrp="1"/>
          </p:cNvSpPr>
          <p:nvPr>
            <p:ph type="subTitle" idx="1"/>
          </p:nvPr>
        </p:nvSpPr>
        <p:spPr>
          <a:ln/>
        </p:spPr>
        <p:txBody>
          <a:bodyPr anchor="t" anchorCtr="0"/>
          <a:p>
            <a:pPr defTabSz="914400" fontAlgn="base">
              <a:buSzTx/>
            </a:pPr>
            <a:endParaRPr strike="noStrike" kern="1200" baseline="0" noProof="1" dirty="0">
              <a:latin typeface="Arial" panose="020B0604020202020204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18433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endParaRPr lang="zh-CN" altLang="zh-CN" dirty="0">
              <a:ea typeface="宋体" pitchFamily="2" charset="-122"/>
            </a:endParaRPr>
          </a:p>
        </p:txBody>
      </p:sp>
      <p:sp>
        <p:nvSpPr>
          <p:cNvPr id="22530" name="文本占位符 18434"/>
          <p:cNvSpPr>
            <a:spLocks noGrp="1"/>
          </p:cNvSpPr>
          <p:nvPr>
            <p:ph idx="1"/>
          </p:nvPr>
        </p:nvSpPr>
        <p:spPr>
          <a:ln/>
        </p:spPr>
        <p:txBody>
          <a:bodyPr anchor="t" anchorCtr="0"/>
          <a:p>
            <a:r>
              <a:rPr lang="en-US" altLang="zh-CN">
                <a:ea typeface="宋体" pitchFamily="2" charset="-122"/>
              </a:rPr>
              <a:t>A</a:t>
            </a:r>
            <a:r>
              <a:rPr lang="zh-CN" altLang="en-US" dirty="0">
                <a:ea typeface="宋体" pitchFamily="2" charset="-122"/>
              </a:rPr>
              <a:t>输入汇编指令的细节：</a:t>
            </a:r>
            <a:endParaRPr lang="zh-CN" altLang="en-US" dirty="0">
              <a:ea typeface="宋体" pitchFamily="2" charset="-122"/>
            </a:endParaRPr>
          </a:p>
          <a:p>
            <a:pPr lvl="1">
              <a:buNone/>
            </a:pPr>
            <a:r>
              <a:rPr lang="en-US" altLang="zh-CN" b="1" dirty="0">
                <a:ea typeface="宋体" pitchFamily="2" charset="-122"/>
              </a:rPr>
              <a:t>*</a:t>
            </a:r>
            <a:r>
              <a:rPr lang="zh-CN" altLang="en-US" b="1" dirty="0">
                <a:solidFill>
                  <a:schemeClr val="folHlink"/>
                </a:solidFill>
                <a:ea typeface="宋体" pitchFamily="2" charset="-122"/>
              </a:rPr>
              <a:t>所有数值皆为十六进制整数，数值后不带“</a:t>
            </a:r>
            <a:r>
              <a:rPr lang="en-US" altLang="zh-CN" b="1">
                <a:solidFill>
                  <a:schemeClr val="folHlink"/>
                </a:solidFill>
                <a:ea typeface="宋体" pitchFamily="2" charset="-122"/>
              </a:rPr>
              <a:t>H”</a:t>
            </a:r>
            <a:endParaRPr lang="en-US" altLang="zh-CN" b="1">
              <a:solidFill>
                <a:schemeClr val="folHlink"/>
              </a:solidFill>
              <a:ea typeface="宋体" pitchFamily="2" charset="-122"/>
            </a:endParaRPr>
          </a:p>
          <a:p>
            <a:pPr lvl="1">
              <a:buNone/>
            </a:pPr>
            <a:r>
              <a:rPr lang="en-US" altLang="zh-CN" b="1">
                <a:ea typeface="宋体" pitchFamily="2" charset="-122"/>
              </a:rPr>
              <a:t>*</a:t>
            </a:r>
            <a:r>
              <a:rPr lang="zh-CN" altLang="en-US" b="1" dirty="0">
                <a:solidFill>
                  <a:schemeClr val="folHlink"/>
                </a:solidFill>
                <a:ea typeface="宋体" pitchFamily="2" charset="-122"/>
              </a:rPr>
              <a:t>对内存地址加</a:t>
            </a:r>
            <a:r>
              <a:rPr lang="en-US" altLang="zh-CN" b="1">
                <a:solidFill>
                  <a:schemeClr val="folHlink"/>
                </a:solidFill>
                <a:ea typeface="宋体" pitchFamily="2" charset="-122"/>
              </a:rPr>
              <a:t>[ ]</a:t>
            </a:r>
            <a:r>
              <a:rPr lang="zh-CN" altLang="en-US" b="1" dirty="0">
                <a:solidFill>
                  <a:schemeClr val="folHlink"/>
                </a:solidFill>
                <a:ea typeface="宋体" pitchFamily="2" charset="-122"/>
              </a:rPr>
              <a:t>以与立即数区分</a:t>
            </a:r>
            <a:br>
              <a:rPr lang="zh-CN" altLang="en-US" b="1" dirty="0">
                <a:solidFill>
                  <a:schemeClr val="folHlink"/>
                </a:solidFill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*</a:t>
            </a:r>
            <a:r>
              <a:rPr lang="zh-CN" altLang="en-US" dirty="0">
                <a:ea typeface="宋体" pitchFamily="2" charset="-122"/>
              </a:rPr>
              <a:t>不支持文件管理用的目录表、宏标记、条件汇编</a:t>
            </a:r>
            <a:endParaRPr lang="zh-CN" altLang="en-US" dirty="0">
              <a:ea typeface="宋体" pitchFamily="2" charset="-122"/>
            </a:endParaRPr>
          </a:p>
          <a:p>
            <a:pPr lvl="1">
              <a:buNone/>
            </a:pPr>
            <a:r>
              <a:rPr lang="en-US" altLang="zh-CN" dirty="0">
                <a:ea typeface="宋体" pitchFamily="2" charset="-122"/>
              </a:rPr>
              <a:t>*</a:t>
            </a:r>
            <a:r>
              <a:rPr lang="zh-CN" altLang="en-US" dirty="0">
                <a:ea typeface="宋体" pitchFamily="2" charset="-122"/>
              </a:rPr>
              <a:t>跳转指令后要直接书写十六进制地址不支持标号</a:t>
            </a:r>
            <a:r>
              <a:rPr lang="en-US" altLang="zh-CN" dirty="0">
                <a:ea typeface="宋体" pitchFamily="2" charset="-122"/>
              </a:rPr>
              <a:t>*</a:t>
            </a:r>
            <a:endParaRPr lang="en-US" altLang="zh-CN" dirty="0">
              <a:ea typeface="宋体" pitchFamily="2" charset="-122"/>
            </a:endParaRPr>
          </a:p>
          <a:p>
            <a:pPr lvl="1">
              <a:buNone/>
            </a:pPr>
            <a:r>
              <a:rPr lang="zh-CN" altLang="en-US" dirty="0">
                <a:ea typeface="宋体" pitchFamily="2" charset="-122"/>
              </a:rPr>
              <a:t>数据类型若非默认类型，要以</a:t>
            </a:r>
            <a:r>
              <a:rPr lang="en-US" altLang="zh-CN">
                <a:ea typeface="宋体" pitchFamily="2" charset="-122"/>
              </a:rPr>
              <a:t>PTR</a:t>
            </a:r>
            <a:r>
              <a:rPr lang="zh-CN" altLang="en-US" dirty="0">
                <a:ea typeface="宋体" pitchFamily="2" charset="-122"/>
              </a:rPr>
              <a:t>加以指定</a:t>
            </a:r>
            <a:endParaRPr lang="zh-CN" altLang="en-US" dirty="0">
              <a:ea typeface="宋体" pitchFamily="2" charset="-122"/>
            </a:endParaRPr>
          </a:p>
          <a:p>
            <a:pPr lvl="1">
              <a:buNone/>
            </a:pPr>
            <a:r>
              <a:rPr lang="en-US" altLang="zh-CN" dirty="0">
                <a:ea typeface="宋体" pitchFamily="2" charset="-122"/>
              </a:rPr>
              <a:t>*</a:t>
            </a:r>
            <a:r>
              <a:rPr lang="zh-CN" altLang="en-US" dirty="0">
                <a:ea typeface="宋体" pitchFamily="2" charset="-122"/>
              </a:rPr>
              <a:t>字符串操作要指定类型为</a:t>
            </a:r>
            <a:r>
              <a:rPr lang="en-US" altLang="zh-CN">
                <a:ea typeface="宋体" pitchFamily="2" charset="-122"/>
              </a:rPr>
              <a:t>B</a:t>
            </a:r>
            <a:r>
              <a:rPr lang="zh-CN" altLang="en-US" dirty="0">
                <a:ea typeface="宋体" pitchFamily="2" charset="-122"/>
              </a:rPr>
              <a:t>或</a:t>
            </a:r>
            <a:r>
              <a:rPr lang="en-US" altLang="zh-CN">
                <a:ea typeface="宋体" pitchFamily="2" charset="-122"/>
              </a:rPr>
              <a:t>W</a:t>
            </a:r>
            <a:r>
              <a:rPr lang="zh-CN" altLang="en-US" dirty="0">
                <a:ea typeface="宋体" pitchFamily="2" charset="-122"/>
              </a:rPr>
              <a:t>（如</a:t>
            </a:r>
            <a:r>
              <a:rPr lang="en-US" altLang="zh-CN" dirty="0" err="1">
                <a:ea typeface="宋体" pitchFamily="2" charset="-122"/>
              </a:rPr>
              <a:t>lodsb</a:t>
            </a:r>
            <a:r>
              <a:rPr lang="zh-CN" altLang="en-US" dirty="0">
                <a:ea typeface="宋体" pitchFamily="2" charset="-122"/>
              </a:rPr>
              <a:t>和</a:t>
            </a:r>
            <a:r>
              <a:rPr lang="en-US" altLang="zh-CN" dirty="0" err="1">
                <a:ea typeface="宋体" pitchFamily="2" charset="-122"/>
              </a:rPr>
              <a:t>lodsw</a:t>
            </a:r>
            <a:r>
              <a:rPr lang="zh-CN" altLang="en-US" dirty="0">
                <a:ea typeface="宋体" pitchFamily="2" charset="-122"/>
              </a:rPr>
              <a:t>等）及长度</a:t>
            </a:r>
            <a:endParaRPr lang="zh-CN" altLang="en-US" dirty="0">
              <a:ea typeface="宋体" pitchFamily="2" charset="-122"/>
            </a:endParaRPr>
          </a:p>
          <a:p>
            <a:pPr lvl="1">
              <a:buNone/>
            </a:pPr>
            <a:r>
              <a:rPr lang="en-US" altLang="zh-CN" dirty="0">
                <a:ea typeface="宋体" pitchFamily="2" charset="-122"/>
              </a:rPr>
              <a:t>*</a:t>
            </a:r>
            <a:r>
              <a:rPr lang="zh-CN" altLang="en-US" dirty="0">
                <a:ea typeface="宋体" pitchFamily="2" charset="-122"/>
              </a:rPr>
              <a:t>用</a:t>
            </a:r>
            <a:r>
              <a:rPr lang="en-US" altLang="zh-CN">
                <a:ea typeface="宋体" pitchFamily="2" charset="-122"/>
              </a:rPr>
              <a:t>DB</a:t>
            </a:r>
            <a:r>
              <a:rPr lang="zh-CN" altLang="en-US" dirty="0">
                <a:ea typeface="宋体" pitchFamily="2" charset="-122"/>
              </a:rPr>
              <a:t>和</a:t>
            </a:r>
            <a:r>
              <a:rPr lang="en-US" altLang="zh-CN">
                <a:ea typeface="宋体" pitchFamily="2" charset="-122"/>
              </a:rPr>
              <a:t>DW</a:t>
            </a:r>
            <a:r>
              <a:rPr lang="zh-CN" altLang="en-US" dirty="0">
                <a:ea typeface="宋体" pitchFamily="2" charset="-122"/>
              </a:rPr>
              <a:t>接受数据定义，直按进行汇编</a:t>
            </a:r>
            <a:endParaRPr lang="zh-CN" altLang="en-US" dirty="0">
              <a:ea typeface="宋体" pitchFamily="2" charset="-122"/>
            </a:endParaRPr>
          </a:p>
          <a:p>
            <a:pPr lvl="1">
              <a:buNone/>
            </a:pPr>
            <a:endParaRPr lang="zh-CN" altLang="en-US" dirty="0">
              <a:solidFill>
                <a:schemeClr val="folHlink"/>
              </a:solidFill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标题 17409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en-US" altLang="zh-CN" sz="3200">
                <a:ea typeface="宋体" pitchFamily="2" charset="-122"/>
              </a:rPr>
              <a:t>T</a:t>
            </a:r>
            <a:r>
              <a:rPr lang="zh-CN" altLang="en-US" sz="3200" dirty="0">
                <a:ea typeface="宋体" pitchFamily="2" charset="-122"/>
              </a:rPr>
              <a:t>与</a:t>
            </a:r>
            <a:r>
              <a:rPr lang="en-US" altLang="zh-CN" sz="3200">
                <a:ea typeface="宋体" pitchFamily="2" charset="-122"/>
              </a:rPr>
              <a:t>P</a:t>
            </a:r>
            <a:endParaRPr lang="en-US" altLang="zh-CN" sz="3200">
              <a:ea typeface="宋体" pitchFamily="2" charset="-122"/>
            </a:endParaRPr>
          </a:p>
        </p:txBody>
      </p:sp>
      <p:sp>
        <p:nvSpPr>
          <p:cNvPr id="24578" name="文本占位符 17410"/>
          <p:cNvSpPr>
            <a:spLocks noGrp="1"/>
          </p:cNvSpPr>
          <p:nvPr>
            <p:ph idx="1"/>
          </p:nvPr>
        </p:nvSpPr>
        <p:spPr>
          <a:ln/>
        </p:spPr>
        <p:txBody>
          <a:bodyPr anchor="t" anchorCtr="0"/>
          <a:p>
            <a:r>
              <a:rPr lang="en-US" altLang="zh-CN">
                <a:ea typeface="宋体" pitchFamily="2" charset="-122"/>
              </a:rPr>
              <a:t>T </a:t>
            </a:r>
            <a:r>
              <a:rPr lang="zh-CN" altLang="en-US" dirty="0">
                <a:ea typeface="宋体" pitchFamily="2" charset="-122"/>
              </a:rPr>
              <a:t>执行</a:t>
            </a:r>
            <a:r>
              <a:rPr lang="en-US" altLang="zh-CN">
                <a:ea typeface="宋体" pitchFamily="2" charset="-122"/>
              </a:rPr>
              <a:t>CS:IP</a:t>
            </a:r>
            <a:r>
              <a:rPr lang="zh-CN" altLang="en-US" dirty="0">
                <a:ea typeface="宋体" pitchFamily="2" charset="-122"/>
              </a:rPr>
              <a:t>指向的指令</a:t>
            </a:r>
            <a:endParaRPr lang="zh-CN" altLang="en-US" dirty="0">
              <a:ea typeface="宋体" pitchFamily="2" charset="-122"/>
            </a:endParaRPr>
          </a:p>
          <a:p>
            <a:pPr lvl="1"/>
            <a:r>
              <a:rPr lang="zh-CN" altLang="en-US" b="1" dirty="0">
                <a:ea typeface="宋体" pitchFamily="2" charset="-122"/>
              </a:rPr>
              <a:t>对</a:t>
            </a:r>
            <a:r>
              <a:rPr lang="en-US" altLang="zh-CN" b="1">
                <a:ea typeface="宋体" pitchFamily="2" charset="-122"/>
              </a:rPr>
              <a:t>IBM PC</a:t>
            </a:r>
            <a:r>
              <a:rPr lang="zh-CN" altLang="en-US" b="1" dirty="0">
                <a:ea typeface="宋体" pitchFamily="2" charset="-122"/>
              </a:rPr>
              <a:t>及兼容机端口</a:t>
            </a:r>
            <a:r>
              <a:rPr lang="en-US" altLang="zh-CN" b="1">
                <a:ea typeface="宋体" pitchFamily="2" charset="-122"/>
              </a:rPr>
              <a:t>20H</a:t>
            </a:r>
            <a:r>
              <a:rPr lang="zh-CN" altLang="en-US" b="1" dirty="0">
                <a:ea typeface="宋体" pitchFamily="2" charset="-122"/>
              </a:rPr>
              <a:t>和</a:t>
            </a:r>
            <a:r>
              <a:rPr lang="en-US" altLang="zh-CN" b="1">
                <a:ea typeface="宋体" pitchFamily="2" charset="-122"/>
              </a:rPr>
              <a:t>21H</a:t>
            </a:r>
            <a:r>
              <a:rPr lang="zh-CN" altLang="en-US" b="1" dirty="0">
                <a:ea typeface="宋体" pitchFamily="2" charset="-122"/>
              </a:rPr>
              <a:t>的更改，或者系统功能调用（</a:t>
            </a:r>
            <a:r>
              <a:rPr lang="en-US" altLang="zh-CN" b="1">
                <a:ea typeface="宋体" pitchFamily="2" charset="-122"/>
              </a:rPr>
              <a:t>INT 21H</a:t>
            </a:r>
            <a:r>
              <a:rPr lang="zh-CN" altLang="en-US" b="1" dirty="0">
                <a:ea typeface="宋体" pitchFamily="2" charset="-122"/>
              </a:rPr>
              <a:t>），不能使用</a:t>
            </a:r>
            <a:r>
              <a:rPr lang="en-US" altLang="zh-CN" b="1">
                <a:ea typeface="宋体" pitchFamily="2" charset="-122"/>
              </a:rPr>
              <a:t>T</a:t>
            </a:r>
            <a:r>
              <a:rPr lang="zh-CN" altLang="en-US" b="1" dirty="0">
                <a:ea typeface="宋体" pitchFamily="2" charset="-122"/>
              </a:rPr>
              <a:t>指令，要使用</a:t>
            </a:r>
            <a:r>
              <a:rPr lang="en-US" altLang="zh-CN" b="1">
                <a:ea typeface="宋体" pitchFamily="2" charset="-122"/>
              </a:rPr>
              <a:t>P</a:t>
            </a:r>
            <a:r>
              <a:rPr lang="zh-CN" altLang="en-US" b="1" dirty="0">
                <a:ea typeface="宋体" pitchFamily="2" charset="-122"/>
              </a:rPr>
              <a:t>指令。</a:t>
            </a:r>
            <a:endParaRPr lang="zh-CN" altLang="en-US" b="1" dirty="0">
              <a:ea typeface="宋体" pitchFamily="2" charset="-122"/>
            </a:endParaRPr>
          </a:p>
          <a:p>
            <a:r>
              <a:rPr lang="en-US" altLang="zh-CN">
                <a:ea typeface="宋体" pitchFamily="2" charset="-122"/>
              </a:rPr>
              <a:t>P  </a:t>
            </a:r>
            <a:r>
              <a:rPr lang="zh-CN" altLang="en-US" dirty="0">
                <a:ea typeface="宋体" pitchFamily="2" charset="-122"/>
              </a:rPr>
              <a:t>循环或子程序处理</a:t>
            </a:r>
            <a:endParaRPr lang="zh-CN" altLang="en-US">
              <a:ea typeface="宋体" pitchFamily="2" charset="-122"/>
            </a:endParaRPr>
          </a:p>
          <a:p>
            <a:pPr lvl="1"/>
            <a:r>
              <a:rPr lang="zh-CN" altLang="en-US" dirty="0">
                <a:ea typeface="宋体" pitchFamily="2" charset="-122"/>
              </a:rPr>
              <a:t>将循环、串指令、软件中断或子程序调用视为单语句。执行终止，显示目标程序寄存器内容、标志位状态和下一条要执行的指令。</a:t>
            </a:r>
            <a:endParaRPr lang="zh-CN" altLang="en-US" dirty="0">
              <a:ea typeface="宋体" pitchFamily="2" charset="-122"/>
            </a:endParaRPr>
          </a:p>
          <a:p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标题 19457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endParaRPr lang="zh-CN" altLang="zh-CN" dirty="0">
              <a:ea typeface="宋体" pitchFamily="2" charset="-122"/>
            </a:endParaRPr>
          </a:p>
        </p:txBody>
      </p:sp>
      <p:sp>
        <p:nvSpPr>
          <p:cNvPr id="26626" name="文本占位符 19458"/>
          <p:cNvSpPr>
            <a:spLocks noGrp="1"/>
          </p:cNvSpPr>
          <p:nvPr>
            <p:ph idx="1"/>
          </p:nvPr>
        </p:nvSpPr>
        <p:spPr>
          <a:ln/>
        </p:spPr>
        <p:txBody>
          <a:bodyPr anchor="t" anchorCtr="0"/>
          <a:p>
            <a:r>
              <a:rPr lang="en-US" altLang="zh-CN">
                <a:ea typeface="宋体" pitchFamily="2" charset="-122"/>
              </a:rPr>
              <a:t>H: </a:t>
            </a:r>
            <a:r>
              <a:rPr lang="zh-CN" altLang="en-US" dirty="0">
                <a:ea typeface="宋体" pitchFamily="2" charset="-122"/>
              </a:rPr>
              <a:t>执行十六进制算术运算（</a:t>
            </a:r>
            <a:r>
              <a:rPr lang="en-US" altLang="zh-CN">
                <a:ea typeface="宋体" pitchFamily="2" charset="-122"/>
              </a:rPr>
              <a:t>Hexadecimal</a:t>
            </a:r>
            <a:r>
              <a:rPr lang="zh-CN" altLang="en-US" dirty="0">
                <a:ea typeface="宋体" pitchFamily="2" charset="-122"/>
              </a:rPr>
              <a:t>）</a:t>
            </a:r>
            <a:br>
              <a:rPr lang="zh-CN" altLang="en-US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   </a:t>
            </a:r>
            <a:r>
              <a:rPr lang="zh-CN" altLang="en-US" dirty="0">
                <a:ea typeface="宋体" pitchFamily="2" charset="-122"/>
              </a:rPr>
              <a:t>格式：</a:t>
            </a:r>
            <a:r>
              <a:rPr lang="en-US" altLang="zh-CN">
                <a:ea typeface="宋体" pitchFamily="2" charset="-122"/>
              </a:rPr>
              <a:t>H </a:t>
            </a:r>
            <a:r>
              <a:rPr lang="zh-CN" altLang="en-US" dirty="0">
                <a:ea typeface="宋体" pitchFamily="2" charset="-122"/>
              </a:rPr>
              <a:t>值</a:t>
            </a:r>
            <a:r>
              <a:rPr lang="en-US" altLang="zh-CN">
                <a:ea typeface="宋体" pitchFamily="2" charset="-122"/>
              </a:rPr>
              <a:t>1  </a:t>
            </a:r>
            <a:r>
              <a:rPr lang="zh-CN" altLang="en-US" dirty="0">
                <a:ea typeface="宋体" pitchFamily="2" charset="-122"/>
              </a:rPr>
              <a:t>值</a:t>
            </a:r>
            <a:r>
              <a:rPr lang="en-US" altLang="zh-CN">
                <a:ea typeface="宋体" pitchFamily="2" charset="-122"/>
              </a:rPr>
              <a:t>2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         </a:t>
            </a:r>
            <a:r>
              <a:rPr lang="zh-CN" altLang="en-US" dirty="0">
                <a:ea typeface="宋体" pitchFamily="2" charset="-122"/>
              </a:rPr>
              <a:t>值</a:t>
            </a:r>
            <a:r>
              <a:rPr lang="en-US" altLang="zh-CN">
                <a:ea typeface="宋体" pitchFamily="2" charset="-122"/>
              </a:rPr>
              <a:t>1</a:t>
            </a:r>
            <a:r>
              <a:rPr lang="zh-CN" altLang="en-US" dirty="0">
                <a:ea typeface="宋体" pitchFamily="2" charset="-122"/>
              </a:rPr>
              <a:t>、</a:t>
            </a:r>
            <a:r>
              <a:rPr lang="en-US" altLang="zh-CN">
                <a:ea typeface="宋体" pitchFamily="2" charset="-122"/>
              </a:rPr>
              <a:t>2</a:t>
            </a:r>
            <a:r>
              <a:rPr lang="zh-CN" altLang="en-US" dirty="0">
                <a:ea typeface="宋体" pitchFamily="2" charset="-122"/>
              </a:rPr>
              <a:t>为</a:t>
            </a:r>
            <a:r>
              <a:rPr lang="en-US" altLang="zh-CN">
                <a:ea typeface="宋体" pitchFamily="2" charset="-122"/>
              </a:rPr>
              <a:t>0</a:t>
            </a:r>
            <a:r>
              <a:rPr lang="en-US" altLang="zh-CN">
                <a:latin typeface="Verdana" panose="020B0604030504040204" pitchFamily="34" charset="0"/>
                <a:ea typeface="宋体" pitchFamily="2" charset="-122"/>
              </a:rPr>
              <a:t>—</a:t>
            </a:r>
            <a:r>
              <a:rPr lang="en-US" altLang="zh-CN">
                <a:ea typeface="宋体" pitchFamily="2" charset="-122"/>
              </a:rPr>
              <a:t>FFFFH</a:t>
            </a:r>
            <a:r>
              <a:rPr lang="zh-CN" altLang="en-US" dirty="0">
                <a:ea typeface="宋体" pitchFamily="2" charset="-122"/>
              </a:rPr>
              <a:t>范围内的任意十六进制数。</a:t>
            </a:r>
            <a:br>
              <a:rPr lang="zh-CN" altLang="en-US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   </a:t>
            </a:r>
            <a:r>
              <a:rPr lang="zh-CN" altLang="en-US" dirty="0">
                <a:ea typeface="宋体" pitchFamily="2" charset="-122"/>
              </a:rPr>
              <a:t>用途：</a:t>
            </a:r>
            <a:endParaRPr lang="zh-CN" altLang="en-US" dirty="0">
              <a:ea typeface="宋体" pitchFamily="2" charset="-122"/>
            </a:endParaRPr>
          </a:p>
          <a:p>
            <a:pPr lvl="1">
              <a:buNone/>
            </a:pPr>
            <a:r>
              <a:rPr lang="en-US" altLang="zh-CN" dirty="0">
                <a:ea typeface="宋体" pitchFamily="2" charset="-122"/>
              </a:rPr>
              <a:t>*</a:t>
            </a:r>
            <a:r>
              <a:rPr lang="zh-CN" altLang="en-US" dirty="0">
                <a:ea typeface="宋体" pitchFamily="2" charset="-122"/>
              </a:rPr>
              <a:t>用来求两个十六进制数的和、差，对结果显示为值</a:t>
            </a:r>
            <a:r>
              <a:rPr lang="en-US" altLang="zh-CN">
                <a:ea typeface="宋体" pitchFamily="2" charset="-122"/>
              </a:rPr>
              <a:t>1+</a:t>
            </a:r>
            <a:r>
              <a:rPr lang="zh-CN" altLang="en-US" dirty="0">
                <a:ea typeface="宋体" pitchFamily="2" charset="-122"/>
              </a:rPr>
              <a:t>值</a:t>
            </a:r>
            <a:r>
              <a:rPr lang="en-US" altLang="zh-CN">
                <a:ea typeface="宋体" pitchFamily="2" charset="-122"/>
              </a:rPr>
              <a:t>2</a:t>
            </a:r>
            <a:r>
              <a:rPr lang="zh-CN" altLang="en-US" dirty="0">
                <a:ea typeface="宋体" pitchFamily="2" charset="-122"/>
              </a:rPr>
              <a:t>及值</a:t>
            </a:r>
            <a:r>
              <a:rPr lang="en-US" altLang="zh-CN">
                <a:ea typeface="宋体" pitchFamily="2" charset="-122"/>
              </a:rPr>
              <a:t>1-</a:t>
            </a:r>
            <a:r>
              <a:rPr lang="zh-CN" altLang="en-US" dirty="0">
                <a:ea typeface="宋体" pitchFamily="2" charset="-122"/>
              </a:rPr>
              <a:t>值</a:t>
            </a:r>
            <a:r>
              <a:rPr lang="en-US" altLang="zh-CN">
                <a:ea typeface="宋体" pitchFamily="2" charset="-122"/>
              </a:rPr>
              <a:t>2</a:t>
            </a:r>
            <a:r>
              <a:rPr lang="zh-CN" altLang="en-US" dirty="0">
                <a:ea typeface="宋体" pitchFamily="2" charset="-122"/>
              </a:rPr>
              <a:t>。如果值</a:t>
            </a:r>
            <a:r>
              <a:rPr lang="en-US" altLang="zh-CN">
                <a:ea typeface="宋体" pitchFamily="2" charset="-122"/>
              </a:rPr>
              <a:t>2 &gt; </a:t>
            </a:r>
            <a:r>
              <a:rPr lang="zh-CN" altLang="en-US" dirty="0">
                <a:ea typeface="宋体" pitchFamily="2" charset="-122"/>
              </a:rPr>
              <a:t>值</a:t>
            </a:r>
            <a:r>
              <a:rPr lang="en-US" altLang="zh-CN">
                <a:ea typeface="宋体" pitchFamily="2" charset="-122"/>
              </a:rPr>
              <a:t>1</a:t>
            </a:r>
            <a:r>
              <a:rPr lang="zh-CN" altLang="en-US" dirty="0">
                <a:ea typeface="宋体" pitchFamily="2" charset="-122"/>
              </a:rPr>
              <a:t>则显示其补码。</a:t>
            </a:r>
            <a:endParaRPr lang="zh-CN" altLang="en-US" dirty="0">
              <a:ea typeface="宋体" pitchFamily="2" charset="-122"/>
            </a:endParaRPr>
          </a:p>
          <a:p>
            <a:pPr lvl="1">
              <a:buNone/>
            </a:pPr>
            <a:r>
              <a:rPr lang="en-US" altLang="zh-CN" dirty="0">
                <a:ea typeface="宋体" pitchFamily="2" charset="-122"/>
              </a:rPr>
              <a:t>*</a:t>
            </a:r>
            <a:r>
              <a:rPr lang="zh-CN" altLang="en-US" dirty="0">
                <a:ea typeface="宋体" pitchFamily="2" charset="-122"/>
              </a:rPr>
              <a:t>虽然很少用，但事实还是很有用的，熟练掌握</a:t>
            </a: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标题 22529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endParaRPr lang="zh-CN" altLang="zh-CN" dirty="0">
              <a:ea typeface="宋体" pitchFamily="2" charset="-122"/>
            </a:endParaRPr>
          </a:p>
        </p:txBody>
      </p:sp>
      <p:sp>
        <p:nvSpPr>
          <p:cNvPr id="28674" name="文本占位符 22530"/>
          <p:cNvSpPr>
            <a:spLocks noGrp="1"/>
          </p:cNvSpPr>
          <p:nvPr>
            <p:ph idx="1"/>
          </p:nvPr>
        </p:nvSpPr>
        <p:spPr>
          <a:ln/>
        </p:spPr>
        <p:txBody>
          <a:bodyPr anchor="t" anchorCtr="0"/>
          <a:p>
            <a:r>
              <a:rPr lang="zh-CN" altLang="en-US" dirty="0">
                <a:ea typeface="宋体" pitchFamily="2" charset="-122"/>
              </a:rPr>
              <a:t>程序执行（</a:t>
            </a:r>
            <a:r>
              <a:rPr lang="en-US" altLang="zh-CN">
                <a:ea typeface="宋体" pitchFamily="2" charset="-122"/>
              </a:rPr>
              <a:t>Go</a:t>
            </a:r>
            <a:r>
              <a:rPr lang="zh-CN" altLang="en-US" dirty="0">
                <a:ea typeface="宋体" pitchFamily="2" charset="-122"/>
              </a:rPr>
              <a:t>）</a:t>
            </a:r>
            <a:br>
              <a:rPr lang="zh-CN" altLang="en-US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   </a:t>
            </a:r>
            <a:r>
              <a:rPr lang="zh-CN" altLang="en-US" b="0" dirty="0">
                <a:ea typeface="宋体" pitchFamily="2" charset="-122"/>
              </a:rPr>
              <a:t>格式：</a:t>
            </a:r>
            <a:r>
              <a:rPr lang="en-US" altLang="zh-CN" b="0">
                <a:ea typeface="宋体" pitchFamily="2" charset="-122"/>
              </a:rPr>
              <a:t>G[=</a:t>
            </a:r>
            <a:r>
              <a:rPr lang="zh-CN" altLang="en-US" b="0" dirty="0">
                <a:ea typeface="宋体" pitchFamily="2" charset="-122"/>
              </a:rPr>
              <a:t>地址</a:t>
            </a:r>
            <a:r>
              <a:rPr lang="en-US" altLang="zh-CN" b="0">
                <a:ea typeface="宋体" pitchFamily="2" charset="-122"/>
              </a:rPr>
              <a:t>][</a:t>
            </a:r>
            <a:r>
              <a:rPr lang="zh-CN" altLang="en-US" b="0" dirty="0">
                <a:ea typeface="宋体" pitchFamily="2" charset="-122"/>
              </a:rPr>
              <a:t>断点</a:t>
            </a:r>
            <a:r>
              <a:rPr lang="en-US" altLang="zh-CN" b="0">
                <a:ea typeface="宋体" pitchFamily="2" charset="-122"/>
              </a:rPr>
              <a:t>0][</a:t>
            </a:r>
            <a:r>
              <a:rPr lang="en-US" altLang="zh-CN" b="0">
                <a:latin typeface="Verdana" panose="020B0604030504040204" pitchFamily="34" charset="0"/>
                <a:ea typeface="宋体" pitchFamily="2" charset="-122"/>
              </a:rPr>
              <a:t>……</a:t>
            </a:r>
            <a:r>
              <a:rPr lang="zh-CN" altLang="en-US" b="0" dirty="0">
                <a:ea typeface="宋体" pitchFamily="2" charset="-122"/>
              </a:rPr>
              <a:t>断点</a:t>
            </a:r>
            <a:r>
              <a:rPr lang="en-US" altLang="zh-CN" b="0">
                <a:ea typeface="宋体" pitchFamily="2" charset="-122"/>
              </a:rPr>
              <a:t>]</a:t>
            </a:r>
            <a:br>
              <a:rPr lang="en-US" altLang="zh-CN" b="0">
                <a:ea typeface="宋体" pitchFamily="2" charset="-122"/>
              </a:rPr>
            </a:br>
            <a:r>
              <a:rPr lang="en-US" altLang="zh-CN" b="0">
                <a:ea typeface="宋体" pitchFamily="2" charset="-122"/>
              </a:rPr>
              <a:t>   </a:t>
            </a:r>
            <a:r>
              <a:rPr lang="zh-CN" altLang="en-US" b="0" dirty="0">
                <a:ea typeface="宋体" pitchFamily="2" charset="-122"/>
              </a:rPr>
              <a:t>地址： </a:t>
            </a:r>
            <a:r>
              <a:rPr lang="en-US" altLang="zh-CN" b="0">
                <a:ea typeface="宋体" pitchFamily="2" charset="-122"/>
              </a:rPr>
              <a:t>Debug</a:t>
            </a:r>
            <a:r>
              <a:rPr lang="zh-CN" altLang="en-US" b="0" dirty="0">
                <a:ea typeface="宋体" pitchFamily="2" charset="-122"/>
              </a:rPr>
              <a:t>开始执行的地址。</a:t>
            </a:r>
            <a:br>
              <a:rPr lang="zh-CN" altLang="en-US" b="0" dirty="0">
                <a:ea typeface="宋体" pitchFamily="2" charset="-122"/>
              </a:rPr>
            </a:br>
            <a:r>
              <a:rPr lang="en-US" altLang="zh-CN" b="0" dirty="0">
                <a:ea typeface="宋体" pitchFamily="2" charset="-122"/>
              </a:rPr>
              <a:t>   </a:t>
            </a:r>
            <a:r>
              <a:rPr lang="zh-CN" altLang="en-US" b="0" dirty="0">
                <a:ea typeface="宋体" pitchFamily="2" charset="-122"/>
              </a:rPr>
              <a:t>断点</a:t>
            </a:r>
            <a:r>
              <a:rPr lang="en-US" altLang="zh-CN" b="0">
                <a:ea typeface="宋体" pitchFamily="2" charset="-122"/>
              </a:rPr>
              <a:t>0</a:t>
            </a:r>
            <a:r>
              <a:rPr lang="en-US" altLang="zh-CN" b="0">
                <a:latin typeface="Verdana" panose="020B0604030504040204" pitchFamily="34" charset="0"/>
                <a:ea typeface="宋体" pitchFamily="2" charset="-122"/>
              </a:rPr>
              <a:t>……</a:t>
            </a:r>
            <a:r>
              <a:rPr lang="zh-CN" altLang="en-US" b="0" dirty="0">
                <a:ea typeface="宋体" pitchFamily="2" charset="-122"/>
              </a:rPr>
              <a:t>断点</a:t>
            </a:r>
            <a:r>
              <a:rPr lang="en-US" altLang="zh-CN" b="0">
                <a:ea typeface="宋体" pitchFamily="2" charset="-122"/>
              </a:rPr>
              <a:t>9</a:t>
            </a:r>
            <a:r>
              <a:rPr lang="zh-CN" altLang="en-US" b="0" dirty="0">
                <a:ea typeface="宋体" pitchFamily="2" charset="-122"/>
              </a:rPr>
              <a:t>：指定的</a:t>
            </a:r>
            <a:r>
              <a:rPr lang="en-US" altLang="zh-CN" b="0">
                <a:ea typeface="宋体" pitchFamily="2" charset="-122"/>
              </a:rPr>
              <a:t>0</a:t>
            </a:r>
            <a:r>
              <a:rPr lang="en-US" altLang="zh-CN" b="0">
                <a:latin typeface="Verdana" panose="020B0604030504040204" pitchFamily="34" charset="0"/>
                <a:ea typeface="宋体" pitchFamily="2" charset="-122"/>
              </a:rPr>
              <a:t>—</a:t>
            </a:r>
            <a:r>
              <a:rPr lang="en-US" altLang="zh-CN" b="0">
                <a:ea typeface="宋体" pitchFamily="2" charset="-122"/>
              </a:rPr>
              <a:t>10</a:t>
            </a:r>
            <a:r>
              <a:rPr lang="zh-CN" altLang="en-US" b="0" dirty="0">
                <a:ea typeface="宋体" pitchFamily="2" charset="-122"/>
              </a:rPr>
              <a:t>个临时中断点。</a:t>
            </a:r>
            <a:br>
              <a:rPr lang="zh-CN" altLang="en-US" b="0" dirty="0">
                <a:ea typeface="宋体" pitchFamily="2" charset="-122"/>
              </a:rPr>
            </a:br>
            <a:r>
              <a:rPr lang="en-US" altLang="zh-CN" b="0" dirty="0">
                <a:ea typeface="宋体" pitchFamily="2" charset="-122"/>
              </a:rPr>
              <a:t>   </a:t>
            </a:r>
            <a:r>
              <a:rPr lang="zh-CN" altLang="en-US" b="0" dirty="0">
                <a:ea typeface="宋体" pitchFamily="2" charset="-122"/>
              </a:rPr>
              <a:t>用途：将</a:t>
            </a:r>
            <a:r>
              <a:rPr lang="en-US" altLang="zh-CN" b="0">
                <a:ea typeface="宋体" pitchFamily="2" charset="-122"/>
              </a:rPr>
              <a:t>CPU</a:t>
            </a:r>
            <a:r>
              <a:rPr lang="zh-CN" altLang="en-US" b="0" dirty="0">
                <a:ea typeface="宋体" pitchFamily="2" charset="-122"/>
              </a:rPr>
              <a:t>控制权由</a:t>
            </a:r>
            <a:r>
              <a:rPr lang="en-US" altLang="zh-CN" b="0">
                <a:ea typeface="宋体" pitchFamily="2" charset="-122"/>
              </a:rPr>
              <a:t>Debug</a:t>
            </a:r>
            <a:r>
              <a:rPr lang="zh-CN" altLang="en-US" b="0" dirty="0">
                <a:ea typeface="宋体" pitchFamily="2" charset="-122"/>
              </a:rPr>
              <a:t>转移给被调试中的程序。不设断点时，则程序的执行或是中途失败或是正常结束。结束时，提示有“</a:t>
            </a:r>
            <a:r>
              <a:rPr lang="en-US" altLang="zh-CN" b="0">
                <a:ea typeface="宋体" pitchFamily="2" charset="-122"/>
              </a:rPr>
              <a:t>Program  </a:t>
            </a:r>
            <a:r>
              <a:rPr lang="en-US" altLang="zh-CN" b="0" dirty="0" err="1">
                <a:ea typeface="宋体" pitchFamily="2" charset="-122"/>
              </a:rPr>
              <a:t>termminated</a:t>
            </a:r>
            <a:r>
              <a:rPr lang="en-US" altLang="zh-CN" b="0">
                <a:ea typeface="宋体" pitchFamily="2" charset="-122"/>
              </a:rPr>
              <a:t> </a:t>
            </a:r>
            <a:r>
              <a:rPr lang="en-US" altLang="zh-CN" b="0" dirty="0" err="1">
                <a:ea typeface="宋体" pitchFamily="2" charset="-122"/>
              </a:rPr>
              <a:t>nomally</a:t>
            </a:r>
            <a:r>
              <a:rPr lang="en-US" altLang="zh-CN" b="0">
                <a:ea typeface="宋体" pitchFamily="2" charset="-122"/>
              </a:rPr>
              <a:t>”</a:t>
            </a:r>
            <a:r>
              <a:rPr lang="zh-CN" altLang="en-US" b="0" dirty="0">
                <a:ea typeface="宋体" pitchFamily="2" charset="-122"/>
              </a:rPr>
              <a:t>，即程序结束正常，控制权再返回到</a:t>
            </a:r>
            <a:r>
              <a:rPr lang="en-US" altLang="zh-CN" b="0">
                <a:ea typeface="宋体" pitchFamily="2" charset="-122"/>
              </a:rPr>
              <a:t>Debug</a:t>
            </a:r>
            <a:r>
              <a:rPr lang="zh-CN" altLang="en-US" b="0" dirty="0">
                <a:ea typeface="宋体" pitchFamily="2" charset="-122"/>
              </a:rPr>
              <a:t>。</a:t>
            </a:r>
            <a:r>
              <a:rPr lang="zh-CN" altLang="en-US" dirty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    </a:t>
            </a:r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标题 2048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endParaRPr lang="zh-CN" altLang="zh-CN" dirty="0">
              <a:ea typeface="宋体" pitchFamily="2" charset="-122"/>
            </a:endParaRPr>
          </a:p>
        </p:txBody>
      </p:sp>
      <p:sp>
        <p:nvSpPr>
          <p:cNvPr id="30722" name="文本占位符 20482"/>
          <p:cNvSpPr>
            <a:spLocks noGrp="1"/>
          </p:cNvSpPr>
          <p:nvPr>
            <p:ph idx="1"/>
          </p:nvPr>
        </p:nvSpPr>
        <p:spPr>
          <a:ln/>
        </p:spPr>
        <p:txBody>
          <a:bodyPr anchor="t" anchorCtr="0"/>
          <a:p>
            <a:r>
              <a:rPr lang="en-US" altLang="zh-CN">
                <a:ea typeface="宋体" pitchFamily="2" charset="-122"/>
              </a:rPr>
              <a:t>Q: </a:t>
            </a:r>
            <a:r>
              <a:rPr lang="zh-CN" altLang="en-US" dirty="0">
                <a:ea typeface="宋体" pitchFamily="2" charset="-122"/>
              </a:rPr>
              <a:t>结束</a:t>
            </a:r>
            <a:r>
              <a:rPr lang="en-US" altLang="zh-CN">
                <a:ea typeface="宋体" pitchFamily="2" charset="-122"/>
              </a:rPr>
              <a:t>Debug</a:t>
            </a:r>
            <a:r>
              <a:rPr lang="zh-CN" altLang="en-US" dirty="0">
                <a:ea typeface="宋体" pitchFamily="2" charset="-122"/>
              </a:rPr>
              <a:t>操作（</a:t>
            </a:r>
            <a:r>
              <a:rPr lang="en-US" altLang="zh-CN">
                <a:ea typeface="宋体" pitchFamily="2" charset="-122"/>
              </a:rPr>
              <a:t>Quit</a:t>
            </a:r>
            <a:r>
              <a:rPr lang="zh-CN" altLang="en-US" dirty="0">
                <a:ea typeface="宋体" pitchFamily="2" charset="-122"/>
              </a:rPr>
              <a:t>）</a:t>
            </a:r>
            <a:br>
              <a:rPr lang="zh-CN" altLang="en-US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   </a:t>
            </a:r>
            <a:r>
              <a:rPr lang="zh-CN" altLang="en-US" dirty="0">
                <a:ea typeface="宋体" pitchFamily="2" charset="-122"/>
              </a:rPr>
              <a:t>格式：</a:t>
            </a:r>
            <a:r>
              <a:rPr lang="en-US" altLang="zh-CN">
                <a:ea typeface="宋体" pitchFamily="2" charset="-122"/>
              </a:rPr>
              <a:t>Q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   </a:t>
            </a:r>
            <a:r>
              <a:rPr lang="zh-CN" altLang="en-US" dirty="0">
                <a:ea typeface="宋体" pitchFamily="2" charset="-122"/>
              </a:rPr>
              <a:t>用途：程序结束返回。对未保存的结果丢失。</a:t>
            </a:r>
            <a:endParaRPr lang="zh-CN" altLang="en-US" dirty="0">
              <a:ea typeface="宋体" pitchFamily="2" charset="-122"/>
            </a:endParaRPr>
          </a:p>
          <a:p>
            <a:r>
              <a:rPr lang="zh-CN" altLang="en-US" dirty="0">
                <a:ea typeface="宋体" pitchFamily="2" charset="-122"/>
              </a:rPr>
              <a:t>？</a:t>
            </a:r>
            <a:r>
              <a:rPr lang="en-US" altLang="zh-CN">
                <a:ea typeface="宋体" pitchFamily="2" charset="-122"/>
              </a:rPr>
              <a:t>DEBUG </a:t>
            </a:r>
            <a:r>
              <a:rPr lang="zh-CN" altLang="en-US" dirty="0">
                <a:ea typeface="宋体" pitchFamily="2" charset="-122"/>
              </a:rPr>
              <a:t>帮助</a:t>
            </a:r>
            <a:br>
              <a:rPr lang="zh-CN" altLang="en-US" dirty="0">
                <a:ea typeface="宋体" pitchFamily="2" charset="-122"/>
              </a:rPr>
            </a:br>
            <a:br>
              <a:rPr lang="zh-CN" altLang="en-US" dirty="0">
                <a:ea typeface="宋体" pitchFamily="2" charset="-122"/>
              </a:rPr>
            </a:br>
            <a:br>
              <a:rPr lang="zh-CN" altLang="en-US" dirty="0">
                <a:ea typeface="宋体" pitchFamily="2" charset="-122"/>
              </a:rPr>
            </a:b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23553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endParaRPr lang="zh-CN" altLang="zh-CN" dirty="0">
              <a:ea typeface="宋体" pitchFamily="2" charset="-122"/>
            </a:endParaRPr>
          </a:p>
        </p:txBody>
      </p:sp>
      <p:sp>
        <p:nvSpPr>
          <p:cNvPr id="6146" name="文本占位符 23554"/>
          <p:cNvSpPr>
            <a:spLocks noGrp="1"/>
          </p:cNvSpPr>
          <p:nvPr>
            <p:ph idx="1"/>
          </p:nvPr>
        </p:nvSpPr>
        <p:spPr>
          <a:ln/>
        </p:spPr>
        <p:txBody>
          <a:bodyPr anchor="t" anchorCtr="0"/>
          <a:p>
            <a:r>
              <a:rPr lang="zh-CN" altLang="en-US" dirty="0">
                <a:ea typeface="宋体" pitchFamily="2" charset="-122"/>
              </a:rPr>
              <a:t>实验时间 （</a:t>
            </a:r>
            <a:r>
              <a:rPr lang="en-US" altLang="zh-CN" dirty="0">
                <a:ea typeface="宋体" pitchFamily="2" charset="-122"/>
              </a:rPr>
              <a:t>10.8</a:t>
            </a:r>
            <a:r>
              <a:rPr lang="zh-CN" altLang="en-US" dirty="0">
                <a:ea typeface="宋体" pitchFamily="2" charset="-122"/>
              </a:rPr>
              <a:t>）</a:t>
            </a:r>
            <a:endParaRPr lang="zh-CN" altLang="en-US" dirty="0">
              <a:ea typeface="宋体" pitchFamily="2" charset="-122"/>
            </a:endParaRPr>
          </a:p>
          <a:p>
            <a:r>
              <a:rPr lang="zh-CN" altLang="en-US" dirty="0">
                <a:ea typeface="宋体" pitchFamily="2" charset="-122"/>
              </a:rPr>
              <a:t>实验目的</a:t>
            </a:r>
            <a:endParaRPr lang="zh-CN" altLang="en-US" dirty="0">
              <a:ea typeface="宋体" pitchFamily="2" charset="-122"/>
            </a:endParaRPr>
          </a:p>
          <a:p>
            <a:pPr lvl="1"/>
            <a:r>
              <a:rPr lang="en-US" altLang="zh-CN">
                <a:ea typeface="宋体" pitchFamily="2" charset="-122"/>
              </a:rPr>
              <a:t>debug</a:t>
            </a:r>
            <a:r>
              <a:rPr lang="zh-CN" altLang="en-US" dirty="0">
                <a:ea typeface="宋体" pitchFamily="2" charset="-122"/>
              </a:rPr>
              <a:t>工具的应用</a:t>
            </a:r>
            <a:endParaRPr lang="zh-CN" altLang="en-US" dirty="0">
              <a:ea typeface="宋体" pitchFamily="2" charset="-122"/>
            </a:endParaRPr>
          </a:p>
          <a:p>
            <a:r>
              <a:rPr lang="zh-CN" altLang="en-US" dirty="0">
                <a:ea typeface="宋体" pitchFamily="2" charset="-122"/>
              </a:rPr>
              <a:t>实验内容</a:t>
            </a:r>
            <a:endParaRPr lang="zh-CN" altLang="en-US" dirty="0">
              <a:ea typeface="宋体" pitchFamily="2" charset="-122"/>
            </a:endParaRPr>
          </a:p>
          <a:p>
            <a:pPr>
              <a:buNone/>
            </a:pPr>
            <a:r>
              <a:rPr lang="zh-CN" altLang="en-US">
                <a:ea typeface="宋体" pitchFamily="2" charset="-122"/>
              </a:rPr>
              <a:t>	</a:t>
            </a:r>
            <a:r>
              <a:rPr lang="en-US" altLang="zh-CN">
                <a:ea typeface="宋体" pitchFamily="2" charset="-122"/>
              </a:rPr>
              <a:t>1.</a:t>
            </a:r>
            <a:r>
              <a:rPr lang="zh-CN" altLang="en-US" dirty="0">
                <a:ea typeface="宋体" pitchFamily="2" charset="-122"/>
              </a:rPr>
              <a:t>将给定程序输入，并汇编、连接后生成可执行文件</a:t>
            </a:r>
            <a:r>
              <a:rPr lang="en-US" altLang="zh-CN">
                <a:ea typeface="宋体" pitchFamily="2" charset="-122"/>
              </a:rPr>
              <a:t>lab2.exe</a:t>
            </a:r>
            <a:endParaRPr lang="en-US" altLang="zh-CN">
              <a:ea typeface="宋体" pitchFamily="2" charset="-122"/>
            </a:endParaRPr>
          </a:p>
          <a:p>
            <a:pPr>
              <a:buNone/>
            </a:pPr>
            <a:r>
              <a:rPr lang="en-US" altLang="zh-CN">
                <a:ea typeface="宋体" pitchFamily="2" charset="-122"/>
              </a:rPr>
              <a:t>	2.Debug lab2.exe</a:t>
            </a:r>
            <a:endParaRPr lang="en-US" altLang="zh-CN">
              <a:ea typeface="宋体" pitchFamily="2" charset="-122"/>
            </a:endParaRPr>
          </a:p>
          <a:p>
            <a:pPr>
              <a:buNone/>
            </a:pPr>
            <a:r>
              <a:rPr lang="en-US" altLang="zh-CN">
                <a:ea typeface="宋体" pitchFamily="2" charset="-122"/>
              </a:rPr>
              <a:t>	3.	</a:t>
            </a:r>
            <a:r>
              <a:rPr lang="zh-CN" altLang="en-US" dirty="0">
                <a:ea typeface="宋体" pitchFamily="2" charset="-122"/>
              </a:rPr>
              <a:t>尝试下文提到的</a:t>
            </a:r>
            <a:r>
              <a:rPr lang="en-US" altLang="zh-CN">
                <a:ea typeface="宋体" pitchFamily="2" charset="-122"/>
              </a:rPr>
              <a:t>DEBUG</a:t>
            </a:r>
            <a:r>
              <a:rPr lang="zh-CN" altLang="en-US" dirty="0">
                <a:ea typeface="宋体" pitchFamily="2" charset="-122"/>
              </a:rPr>
              <a:t>的各个选项</a:t>
            </a:r>
            <a:endParaRPr lang="zh-CN" altLang="en-US" dirty="0">
              <a:ea typeface="宋体" pitchFamily="2" charset="-122"/>
            </a:endParaRPr>
          </a:p>
          <a:p>
            <a:pPr>
              <a:buNone/>
            </a:pPr>
            <a:r>
              <a:rPr lang="en-US" altLang="zh-CN">
                <a:ea typeface="宋体" pitchFamily="2" charset="-122"/>
                <a:sym typeface="+mn-ea"/>
              </a:rPr>
              <a:t>	4.	</a:t>
            </a:r>
            <a:r>
              <a:rPr lang="zh-CN" altLang="en-US" dirty="0">
                <a:ea typeface="宋体" pitchFamily="2" charset="-122"/>
                <a:sym typeface="+mn-ea"/>
              </a:rPr>
              <a:t>尝试用</a:t>
            </a:r>
            <a:r>
              <a:rPr lang="en-US" altLang="zh-CN" dirty="0">
                <a:ea typeface="宋体" pitchFamily="2" charset="-122"/>
                <a:sym typeface="+mn-ea"/>
              </a:rPr>
              <a:t>32</a:t>
            </a:r>
            <a:r>
              <a:rPr lang="zh-CN" altLang="en-US" dirty="0">
                <a:ea typeface="宋体" pitchFamily="2" charset="-122"/>
                <a:sym typeface="+mn-ea"/>
              </a:rPr>
              <a:t>位汇编环境编写冒泡排序</a:t>
            </a:r>
            <a:endParaRPr lang="zh-CN" altLang="en-US" dirty="0">
              <a:ea typeface="宋体" pitchFamily="2" charset="-122"/>
            </a:endParaRPr>
          </a:p>
          <a:p>
            <a:pPr>
              <a:buNone/>
            </a:pPr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标题 24577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endParaRPr lang="zh-CN" altLang="zh-CN" dirty="0">
              <a:ea typeface="宋体" pitchFamily="2" charset="-122"/>
            </a:endParaRPr>
          </a:p>
        </p:txBody>
      </p:sp>
      <p:sp>
        <p:nvSpPr>
          <p:cNvPr id="8194" name="文本占位符 24578"/>
          <p:cNvSpPr>
            <a:spLocks noGrp="1"/>
          </p:cNvSpPr>
          <p:nvPr>
            <p:ph idx="1"/>
          </p:nvPr>
        </p:nvSpPr>
        <p:spPr>
          <a:ln/>
        </p:spPr>
        <p:txBody>
          <a:bodyPr anchor="t" anchorCtr="0"/>
          <a:p>
            <a:r>
              <a:rPr lang="zh-CN" altLang="en-US" dirty="0">
                <a:ea typeface="宋体" pitchFamily="2" charset="-122"/>
              </a:rPr>
              <a:t>实验检查内容（在</a:t>
            </a:r>
            <a:r>
              <a:rPr lang="en-US" altLang="zh-CN">
                <a:ea typeface="宋体" pitchFamily="2" charset="-122"/>
              </a:rPr>
              <a:t>DEBUG</a:t>
            </a:r>
            <a:r>
              <a:rPr lang="zh-CN" altLang="en-US" dirty="0">
                <a:ea typeface="宋体" pitchFamily="2" charset="-122"/>
              </a:rPr>
              <a:t>环境下）</a:t>
            </a:r>
            <a:endParaRPr lang="zh-CN" altLang="en-US" dirty="0">
              <a:ea typeface="宋体" pitchFamily="2" charset="-122"/>
            </a:endParaRPr>
          </a:p>
          <a:p>
            <a:pPr lvl="1"/>
            <a:r>
              <a:rPr lang="en-US" altLang="zh-CN">
                <a:ea typeface="宋体" pitchFamily="2" charset="-122"/>
              </a:rPr>
              <a:t>1</a:t>
            </a:r>
            <a:r>
              <a:rPr lang="zh-CN" altLang="en-US" dirty="0">
                <a:ea typeface="宋体" pitchFamily="2" charset="-122"/>
              </a:rPr>
              <a:t>。将内存中字符串“</a:t>
            </a:r>
            <a:r>
              <a:rPr lang="en-US" altLang="zh-CN">
                <a:ea typeface="宋体" pitchFamily="2" charset="-122"/>
              </a:rPr>
              <a:t>hello world”</a:t>
            </a:r>
            <a:r>
              <a:rPr lang="zh-CN" altLang="en-US" dirty="0">
                <a:ea typeface="宋体" pitchFamily="2" charset="-122"/>
              </a:rPr>
              <a:t>改写成“</a:t>
            </a:r>
            <a:r>
              <a:rPr lang="en-US" altLang="zh-CN">
                <a:ea typeface="宋体" pitchFamily="2" charset="-122"/>
              </a:rPr>
              <a:t>HELLO WORLD”</a:t>
            </a:r>
            <a:r>
              <a:rPr lang="zh-CN" altLang="en-US" dirty="0">
                <a:ea typeface="宋体" pitchFamily="2" charset="-122"/>
              </a:rPr>
              <a:t>，并显示修改后的结果</a:t>
            </a:r>
            <a:endParaRPr lang="zh-CN" altLang="en-US" dirty="0">
              <a:ea typeface="宋体" pitchFamily="2" charset="-122"/>
            </a:endParaRPr>
          </a:p>
          <a:p>
            <a:pPr lvl="1"/>
            <a:r>
              <a:rPr lang="en-US" altLang="zh-CN">
                <a:ea typeface="宋体" pitchFamily="2" charset="-122"/>
              </a:rPr>
              <a:t>2.</a:t>
            </a:r>
            <a:r>
              <a:rPr lang="zh-CN" altLang="en-US" dirty="0">
                <a:ea typeface="宋体" pitchFamily="2" charset="-122"/>
              </a:rPr>
              <a:t>展示</a:t>
            </a:r>
            <a:r>
              <a:rPr lang="en-US" altLang="zh-CN">
                <a:ea typeface="宋体" pitchFamily="2" charset="-122"/>
              </a:rPr>
              <a:t>3F24+4A2B</a:t>
            </a:r>
            <a:r>
              <a:rPr lang="zh-CN" altLang="en-US" dirty="0">
                <a:ea typeface="宋体" pitchFamily="2" charset="-122"/>
              </a:rPr>
              <a:t>和</a:t>
            </a:r>
            <a:r>
              <a:rPr lang="en-US" altLang="zh-CN">
                <a:ea typeface="宋体" pitchFamily="2" charset="-122"/>
              </a:rPr>
              <a:t>3F24</a:t>
            </a:r>
            <a:r>
              <a:rPr lang="zh-CN" altLang="en-US" dirty="0">
                <a:ea typeface="宋体" pitchFamily="2" charset="-122"/>
              </a:rPr>
              <a:t>－</a:t>
            </a:r>
            <a:r>
              <a:rPr lang="en-US" altLang="zh-CN">
                <a:ea typeface="宋体" pitchFamily="2" charset="-122"/>
              </a:rPr>
              <a:t>4A2B</a:t>
            </a:r>
            <a:r>
              <a:rPr lang="zh-CN" altLang="en-US" dirty="0">
                <a:ea typeface="宋体" pitchFamily="2" charset="-122"/>
              </a:rPr>
              <a:t>的计算</a:t>
            </a:r>
            <a:endParaRPr lang="zh-CN" altLang="en-US" dirty="0">
              <a:ea typeface="宋体" pitchFamily="2" charset="-122"/>
            </a:endParaRPr>
          </a:p>
          <a:p>
            <a:pPr lvl="1"/>
            <a:r>
              <a:rPr lang="en-US" altLang="zh-CN">
                <a:ea typeface="宋体" pitchFamily="2" charset="-122"/>
              </a:rPr>
              <a:t>3.</a:t>
            </a:r>
            <a:r>
              <a:rPr lang="zh-CN" altLang="en-US" dirty="0">
                <a:ea typeface="宋体" pitchFamily="2" charset="-122"/>
              </a:rPr>
              <a:t>在内存中输入   </a:t>
            </a:r>
            <a:r>
              <a:rPr lang="en-US" altLang="zh-CN">
                <a:ea typeface="宋体" pitchFamily="2" charset="-122"/>
              </a:rPr>
              <a:t>MOV AX, 50  </a:t>
            </a:r>
            <a:endParaRPr lang="en-US" altLang="zh-CN">
              <a:ea typeface="宋体" pitchFamily="2" charset="-122"/>
            </a:endParaRPr>
          </a:p>
          <a:p>
            <a:pPr lvl="1">
              <a:buNone/>
            </a:pPr>
            <a:r>
              <a:rPr lang="en-US" altLang="zh-CN">
                <a:ea typeface="宋体" pitchFamily="2" charset="-122"/>
              </a:rPr>
              <a:t>                               ADD AX,AX</a:t>
            </a:r>
            <a:endParaRPr lang="en-US" altLang="zh-CN">
              <a:ea typeface="宋体" pitchFamily="2" charset="-122"/>
            </a:endParaRPr>
          </a:p>
          <a:p>
            <a:pPr lvl="1">
              <a:buNone/>
            </a:pPr>
            <a:r>
              <a:rPr lang="en-US" altLang="zh-CN">
                <a:ea typeface="宋体" pitchFamily="2" charset="-122"/>
              </a:rPr>
              <a:t>    </a:t>
            </a:r>
            <a:r>
              <a:rPr lang="zh-CN" altLang="en-US" dirty="0">
                <a:ea typeface="宋体" pitchFamily="2" charset="-122"/>
              </a:rPr>
              <a:t>执行并查看</a:t>
            </a:r>
            <a:r>
              <a:rPr lang="en-US" altLang="zh-CN">
                <a:ea typeface="宋体" pitchFamily="2" charset="-122"/>
              </a:rPr>
              <a:t>AX</a:t>
            </a:r>
            <a:r>
              <a:rPr lang="zh-CN" altLang="en-US" dirty="0">
                <a:ea typeface="宋体" pitchFamily="2" charset="-122"/>
              </a:rPr>
              <a:t>的变化，修改</a:t>
            </a:r>
            <a:r>
              <a:rPr lang="en-US" altLang="zh-CN">
                <a:ea typeface="宋体" pitchFamily="2" charset="-122"/>
              </a:rPr>
              <a:t>AX</a:t>
            </a:r>
            <a:r>
              <a:rPr lang="zh-CN" altLang="en-US" dirty="0">
                <a:ea typeface="宋体" pitchFamily="2" charset="-122"/>
              </a:rPr>
              <a:t>的值为</a:t>
            </a:r>
            <a:r>
              <a:rPr lang="en-US" altLang="zh-CN">
                <a:ea typeface="宋体" pitchFamily="2" charset="-122"/>
              </a:rPr>
              <a:t>FFFF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en-US" altLang="zh-CN" dirty="0">
                <a:ea typeface="宋体" pitchFamily="2" charset="-122"/>
              </a:rPr>
              <a:t>4.请使用32位的Intel x86的指令，编写计算冒泡排序算法的程序（从小到大排序、从大到小排序）并在32位的Intel x86汇编语言环境下运行通过。</a:t>
            </a:r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标题 4097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endParaRPr lang="zh-CN" altLang="zh-CN" sz="3200" dirty="0">
              <a:ea typeface="宋体" pitchFamily="2" charset="-122"/>
            </a:endParaRPr>
          </a:p>
        </p:txBody>
      </p:sp>
      <p:sp>
        <p:nvSpPr>
          <p:cNvPr id="10242" name="文本占位符 4098"/>
          <p:cNvSpPr>
            <a:spLocks noGrp="1"/>
          </p:cNvSpPr>
          <p:nvPr>
            <p:ph idx="1"/>
          </p:nvPr>
        </p:nvSpPr>
        <p:spPr>
          <a:ln/>
        </p:spPr>
        <p:txBody>
          <a:bodyPr anchor="t" anchorCtr="0"/>
          <a:p>
            <a:r>
              <a:rPr lang="en-US" altLang="zh-CN">
                <a:ea typeface="宋体" pitchFamily="2" charset="-122"/>
              </a:rPr>
              <a:t>DEBUG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en-US" altLang="zh-CN">
                <a:ea typeface="宋体" pitchFamily="2" charset="-122"/>
              </a:rPr>
              <a:t>DOS</a:t>
            </a:r>
            <a:r>
              <a:rPr lang="zh-CN" altLang="en-US" dirty="0">
                <a:ea typeface="宋体" pitchFamily="2" charset="-122"/>
              </a:rPr>
              <a:t>、</a:t>
            </a:r>
            <a:r>
              <a:rPr lang="en-US" altLang="zh-CN">
                <a:ea typeface="宋体" pitchFamily="2" charset="-122"/>
              </a:rPr>
              <a:t>Windows</a:t>
            </a:r>
            <a:r>
              <a:rPr lang="zh-CN" altLang="en-US" dirty="0">
                <a:ea typeface="宋体" pitchFamily="2" charset="-122"/>
              </a:rPr>
              <a:t>提供的实模式程序的调试工具</a:t>
            </a:r>
            <a:endParaRPr lang="zh-CN" altLang="en-US" dirty="0">
              <a:ea typeface="宋体" pitchFamily="2" charset="-122"/>
            </a:endParaRPr>
          </a:p>
          <a:p>
            <a:pPr lvl="1"/>
            <a:r>
              <a:rPr lang="zh-CN" altLang="en-US" dirty="0">
                <a:ea typeface="宋体" pitchFamily="2" charset="-122"/>
              </a:rPr>
              <a:t>查看</a:t>
            </a:r>
            <a:r>
              <a:rPr lang="en-US" altLang="zh-CN">
                <a:ea typeface="宋体" pitchFamily="2" charset="-122"/>
              </a:rPr>
              <a:t>CPU</a:t>
            </a:r>
            <a:r>
              <a:rPr lang="zh-CN" altLang="en-US" dirty="0">
                <a:ea typeface="宋体" pitchFamily="2" charset="-122"/>
              </a:rPr>
              <a:t>中各寄存器的内容</a:t>
            </a:r>
            <a:endParaRPr lang="zh-CN" altLang="en-US" dirty="0">
              <a:ea typeface="宋体" pitchFamily="2" charset="-122"/>
            </a:endParaRPr>
          </a:p>
          <a:p>
            <a:pPr lvl="1"/>
            <a:r>
              <a:rPr lang="zh-CN" altLang="en-US" dirty="0">
                <a:ea typeface="宋体" pitchFamily="2" charset="-122"/>
              </a:rPr>
              <a:t>内存的情况</a:t>
            </a:r>
            <a:endParaRPr lang="zh-CN" altLang="en-US" dirty="0">
              <a:ea typeface="宋体" pitchFamily="2" charset="-122"/>
            </a:endParaRPr>
          </a:p>
          <a:p>
            <a:pPr lvl="1"/>
            <a:r>
              <a:rPr lang="zh-CN" altLang="en-US" dirty="0">
                <a:ea typeface="宋体" pitchFamily="2" charset="-122"/>
              </a:rPr>
              <a:t>机器码级跟踪程序运行	</a:t>
            </a: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12289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en-US" altLang="zh-CN" sz="3200" dirty="0">
                <a:ea typeface="宋体" pitchFamily="2" charset="-122"/>
              </a:rPr>
              <a:t>	</a:t>
            </a:r>
            <a:r>
              <a:rPr lang="zh-CN" altLang="en-US" sz="3200" dirty="0">
                <a:ea typeface="宋体" pitchFamily="2" charset="-122"/>
              </a:rPr>
              <a:t>常用</a:t>
            </a:r>
            <a:r>
              <a:rPr lang="en-US" altLang="zh-CN" sz="3200">
                <a:ea typeface="宋体" pitchFamily="2" charset="-122"/>
              </a:rPr>
              <a:t>DEBUG</a:t>
            </a:r>
            <a:r>
              <a:rPr lang="zh-CN" altLang="en-US" sz="3200" dirty="0">
                <a:ea typeface="宋体" pitchFamily="2" charset="-122"/>
              </a:rPr>
              <a:t>功能</a:t>
            </a:r>
            <a:endParaRPr lang="zh-CN" altLang="en-US" sz="3200" dirty="0">
              <a:ea typeface="宋体" pitchFamily="2" charset="-122"/>
            </a:endParaRPr>
          </a:p>
        </p:txBody>
      </p:sp>
      <p:sp>
        <p:nvSpPr>
          <p:cNvPr id="12290" name="文本占位符 12290"/>
          <p:cNvSpPr>
            <a:spLocks noGrp="1"/>
          </p:cNvSpPr>
          <p:nvPr>
            <p:ph idx="1"/>
          </p:nvPr>
        </p:nvSpPr>
        <p:spPr>
          <a:ln/>
        </p:spPr>
        <p:txBody>
          <a:bodyPr anchor="t" anchorCtr="0"/>
          <a:p>
            <a:pPr>
              <a:lnSpc>
                <a:spcPct val="90000"/>
              </a:lnSpc>
              <a:buNone/>
            </a:pPr>
            <a:r>
              <a:rPr lang="en-US" altLang="zh-CN" dirty="0">
                <a:ea typeface="宋体" pitchFamily="2" charset="-122"/>
              </a:rPr>
              <a:t>	</a:t>
            </a:r>
            <a:r>
              <a:rPr lang="en-US" altLang="zh-CN">
                <a:ea typeface="宋体" pitchFamily="2" charset="-122"/>
              </a:rPr>
              <a:t>R  </a:t>
            </a:r>
            <a:r>
              <a:rPr lang="zh-CN" altLang="en-US" dirty="0">
                <a:ea typeface="宋体" pitchFamily="2" charset="-122"/>
              </a:rPr>
              <a:t>查看、修改寄存器内容</a:t>
            </a:r>
            <a:endParaRPr lang="zh-CN" altLang="en-US" dirty="0">
              <a:ea typeface="宋体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>
                <a:ea typeface="宋体" pitchFamily="2" charset="-122"/>
              </a:rPr>
              <a:t>	</a:t>
            </a:r>
            <a:r>
              <a:rPr lang="en-US" altLang="zh-CN">
                <a:ea typeface="宋体" pitchFamily="2" charset="-122"/>
              </a:rPr>
              <a:t>D  </a:t>
            </a:r>
            <a:r>
              <a:rPr lang="zh-CN" altLang="en-US" dirty="0">
                <a:ea typeface="宋体" pitchFamily="2" charset="-122"/>
              </a:rPr>
              <a:t>查看内存内容</a:t>
            </a:r>
            <a:endParaRPr lang="zh-CN" altLang="en-US" dirty="0">
              <a:ea typeface="宋体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dirty="0">
                <a:ea typeface="宋体" pitchFamily="2" charset="-122"/>
              </a:rPr>
              <a:t> 	</a:t>
            </a:r>
            <a:r>
              <a:rPr lang="en-US" altLang="zh-CN">
                <a:ea typeface="宋体" pitchFamily="2" charset="-122"/>
              </a:rPr>
              <a:t>E  </a:t>
            </a:r>
            <a:r>
              <a:rPr lang="zh-CN" altLang="en-US" dirty="0">
                <a:ea typeface="宋体" pitchFamily="2" charset="-122"/>
              </a:rPr>
              <a:t>修改内存内容</a:t>
            </a:r>
            <a:endParaRPr lang="zh-CN" altLang="en-US" dirty="0">
              <a:ea typeface="宋体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dirty="0">
                <a:ea typeface="宋体" pitchFamily="2" charset="-122"/>
              </a:rPr>
              <a:t>	</a:t>
            </a:r>
            <a:r>
              <a:rPr lang="en-US" altLang="zh-CN">
                <a:ea typeface="宋体" pitchFamily="2" charset="-122"/>
              </a:rPr>
              <a:t>U </a:t>
            </a:r>
            <a:r>
              <a:rPr lang="zh-CN" altLang="en-US" dirty="0">
                <a:ea typeface="宋体" pitchFamily="2" charset="-122"/>
              </a:rPr>
              <a:t>将内存中机器指令翻译成汇编指令</a:t>
            </a:r>
            <a:endParaRPr lang="zh-CN" altLang="en-US" dirty="0">
              <a:ea typeface="宋体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dirty="0">
                <a:ea typeface="宋体" pitchFamily="2" charset="-122"/>
              </a:rPr>
              <a:t>   </a:t>
            </a:r>
            <a:r>
              <a:rPr lang="en-US" altLang="zh-CN">
                <a:ea typeface="宋体" pitchFamily="2" charset="-122"/>
              </a:rPr>
              <a:t>A </a:t>
            </a:r>
            <a:r>
              <a:rPr lang="zh-CN" altLang="en-US" dirty="0">
                <a:ea typeface="宋体" pitchFamily="2" charset="-122"/>
              </a:rPr>
              <a:t>以汇编指令的格式在内存中写入机器指令</a:t>
            </a:r>
            <a:endParaRPr lang="zh-CN" altLang="en-US" dirty="0">
              <a:ea typeface="宋体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dirty="0">
                <a:ea typeface="宋体" pitchFamily="2" charset="-122"/>
              </a:rPr>
              <a:t>   </a:t>
            </a:r>
            <a:r>
              <a:rPr lang="en-US" altLang="zh-CN">
                <a:ea typeface="宋体" pitchFamily="2" charset="-122"/>
              </a:rPr>
              <a:t>T  </a:t>
            </a:r>
            <a:r>
              <a:rPr lang="zh-CN" altLang="en-US" dirty="0">
                <a:ea typeface="宋体" pitchFamily="2" charset="-122"/>
              </a:rPr>
              <a:t>执行一条机器指令</a:t>
            </a:r>
            <a:endParaRPr lang="zh-CN" altLang="en-US" dirty="0">
              <a:ea typeface="宋体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>
                <a:ea typeface="宋体" pitchFamily="2" charset="-122"/>
              </a:rPr>
              <a:t>   </a:t>
            </a:r>
            <a:r>
              <a:rPr lang="en-US" altLang="zh-CN">
                <a:ea typeface="宋体" pitchFamily="2" charset="-122"/>
              </a:rPr>
              <a:t>P  </a:t>
            </a:r>
            <a:r>
              <a:rPr lang="zh-CN" altLang="en-US" dirty="0">
                <a:ea typeface="宋体" pitchFamily="2" charset="-122"/>
              </a:rPr>
              <a:t>执行一个子程序或循环指令</a:t>
            </a:r>
            <a:endParaRPr lang="zh-CN" altLang="en-US" dirty="0">
              <a:ea typeface="宋体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>
                <a:ea typeface="宋体" pitchFamily="2" charset="-122"/>
              </a:rPr>
              <a:t>   </a:t>
            </a:r>
            <a:r>
              <a:rPr lang="en-US" altLang="zh-CN">
                <a:ea typeface="宋体" pitchFamily="2" charset="-122"/>
              </a:rPr>
              <a:t>Q  </a:t>
            </a:r>
            <a:r>
              <a:rPr lang="zh-CN" altLang="en-US" dirty="0">
                <a:ea typeface="宋体" pitchFamily="2" charset="-122"/>
              </a:rPr>
              <a:t>退出</a:t>
            </a:r>
            <a:endParaRPr lang="zh-CN" altLang="en-US" dirty="0">
              <a:ea typeface="宋体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>
                <a:ea typeface="宋体" pitchFamily="2" charset="-122"/>
              </a:rPr>
              <a:t>   </a:t>
            </a:r>
            <a:r>
              <a:rPr lang="en-US" altLang="zh-CN">
                <a:ea typeface="宋体" pitchFamily="2" charset="-122"/>
              </a:rPr>
              <a:t>?  </a:t>
            </a:r>
            <a:r>
              <a:rPr lang="zh-CN" altLang="en-US" dirty="0">
                <a:ea typeface="宋体" pitchFamily="2" charset="-122"/>
              </a:rPr>
              <a:t>使用帮助</a:t>
            </a: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标题 13313"/>
          <p:cNvSpPr>
            <a:spLocks noGrp="1"/>
          </p:cNvSpPr>
          <p:nvPr>
            <p:ph type="title"/>
          </p:nvPr>
        </p:nvSpPr>
        <p:spPr>
          <a:xfrm>
            <a:off x="1403350" y="333375"/>
            <a:ext cx="7391400" cy="563563"/>
          </a:xfrm>
          <a:ln/>
        </p:spPr>
        <p:txBody>
          <a:bodyPr anchor="ctr" anchorCtr="0"/>
          <a:p>
            <a:endParaRPr lang="zh-CN" altLang="zh-CN" sz="3200" dirty="0">
              <a:ea typeface="宋体" pitchFamily="2" charset="-122"/>
            </a:endParaRPr>
          </a:p>
        </p:txBody>
      </p:sp>
      <p:sp>
        <p:nvSpPr>
          <p:cNvPr id="14338" name="文本占位符 13314"/>
          <p:cNvSpPr>
            <a:spLocks noGrp="1"/>
          </p:cNvSpPr>
          <p:nvPr>
            <p:ph idx="1"/>
          </p:nvPr>
        </p:nvSpPr>
        <p:spPr>
          <a:xfrm>
            <a:off x="323850" y="981075"/>
            <a:ext cx="8610600" cy="5248275"/>
          </a:xfrm>
          <a:ln/>
        </p:spPr>
        <p:txBody>
          <a:bodyPr anchor="t" anchorCtr="0"/>
          <a:p>
            <a:r>
              <a:rPr lang="zh-CN" altLang="en-US" dirty="0">
                <a:ea typeface="宋体" pitchFamily="2" charset="-122"/>
              </a:rPr>
              <a:t>打开</a:t>
            </a:r>
            <a:r>
              <a:rPr lang="en-US" altLang="zh-CN">
                <a:ea typeface="宋体" pitchFamily="2" charset="-122"/>
              </a:rPr>
              <a:t>DEBUG</a:t>
            </a:r>
            <a:r>
              <a:rPr lang="zh-CN" altLang="en-US" dirty="0">
                <a:ea typeface="宋体" pitchFamily="2" charset="-122"/>
              </a:rPr>
              <a:t>窗口</a:t>
            </a:r>
            <a:endParaRPr lang="zh-CN" altLang="en-US" dirty="0">
              <a:ea typeface="宋体" pitchFamily="2" charset="-122"/>
            </a:endParaRPr>
          </a:p>
          <a:p>
            <a:pPr lvl="1"/>
            <a:r>
              <a:rPr lang="zh-CN" altLang="en-US">
                <a:ea typeface="宋体" pitchFamily="2" charset="-122"/>
              </a:rPr>
              <a:t>“</a:t>
            </a:r>
            <a:r>
              <a:rPr lang="zh-CN" altLang="en-US" dirty="0">
                <a:ea typeface="宋体" pitchFamily="2" charset="-122"/>
              </a:rPr>
              <a:t>运行窗口”  中的“</a:t>
            </a:r>
            <a:r>
              <a:rPr lang="en-US" altLang="zh-CN" dirty="0" err="1">
                <a:ea typeface="宋体" pitchFamily="2" charset="-122"/>
              </a:rPr>
              <a:t>cmd</a:t>
            </a:r>
            <a:r>
              <a:rPr lang="en-US" altLang="zh-CN">
                <a:ea typeface="宋体" pitchFamily="2" charset="-122"/>
              </a:rPr>
              <a:t>”</a:t>
            </a:r>
            <a:r>
              <a:rPr lang="zh-CN" altLang="en-US" dirty="0">
                <a:ea typeface="宋体" pitchFamily="2" charset="-122"/>
              </a:rPr>
              <a:t>命令</a:t>
            </a:r>
            <a:endParaRPr lang="zh-CN" altLang="en-US" dirty="0">
              <a:ea typeface="宋体" pitchFamily="2" charset="-122"/>
            </a:endParaRPr>
          </a:p>
          <a:p>
            <a:pPr lvl="1"/>
            <a:r>
              <a:rPr lang="zh-CN" altLang="en-US" dirty="0">
                <a:ea typeface="宋体" pitchFamily="2" charset="-122"/>
              </a:rPr>
              <a:t>通过</a:t>
            </a:r>
            <a:r>
              <a:rPr lang="en-US" altLang="zh-CN" dirty="0" err="1">
                <a:ea typeface="宋体" pitchFamily="2" charset="-122"/>
              </a:rPr>
              <a:t>Alt+Enter</a:t>
            </a:r>
            <a:r>
              <a:rPr lang="zh-CN" altLang="en-US" dirty="0">
                <a:ea typeface="宋体" pitchFamily="2" charset="-122"/>
              </a:rPr>
              <a:t>将窗口最大化或还原</a:t>
            </a:r>
            <a:endParaRPr lang="zh-CN" altLang="en-US" dirty="0">
              <a:ea typeface="宋体" pitchFamily="2" charset="-122"/>
            </a:endParaRPr>
          </a:p>
          <a:p>
            <a:r>
              <a:rPr lang="en-US" altLang="zh-CN">
                <a:ea typeface="宋体" pitchFamily="2" charset="-122"/>
              </a:rPr>
              <a:t>R</a:t>
            </a:r>
            <a:r>
              <a:rPr lang="zh-CN" altLang="en-US" dirty="0">
                <a:ea typeface="宋体" pitchFamily="2" charset="-122"/>
              </a:rPr>
              <a:t>命令</a:t>
            </a:r>
            <a:r>
              <a:rPr lang="en-US" altLang="zh-CN">
                <a:latin typeface="Verdana" panose="020B0604030504040204" pitchFamily="34" charset="0"/>
                <a:ea typeface="宋体" pitchFamily="2" charset="-122"/>
              </a:rPr>
              <a:t>——</a:t>
            </a:r>
            <a:r>
              <a:rPr lang="zh-CN" altLang="en-US" dirty="0">
                <a:ea typeface="宋体" pitchFamily="2" charset="-122"/>
              </a:rPr>
              <a:t>查看、修改寄存器内容</a:t>
            </a:r>
            <a:endParaRPr lang="zh-CN" altLang="en-US" dirty="0">
              <a:ea typeface="宋体" pitchFamily="2" charset="-122"/>
            </a:endParaRPr>
          </a:p>
          <a:p>
            <a:pPr lvl="1"/>
            <a:r>
              <a:rPr lang="en-US" altLang="zh-CN">
                <a:ea typeface="宋体" pitchFamily="2" charset="-122"/>
              </a:rPr>
              <a:t>r ←   </a:t>
            </a:r>
            <a:r>
              <a:rPr lang="zh-CN" altLang="en-US" i="1" dirty="0">
                <a:ea typeface="宋体" pitchFamily="2" charset="-122"/>
              </a:rPr>
              <a:t>查看各寄存器内容</a:t>
            </a:r>
            <a:r>
              <a:rPr lang="zh-CN" altLang="en-US" dirty="0">
                <a:ea typeface="宋体" pitchFamily="2" charset="-122"/>
              </a:rPr>
              <a:t>（ </a:t>
            </a:r>
            <a:r>
              <a:rPr lang="en-US" altLang="zh-CN">
                <a:ea typeface="宋体" pitchFamily="2" charset="-122"/>
              </a:rPr>
              <a:t>←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zh-CN" altLang="en-US" dirty="0">
                <a:ea typeface="宋体" pitchFamily="2" charset="-122"/>
              </a:rPr>
              <a:t>表示回车操作）</a:t>
            </a:r>
            <a:endParaRPr lang="zh-CN" altLang="en-US" dirty="0">
              <a:ea typeface="宋体" pitchFamily="2" charset="-122"/>
            </a:endParaRPr>
          </a:p>
          <a:p>
            <a:pPr lvl="2"/>
            <a:r>
              <a:rPr lang="en-US" altLang="zh-CN" dirty="0" err="1">
                <a:ea typeface="宋体" pitchFamily="2" charset="-122"/>
              </a:rPr>
              <a:t>cs</a:t>
            </a:r>
            <a:r>
              <a:rPr lang="zh-CN" altLang="en-US" dirty="0">
                <a:ea typeface="宋体" pitchFamily="2" charset="-122"/>
              </a:rPr>
              <a:t>：</a:t>
            </a:r>
            <a:r>
              <a:rPr lang="en-US" altLang="zh-CN">
                <a:ea typeface="宋体" pitchFamily="2" charset="-122"/>
              </a:rPr>
              <a:t>IP   </a:t>
            </a:r>
            <a:r>
              <a:rPr lang="zh-CN" altLang="en-US" dirty="0">
                <a:ea typeface="宋体" pitchFamily="2" charset="-122"/>
              </a:rPr>
              <a:t>机器码  汇编指令</a:t>
            </a:r>
            <a:endParaRPr lang="zh-CN" altLang="en-US" dirty="0">
              <a:ea typeface="宋体" pitchFamily="2" charset="-122"/>
            </a:endParaRPr>
          </a:p>
          <a:p>
            <a:pPr lvl="2"/>
            <a:r>
              <a:rPr lang="en-US" altLang="zh-CN">
                <a:ea typeface="宋体" pitchFamily="2" charset="-122"/>
              </a:rPr>
              <a:t>DS:0000 = 0	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en-US" altLang="zh-CN">
                <a:ea typeface="宋体" pitchFamily="2" charset="-122"/>
              </a:rPr>
              <a:t> r ax ←                       </a:t>
            </a:r>
            <a:r>
              <a:rPr lang="zh-CN" altLang="en-US" i="1" dirty="0">
                <a:ea typeface="宋体" pitchFamily="2" charset="-122"/>
              </a:rPr>
              <a:t>修改</a:t>
            </a:r>
            <a:r>
              <a:rPr lang="en-US" altLang="zh-CN" i="1">
                <a:ea typeface="宋体" pitchFamily="2" charset="-122"/>
              </a:rPr>
              <a:t>AX</a:t>
            </a:r>
            <a:r>
              <a:rPr lang="zh-CN" altLang="en-US" i="1" dirty="0">
                <a:ea typeface="宋体" pitchFamily="2" charset="-122"/>
              </a:rPr>
              <a:t>的值</a:t>
            </a:r>
            <a:r>
              <a:rPr lang="zh-CN" altLang="en-US" dirty="0">
                <a:ea typeface="宋体" pitchFamily="2" charset="-122"/>
              </a:rPr>
              <a:t> </a:t>
            </a:r>
            <a:endParaRPr lang="zh-CN" altLang="en-US" dirty="0">
              <a:ea typeface="宋体" pitchFamily="2" charset="-122"/>
            </a:endParaRPr>
          </a:p>
          <a:p>
            <a:pPr lvl="2"/>
            <a:r>
              <a:rPr lang="zh-CN" altLang="en-US" dirty="0">
                <a:ea typeface="宋体" pitchFamily="2" charset="-122"/>
              </a:rPr>
              <a:t>显示</a:t>
            </a:r>
            <a:r>
              <a:rPr lang="en-US" altLang="zh-CN">
                <a:ea typeface="宋体" pitchFamily="2" charset="-122"/>
              </a:rPr>
              <a:t>ax</a:t>
            </a:r>
            <a:r>
              <a:rPr lang="zh-CN" altLang="en-US" dirty="0">
                <a:ea typeface="宋体" pitchFamily="2" charset="-122"/>
              </a:rPr>
              <a:t>当前值，在“：”后输入新值并回车，在“</a:t>
            </a:r>
            <a:r>
              <a:rPr lang="en-US" altLang="zh-CN">
                <a:ea typeface="宋体" pitchFamily="2" charset="-122"/>
              </a:rPr>
              <a:t>r ←”</a:t>
            </a:r>
            <a:r>
              <a:rPr lang="zh-CN" altLang="en-US" dirty="0">
                <a:ea typeface="宋体" pitchFamily="2" charset="-122"/>
              </a:rPr>
              <a:t>后查看修改结果</a:t>
            </a: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标题 14337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en-US" altLang="zh-CN" sz="3200">
                <a:ea typeface="宋体" pitchFamily="2" charset="-122"/>
              </a:rPr>
              <a:t>D </a:t>
            </a:r>
            <a:r>
              <a:rPr lang="zh-CN" altLang="en-US" sz="3200" dirty="0">
                <a:ea typeface="宋体" pitchFamily="2" charset="-122"/>
              </a:rPr>
              <a:t>查看内存内容</a:t>
            </a:r>
            <a:endParaRPr lang="zh-CN" altLang="en-US" sz="3200" dirty="0">
              <a:ea typeface="宋体" pitchFamily="2" charset="-122"/>
            </a:endParaRPr>
          </a:p>
        </p:txBody>
      </p:sp>
      <p:sp>
        <p:nvSpPr>
          <p:cNvPr id="16386" name="文本占位符 14338"/>
          <p:cNvSpPr>
            <a:spLocks noGrp="1"/>
          </p:cNvSpPr>
          <p:nvPr>
            <p:ph idx="1"/>
          </p:nvPr>
        </p:nvSpPr>
        <p:spPr>
          <a:xfrm>
            <a:off x="323850" y="1009650"/>
            <a:ext cx="8610600" cy="5848350"/>
          </a:xfrm>
          <a:ln/>
        </p:spPr>
        <p:txBody>
          <a:bodyPr anchor="t" anchorCtr="0"/>
          <a:p>
            <a:pPr lvl="1"/>
            <a:r>
              <a:rPr lang="en-US" altLang="zh-CN" b="1">
                <a:solidFill>
                  <a:srgbClr val="DE19ED"/>
                </a:solidFill>
                <a:ea typeface="宋体" pitchFamily="2" charset="-122"/>
              </a:rPr>
              <a:t>d </a:t>
            </a:r>
            <a:r>
              <a:rPr lang="zh-CN" altLang="en-US" b="1" dirty="0">
                <a:solidFill>
                  <a:srgbClr val="DE19ED"/>
                </a:solidFill>
                <a:ea typeface="宋体" pitchFamily="2" charset="-122"/>
              </a:rPr>
              <a:t>段地址：偏移地址 </a:t>
            </a:r>
            <a:r>
              <a:rPr lang="en-US" altLang="zh-CN" b="1">
                <a:solidFill>
                  <a:srgbClr val="DE19ED"/>
                </a:solidFill>
                <a:ea typeface="宋体" pitchFamily="2" charset="-122"/>
              </a:rPr>
              <a:t>←</a:t>
            </a:r>
            <a:endParaRPr lang="en-US" altLang="zh-CN" b="1">
              <a:solidFill>
                <a:srgbClr val="DE19ED"/>
              </a:solidFill>
              <a:ea typeface="宋体" pitchFamily="2" charset="-122"/>
            </a:endParaRPr>
          </a:p>
          <a:p>
            <a:pPr lvl="1"/>
            <a:r>
              <a:rPr lang="zh-CN" altLang="en-US" dirty="0">
                <a:ea typeface="宋体" pitchFamily="2" charset="-122"/>
              </a:rPr>
              <a:t>中间：从指定地址开始的</a:t>
            </a:r>
            <a:r>
              <a:rPr lang="en-US" altLang="zh-CN">
                <a:ea typeface="宋体" pitchFamily="2" charset="-122"/>
              </a:rPr>
              <a:t>128Bytes</a:t>
            </a:r>
            <a:r>
              <a:rPr lang="zh-CN" altLang="en-US" dirty="0">
                <a:ea typeface="宋体" pitchFamily="2" charset="-122"/>
              </a:rPr>
              <a:t>内存单元内容，</a:t>
            </a:r>
            <a:r>
              <a:rPr lang="en-US" altLang="zh-CN">
                <a:ea typeface="宋体" pitchFamily="2" charset="-122"/>
              </a:rPr>
              <a:t>HEX</a:t>
            </a:r>
            <a:r>
              <a:rPr lang="zh-CN" altLang="en-US" dirty="0">
                <a:ea typeface="宋体" pitchFamily="2" charset="-122"/>
              </a:rPr>
              <a:t>格式输出，每行输出从</a:t>
            </a:r>
            <a:r>
              <a:rPr lang="en-US" altLang="zh-CN">
                <a:ea typeface="宋体" pitchFamily="2" charset="-122"/>
              </a:rPr>
              <a:t>16</a:t>
            </a:r>
            <a:r>
              <a:rPr lang="zh-CN" altLang="en-US" dirty="0">
                <a:ea typeface="宋体" pitchFamily="2" charset="-122"/>
              </a:rPr>
              <a:t>的整数倍地址开始，最多</a:t>
            </a:r>
            <a:r>
              <a:rPr lang="en-US" altLang="zh-CN">
                <a:ea typeface="宋体" pitchFamily="2" charset="-122"/>
              </a:rPr>
              <a:t>16Bytes</a:t>
            </a:r>
            <a:r>
              <a:rPr lang="zh-CN" altLang="en-US" dirty="0">
                <a:ea typeface="宋体" pitchFamily="2" charset="-122"/>
              </a:rPr>
              <a:t>，用“</a:t>
            </a:r>
            <a:r>
              <a:rPr lang="en-US" altLang="zh-CN">
                <a:ea typeface="宋体" pitchFamily="2" charset="-122"/>
              </a:rPr>
              <a:t>-”</a:t>
            </a:r>
            <a:r>
              <a:rPr lang="zh-CN" altLang="en-US" dirty="0">
                <a:ea typeface="宋体" pitchFamily="2" charset="-122"/>
              </a:rPr>
              <a:t>分成两部分</a:t>
            </a:r>
            <a:endParaRPr lang="zh-CN" altLang="en-US" dirty="0">
              <a:ea typeface="宋体" pitchFamily="2" charset="-122"/>
            </a:endParaRPr>
          </a:p>
          <a:p>
            <a:pPr lvl="1"/>
            <a:r>
              <a:rPr lang="zh-CN" altLang="en-US" dirty="0">
                <a:ea typeface="宋体" pitchFamily="2" charset="-122"/>
              </a:rPr>
              <a:t>左边 ：每行的起始地址</a:t>
            </a:r>
            <a:endParaRPr lang="zh-CN" altLang="en-US" dirty="0">
              <a:ea typeface="宋体" pitchFamily="2" charset="-122"/>
            </a:endParaRPr>
          </a:p>
          <a:p>
            <a:pPr lvl="1"/>
            <a:r>
              <a:rPr lang="zh-CN" altLang="en-US" dirty="0">
                <a:ea typeface="宋体" pitchFamily="2" charset="-122"/>
              </a:rPr>
              <a:t>右边：每个存储单元对应的可实现</a:t>
            </a:r>
            <a:r>
              <a:rPr lang="en-US" altLang="zh-CN">
                <a:ea typeface="宋体" pitchFamily="2" charset="-122"/>
              </a:rPr>
              <a:t>ASCII</a:t>
            </a:r>
            <a:r>
              <a:rPr lang="zh-CN" altLang="en-US" dirty="0">
                <a:ea typeface="宋体" pitchFamily="2" charset="-122"/>
              </a:rPr>
              <a:t>字符</a:t>
            </a:r>
            <a:r>
              <a:rPr lang="en-US" altLang="zh-CN">
                <a:ea typeface="宋体" pitchFamily="2" charset="-122"/>
              </a:rPr>
              <a:t>,</a:t>
            </a:r>
            <a:r>
              <a:rPr lang="zh-CN" altLang="en-US" dirty="0">
                <a:ea typeface="宋体" pitchFamily="2" charset="-122"/>
              </a:rPr>
              <a:t>不可显示的用</a:t>
            </a:r>
            <a:r>
              <a:rPr lang="zh-CN" altLang="en-US">
                <a:ea typeface="宋体" pitchFamily="2" charset="-122"/>
              </a:rPr>
              <a:t>”</a:t>
            </a:r>
            <a:r>
              <a:rPr lang="en-US" altLang="zh-CN">
                <a:ea typeface="宋体" pitchFamily="2" charset="-122"/>
              </a:rPr>
              <a:t>.”</a:t>
            </a:r>
            <a:r>
              <a:rPr lang="zh-CN" altLang="en-US" dirty="0">
                <a:ea typeface="宋体" pitchFamily="2" charset="-122"/>
              </a:rPr>
              <a:t>替代。</a:t>
            </a:r>
            <a:endParaRPr lang="zh-CN" altLang="en-US" dirty="0">
              <a:ea typeface="宋体" pitchFamily="2" charset="-122"/>
            </a:endParaRPr>
          </a:p>
          <a:p>
            <a:pPr lvl="1"/>
            <a:r>
              <a:rPr lang="zh-CN" altLang="en-US" dirty="0">
                <a:ea typeface="宋体" pitchFamily="2" charset="-122"/>
              </a:rPr>
              <a:t>例：</a:t>
            </a:r>
            <a:r>
              <a:rPr lang="en-US" altLang="zh-CN">
                <a:ea typeface="宋体" pitchFamily="2" charset="-122"/>
              </a:rPr>
              <a:t>d 1000:9 ←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zh-CN" altLang="en-US" b="1" dirty="0">
                <a:solidFill>
                  <a:srgbClr val="DE19ED"/>
                </a:solidFill>
                <a:ea typeface="宋体" pitchFamily="2" charset="-122"/>
              </a:rPr>
              <a:t>使用“</a:t>
            </a:r>
            <a:r>
              <a:rPr lang="en-US" altLang="zh-CN" b="1">
                <a:solidFill>
                  <a:srgbClr val="DE19ED"/>
                </a:solidFill>
                <a:ea typeface="宋体" pitchFamily="2" charset="-122"/>
              </a:rPr>
              <a:t>d </a:t>
            </a:r>
            <a:r>
              <a:rPr lang="zh-CN" altLang="en-US" b="1" dirty="0">
                <a:solidFill>
                  <a:srgbClr val="DE19ED"/>
                </a:solidFill>
                <a:ea typeface="宋体" pitchFamily="2" charset="-122"/>
              </a:rPr>
              <a:t>段地址：偏移地址 </a:t>
            </a:r>
            <a:r>
              <a:rPr lang="en-US" altLang="zh-CN" b="1">
                <a:solidFill>
                  <a:srgbClr val="DE19ED"/>
                </a:solidFill>
                <a:ea typeface="宋体" pitchFamily="2" charset="-122"/>
              </a:rPr>
              <a:t>←”</a:t>
            </a:r>
            <a:r>
              <a:rPr lang="zh-CN" altLang="en-US" b="1" dirty="0">
                <a:solidFill>
                  <a:srgbClr val="DE19ED"/>
                </a:solidFill>
                <a:ea typeface="宋体" pitchFamily="2" charset="-122"/>
              </a:rPr>
              <a:t>后，再用</a:t>
            </a:r>
            <a:r>
              <a:rPr lang="en-US" altLang="zh-CN" b="1">
                <a:solidFill>
                  <a:srgbClr val="DE19ED"/>
                </a:solidFill>
                <a:ea typeface="宋体" pitchFamily="2" charset="-122"/>
              </a:rPr>
              <a:t>D</a:t>
            </a:r>
            <a:r>
              <a:rPr lang="zh-CN" altLang="en-US" b="1" dirty="0">
                <a:solidFill>
                  <a:srgbClr val="DE19ED"/>
                </a:solidFill>
                <a:ea typeface="宋体" pitchFamily="2" charset="-122"/>
              </a:rPr>
              <a:t>命令，可列出后续内容</a:t>
            </a:r>
            <a:endParaRPr lang="zh-CN" altLang="en-US" b="1" dirty="0">
              <a:solidFill>
                <a:srgbClr val="DE19ED"/>
              </a:solidFill>
              <a:ea typeface="宋体" pitchFamily="2" charset="-122"/>
            </a:endParaRPr>
          </a:p>
          <a:p>
            <a:pPr lvl="1"/>
            <a:r>
              <a:rPr lang="en-US" altLang="zh-CN" b="1">
                <a:solidFill>
                  <a:srgbClr val="DE19ED"/>
                </a:solidFill>
                <a:ea typeface="宋体" pitchFamily="2" charset="-122"/>
              </a:rPr>
              <a:t>d </a:t>
            </a:r>
            <a:r>
              <a:rPr lang="zh-CN" altLang="en-US" b="1" dirty="0">
                <a:solidFill>
                  <a:srgbClr val="DE19ED"/>
                </a:solidFill>
                <a:ea typeface="宋体" pitchFamily="2" charset="-122"/>
              </a:rPr>
              <a:t>段地址：起始偏移地址  结束偏移地址 </a:t>
            </a:r>
            <a:r>
              <a:rPr lang="en-US" altLang="zh-CN" b="1">
                <a:solidFill>
                  <a:srgbClr val="DE19ED"/>
                </a:solidFill>
                <a:ea typeface="宋体" pitchFamily="2" charset="-122"/>
              </a:rPr>
              <a:t>←</a:t>
            </a:r>
            <a:endParaRPr lang="en-US" altLang="zh-CN" b="1" dirty="0">
              <a:solidFill>
                <a:srgbClr val="DE19ED"/>
              </a:solidFill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标题 1536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en-US" altLang="zh-CN" sz="3200">
                <a:ea typeface="宋体" pitchFamily="2" charset="-122"/>
              </a:rPr>
              <a:t>E </a:t>
            </a:r>
            <a:r>
              <a:rPr lang="zh-CN" altLang="en-US" sz="3200" dirty="0">
                <a:ea typeface="宋体" pitchFamily="2" charset="-122"/>
              </a:rPr>
              <a:t>修改主存内容</a:t>
            </a:r>
            <a:endParaRPr lang="zh-CN" altLang="en-US" sz="3200" dirty="0">
              <a:ea typeface="宋体" pitchFamily="2" charset="-122"/>
            </a:endParaRPr>
          </a:p>
        </p:txBody>
      </p:sp>
      <p:sp>
        <p:nvSpPr>
          <p:cNvPr id="18434" name="文本占位符 15362"/>
          <p:cNvSpPr>
            <a:spLocks noGrp="1"/>
          </p:cNvSpPr>
          <p:nvPr>
            <p:ph idx="1"/>
          </p:nvPr>
        </p:nvSpPr>
        <p:spPr>
          <a:ln/>
        </p:spPr>
        <p:txBody>
          <a:bodyPr anchor="t" anchorCtr="0"/>
          <a:p>
            <a:pPr lvl="1"/>
            <a:r>
              <a:rPr lang="en-US" altLang="zh-CN" b="1">
                <a:solidFill>
                  <a:srgbClr val="DE19ED"/>
                </a:solidFill>
                <a:ea typeface="宋体" pitchFamily="2" charset="-122"/>
              </a:rPr>
              <a:t>e </a:t>
            </a:r>
            <a:r>
              <a:rPr lang="zh-CN" altLang="en-US" b="1" dirty="0">
                <a:solidFill>
                  <a:srgbClr val="DE19ED"/>
                </a:solidFill>
                <a:ea typeface="宋体" pitchFamily="2" charset="-122"/>
              </a:rPr>
              <a:t>段地址：偏移地址 </a:t>
            </a:r>
            <a:r>
              <a:rPr lang="en-US" altLang="zh-CN" b="1">
                <a:solidFill>
                  <a:srgbClr val="DE19ED"/>
                </a:solidFill>
                <a:ea typeface="宋体" pitchFamily="2" charset="-122"/>
              </a:rPr>
              <a:t>←</a:t>
            </a:r>
            <a:endParaRPr lang="en-US" altLang="zh-CN" b="1">
              <a:solidFill>
                <a:srgbClr val="DE19ED"/>
              </a:solidFill>
              <a:ea typeface="宋体" pitchFamily="2" charset="-122"/>
            </a:endParaRPr>
          </a:p>
          <a:p>
            <a:pPr lvl="1"/>
            <a:r>
              <a:rPr lang="en-US" altLang="zh-CN">
                <a:ea typeface="宋体" pitchFamily="2" charset="-122"/>
              </a:rPr>
              <a:t>“.”</a:t>
            </a:r>
            <a:r>
              <a:rPr lang="zh-CN" altLang="en-US" dirty="0">
                <a:ea typeface="宋体" pitchFamily="2" charset="-122"/>
              </a:rPr>
              <a:t>后输入对应的新值，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zh-CN" altLang="en-US" dirty="0">
                <a:ea typeface="宋体" pitchFamily="2" charset="-122"/>
              </a:rPr>
              <a:t>空格表示该地址内容不改变并进入下一个字节；按减号或连字符，显示前一字节内容；回车表示此次修改结束</a:t>
            </a:r>
            <a:endParaRPr lang="zh-CN" altLang="en-US" dirty="0">
              <a:ea typeface="宋体" pitchFamily="2" charset="-122"/>
            </a:endParaRPr>
          </a:p>
          <a:p>
            <a:pPr lvl="1"/>
            <a:r>
              <a:rPr lang="en-US" altLang="zh-CN" b="1">
                <a:solidFill>
                  <a:srgbClr val="DE19ED"/>
                </a:solidFill>
                <a:ea typeface="宋体" pitchFamily="2" charset="-122"/>
              </a:rPr>
              <a:t>e </a:t>
            </a:r>
            <a:r>
              <a:rPr lang="zh-CN" altLang="en-US" b="1" dirty="0">
                <a:solidFill>
                  <a:srgbClr val="DE19ED"/>
                </a:solidFill>
                <a:ea typeface="宋体" pitchFamily="2" charset="-122"/>
              </a:rPr>
              <a:t>段地址：偏移地址  </a:t>
            </a:r>
            <a:r>
              <a:rPr lang="en-US" altLang="zh-CN" b="1">
                <a:solidFill>
                  <a:srgbClr val="DE19ED"/>
                </a:solidFill>
                <a:ea typeface="宋体" pitchFamily="2" charset="-122"/>
              </a:rPr>
              <a:t>×× ×× ×× ××</a:t>
            </a:r>
            <a:endParaRPr lang="en-US" altLang="zh-CN" b="1">
              <a:solidFill>
                <a:srgbClr val="DE19ED"/>
              </a:solidFill>
              <a:ea typeface="宋体" pitchFamily="2" charset="-122"/>
            </a:endParaRPr>
          </a:p>
          <a:p>
            <a:pPr lvl="1"/>
            <a:r>
              <a:rPr lang="zh-CN" altLang="en-US" dirty="0">
                <a:solidFill>
                  <a:schemeClr val="tx2"/>
                </a:solidFill>
                <a:ea typeface="宋体" pitchFamily="2" charset="-122"/>
              </a:rPr>
              <a:t>直接修改，中间以空格分隔；输入错误的数值，注意本次修改是否全部无效</a:t>
            </a:r>
            <a:endParaRPr lang="zh-CN" altLang="en-US" dirty="0">
              <a:solidFill>
                <a:schemeClr val="tx2"/>
              </a:solidFill>
              <a:ea typeface="宋体" pitchFamily="2" charset="-122"/>
            </a:endParaRPr>
          </a:p>
          <a:p>
            <a:pPr lvl="1"/>
            <a:r>
              <a:rPr lang="en-US" altLang="zh-CN" b="1">
                <a:solidFill>
                  <a:srgbClr val="DE19ED"/>
                </a:solidFill>
                <a:ea typeface="宋体" pitchFamily="2" charset="-122"/>
              </a:rPr>
              <a:t>e </a:t>
            </a:r>
            <a:r>
              <a:rPr lang="zh-CN" altLang="en-US" b="1" dirty="0">
                <a:solidFill>
                  <a:srgbClr val="DE19ED"/>
                </a:solidFill>
                <a:ea typeface="宋体" pitchFamily="2" charset="-122"/>
              </a:rPr>
              <a:t>段地址：偏移地址  </a:t>
            </a:r>
            <a:r>
              <a:rPr lang="zh-CN" altLang="en-US" b="1">
                <a:solidFill>
                  <a:srgbClr val="DE19ED"/>
                </a:solidFill>
                <a:ea typeface="宋体" pitchFamily="2" charset="-122"/>
              </a:rPr>
              <a:t>“</a:t>
            </a:r>
            <a:r>
              <a:rPr lang="en-US" altLang="zh-CN" b="1">
                <a:solidFill>
                  <a:srgbClr val="DE19ED"/>
                </a:solidFill>
                <a:ea typeface="宋体" pitchFamily="2" charset="-122"/>
              </a:rPr>
              <a:t>×× ×× ×× ××”</a:t>
            </a:r>
            <a:endParaRPr lang="en-US" altLang="zh-CN" b="1">
              <a:solidFill>
                <a:srgbClr val="DE19ED"/>
              </a:solidFill>
              <a:ea typeface="宋体" pitchFamily="2" charset="-122"/>
            </a:endParaRPr>
          </a:p>
          <a:p>
            <a:pPr lvl="1"/>
            <a:r>
              <a:rPr lang="zh-CN" altLang="en-US" dirty="0">
                <a:solidFill>
                  <a:schemeClr val="tx2"/>
                </a:solidFill>
                <a:ea typeface="宋体" pitchFamily="2" charset="-122"/>
              </a:rPr>
              <a:t>修改字符串</a:t>
            </a:r>
            <a:endParaRPr lang="zh-CN" altLang="en-US" dirty="0">
              <a:solidFill>
                <a:schemeClr val="tx2"/>
              </a:solidFill>
              <a:ea typeface="宋体" pitchFamily="2" charset="-122"/>
            </a:endParaRPr>
          </a:p>
          <a:p>
            <a:pPr lvl="1"/>
            <a:endParaRPr lang="zh-CN" altLang="en-US" dirty="0">
              <a:solidFill>
                <a:schemeClr val="tx2"/>
              </a:solidFill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标题 16385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en-US" altLang="zh-CN" sz="3200">
                <a:ea typeface="宋体" pitchFamily="2" charset="-122"/>
              </a:rPr>
              <a:t>A </a:t>
            </a:r>
            <a:r>
              <a:rPr lang="zh-CN" altLang="en-US" sz="3200" dirty="0">
                <a:ea typeface="宋体" pitchFamily="2" charset="-122"/>
              </a:rPr>
              <a:t>与 </a:t>
            </a:r>
            <a:r>
              <a:rPr lang="en-US" altLang="zh-CN" sz="3200">
                <a:ea typeface="宋体" pitchFamily="2" charset="-122"/>
              </a:rPr>
              <a:t>U </a:t>
            </a:r>
            <a:endParaRPr lang="en-US" altLang="zh-CN" sz="3200">
              <a:ea typeface="宋体" pitchFamily="2" charset="-122"/>
            </a:endParaRPr>
          </a:p>
        </p:txBody>
      </p:sp>
      <p:sp>
        <p:nvSpPr>
          <p:cNvPr id="20482" name="文本占位符 16386"/>
          <p:cNvSpPr>
            <a:spLocks noGrp="1"/>
          </p:cNvSpPr>
          <p:nvPr>
            <p:ph idx="1"/>
          </p:nvPr>
        </p:nvSpPr>
        <p:spPr>
          <a:ln/>
        </p:spPr>
        <p:txBody>
          <a:bodyPr anchor="t" anchorCtr="0"/>
          <a:p>
            <a:r>
              <a:rPr lang="en-US" altLang="zh-CN">
                <a:ea typeface="宋体" pitchFamily="2" charset="-122"/>
              </a:rPr>
              <a:t>a </a:t>
            </a:r>
            <a:r>
              <a:rPr lang="zh-CN" altLang="en-US" dirty="0">
                <a:ea typeface="宋体" pitchFamily="2" charset="-122"/>
              </a:rPr>
              <a:t>段地址：偏移地址</a:t>
            </a:r>
            <a:r>
              <a:rPr lang="en-US" altLang="zh-CN" b="0">
                <a:solidFill>
                  <a:srgbClr val="DE19ED"/>
                </a:solidFill>
                <a:ea typeface="宋体" pitchFamily="2" charset="-122"/>
              </a:rPr>
              <a:t>←</a:t>
            </a:r>
            <a:endParaRPr lang="en-US" altLang="zh-CN" b="0">
              <a:solidFill>
                <a:srgbClr val="DE19ED"/>
              </a:solidFill>
              <a:ea typeface="宋体" pitchFamily="2" charset="-122"/>
            </a:endParaRPr>
          </a:p>
          <a:p>
            <a:pPr lvl="1"/>
            <a:r>
              <a:rPr lang="zh-CN" altLang="en-US" dirty="0">
                <a:ea typeface="宋体" pitchFamily="2" charset="-122"/>
              </a:rPr>
              <a:t>汇编指令格式在内存中写入机器指令</a:t>
            </a:r>
            <a:endParaRPr lang="zh-CN" altLang="en-US" b="1">
              <a:solidFill>
                <a:srgbClr val="DE19ED"/>
              </a:solidFill>
              <a:ea typeface="宋体" pitchFamily="2" charset="-122"/>
            </a:endParaRPr>
          </a:p>
          <a:p>
            <a:pPr lvl="1"/>
            <a:r>
              <a:rPr lang="zh-CN" altLang="en-US" b="1" dirty="0">
                <a:ea typeface="宋体" pitchFamily="2" charset="-122"/>
              </a:rPr>
              <a:t>在提示的地址后面输入汇编语句，输入完回车</a:t>
            </a:r>
            <a:endParaRPr lang="zh-CN" altLang="en-US" b="1" dirty="0">
              <a:ea typeface="宋体" pitchFamily="2" charset="-122"/>
            </a:endParaRPr>
          </a:p>
          <a:p>
            <a:pPr lvl="1"/>
            <a:r>
              <a:rPr lang="zh-CN" altLang="en-US" b="1" dirty="0">
                <a:ea typeface="宋体" pitchFamily="2" charset="-122"/>
              </a:rPr>
              <a:t>在提示的地址后面直接输入回车，表示输入完毕</a:t>
            </a:r>
            <a:endParaRPr lang="zh-CN" altLang="en-US" b="1" dirty="0">
              <a:ea typeface="宋体" pitchFamily="2" charset="-122"/>
            </a:endParaRPr>
          </a:p>
          <a:p>
            <a:r>
              <a:rPr lang="en-US" altLang="zh-CN">
                <a:ea typeface="宋体" pitchFamily="2" charset="-122"/>
              </a:rPr>
              <a:t>u </a:t>
            </a:r>
            <a:r>
              <a:rPr lang="zh-CN" altLang="en-US" dirty="0">
                <a:ea typeface="宋体" pitchFamily="2" charset="-122"/>
              </a:rPr>
              <a:t>段地址：偏移地址</a:t>
            </a:r>
            <a:r>
              <a:rPr lang="en-US" altLang="zh-CN" b="0">
                <a:solidFill>
                  <a:srgbClr val="DE19ED"/>
                </a:solidFill>
                <a:ea typeface="宋体" pitchFamily="2" charset="-122"/>
              </a:rPr>
              <a:t>←</a:t>
            </a:r>
            <a:endParaRPr lang="en-US" altLang="zh-CN" b="0">
              <a:solidFill>
                <a:srgbClr val="DE19ED"/>
              </a:solidFill>
              <a:ea typeface="宋体" pitchFamily="2" charset="-122"/>
            </a:endParaRPr>
          </a:p>
          <a:p>
            <a:pPr lvl="1"/>
            <a:r>
              <a:rPr lang="zh-CN" altLang="en-US" b="1" dirty="0">
                <a:solidFill>
                  <a:srgbClr val="DE19ED"/>
                </a:solidFill>
                <a:ea typeface="宋体" pitchFamily="2" charset="-122"/>
              </a:rPr>
              <a:t>将内存中内容翻译为汇编指令并显示</a:t>
            </a:r>
            <a:endParaRPr lang="zh-CN" altLang="en-US" b="1" dirty="0">
              <a:solidFill>
                <a:srgbClr val="DE19ED"/>
              </a:solidFill>
              <a:ea typeface="宋体" pitchFamily="2" charset="-122"/>
            </a:endParaRPr>
          </a:p>
          <a:p>
            <a:pPr lvl="1"/>
            <a:r>
              <a:rPr lang="zh-CN" altLang="en-US" b="1" dirty="0">
                <a:solidFill>
                  <a:srgbClr val="DE19ED"/>
                </a:solidFill>
                <a:ea typeface="宋体" pitchFamily="2" charset="-122"/>
              </a:rPr>
              <a:t>内容分三部分：</a:t>
            </a:r>
            <a:endParaRPr lang="zh-CN" altLang="en-US" b="1" dirty="0">
              <a:solidFill>
                <a:srgbClr val="DE19ED"/>
              </a:solidFill>
              <a:ea typeface="宋体" pitchFamily="2" charset="-122"/>
            </a:endParaRPr>
          </a:p>
          <a:p>
            <a:pPr lvl="1">
              <a:buNone/>
            </a:pPr>
            <a:r>
              <a:rPr lang="zh-CN" altLang="en-US" b="1" dirty="0">
                <a:solidFill>
                  <a:srgbClr val="DE19ED"/>
                </a:solidFill>
                <a:ea typeface="宋体" pitchFamily="2" charset="-122"/>
              </a:rPr>
              <a:t>		 每条指令的地址   机器指令  对应的汇编指令</a:t>
            </a:r>
            <a:endParaRPr lang="zh-CN" altLang="en-US" b="1" dirty="0">
              <a:solidFill>
                <a:srgbClr val="DE19ED"/>
              </a:solidFill>
              <a:ea typeface="宋体" pitchFamily="2" charset="-122"/>
            </a:endParaRPr>
          </a:p>
          <a:p>
            <a:endParaRPr lang="zh-CN" altLang="en-US" b="0" dirty="0">
              <a:solidFill>
                <a:srgbClr val="DE19ED"/>
              </a:solidFill>
              <a:ea typeface="宋体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db2004107l">
  <a:themeElements>
    <a:clrScheme name="">
      <a:dk1>
        <a:srgbClr val="000066"/>
      </a:dk1>
      <a:lt1>
        <a:srgbClr val="FFFFFF"/>
      </a:lt1>
      <a:dk2>
        <a:srgbClr val="2256B4"/>
      </a:dk2>
      <a:lt2>
        <a:srgbClr val="DDDDDD"/>
      </a:lt2>
      <a:accent1>
        <a:srgbClr val="189E8E"/>
      </a:accent1>
      <a:accent2>
        <a:srgbClr val="FFCC66"/>
      </a:accent2>
      <a:accent3>
        <a:srgbClr val="FFFFFF"/>
      </a:accent3>
      <a:accent4>
        <a:srgbClr val="000057"/>
      </a:accent4>
      <a:accent5>
        <a:srgbClr val="AACCC6"/>
      </a:accent5>
      <a:accent6>
        <a:srgbClr val="E5B75B"/>
      </a:accent6>
      <a:hlink>
        <a:srgbClr val="58A2EC"/>
      </a:hlink>
      <a:folHlink>
        <a:srgbClr val="9964A2"/>
      </a:folHlink>
    </a:clrScheme>
    <a:fontScheme name="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66"/>
        </a:dk1>
        <a:lt1>
          <a:srgbClr val="FFFFFF"/>
        </a:lt1>
        <a:dk2>
          <a:srgbClr val="2256B4"/>
        </a:dk2>
        <a:lt2>
          <a:srgbClr val="DDDDDD"/>
        </a:lt2>
        <a:accent1>
          <a:srgbClr val="189E8E"/>
        </a:accent1>
        <a:accent2>
          <a:srgbClr val="FFCC66"/>
        </a:accent2>
        <a:accent3>
          <a:srgbClr val="FFFFFF"/>
        </a:accent3>
        <a:accent4>
          <a:srgbClr val="000057"/>
        </a:accent4>
        <a:accent5>
          <a:srgbClr val="AACCC6"/>
        </a:accent5>
        <a:accent6>
          <a:srgbClr val="E5B75B"/>
        </a:accent6>
        <a:hlink>
          <a:srgbClr val="58A2EC"/>
        </a:hlink>
        <a:folHlink>
          <a:srgbClr val="9964A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366"/>
        </a:dk1>
        <a:lt1>
          <a:srgbClr val="FFFFFF"/>
        </a:lt1>
        <a:dk2>
          <a:srgbClr val="3487C0"/>
        </a:dk2>
        <a:lt2>
          <a:srgbClr val="DDDDDD"/>
        </a:lt2>
        <a:accent1>
          <a:srgbClr val="224CB6"/>
        </a:accent1>
        <a:accent2>
          <a:srgbClr val="CC9900"/>
        </a:accent2>
        <a:accent3>
          <a:srgbClr val="FFFFFF"/>
        </a:accent3>
        <a:accent4>
          <a:srgbClr val="002A57"/>
        </a:accent4>
        <a:accent5>
          <a:srgbClr val="ABB2D7"/>
        </a:accent5>
        <a:accent6>
          <a:srgbClr val="B78900"/>
        </a:accent6>
        <a:hlink>
          <a:srgbClr val="54B052"/>
        </a:hlink>
        <a:folHlink>
          <a:srgbClr val="587DA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66"/>
        </a:dk1>
        <a:lt1>
          <a:srgbClr val="FFFFFF"/>
        </a:lt1>
        <a:dk2>
          <a:srgbClr val="2A7F86"/>
        </a:dk2>
        <a:lt2>
          <a:srgbClr val="DDDDDD"/>
        </a:lt2>
        <a:accent1>
          <a:srgbClr val="808080"/>
        </a:accent1>
        <a:accent2>
          <a:srgbClr val="CCCC00"/>
        </a:accent2>
        <a:accent3>
          <a:srgbClr val="FFFFFF"/>
        </a:accent3>
        <a:accent4>
          <a:srgbClr val="000057"/>
        </a:accent4>
        <a:accent5>
          <a:srgbClr val="C1C1C1"/>
        </a:accent5>
        <a:accent6>
          <a:srgbClr val="B7B700"/>
        </a:accent6>
        <a:hlink>
          <a:srgbClr val="009FCE"/>
        </a:hlink>
        <a:folHlink>
          <a:srgbClr val="33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su1</Template>
  <TotalTime>0</TotalTime>
  <Words>1995</Words>
  <Application>WPS 文字</Application>
  <PresentationFormat>在屏幕上显示</PresentationFormat>
  <Paragraphs>106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宋体</vt:lpstr>
      <vt:lpstr>Wingdings</vt:lpstr>
      <vt:lpstr>汉仪书宋二KW</vt:lpstr>
      <vt:lpstr>Verdana</vt:lpstr>
      <vt:lpstr>微软雅黑</vt:lpstr>
      <vt:lpstr>汉仪旗黑</vt:lpstr>
      <vt:lpstr>宋体</vt:lpstr>
      <vt:lpstr>Arial Unicode MS</vt:lpstr>
      <vt:lpstr>Calibri</vt:lpstr>
      <vt:lpstr>Helvetica Neue</vt:lpstr>
      <vt:lpstr>cdb2004107l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zhangzhehua</cp:lastModifiedBy>
  <cp:revision>37</cp:revision>
  <dcterms:created xsi:type="dcterms:W3CDTF">2022-09-29T16:45:49Z</dcterms:created>
  <dcterms:modified xsi:type="dcterms:W3CDTF">2022-09-29T16:45:49Z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B330B4646B5DA6E5BDCB3563E1938285</vt:lpwstr>
  </property>
  <property fmtid="{D5CDD505-2E9C-101B-9397-08002B2CF9AE}" pid="3" name="KSOProductBuildVer">
    <vt:lpwstr>2052-4.6.1.7467</vt:lpwstr>
  </property>
</Properties>
</file>