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61975-9F3B-48C4-9DC8-4A8FCFE0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D49BF-BEF8-4623-A9B9-7B73AD99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EDE70-4D66-418A-950C-3FFE6162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39219-A14C-4F78-81F1-33524CA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8AB8D-750A-40F4-88A7-39C29AF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922C-1505-451B-8771-A5CFF9EF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A04D1-ECEA-45B6-9A47-69C3325F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C89-455E-41A1-9A8D-4F6EBCD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DC0A9-F0E4-48FA-B504-1FA0161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671A9-DBB9-425D-B604-9FFAB3D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D29D4-B983-46C3-8F6A-33E6E553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0C34-69CA-4A08-9E73-C59D0176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78FD7-EAD4-4218-8EC9-FB2B558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67E29-3542-4045-AB6A-272EB92F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6447-3CD4-45F9-BB0E-14C18C26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0F12-B602-4E55-9598-2DB4D86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E9DE9-1E4C-47EA-AC6A-5F435F82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1C0A-185A-4DD7-8CE1-B70A5EC3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1F46F-DC14-404E-8A35-B4FAF79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3DA00-B1C7-43CB-84BF-3111A02E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A258-B154-41DD-9EFC-AC5D585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0882D-5EDE-4864-A39B-F9E80868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534E6-AF67-45E0-A697-39960D05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BA006-1124-432B-BE79-E5A3E41A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AE0AF-4569-40DD-B1FE-8BCF8E9E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7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B8AC-A354-450F-918E-0C7C50F4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8301B-93E7-407E-85C6-7E515F7A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56E29-938C-4B1C-BA04-B1D670F4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52311-FE3D-4E31-AE32-3D6DC08B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1A5A0-E391-48CD-8A9F-BFF25CC5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C0D71-D4FD-48A2-B79F-BB81C99F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FD528-3AD2-45BE-8C3F-8A0818D4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A774F-1204-4590-A582-00E85DB9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F536B-B61C-4630-8304-E1ECFE9D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F09B3-9C12-4D43-9B3E-0CD5C691C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8ED4E-1E38-4543-91A3-5303B95D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F3D67-8522-497A-B6A0-92DDB0FB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41820-410C-4F6B-BEDD-76AC051B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1DE2D1-2409-436C-986A-FEACAAAA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752E-B070-4577-A6BB-2387429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D1AE7-FFF2-4671-9DFB-70C9AC55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A2E0B-B6A3-473F-9FBC-0B5B931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DD28D-85E7-44AF-A1A9-A140A41F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FBD22-D9B7-48A6-8041-1A337230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6AD8D-8C33-4C5F-834A-D474EE6B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B79C5-72EE-4771-8B50-2551B20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844A-9E6E-4EEB-9011-953C082E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9FE0A-B558-4F5B-92D5-4ACB7045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ACD46-E111-42E0-BD14-E3375F86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FDFC9-F75A-4B98-88EF-05A42A6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137B-30BC-4E96-823A-7BF5B854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0C91E-20B5-496F-AE89-5873C82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9353-5C2E-4F1D-94C4-91AE903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4BF89-FE28-4EDF-AC2A-1972594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44E5D-0194-4408-9E65-2FAA2ACB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9EC9D-F1F8-4D6F-840F-F99B619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F7B59-A426-46A7-8945-342335A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6A772-B193-4911-809E-00646ABE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0CCCD-55E3-4C41-ADB3-4271E23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E0C37-4E9C-484A-964E-AAB36230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E9B4F-0B12-4B48-B395-B5A9DC3B0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72F2-0F5A-4040-A0A2-4F569423117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2675-660A-4E60-BC83-A26257AFD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28A5E-FD6A-4B82-946A-0FBD737E8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A6F4-307A-4BCE-992C-950476F7B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dotnet/api/system.threading.thread?view=net-6.0" TargetMode="External"/><Relationship Id="rId2" Type="http://schemas.openxmlformats.org/officeDocument/2006/relationships/hyperlink" Target="https://docs.unity.cn/cn/current/Manual/Coroutine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.cn/cn/current/Manual/AssetBundlesIntro.html" TargetMode="External"/><Relationship Id="rId2" Type="http://schemas.openxmlformats.org/officeDocument/2006/relationships/hyperlink" Target="https://docs.microsoft.com/zh-cn/dotnet/api/system.io.file?view=net-6.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1A191D-D847-443D-8EDF-B651D7065190}"/>
              </a:ext>
            </a:extLst>
          </p:cNvPr>
          <p:cNvSpPr txBox="1"/>
          <p:nvPr/>
        </p:nvSpPr>
        <p:spPr>
          <a:xfrm>
            <a:off x="2560163" y="2283048"/>
            <a:ext cx="7071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人机交互原理与应用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实验五</a:t>
            </a:r>
            <a:endParaRPr lang="en-US" altLang="zh-CN" sz="2400" b="1" dirty="0"/>
          </a:p>
          <a:p>
            <a:pPr algn="ctr"/>
            <a:endParaRPr lang="en-US" altLang="zh-CN" sz="2800" b="1" dirty="0"/>
          </a:p>
          <a:p>
            <a:pPr algn="ctr"/>
            <a:r>
              <a:rPr lang="en-US" altLang="zh-CN" sz="2800" b="1" dirty="0"/>
              <a:t>Unity </a:t>
            </a:r>
            <a:r>
              <a:rPr lang="zh-CN" altLang="en-US" sz="2800" b="1" dirty="0"/>
              <a:t>异步与文件操作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70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Unity</a:t>
            </a:r>
            <a:r>
              <a:rPr lang="zh-CN" altLang="en-US" sz="2800" b="1" dirty="0"/>
              <a:t> 多线程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34204-E237-4EE0-9FED-149F9FCC2753}"/>
              </a:ext>
            </a:extLst>
          </p:cNvPr>
          <p:cNvSpPr txBox="1"/>
          <p:nvPr/>
        </p:nvSpPr>
        <p:spPr>
          <a:xfrm>
            <a:off x="1121790" y="1382393"/>
            <a:ext cx="8804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考虑以下需求：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巨量计算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网络通讯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资源加载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BCCBA8-6A56-44F8-8C35-4A16E845B6A3}"/>
              </a:ext>
            </a:extLst>
          </p:cNvPr>
          <p:cNvSpPr txBox="1"/>
          <p:nvPr/>
        </p:nvSpPr>
        <p:spPr>
          <a:xfrm>
            <a:off x="1121790" y="3380870"/>
            <a:ext cx="88046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多线程的方法：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C# Thread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Unity</a:t>
            </a:r>
            <a:r>
              <a:rPr lang="zh-CN" altLang="en-US" dirty="0"/>
              <a:t>提供的协程方法（本质上是在主线程内运行）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https://docs.unity.cn/cn/current/Manual/Coroutines.html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https://docs.microsoft.com/zh-cn/dotnet/api/system.threading.thread?view=net-6.0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4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0FEA31-F89B-4EF8-B48B-7EB286D579C8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Unity </a:t>
            </a:r>
            <a:r>
              <a:rPr lang="zh-CN" altLang="en-US" sz="2800" b="1" dirty="0"/>
              <a:t>数据持久化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E168A0-2784-42AC-9C26-126D636C4DE9}"/>
              </a:ext>
            </a:extLst>
          </p:cNvPr>
          <p:cNvSpPr txBox="1"/>
          <p:nvPr/>
        </p:nvSpPr>
        <p:spPr>
          <a:xfrm>
            <a:off x="1121790" y="1316404"/>
            <a:ext cx="88046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场景销毁</a:t>
            </a:r>
            <a:r>
              <a:rPr lang="en-US" altLang="zh-CN" dirty="0"/>
              <a:t>——</a:t>
            </a:r>
            <a:r>
              <a:rPr lang="zh-CN" altLang="en-US" dirty="0"/>
              <a:t>场景中的普通物体也被销毁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如何保存数据？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）将数据写入文件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）使用静态类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635AA0-117D-4611-9837-FC49E6B2E433}"/>
              </a:ext>
            </a:extLst>
          </p:cNvPr>
          <p:cNvSpPr txBox="1"/>
          <p:nvPr/>
        </p:nvSpPr>
        <p:spPr>
          <a:xfrm>
            <a:off x="1121790" y="3729666"/>
            <a:ext cx="8804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在运行时进行文件、资源读取：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C# System.IO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Unity</a:t>
            </a:r>
            <a:r>
              <a:rPr lang="zh-CN" altLang="en-US" dirty="0"/>
              <a:t>中针对特定内容的读取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Unity</a:t>
            </a:r>
            <a:r>
              <a:rPr lang="zh-CN" altLang="en-US" dirty="0"/>
              <a:t>插件提供的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https://docs.microsoft.com/zh-cn/dotnet/api/system.io.file?view=net-6.0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https://docs.unity.cn/cn/current/Manual/AssetBundlesIntro.html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43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D14B40-B3B8-43BA-BFDF-943D5ADB5EFD}"/>
              </a:ext>
            </a:extLst>
          </p:cNvPr>
          <p:cNvSpPr txBox="1"/>
          <p:nvPr/>
        </p:nvSpPr>
        <p:spPr>
          <a:xfrm>
            <a:off x="345650" y="322273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Unity</a:t>
            </a:r>
            <a:r>
              <a:rPr lang="zh-CN" altLang="en-US" sz="2800" b="1" dirty="0"/>
              <a:t> 资源路径</a:t>
            </a:r>
            <a:endParaRPr lang="en-US" altLang="zh-CN" sz="28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09B471-20E2-4903-8FE9-367B067B5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59258"/>
              </p:ext>
            </p:extLst>
          </p:nvPr>
        </p:nvGraphicFramePr>
        <p:xfrm>
          <a:off x="1179922" y="1959907"/>
          <a:ext cx="9832156" cy="3017673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3392078">
                  <a:extLst>
                    <a:ext uri="{9D8B030D-6E8A-4147-A177-3AD203B41FA5}">
                      <a16:colId xmlns:a16="http://schemas.microsoft.com/office/drawing/2014/main" val="3483538452"/>
                    </a:ext>
                  </a:extLst>
                </a:gridCol>
                <a:gridCol w="6440078">
                  <a:extLst>
                    <a:ext uri="{9D8B030D-6E8A-4147-A177-3AD203B41FA5}">
                      <a16:colId xmlns:a16="http://schemas.microsoft.com/office/drawing/2014/main" val="3048797542"/>
                    </a:ext>
                  </a:extLst>
                </a:gridCol>
              </a:tblGrid>
              <a:tr h="3562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路径属性</a:t>
                      </a:r>
                    </a:p>
                  </a:txBody>
                  <a:tcPr marL="55966" marR="55966" marT="55966" marB="69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路径说明</a:t>
                      </a:r>
                    </a:p>
                  </a:txBody>
                  <a:tcPr marL="55966" marR="55966" marT="55966" marB="69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533597"/>
                  </a:ext>
                </a:extLst>
              </a:tr>
              <a:tr h="83052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Application.dataPath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此属性用于返回程序的数据文件所在文件夹的路径。在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中是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9479247"/>
                  </a:ext>
                </a:extLst>
              </a:tr>
              <a:tr h="67120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Application.streamingAssetsPath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此属性用于返回流数据的缓存目录，返回路径为相对路径。文件夹中的内容则会原封不动的打入包中。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81724"/>
                  </a:ext>
                </a:extLst>
              </a:tr>
              <a:tr h="6674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Application.persistentDataPath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此属性用于返回一个持久化数据存储目录的路径，可以在此路径下存储一些持久化的数据文件。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903735"/>
                  </a:ext>
                </a:extLst>
              </a:tr>
              <a:tr h="44829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Application.temporaryCachePath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此属性用于返回一个临时数据的缓存目录。</a:t>
                      </a:r>
                    </a:p>
                  </a:txBody>
                  <a:tcPr marL="55966" marR="55966" marT="55966" marB="559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57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8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实验步骤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登录界面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09B9A-B6A3-4D1E-A4B7-101726254F80}"/>
              </a:ext>
            </a:extLst>
          </p:cNvPr>
          <p:cNvSpPr txBox="1"/>
          <p:nvPr/>
        </p:nvSpPr>
        <p:spPr>
          <a:xfrm>
            <a:off x="820133" y="1082152"/>
            <a:ext cx="8757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实现一个登录界面</a:t>
            </a:r>
            <a:r>
              <a:rPr lang="en-US" altLang="zh-CN" dirty="0"/>
              <a:t>A</a:t>
            </a:r>
            <a:r>
              <a:rPr lang="zh-CN" altLang="en-US" dirty="0"/>
              <a:t>，包含：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用户名和密码输入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登录和退出按钮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点击登录按钮后，将获取的登录时间、用户名和密码保存下来，供之后的场景使用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7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实验步骤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异步场景加载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09B9A-B6A3-4D1E-A4B7-101726254F80}"/>
              </a:ext>
            </a:extLst>
          </p:cNvPr>
          <p:cNvSpPr txBox="1"/>
          <p:nvPr/>
        </p:nvSpPr>
        <p:spPr>
          <a:xfrm>
            <a:off x="820132" y="1082152"/>
            <a:ext cx="95493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中间场景</a:t>
            </a:r>
            <a:r>
              <a:rPr lang="en-US" altLang="zh-CN" dirty="0"/>
              <a:t>B</a:t>
            </a:r>
            <a:r>
              <a:rPr lang="zh-CN" altLang="en-US" dirty="0"/>
              <a:t>包含一个随时间增长进度条。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至少显示</a:t>
            </a:r>
            <a:r>
              <a:rPr lang="en-US" altLang="zh-CN" dirty="0"/>
              <a:t>2</a:t>
            </a:r>
            <a:r>
              <a:rPr lang="zh-CN" altLang="en-US" dirty="0"/>
              <a:t>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在进入最终场景</a:t>
            </a:r>
            <a:r>
              <a:rPr lang="en-US" altLang="zh-CN" dirty="0"/>
              <a:t>C</a:t>
            </a:r>
            <a:r>
              <a:rPr lang="zh-CN" altLang="en-US" dirty="0"/>
              <a:t>前显示该场景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16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实验步骤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文件读取结果显示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09B9A-B6A3-4D1E-A4B7-101726254F80}"/>
              </a:ext>
            </a:extLst>
          </p:cNvPr>
          <p:cNvSpPr txBox="1"/>
          <p:nvPr/>
        </p:nvSpPr>
        <p:spPr>
          <a:xfrm>
            <a:off x="820132" y="1082152"/>
            <a:ext cx="95493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场景</a:t>
            </a:r>
            <a:r>
              <a:rPr lang="en-US" altLang="zh-CN" dirty="0"/>
              <a:t>C</a:t>
            </a:r>
            <a:r>
              <a:rPr lang="zh-CN" altLang="en-US" dirty="0"/>
              <a:t>中显示以下内容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用户名、密码、登录时间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CSV</a:t>
            </a:r>
            <a:r>
              <a:rPr lang="zh-CN" altLang="en-US" dirty="0"/>
              <a:t>文件中日期为你的出生日期的行</a:t>
            </a:r>
            <a:endParaRPr lang="en-US" altLang="zh-CN" dirty="0"/>
          </a:p>
          <a:p>
            <a:r>
              <a:rPr lang="zh-CN" altLang="en-US" dirty="0"/>
              <a:t>  （不再读取</a:t>
            </a:r>
            <a:r>
              <a:rPr lang="en-US" altLang="zh-CN" dirty="0"/>
              <a:t>CSV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将结果装入</a:t>
            </a:r>
            <a:r>
              <a:rPr lang="en-US" altLang="zh-CN" dirty="0"/>
              <a:t>Scroll View</a:t>
            </a:r>
          </a:p>
        </p:txBody>
      </p:sp>
    </p:spTree>
    <p:extLst>
      <p:ext uri="{BB962C8B-B14F-4D97-AF65-F5344CB8AC3E}">
        <p14:creationId xmlns:p14="http://schemas.microsoft.com/office/powerpoint/2010/main" val="39808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实验步骤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实验报告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09B9A-B6A3-4D1E-A4B7-101726254F80}"/>
              </a:ext>
            </a:extLst>
          </p:cNvPr>
          <p:cNvSpPr txBox="1"/>
          <p:nvPr/>
        </p:nvSpPr>
        <p:spPr>
          <a:xfrm>
            <a:off x="820132" y="1082152"/>
            <a:ext cx="95493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一份简单的实验报告，结合实验过程截图回答以下问题即可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你如何保存将要在场景</a:t>
            </a:r>
            <a:r>
              <a:rPr lang="en-US" altLang="zh-CN" dirty="0"/>
              <a:t>C</a:t>
            </a:r>
            <a:r>
              <a:rPr lang="zh-CN" altLang="en-US" dirty="0"/>
              <a:t>中显示的信息</a:t>
            </a:r>
            <a:r>
              <a:rPr lang="zh-CN" altLang="en-US" dirty="0" smtClean="0"/>
              <a:t>（登录时间</a:t>
            </a:r>
            <a:r>
              <a:rPr lang="zh-CN" altLang="en-US" dirty="0"/>
              <a:t>、用户名、密码、</a:t>
            </a:r>
            <a:r>
              <a:rPr lang="en-US" altLang="zh-CN" dirty="0"/>
              <a:t>CSV</a:t>
            </a:r>
            <a:r>
              <a:rPr lang="zh-CN" altLang="en-US" dirty="0"/>
              <a:t>文件特定行）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你如何实现异步场景</a:t>
            </a:r>
            <a:r>
              <a:rPr lang="zh-CN" altLang="en-US" dirty="0" smtClean="0"/>
              <a:t>加载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你如何读取</a:t>
            </a:r>
            <a:r>
              <a:rPr lang="en-US" altLang="zh-CN" dirty="0"/>
              <a:t>CSV</a:t>
            </a:r>
            <a:r>
              <a:rPr lang="zh-CN" altLang="en-US" dirty="0"/>
              <a:t>文件得出想要的结果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68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21338C-0D5A-4D95-92EE-98FDA410BFDA}"/>
              </a:ext>
            </a:extLst>
          </p:cNvPr>
          <p:cNvSpPr txBox="1"/>
          <p:nvPr/>
        </p:nvSpPr>
        <p:spPr>
          <a:xfrm>
            <a:off x="345650" y="284566"/>
            <a:ext cx="7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作业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实验</a:t>
            </a:r>
            <a:r>
              <a:rPr lang="en-US" altLang="zh-CN" sz="2800" b="1" dirty="0"/>
              <a:t>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34204-E237-4EE0-9FED-149F9FCC2753}"/>
              </a:ext>
            </a:extLst>
          </p:cNvPr>
          <p:cNvSpPr txBox="1"/>
          <p:nvPr/>
        </p:nvSpPr>
        <p:spPr>
          <a:xfrm>
            <a:off x="1792099" y="1359099"/>
            <a:ext cx="86078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完成以上实验步骤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Unity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制作一个应用程序。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注意：本次作业为个人作业。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 （星期三）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23:30</a:t>
            </a: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Assets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文件夹、演示视频、可执行程序、实验报告</a:t>
            </a: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提交至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FTP://121.192.180.66/上传作业/佘莹莹/2022秋-人机交互原理及应用/Lab5</a:t>
            </a:r>
            <a:endParaRPr lang="zh-CN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命名格式：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XXX.zip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，序号与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Lab3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成绩表对应，如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001.zip</a:t>
            </a: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下周上课抽查。</a:t>
            </a:r>
            <a:endParaRPr lang="zh-CN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BDD3F0-4766-DF89-AFA4-4F495656A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33745"/>
              </p:ext>
            </p:extLst>
          </p:nvPr>
        </p:nvGraphicFramePr>
        <p:xfrm>
          <a:off x="10399901" y="3624304"/>
          <a:ext cx="1381125" cy="3017520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79159041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1150270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序号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2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后四位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00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93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3695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828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744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2665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726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393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136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0073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957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40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……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6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9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546</Words>
  <Application>Microsoft Office PowerPoint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 轻语</dc:creator>
  <cp:lastModifiedBy>win-s</cp:lastModifiedBy>
  <cp:revision>109</cp:revision>
  <dcterms:created xsi:type="dcterms:W3CDTF">2021-10-13T04:13:46Z</dcterms:created>
  <dcterms:modified xsi:type="dcterms:W3CDTF">2022-10-27T09:04:10Z</dcterms:modified>
</cp:coreProperties>
</file>