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64" r:id="rId4"/>
    <p:sldId id="257" r:id="rId5"/>
    <p:sldId id="269" r:id="rId6"/>
    <p:sldId id="270" r:id="rId7"/>
    <p:sldId id="271" r:id="rId8"/>
    <p:sldId id="263" r:id="rId9"/>
    <p:sldId id="266" r:id="rId10"/>
    <p:sldId id="268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561" autoAdjust="0"/>
  </p:normalViewPr>
  <p:slideViewPr>
    <p:cSldViewPr snapToGrid="0">
      <p:cViewPr>
        <p:scale>
          <a:sx n="100" d="100"/>
          <a:sy n="100" d="100"/>
        </p:scale>
        <p:origin x="84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C2B0-AFC6-4E89-8FC1-E5235183654E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D7634-7B5D-4329-BDE7-A59C9F64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9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D7634-7B5D-4329-BDE7-A59C9F64B7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8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D7634-7B5D-4329-BDE7-A59C9F64B7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D7634-7B5D-4329-BDE7-A59C9F64B7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6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D7634-7B5D-4329-BDE7-A59C9F64B7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4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61975-9F3B-48C4-9DC8-4A8FCFE0A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AD49BF-BEF8-4623-A9B9-7B73AD99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EDE70-4D66-418A-950C-3FFE6162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39219-A14C-4F78-81F1-33524CAD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8AB8D-750A-40F4-88A7-39C29AF4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7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5922C-1505-451B-8771-A5CFF9EF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A04D1-ECEA-45B6-9A47-69C3325F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AC89-455E-41A1-9A8D-4F6EBCDA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DC0A9-F0E4-48FA-B504-1FA01614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671A9-DBB9-425D-B604-9FFAB3D0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4D29D4-B983-46C3-8F6A-33E6E5539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10C34-69CA-4A08-9E73-C59D0176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78FD7-EAD4-4218-8EC9-FB2B558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67E29-3542-4045-AB6A-272EB92F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16447-3CD4-45F9-BB0E-14C18C26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5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0F12-B602-4E55-9598-2DB4D86D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E9DE9-1E4C-47EA-AC6A-5F435F82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71C0A-185A-4DD7-8CE1-B70A5EC3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1F46F-DC14-404E-8A35-B4FAF79C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3DA00-B1C7-43CB-84BF-3111A02E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1A258-B154-41DD-9EFC-AC5D585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0882D-5EDE-4864-A39B-F9E80868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534E6-AF67-45E0-A697-39960D05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BA006-1124-432B-BE79-E5A3E41A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AE0AF-4569-40DD-B1FE-8BCF8E9E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7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B8AC-A354-450F-918E-0C7C50F4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8301B-93E7-407E-85C6-7E515F7A0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56E29-938C-4B1C-BA04-B1D670F4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52311-FE3D-4E31-AE32-3D6DC08B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1A5A0-E391-48CD-8A9F-BFF25CC5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C0D71-D4FD-48A2-B79F-BB81C99F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FD528-3AD2-45BE-8C3F-8A0818D4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A774F-1204-4590-A582-00E85DB9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F536B-B61C-4630-8304-E1ECFE9D9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FF09B3-9C12-4D43-9B3E-0CD5C691C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8ED4E-1E38-4543-91A3-5303B95DD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DF3D67-8522-497A-B6A0-92DDB0FB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41820-410C-4F6B-BEDD-76AC051B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1DE2D1-2409-436C-986A-FEACAAAA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752E-B070-4577-A6BB-2387429A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7D1AE7-FFF2-4671-9DFB-70C9AC55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FA2E0B-B6A3-473F-9FBC-0B5B931B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DD28D-85E7-44AF-A1A9-A140A41F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6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7FBD22-D9B7-48A6-8041-1A337230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F6AD8D-8C33-4C5F-834A-D474EE6B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B79C5-72EE-4771-8B50-2551B20F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9844A-9E6E-4EEB-9011-953C082E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9FE0A-B558-4F5B-92D5-4ACB7045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ACD46-E111-42E0-BD14-E3375F86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FDFC9-F75A-4B98-88EF-05A42A6F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3137B-30BC-4E96-823A-7BF5B854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0C91E-20B5-496F-AE89-5873C82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9353-5C2E-4F1D-94C4-91AE903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14BF89-FE28-4EDF-AC2A-1972594C8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44E5D-0194-4408-9E65-2FAA2ACB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9EC9D-F1F8-4D6F-840F-F99B6191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F7B59-A426-46A7-8945-342335A5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6A772-B193-4911-809E-00646ABE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0CCCD-55E3-4C41-ADB3-4271E236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E0C37-4E9C-484A-964E-AAB36230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E9B4F-0B12-4B48-B395-B5A9DC3B0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72F2-0F5A-4040-A0A2-4F569423117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92675-660A-4E60-BC83-A26257AFD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28A5E-FD6A-4B82-946A-0FBD737E8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nity-Technologies/barracuda-starter-k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cn/2021.3/ScriptReference/ImageConversion.LoadImage.html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docs.unity3d.com/cn/2021.3/ScriptReference/WebCamTexture.html" TargetMode="External"/><Relationship Id="rId7" Type="http://schemas.openxmlformats.org/officeDocument/2006/relationships/hyperlink" Target="https://docs.unity3d.com/cn/2021.3/ScriptReference/Texture2D.ReadPixels.html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unity3d.com/cn/2021.3/ScriptReference/RenderTexture.html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ocs.unity3d.com/cn/2021.3/ScriptReference/Texture.html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https://docs.unity3d.com/cn/2021.3/ScriptReference/Texture2D.html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plusplus.com.c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4A7AA1-E67C-C721-3613-D4FB1FDABF65}"/>
              </a:ext>
            </a:extLst>
          </p:cNvPr>
          <p:cNvSpPr txBox="1"/>
          <p:nvPr/>
        </p:nvSpPr>
        <p:spPr>
          <a:xfrm>
            <a:off x="2560163" y="2283048"/>
            <a:ext cx="7071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人机交互原理与应用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实验六</a:t>
            </a:r>
            <a:endParaRPr lang="en-US" altLang="zh-CN" sz="2400" b="1" dirty="0"/>
          </a:p>
          <a:p>
            <a:pPr algn="ctr"/>
            <a:endParaRPr lang="en-US" altLang="zh-CN" sz="2800" b="1" dirty="0"/>
          </a:p>
          <a:p>
            <a:pPr algn="ctr"/>
            <a:r>
              <a:rPr lang="en-US" altLang="zh-CN" sz="2800" b="1" dirty="0"/>
              <a:t>Unity </a:t>
            </a:r>
            <a:r>
              <a:rPr lang="zh-CN" altLang="en-US" sz="2800" b="1" dirty="0"/>
              <a:t>与人脸识别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6706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D13F70-2FB0-EC37-9BFE-ED0AABE2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62" y="2556770"/>
            <a:ext cx="11189875" cy="40704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E1CDCD-F3FD-EDC5-79CE-502BB57B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2" y="354318"/>
            <a:ext cx="8597102" cy="20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3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D14B40-B3B8-43BA-BFDF-943D5ADB5EFD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Json</a:t>
            </a:r>
            <a:r>
              <a:rPr lang="zh-CN" altLang="en-US" sz="2800" b="1" dirty="0"/>
              <a:t> 处理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87A862-0ED0-4C11-BDA0-32C07E74627E}"/>
              </a:ext>
            </a:extLst>
          </p:cNvPr>
          <p:cNvSpPr txBox="1"/>
          <p:nvPr/>
        </p:nvSpPr>
        <p:spPr>
          <a:xfrm>
            <a:off x="810704" y="1244818"/>
            <a:ext cx="88046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JSON: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ava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cript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O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bject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otation(JavaScript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对象表示法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是存储和交换文本信息的语法，类似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XML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比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更小、更快，更易解析。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菜鸟教程：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https://www.runoob.com/json/json-tutorial.html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B87FA0-3846-A86E-548D-4BE94239568B}"/>
              </a:ext>
            </a:extLst>
          </p:cNvPr>
          <p:cNvSpPr txBox="1"/>
          <p:nvPr/>
        </p:nvSpPr>
        <p:spPr>
          <a:xfrm>
            <a:off x="3189301" y="473648"/>
            <a:ext cx="8804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https://docs.unity3d.com/2021.3/Documentation/Manual/com.unity.nuget.newtonsoft-json.html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A710A0-A09A-7C07-19FF-AE6C2839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11" y="3867363"/>
            <a:ext cx="9202434" cy="22482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AE381E3-A6E9-85D7-BE98-9D05371AC4CA}"/>
              </a:ext>
            </a:extLst>
          </p:cNvPr>
          <p:cNvSpPr txBox="1"/>
          <p:nvPr/>
        </p:nvSpPr>
        <p:spPr>
          <a:xfrm>
            <a:off x="810705" y="3315356"/>
            <a:ext cx="8804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Unity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中处理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97456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0E6615-14C3-A8E3-DDB3-4E729EA748B2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Barracuda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7423B-E540-0551-8B2F-83C1BF5E2DD6}"/>
              </a:ext>
            </a:extLst>
          </p:cNvPr>
          <p:cNvSpPr txBox="1"/>
          <p:nvPr/>
        </p:nvSpPr>
        <p:spPr>
          <a:xfrm>
            <a:off x="3189301" y="473648"/>
            <a:ext cx="8804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https://docs.unity3d.com/Packages/com.unity.barracuda@3.0/manual/index.html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5576EC-FDEC-3A44-447C-B5AEA32D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90" y="1273383"/>
            <a:ext cx="6140024" cy="51109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E196621-ACBB-2B91-9F0C-D176116AF6D3}"/>
              </a:ext>
            </a:extLst>
          </p:cNvPr>
          <p:cNvSpPr txBox="1"/>
          <p:nvPr/>
        </p:nvSpPr>
        <p:spPr>
          <a:xfrm>
            <a:off x="6096000" y="6012507"/>
            <a:ext cx="5456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案例工程：</a:t>
            </a:r>
            <a:endParaRPr lang="en-US" altLang="zh-CN" sz="1400" b="1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4"/>
              </a:rPr>
              <a:t>https://github.com/Unity-Technologies/barracuda-starter-kit</a:t>
            </a:r>
            <a:endParaRPr lang="en-US" altLang="zh-CN" sz="1400" b="1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02-FaceTracking-BlazeFace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202E41-A0B1-D338-9ABE-3725A4052A5A}"/>
              </a:ext>
            </a:extLst>
          </p:cNvPr>
          <p:cNvCxnSpPr/>
          <p:nvPr/>
        </p:nvCxnSpPr>
        <p:spPr>
          <a:xfrm>
            <a:off x="2521258" y="6010183"/>
            <a:ext cx="3574742" cy="266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21338C-0D5A-4D95-92EE-98FDA410BFDA}"/>
              </a:ext>
            </a:extLst>
          </p:cNvPr>
          <p:cNvSpPr txBox="1"/>
          <p:nvPr/>
        </p:nvSpPr>
        <p:spPr>
          <a:xfrm>
            <a:off x="345650" y="284566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作业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实验</a:t>
            </a:r>
            <a:r>
              <a:rPr lang="en-US" altLang="zh-CN" sz="2800" b="1" dirty="0"/>
              <a:t>6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534204-E237-4EE0-9FED-149F9FCC2753}"/>
              </a:ext>
            </a:extLst>
          </p:cNvPr>
          <p:cNvSpPr txBox="1"/>
          <p:nvPr/>
        </p:nvSpPr>
        <p:spPr>
          <a:xfrm>
            <a:off x="1359168" y="1197037"/>
            <a:ext cx="9473664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生成可执行程序（不限平台）并运行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两个案例工程，在实验报告中指出你的实验环境。</a:t>
            </a:r>
            <a:endParaRPr lang="en-US" altLang="zh-CN" sz="1600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（例）开发环境：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 10 64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位，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Unity 2021.3.5f1c1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运行环境：华为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NZONE S7 Pro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Android 11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，使用安卓摄像头</a:t>
            </a:r>
            <a:endParaRPr lang="en-US" altLang="zh-CN" sz="1600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结合工程内的代码或自写工程，根据你的理解回答以下问题：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从调用摄像头到获取人脸照片文件的过程；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Face++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案例）如何调用人脸识别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获得人脸信息；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Barracuda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案例）解释</a:t>
            </a:r>
            <a:r>
              <a:rPr lang="en-US" altLang="zh-CN" sz="1600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RunInferenceBlazeFace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类中每个变量和方法的作用。</a:t>
            </a:r>
            <a:endParaRPr lang="en-US" altLang="zh-CN" sz="1600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注意：本次作业为个人作业。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雷同的提交内容没有分。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截止时间：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 （星期三）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23:30</a:t>
            </a: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提交内容：可执行程序、两个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演示视频、实验报告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提交至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FTP://121.192.180.66/上传作业/佘莹莹/2022秋-人机交互原理及应用/Lab6</a:t>
            </a:r>
            <a:endParaRPr lang="zh-CN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命名格式：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XXX.zip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，序号与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Lab3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成绩表对应，如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001.zip</a:t>
            </a:r>
          </a:p>
        </p:txBody>
      </p:sp>
    </p:spTree>
    <p:extLst>
      <p:ext uri="{BB962C8B-B14F-4D97-AF65-F5344CB8AC3E}">
        <p14:creationId xmlns:p14="http://schemas.microsoft.com/office/powerpoint/2010/main" val="363709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7314B30-F123-F1BF-D231-37077F3E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71" b="19657"/>
          <a:stretch/>
        </p:blipFill>
        <p:spPr>
          <a:xfrm>
            <a:off x="314325" y="1003504"/>
            <a:ext cx="5392086" cy="5421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AC65CE-25A7-41F5-C15F-045E33B3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15" y="742859"/>
            <a:ext cx="1346376" cy="1371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C7B405E-8079-94CE-B2EC-1CC13709386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867150" y="1428749"/>
            <a:ext cx="4647265" cy="1304926"/>
          </a:xfrm>
          <a:prstGeom prst="straightConnector1">
            <a:avLst/>
          </a:prstGeom>
          <a:ln>
            <a:solidFill>
              <a:srgbClr val="286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830041A-E1A0-768E-88BB-8E3EC5598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55" y="2597034"/>
            <a:ext cx="4361989" cy="35959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936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D14B40-B3B8-43BA-BFDF-943D5ADB5EFD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Unity</a:t>
            </a:r>
            <a:r>
              <a:rPr lang="zh-CN" altLang="en-US" sz="2800" b="1" dirty="0"/>
              <a:t> 获取摄像头内容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87A862-0ED0-4C11-BDA0-32C07E74627E}"/>
              </a:ext>
            </a:extLst>
          </p:cNvPr>
          <p:cNvSpPr txBox="1"/>
          <p:nvPr/>
        </p:nvSpPr>
        <p:spPr>
          <a:xfrm>
            <a:off x="345650" y="1183694"/>
            <a:ext cx="71457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1. </a:t>
            </a: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Helvetica Neue"/>
              </a:rPr>
              <a:t>WebCamTexture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Helvetica Neue"/>
                <a:hlinkClick r:id="rId3"/>
              </a:rPr>
              <a:t>https://docs.unity3d.com/cn/2021.3/ScriptReference/WebCamTexture.html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2. Texture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Texture2D,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RenderTexture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  <a:hlinkClick r:id="rId4"/>
              </a:rPr>
              <a:t>https://docs.unity3d.com/cn/2021.3/ScriptReference/Texture2D.html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https://docs.unity3d.com/cn/2021.3/ScriptReference/Texture.html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  <a:hlinkClick r:id="rId6"/>
              </a:rPr>
              <a:t>https://docs.unity3d.com/cn/2021.3/ScriptReference/RenderTexture.html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3. 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ReadPixels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LoadImage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Helvetica Neue"/>
                <a:hlinkClick r:id="rId7"/>
              </a:rPr>
              <a:t>https://docs.unity3d.com/cn/2021.3/ScriptReference/Texture2D.ReadPixels.html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Helvetica Neue"/>
                <a:hlinkClick r:id="rId8"/>
              </a:rPr>
              <a:t>https://docs.unity3d.com/cn/2021.3/ScriptReference/ImageConversion.LoadImage.html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0B6DFD5-BA2C-291E-D850-667ECA2AC437}"/>
              </a:ext>
            </a:extLst>
          </p:cNvPr>
          <p:cNvGrpSpPr/>
          <p:nvPr/>
        </p:nvGrpSpPr>
        <p:grpSpPr>
          <a:xfrm>
            <a:off x="7491369" y="322273"/>
            <a:ext cx="4361914" cy="2892746"/>
            <a:chOff x="6619332" y="33036"/>
            <a:chExt cx="5313912" cy="339596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1BE81C-6872-2AF3-CC5F-3A766561A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3492"/>
            <a:stretch/>
          </p:blipFill>
          <p:spPr>
            <a:xfrm>
              <a:off x="6619332" y="1907853"/>
              <a:ext cx="2604268" cy="152114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EE79F54-EFEF-6278-6427-ECA2638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28976" y="1923781"/>
              <a:ext cx="2604268" cy="150521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CB3C24A-71E1-6D27-6896-63939F148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2678"/>
            <a:stretch/>
          </p:blipFill>
          <p:spPr>
            <a:xfrm>
              <a:off x="9328976" y="33036"/>
              <a:ext cx="2604268" cy="176007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355C56A-686F-B47A-1D95-F7FAE3B59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9190"/>
            <a:stretch/>
          </p:blipFill>
          <p:spPr>
            <a:xfrm>
              <a:off x="6619332" y="35707"/>
              <a:ext cx="2604268" cy="1757400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697F1B9-B527-E6E5-CB5D-83EEDED1F8F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2848"/>
          <a:stretch/>
        </p:blipFill>
        <p:spPr>
          <a:xfrm>
            <a:off x="345650" y="3580405"/>
            <a:ext cx="4946686" cy="25202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C48B0C-1139-21BA-EF9B-C7D2AA4BC9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043" y="3775315"/>
            <a:ext cx="8568821" cy="25173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C446035-E861-B717-ABA8-376BAA5C66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9630" y="4039916"/>
            <a:ext cx="10138915" cy="24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21338C-0D5A-4D95-92EE-98FDA410BFDA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Face</a:t>
            </a:r>
            <a:r>
              <a:rPr lang="en-US" altLang="zh-CN" sz="2800" b="1" baseline="30000" dirty="0"/>
              <a:t>++</a:t>
            </a:r>
            <a:r>
              <a:rPr lang="zh-CN" altLang="en-US" sz="2800" b="1" dirty="0"/>
              <a:t>平台</a:t>
            </a: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225BBB-0DDC-4ABA-92C9-F7F0725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45" y="1527282"/>
            <a:ext cx="9170709" cy="5123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8B3DC0-1513-45D0-A0B4-B7F2B4E22D07}"/>
              </a:ext>
            </a:extLst>
          </p:cNvPr>
          <p:cNvSpPr txBox="1"/>
          <p:nvPr/>
        </p:nvSpPr>
        <p:spPr>
          <a:xfrm>
            <a:off x="3235750" y="476161"/>
            <a:ext cx="7177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网址：</a:t>
            </a:r>
            <a:r>
              <a:rPr lang="zh-CN" altLang="en-US" dirty="0">
                <a:hlinkClick r:id="rId3"/>
              </a:rPr>
              <a:t>https://www.faceplusplus.com.cn/</a:t>
            </a:r>
            <a:r>
              <a:rPr lang="zh-CN" altLang="en-US" dirty="0"/>
              <a:t>，需注册，使用免费版</a:t>
            </a:r>
          </a:p>
        </p:txBody>
      </p:sp>
    </p:spTree>
    <p:extLst>
      <p:ext uri="{BB962C8B-B14F-4D97-AF65-F5344CB8AC3E}">
        <p14:creationId xmlns:p14="http://schemas.microsoft.com/office/powerpoint/2010/main" val="406648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BF19C5-B893-CCCE-FB27-C2936931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3" y="1264435"/>
            <a:ext cx="9590842" cy="45954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9FFA7F-0279-5EAE-5F8C-C1900E68D878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Face</a:t>
            </a:r>
            <a:r>
              <a:rPr lang="en-US" altLang="zh-CN" sz="2800" b="1" baseline="30000" dirty="0"/>
              <a:t>++</a:t>
            </a:r>
            <a:r>
              <a:rPr lang="zh-CN" altLang="en-US" sz="2800" b="1" dirty="0"/>
              <a:t>控制台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48205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49FFA7F-0279-5EAE-5F8C-C1900E68D878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人脸检测</a:t>
            </a:r>
            <a:r>
              <a:rPr lang="en-US" altLang="zh-CN" sz="2800" b="1" dirty="0"/>
              <a:t>API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8E8D08-1954-C16F-E1CC-18C8E7ACEAFD}"/>
              </a:ext>
            </a:extLst>
          </p:cNvPr>
          <p:cNvSpPr txBox="1"/>
          <p:nvPr/>
        </p:nvSpPr>
        <p:spPr>
          <a:xfrm>
            <a:off x="4370064" y="506939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https://console.faceplusplus.com.cn/documents/4888373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F96C30-1B72-470A-D12C-F9647D68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6" y="1464274"/>
            <a:ext cx="10718307" cy="48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6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ED5077-4330-0930-9BB1-B1069531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3" y="1253773"/>
            <a:ext cx="10840963" cy="4829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309D71-105B-34C9-90C2-6FFE73B6F3CD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人脸检测</a:t>
            </a:r>
            <a:r>
              <a:rPr lang="en-US" altLang="zh-CN" sz="2800" b="1" dirty="0"/>
              <a:t>API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634DA2-CADA-6636-0CDD-2EFA8F2C9E9B}"/>
              </a:ext>
            </a:extLst>
          </p:cNvPr>
          <p:cNvSpPr txBox="1"/>
          <p:nvPr/>
        </p:nvSpPr>
        <p:spPr>
          <a:xfrm>
            <a:off x="4370064" y="506939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https://console.faceplusplus.com.cn/documents/4888373</a:t>
            </a:r>
          </a:p>
        </p:txBody>
      </p:sp>
    </p:spTree>
    <p:extLst>
      <p:ext uri="{BB962C8B-B14F-4D97-AF65-F5344CB8AC3E}">
        <p14:creationId xmlns:p14="http://schemas.microsoft.com/office/powerpoint/2010/main" val="273757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0FEA31-F89B-4EF8-B48B-7EB286D579C8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HTTP</a:t>
            </a:r>
            <a:r>
              <a:rPr lang="zh-CN" altLang="en-US" sz="2800" b="1" dirty="0"/>
              <a:t>请求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E168A0-2784-42AC-9C26-126D636C4DE9}"/>
              </a:ext>
            </a:extLst>
          </p:cNvPr>
          <p:cNvSpPr txBox="1"/>
          <p:nvPr/>
        </p:nvSpPr>
        <p:spPr>
          <a:xfrm>
            <a:off x="810706" y="1013999"/>
            <a:ext cx="88046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HTTP(Hypertext transfer protocol)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超文本传输协议，通过浏览器和服务器进行数据交互，进行超文本（文本、图片、视频等）传输的规定。也就是说，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协议规定了超文本传输所要遵守的规则。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HTTP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请求方法</a:t>
            </a:r>
            <a:endParaRPr lang="en-US" altLang="zh-CN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请求方法是客户端用来告知服务器其动作意图的方法。就像下达命令一样。在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HTTP1.1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版本中支持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GET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POST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等近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种方法。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algn="l" latinLnBrk="1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Content-Type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（内容类型）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一般是指网页中存在的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Content-Type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，用于定义网络文件的类型和网页的编码。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Content-Type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标头告诉客户端实际返回的内容的内容类型。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multipart/form-data 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支持向服务器发送二进制数据。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B67AB1-3D4F-45AF-8082-DE5FC4823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r="1012"/>
          <a:stretch/>
        </p:blipFill>
        <p:spPr>
          <a:xfrm>
            <a:off x="810706" y="4530057"/>
            <a:ext cx="9794450" cy="2076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906CF5-85C6-4555-B8D3-8D017F187837}"/>
              </a:ext>
            </a:extLst>
          </p:cNvPr>
          <p:cNvSpPr txBox="1"/>
          <p:nvPr/>
        </p:nvSpPr>
        <p:spPr>
          <a:xfrm>
            <a:off x="3226325" y="47616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菜鸟教程：https://www.runoob.com/http/http-tutorial.html</a:t>
            </a:r>
          </a:p>
        </p:txBody>
      </p:sp>
    </p:spTree>
    <p:extLst>
      <p:ext uri="{BB962C8B-B14F-4D97-AF65-F5344CB8AC3E}">
        <p14:creationId xmlns:p14="http://schemas.microsoft.com/office/powerpoint/2010/main" val="131443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711359-0C92-753B-2624-80F99268E2E4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UnityWebRequest</a:t>
            </a:r>
            <a:endParaRPr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A39454-1B32-B289-548B-9B37A6FA82BA}"/>
              </a:ext>
            </a:extLst>
          </p:cNvPr>
          <p:cNvSpPr txBox="1"/>
          <p:nvPr/>
        </p:nvSpPr>
        <p:spPr>
          <a:xfrm>
            <a:off x="3881487" y="414606"/>
            <a:ext cx="7817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https://docs.unity3d.com/cn/2019.4/Manual/UnityWebRequest.html</a:t>
            </a: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85D376-DBC7-3079-8D3E-16977395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1" y="1467296"/>
            <a:ext cx="5996663" cy="10628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A3C3B3-503E-F7EA-70BA-761A7085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89" y="2290617"/>
            <a:ext cx="4755148" cy="414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F33B03-EE03-8600-A24B-CBB5579E8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91" y="2754024"/>
            <a:ext cx="5990428" cy="36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710</Words>
  <Application>Microsoft Office PowerPoint</Application>
  <PresentationFormat>宽屏</PresentationFormat>
  <Paragraphs>65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-apple-system</vt:lpstr>
      <vt:lpstr>Helvetica Neue</vt:lpstr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 轻语</dc:creator>
  <cp:lastModifiedBy>花 轻语</cp:lastModifiedBy>
  <cp:revision>167</cp:revision>
  <dcterms:created xsi:type="dcterms:W3CDTF">2021-10-13T04:13:46Z</dcterms:created>
  <dcterms:modified xsi:type="dcterms:W3CDTF">2022-11-23T12:16:43Z</dcterms:modified>
</cp:coreProperties>
</file>