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422" r:id="rId5"/>
    <p:sldId id="260" r:id="rId6"/>
    <p:sldId id="350" r:id="rId7"/>
    <p:sldId id="345" r:id="rId8"/>
    <p:sldId id="346" r:id="rId9"/>
    <p:sldId id="347" r:id="rId10"/>
    <p:sldId id="348" r:id="rId11"/>
    <p:sldId id="349" r:id="rId12"/>
    <p:sldId id="301" r:id="rId13"/>
    <p:sldId id="343" r:id="rId14"/>
    <p:sldId id="344" r:id="rId15"/>
    <p:sldId id="40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86687" autoAdjust="0"/>
  </p:normalViewPr>
  <p:slideViewPr>
    <p:cSldViewPr>
      <p:cViewPr varScale="1">
        <p:scale>
          <a:sx n="141" d="100"/>
          <a:sy n="141" d="100"/>
        </p:scale>
        <p:origin x="23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5F1-B4FD-4A85-B319-2593201C919F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3EB-D7E0-4C7E-B12B-6B6BB06A9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7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lin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layerPref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Kallman/EPPl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林俊聪</a:t>
            </a:r>
            <a:endParaRPr lang="en-US" altLang="zh-CN" dirty="0"/>
          </a:p>
          <a:p>
            <a:r>
              <a:rPr lang="zh-CN" altLang="en-US" dirty="0"/>
              <a:t>电邮：</a:t>
            </a:r>
            <a:r>
              <a:rPr lang="en-US" altLang="zh-CN" dirty="0">
                <a:hlinkClick r:id="rId2"/>
              </a:rPr>
              <a:t>jclin@xmu.edu.cn</a:t>
            </a:r>
            <a:endParaRPr lang="en-US" altLang="zh-CN" dirty="0"/>
          </a:p>
          <a:p>
            <a:r>
              <a:rPr lang="zh-CN" altLang="en-US" dirty="0"/>
              <a:t>办公室：海韵园办公楼</a:t>
            </a:r>
            <a:r>
              <a:rPr lang="en-US" altLang="zh-CN" dirty="0"/>
              <a:t>A503C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游戏设计与设计思维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文件读取和写入</a:t>
            </a:r>
            <a:endParaRPr lang="en-US" altLang="zh-CN" dirty="0"/>
          </a:p>
          <a:p>
            <a:pPr lvl="1"/>
            <a:r>
              <a:rPr lang="en-US" altLang="zh-CN" dirty="0" err="1"/>
              <a:t>PlayerPrefs</a:t>
            </a:r>
            <a:endParaRPr lang="en-US" altLang="zh-CN" dirty="0"/>
          </a:p>
          <a:p>
            <a:pPr lvl="2"/>
            <a:r>
              <a:rPr lang="en-US" altLang="zh-CN" dirty="0"/>
              <a:t>Unity</a:t>
            </a:r>
            <a:r>
              <a:rPr lang="zh-CN" altLang="en-US" dirty="0"/>
              <a:t>自带存档方法</a:t>
            </a:r>
            <a:endParaRPr lang="en-US" altLang="zh-CN" dirty="0"/>
          </a:p>
          <a:p>
            <a:pPr lvl="3"/>
            <a:r>
              <a:rPr lang="zh-CN" altLang="en-US" dirty="0"/>
              <a:t>优点：使用方便</a:t>
            </a:r>
            <a:endParaRPr lang="en-US" altLang="zh-CN" dirty="0"/>
          </a:p>
          <a:p>
            <a:pPr lvl="4"/>
            <a:r>
              <a:rPr lang="zh-CN" altLang="en-US" dirty="0"/>
              <a:t>已封装</a:t>
            </a:r>
            <a:r>
              <a:rPr lang="en-US" altLang="zh-CN" dirty="0" err="1"/>
              <a:t>GetKey</a:t>
            </a:r>
            <a:r>
              <a:rPr lang="zh-CN" altLang="en-US" dirty="0"/>
              <a:t>和</a:t>
            </a:r>
            <a:r>
              <a:rPr lang="en-US" altLang="zh-CN" dirty="0" err="1"/>
              <a:t>SetKey</a:t>
            </a:r>
            <a:r>
              <a:rPr lang="zh-CN" altLang="en-US" dirty="0"/>
              <a:t>方法，做了保存数据的优化</a:t>
            </a:r>
            <a:endParaRPr lang="en-US" altLang="zh-CN" dirty="0"/>
          </a:p>
          <a:p>
            <a:pPr lvl="3"/>
            <a:r>
              <a:rPr lang="zh-CN" altLang="en-US" dirty="0"/>
              <a:t>缺点：编辑模式下查看存档非常不方便</a:t>
            </a:r>
            <a:endParaRPr lang="en-US" altLang="zh-CN" dirty="0"/>
          </a:p>
          <a:p>
            <a:pPr lvl="4"/>
            <a:r>
              <a:rPr lang="en-US" altLang="zh-CN" dirty="0" err="1"/>
              <a:t>macOS</a:t>
            </a:r>
            <a:r>
              <a:rPr lang="zh-CN" altLang="en-US" dirty="0"/>
              <a:t>的存档在</a:t>
            </a:r>
            <a:r>
              <a:rPr lang="en-US" altLang="zh-CN" dirty="0"/>
              <a:t>~/Library/Preferences folder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4"/>
            <a:r>
              <a:rPr lang="en-US" altLang="zh-CN" dirty="0"/>
              <a:t>Windows</a:t>
            </a:r>
            <a:r>
              <a:rPr lang="zh-CN" altLang="en-US" dirty="0"/>
              <a:t>的存档在</a:t>
            </a:r>
            <a:r>
              <a:rPr lang="en-US" altLang="zh-CN" dirty="0"/>
              <a:t>HKCU\Software\[company name]\[product name]</a:t>
            </a:r>
            <a:r>
              <a:rPr lang="zh-CN" altLang="en-US" dirty="0"/>
              <a:t>注册表中</a:t>
            </a:r>
            <a:endParaRPr lang="en-US" altLang="zh-CN" dirty="0"/>
          </a:p>
          <a:p>
            <a:pPr lvl="3"/>
            <a:r>
              <a:rPr lang="zh-CN" altLang="en-US" dirty="0"/>
              <a:t>详见</a:t>
            </a:r>
            <a:r>
              <a:rPr lang="en-US" altLang="zh-CN" dirty="0"/>
              <a:t>Script_Exp1404.cs</a:t>
            </a:r>
          </a:p>
          <a:p>
            <a:pPr lvl="1"/>
            <a:r>
              <a:rPr lang="zh-CN" altLang="en-US" dirty="0"/>
              <a:t>保存复杂结构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Script_Exp1405.cs</a:t>
            </a:r>
          </a:p>
        </p:txBody>
      </p:sp>
    </p:spTree>
    <p:extLst>
      <p:ext uri="{BB962C8B-B14F-4D97-AF65-F5344CB8AC3E}">
        <p14:creationId xmlns:p14="http://schemas.microsoft.com/office/powerpoint/2010/main" val="85276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文件读取和写入</a:t>
            </a:r>
            <a:endParaRPr lang="en-US" altLang="zh-CN" dirty="0"/>
          </a:p>
          <a:p>
            <a:pPr lvl="1"/>
            <a:r>
              <a:rPr lang="zh-CN" altLang="en-US" dirty="0"/>
              <a:t>读写文本</a:t>
            </a:r>
            <a:endParaRPr lang="en-US" altLang="zh-CN" dirty="0"/>
          </a:p>
          <a:p>
            <a:pPr lvl="2"/>
            <a:r>
              <a:rPr lang="zh-CN" altLang="en-US" dirty="0"/>
              <a:t>可以利用</a:t>
            </a:r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/>
              <a:t>File</a:t>
            </a:r>
            <a:r>
              <a:rPr lang="zh-CN" altLang="en-US" dirty="0"/>
              <a:t>类读写文本。编辑模式下读写文本很方便，但打包发布后</a:t>
            </a:r>
            <a:r>
              <a:rPr lang="en-US" altLang="zh-CN" dirty="0"/>
              <a:t>Assets/</a:t>
            </a:r>
            <a:r>
              <a:rPr lang="zh-CN" altLang="en-US" dirty="0"/>
              <a:t>目录都不存在了，运行时无法读取它目录下的文本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Script_Exp1406.cs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运行期读写文本</a:t>
            </a:r>
            <a:endParaRPr lang="en-US" altLang="zh-CN" dirty="0"/>
          </a:p>
          <a:p>
            <a:pPr lvl="2"/>
            <a:r>
              <a:rPr lang="zh-CN" altLang="en-US" dirty="0"/>
              <a:t>运行期只有</a:t>
            </a:r>
            <a:r>
              <a:rPr lang="en-US" altLang="zh-CN" dirty="0"/>
              <a:t>Resources </a:t>
            </a:r>
            <a:r>
              <a:rPr lang="zh-CN" altLang="en-US" dirty="0"/>
              <a:t>和</a:t>
            </a:r>
            <a:r>
              <a:rPr lang="en-US" altLang="zh-CN" dirty="0"/>
              <a:t>Streaming Assets</a:t>
            </a:r>
            <a:r>
              <a:rPr lang="zh-CN" altLang="en-US" dirty="0"/>
              <a:t>目录具有读取权限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Script_Exp1407.cs</a:t>
            </a:r>
          </a:p>
          <a:p>
            <a:pPr lvl="1"/>
            <a:r>
              <a:rPr lang="zh-CN" altLang="en-US" dirty="0"/>
              <a:t>游戏存档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Exp1408.rar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8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XML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XML</a:t>
            </a:r>
          </a:p>
          <a:p>
            <a:pPr lvl="2"/>
            <a:r>
              <a:rPr lang="zh-CN" altLang="en-US" dirty="0"/>
              <a:t>需要用到</a:t>
            </a:r>
            <a:r>
              <a:rPr lang="en-US" altLang="zh-CN" dirty="0"/>
              <a:t>System.xml </a:t>
            </a:r>
            <a:r>
              <a:rPr lang="zh-CN" altLang="en-US" dirty="0"/>
              <a:t>命名空间，可以在运行时动态创建</a:t>
            </a:r>
            <a:r>
              <a:rPr lang="en-US" altLang="zh-CN" dirty="0"/>
              <a:t>XML</a:t>
            </a:r>
            <a:r>
              <a:rPr lang="zh-CN" altLang="en-US" dirty="0"/>
              <a:t>字符串，并且在节点下添加数据，详见</a:t>
            </a:r>
            <a:r>
              <a:rPr lang="en-US" altLang="zh-CN" dirty="0"/>
              <a:t>Script_Exp1409.cs</a:t>
            </a:r>
          </a:p>
          <a:p>
            <a:pPr lvl="1"/>
            <a:r>
              <a:rPr lang="zh-CN" altLang="en-US" dirty="0"/>
              <a:t>读取与修改</a:t>
            </a:r>
            <a:endParaRPr lang="en-US" altLang="zh-CN" dirty="0"/>
          </a:p>
          <a:p>
            <a:pPr lvl="2"/>
            <a:r>
              <a:rPr lang="en-US" altLang="zh-CN" dirty="0"/>
              <a:t>XML</a:t>
            </a:r>
            <a:r>
              <a:rPr lang="zh-CN" altLang="en-US" dirty="0"/>
              <a:t>可作为字符串传递，我们可以动态读取字符串中的内容，并且修改它的内容，以重新生成新的</a:t>
            </a:r>
            <a:r>
              <a:rPr lang="en-US" altLang="zh-CN" dirty="0"/>
              <a:t>XML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Script_Exp1410.cs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en-US" altLang="zh-CN" dirty="0" err="1"/>
              <a:t>XmlDocument</a:t>
            </a:r>
            <a:r>
              <a:rPr lang="zh-CN" altLang="en-US" dirty="0"/>
              <a:t>类也提供了从文件中读取</a:t>
            </a:r>
            <a:r>
              <a:rPr lang="en-US" altLang="zh-CN" dirty="0"/>
              <a:t>XML</a:t>
            </a:r>
            <a:r>
              <a:rPr lang="zh-CN" altLang="en-US" dirty="0"/>
              <a:t>，或将</a:t>
            </a:r>
            <a:r>
              <a:rPr lang="en-US" altLang="zh-CN" dirty="0"/>
              <a:t>XML</a:t>
            </a:r>
            <a:r>
              <a:rPr lang="zh-CN" altLang="en-US" dirty="0"/>
              <a:t>写入本地路径的方法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 Script_Exp1411.cs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注册界面</a:t>
            </a:r>
            <a:endParaRPr lang="en-US" altLang="zh-CN" dirty="0"/>
          </a:p>
          <a:p>
            <a:pPr lvl="1"/>
            <a:r>
              <a:rPr lang="zh-CN" altLang="en-US" dirty="0"/>
              <a:t>注册信息输入完成后，可点击“提交数据”将数据持久化保存，保存信息将显示在屏幕下方，点击“取消查看”即可关闭显示信息，并清空所有持久化存储信息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71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读取笑话</a:t>
            </a:r>
            <a:r>
              <a:rPr lang="en-US" altLang="zh-CN" dirty="0"/>
              <a:t>&amp;</a:t>
            </a:r>
          </a:p>
          <a:p>
            <a:pPr lvl="1"/>
            <a:r>
              <a:rPr lang="zh-CN" altLang="en-US" dirty="0"/>
              <a:t>在本地保存</a:t>
            </a:r>
            <a:r>
              <a:rPr lang="en-US" altLang="zh-CN" dirty="0"/>
              <a:t>5</a:t>
            </a:r>
            <a:r>
              <a:rPr lang="zh-CN" altLang="en-US" dirty="0"/>
              <a:t>个包含笑话的文本文件，需为</a:t>
            </a:r>
            <a:r>
              <a:rPr lang="en-US" altLang="zh-CN" dirty="0"/>
              <a:t>UTF-16</a:t>
            </a:r>
            <a:r>
              <a:rPr lang="zh-CN" altLang="en-US" dirty="0"/>
              <a:t>格式，否则会出现乱码</a:t>
            </a:r>
            <a:endParaRPr lang="en-US" altLang="zh-CN" dirty="0"/>
          </a:p>
          <a:p>
            <a:pPr lvl="1"/>
            <a:r>
              <a:rPr lang="zh-CN" altLang="en-US" dirty="0"/>
              <a:t>不同笑话之间用</a:t>
            </a:r>
            <a:r>
              <a:rPr lang="en-US" altLang="zh-CN" dirty="0"/>
              <a:t>&amp;</a:t>
            </a:r>
            <a:r>
              <a:rPr lang="zh-CN" altLang="en-US" dirty="0"/>
              <a:t>做分隔符号，在程序中使用流将这些文本笑话读取并且分割显示在屏幕中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8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提交事项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材料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报告</a:t>
            </a:r>
            <a:endParaRPr lang="en-US" altLang="zh-CN" dirty="0"/>
          </a:p>
          <a:p>
            <a:pPr lvl="1"/>
            <a:r>
              <a:rPr lang="zh-CN" altLang="en-US" dirty="0"/>
              <a:t>格式：实验</a:t>
            </a:r>
            <a:r>
              <a:rPr lang="en-US" altLang="zh-CN" dirty="0"/>
              <a:t>X_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期限</a:t>
            </a:r>
            <a:endParaRPr lang="en-US" altLang="zh-CN" dirty="0"/>
          </a:p>
          <a:p>
            <a:pPr lvl="1"/>
            <a:r>
              <a:rPr lang="zh-CN" altLang="en-US" dirty="0"/>
              <a:t>无</a:t>
            </a:r>
            <a:endParaRPr lang="en-US" altLang="zh-CN" dirty="0"/>
          </a:p>
          <a:p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FTP://121.192.180.66</a:t>
            </a:r>
            <a:endParaRPr lang="en-US" altLang="zh-CN" dirty="0"/>
          </a:p>
          <a:p>
            <a:pPr lvl="1"/>
            <a:r>
              <a:rPr lang="zh-CN" altLang="en-US" dirty="0"/>
              <a:t>账号</a:t>
            </a:r>
            <a:r>
              <a:rPr lang="en-US" altLang="zh-CN" dirty="0"/>
              <a:t>/</a:t>
            </a:r>
            <a:r>
              <a:rPr lang="zh-CN" altLang="en-US" dirty="0"/>
              <a:t>密码：</a:t>
            </a:r>
            <a:r>
              <a:rPr lang="en-US" altLang="zh-CN" dirty="0"/>
              <a:t>student/software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3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实验十四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数据持久化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Unity3D</a:t>
            </a:r>
            <a:r>
              <a:rPr lang="zh-CN" altLang="en-US" dirty="0"/>
              <a:t>游戏数据保存和读取的相关功能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Windows 10</a:t>
            </a:r>
          </a:p>
          <a:p>
            <a:r>
              <a:rPr lang="en-US" altLang="zh-CN" dirty="0"/>
              <a:t>Unity 3D</a:t>
            </a:r>
          </a:p>
          <a:p>
            <a:pPr lvl="1"/>
            <a:r>
              <a:rPr lang="en-US" altLang="zh-CN" dirty="0">
                <a:hlinkClick r:id="rId2"/>
              </a:rPr>
              <a:t>http://unity.com/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48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Excel</a:t>
            </a:r>
          </a:p>
          <a:p>
            <a:r>
              <a:rPr lang="zh-CN" altLang="en-US" dirty="0"/>
              <a:t>文件读取和写入</a:t>
            </a:r>
            <a:endParaRPr lang="en-US" altLang="zh-CN" dirty="0"/>
          </a:p>
          <a:p>
            <a:r>
              <a:rPr lang="en-US" altLang="zh-CN" dirty="0"/>
              <a:t>XML</a:t>
            </a:r>
          </a:p>
          <a:p>
            <a:r>
              <a:rPr lang="en-US" altLang="zh-CN" dirty="0" err="1"/>
              <a:t>PlayerPrefs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自定义文件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C72D4-AE56-4AF5-A164-8042AE4C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21223-3702-450C-A40D-BEC4E7570B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https://docs.unity3d.com/ScriptReference/JsonUtility.html</a:t>
            </a:r>
          </a:p>
          <a:p>
            <a:r>
              <a:rPr lang="en-US" altLang="zh-CN" dirty="0">
                <a:hlinkClick r:id="rId2"/>
              </a:rPr>
              <a:t>https://docs.unity3d.com/ScriptReference/Windows.File.html</a:t>
            </a:r>
          </a:p>
          <a:p>
            <a:r>
              <a:rPr lang="en-US" altLang="zh-CN" dirty="0">
                <a:hlinkClick r:id="rId2"/>
              </a:rPr>
              <a:t>https://docs.unity3d.com/ScriptReference/PlayerPrefs.html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4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Excel</a:t>
            </a:r>
          </a:p>
          <a:p>
            <a:pPr lvl="1"/>
            <a:r>
              <a:rPr lang="zh-CN" altLang="en-US" dirty="0"/>
              <a:t>用于配置静态数据</a:t>
            </a:r>
            <a:endParaRPr lang="en-US" altLang="zh-CN" dirty="0"/>
          </a:p>
          <a:p>
            <a:pPr lvl="2"/>
            <a:r>
              <a:rPr lang="zh-CN" altLang="en-US" dirty="0"/>
              <a:t>道具表（主键、道具名称、描述、功能和参数等）</a:t>
            </a:r>
            <a:endParaRPr lang="en-US" altLang="zh-CN" dirty="0"/>
          </a:p>
          <a:p>
            <a:pPr lvl="1"/>
            <a:r>
              <a:rPr lang="en-US" altLang="zh-CN" dirty="0" err="1"/>
              <a:t>EPPlus</a:t>
            </a:r>
            <a:endParaRPr lang="en-US" altLang="zh-CN" dirty="0"/>
          </a:p>
          <a:p>
            <a:pPr lvl="2"/>
            <a:r>
              <a:rPr lang="zh-CN" altLang="en-US" dirty="0"/>
              <a:t>跨平台解析</a:t>
            </a:r>
            <a:r>
              <a:rPr lang="en-US" altLang="zh-CN" dirty="0"/>
              <a:t>Excel</a:t>
            </a:r>
            <a:r>
              <a:rPr lang="zh-CN" altLang="en-US" dirty="0"/>
              <a:t>文件的</a:t>
            </a:r>
            <a:r>
              <a:rPr lang="en-US" altLang="zh-CN" dirty="0"/>
              <a:t>DLL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https://github.com/JanKallman/EPPlus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读取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Script_Exp1401.cs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写入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Script_Exp1402.cs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1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en-US" altLang="zh-CN" dirty="0"/>
              <a:t>JSON</a:t>
            </a:r>
          </a:p>
          <a:p>
            <a:pPr lvl="1"/>
            <a:r>
              <a:rPr lang="zh-CN" altLang="en-US" dirty="0"/>
              <a:t>游戏运行时无法通过</a:t>
            </a:r>
            <a:r>
              <a:rPr lang="en-US" altLang="zh-CN" dirty="0" err="1"/>
              <a:t>EPPlus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的，可以保存成自定义格式如</a:t>
            </a:r>
            <a:r>
              <a:rPr lang="en-US" altLang="zh-CN" dirty="0"/>
              <a:t>CSV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 err="1"/>
              <a:t>ScriptableObjec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的序列化和反序列化，不支持字典类型的序列化</a:t>
            </a:r>
            <a:endParaRPr lang="en-US" altLang="zh-CN" dirty="0"/>
          </a:p>
          <a:p>
            <a:pPr lvl="1"/>
            <a:r>
              <a:rPr lang="zh-CN" altLang="en-US" dirty="0"/>
              <a:t>参与序列化的类必须在上方声明</a:t>
            </a:r>
            <a:r>
              <a:rPr lang="en-US" altLang="zh-CN" dirty="0"/>
              <a:t>[</a:t>
            </a:r>
            <a:r>
              <a:rPr lang="en-US" altLang="zh-CN" dirty="0" err="1"/>
              <a:t>Serializable</a:t>
            </a:r>
            <a:r>
              <a:rPr lang="en-US" altLang="zh-CN" dirty="0"/>
              <a:t>]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Script_Exp1403.cs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编辑模式，需放</a:t>
            </a:r>
            <a:r>
              <a:rPr lang="en-US" altLang="zh-CN" dirty="0">
                <a:solidFill>
                  <a:srgbClr val="FF0000"/>
                </a:solidFill>
              </a:rPr>
              <a:t>Assets/Editor</a:t>
            </a:r>
            <a:r>
              <a:rPr lang="zh-CN" altLang="en-US" dirty="0">
                <a:solidFill>
                  <a:srgbClr val="FF0000"/>
                </a:solidFill>
              </a:rPr>
              <a:t>目录下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39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/>
          <a:lstStyle/>
          <a:p>
            <a:r>
              <a:rPr lang="zh-CN" altLang="en-US" dirty="0"/>
              <a:t>文件读取和写入</a:t>
            </a:r>
            <a:endParaRPr lang="en-US" altLang="zh-CN" dirty="0"/>
          </a:p>
          <a:p>
            <a:pPr lvl="1"/>
            <a:r>
              <a:rPr lang="zh-CN" altLang="en-US" dirty="0"/>
              <a:t>游戏中有许多数据需要再运行期间读取或者写入，比如存档功能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提供了一套存档</a:t>
            </a:r>
            <a:r>
              <a:rPr lang="en-US" altLang="zh-CN" dirty="0"/>
              <a:t>API</a:t>
            </a:r>
            <a:r>
              <a:rPr lang="zh-CN" altLang="en-US" dirty="0"/>
              <a:t>，但功能单一，只支持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string</a:t>
            </a:r>
            <a:r>
              <a:rPr lang="zh-CN" altLang="en-US" dirty="0"/>
              <a:t>这三种类型</a:t>
            </a:r>
            <a:endParaRPr lang="en-US" altLang="zh-CN" dirty="0"/>
          </a:p>
          <a:p>
            <a:pPr lvl="1"/>
            <a:r>
              <a:rPr lang="en-US" altLang="zh-CN" dirty="0"/>
              <a:t>C#</a:t>
            </a:r>
            <a:r>
              <a:rPr lang="zh-CN" altLang="en-US" dirty="0"/>
              <a:t>支持文件读写，可以灵活扩展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38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4926</TotalTime>
  <Words>727</Words>
  <Application>Microsoft Office PowerPoint</Application>
  <PresentationFormat>全屏显示(4:3)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幼圆</vt:lpstr>
      <vt:lpstr>Calibri</vt:lpstr>
      <vt:lpstr>Franklin Gothic Book</vt:lpstr>
      <vt:lpstr>Perpetua</vt:lpstr>
      <vt:lpstr>Wingdings 2</vt:lpstr>
      <vt:lpstr>平衡</vt:lpstr>
      <vt:lpstr>游戏设计与设计思维</vt:lpstr>
      <vt:lpstr>实验十四</vt:lpstr>
      <vt:lpstr>实验目的</vt:lpstr>
      <vt:lpstr>实验条件</vt:lpstr>
      <vt:lpstr>实验内容</vt:lpstr>
      <vt:lpstr>背景知识</vt:lpstr>
      <vt:lpstr>背景知识</vt:lpstr>
      <vt:lpstr>背景知识</vt:lpstr>
      <vt:lpstr>背景知识</vt:lpstr>
      <vt:lpstr>背景知识</vt:lpstr>
      <vt:lpstr>背景知识</vt:lpstr>
      <vt:lpstr>背景知识</vt:lpstr>
      <vt:lpstr>实验步骤</vt:lpstr>
      <vt:lpstr>实验步骤</vt:lpstr>
      <vt:lpstr>提交事项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游戏设计与程序开发</dc:title>
  <cp:lastModifiedBy>JuncongLin</cp:lastModifiedBy>
  <cp:revision>360</cp:revision>
  <dcterms:modified xsi:type="dcterms:W3CDTF">2023-06-01T01:05:59Z</dcterms:modified>
</cp:coreProperties>
</file>