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1782-D1EC-4964-9135-4D211CDFCBA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0536" y="511444"/>
            <a:ext cx="7857640" cy="5780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494508" y="3518115"/>
            <a:ext cx="5323668" cy="2774197"/>
          </a:xfrm>
          <a:prstGeom prst="triangle">
            <a:avLst>
              <a:gd name="adj" fmla="val 100000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412503" y="1234911"/>
            <a:ext cx="3657600" cy="2271860"/>
          </a:xfrm>
          <a:custGeom>
            <a:avLst/>
            <a:gdLst>
              <a:gd name="connsiteX0" fmla="*/ 0 w 3657600"/>
              <a:gd name="connsiteY0" fmla="*/ 1178351 h 2271860"/>
              <a:gd name="connsiteX1" fmla="*/ 282804 w 3657600"/>
              <a:gd name="connsiteY1" fmla="*/ 1819374 h 2271860"/>
              <a:gd name="connsiteX2" fmla="*/ 1706252 w 3657600"/>
              <a:gd name="connsiteY2" fmla="*/ 1734532 h 2271860"/>
              <a:gd name="connsiteX3" fmla="*/ 1979629 w 3657600"/>
              <a:gd name="connsiteY3" fmla="*/ 2271860 h 2271860"/>
              <a:gd name="connsiteX4" fmla="*/ 3403076 w 3657600"/>
              <a:gd name="connsiteY4" fmla="*/ 1791093 h 2271860"/>
              <a:gd name="connsiteX5" fmla="*/ 3657600 w 3657600"/>
              <a:gd name="connsiteY5" fmla="*/ 631596 h 2271860"/>
              <a:gd name="connsiteX6" fmla="*/ 2413262 w 3657600"/>
              <a:gd name="connsiteY6" fmla="*/ 311085 h 2271860"/>
              <a:gd name="connsiteX7" fmla="*/ 1885361 w 3657600"/>
              <a:gd name="connsiteY7" fmla="*/ 829559 h 2271860"/>
              <a:gd name="connsiteX8" fmla="*/ 763571 w 3657600"/>
              <a:gd name="connsiteY8" fmla="*/ 0 h 2271860"/>
              <a:gd name="connsiteX9" fmla="*/ 0 w 3657600"/>
              <a:gd name="connsiteY9" fmla="*/ 1178351 h 227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" h="2271860">
                <a:moveTo>
                  <a:pt x="0" y="1178351"/>
                </a:moveTo>
                <a:lnTo>
                  <a:pt x="282804" y="1819374"/>
                </a:lnTo>
                <a:lnTo>
                  <a:pt x="1706252" y="1734532"/>
                </a:lnTo>
                <a:lnTo>
                  <a:pt x="1979629" y="2271860"/>
                </a:lnTo>
                <a:lnTo>
                  <a:pt x="3403076" y="1791093"/>
                </a:lnTo>
                <a:lnTo>
                  <a:pt x="3657600" y="631596"/>
                </a:lnTo>
                <a:lnTo>
                  <a:pt x="2413262" y="311085"/>
                </a:lnTo>
                <a:lnTo>
                  <a:pt x="1885361" y="829559"/>
                </a:lnTo>
                <a:lnTo>
                  <a:pt x="763571" y="0"/>
                </a:lnTo>
                <a:lnTo>
                  <a:pt x="0" y="11783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4355" y="2186175"/>
            <a:ext cx="2078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Active Cells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32016" y="1234911"/>
            <a:ext cx="886120" cy="3026004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37488" y="4656839"/>
            <a:ext cx="375674" cy="367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56380" y="4548273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Coastal Center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45225" y="1647566"/>
            <a:ext cx="1195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Storm</a:t>
            </a:r>
          </a:p>
          <a:p>
            <a:r>
              <a:rPr lang="en-US" sz="3200" dirty="0" smtClean="0"/>
              <a:t>Track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92750" y="5579824"/>
            <a:ext cx="1998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Study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74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Michael Scheller</dc:creator>
  <cp:lastModifiedBy>Robert Michael Scheller</cp:lastModifiedBy>
  <cp:revision>2</cp:revision>
  <dcterms:created xsi:type="dcterms:W3CDTF">2022-02-08T15:10:02Z</dcterms:created>
  <dcterms:modified xsi:type="dcterms:W3CDTF">2022-02-08T15:12:40Z</dcterms:modified>
</cp:coreProperties>
</file>