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20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A2DF3C-BF69-4C9B-9350-438E78945F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139FA29-DAFD-4C1F-A259-415E75A4BDB3}">
      <dgm:prSet phldrT="[Text]"/>
      <dgm:spPr/>
      <dgm:t>
        <a:bodyPr/>
        <a:lstStyle/>
        <a:p>
          <a:r>
            <a:rPr lang="en-US" dirty="0" smtClean="0"/>
            <a:t>Estimate number of storms per year</a:t>
          </a:r>
          <a:endParaRPr lang="en-US" dirty="0"/>
        </a:p>
      </dgm:t>
    </dgm:pt>
    <dgm:pt modelId="{17C74BB0-DEAF-4376-9C53-93CAE40DD8F1}" type="parTrans" cxnId="{9CF056B6-49FD-43D7-A4FC-DF97447A9C73}">
      <dgm:prSet/>
      <dgm:spPr/>
      <dgm:t>
        <a:bodyPr/>
        <a:lstStyle/>
        <a:p>
          <a:endParaRPr lang="en-US"/>
        </a:p>
      </dgm:t>
    </dgm:pt>
    <dgm:pt modelId="{F4221D86-7D1F-4B61-AA04-7211508E1CA7}" type="sibTrans" cxnId="{9CF056B6-49FD-43D7-A4FC-DF97447A9C73}">
      <dgm:prSet/>
      <dgm:spPr/>
      <dgm:t>
        <a:bodyPr/>
        <a:lstStyle/>
        <a:p>
          <a:endParaRPr lang="en-US"/>
        </a:p>
      </dgm:t>
    </dgm:pt>
    <dgm:pt modelId="{68B63CD5-F88C-42F6-B3B3-5BB7177A0780}">
      <dgm:prSet phldrT="[Text]"/>
      <dgm:spPr/>
      <dgm:t>
        <a:bodyPr/>
        <a:lstStyle/>
        <a:p>
          <a:r>
            <a:rPr lang="en-US" dirty="0" smtClean="0"/>
            <a:t>For each storm, determine landfall location</a:t>
          </a:r>
          <a:endParaRPr lang="en-US" dirty="0"/>
        </a:p>
      </dgm:t>
    </dgm:pt>
    <dgm:pt modelId="{903AE8EE-E223-489B-A952-301DBBFC187A}" type="parTrans" cxnId="{04E7F966-0131-406A-927D-62DB17F164D7}">
      <dgm:prSet/>
      <dgm:spPr/>
      <dgm:t>
        <a:bodyPr/>
        <a:lstStyle/>
        <a:p>
          <a:endParaRPr lang="en-US"/>
        </a:p>
      </dgm:t>
    </dgm:pt>
    <dgm:pt modelId="{D20FCF4F-51CB-42CB-AA54-7582DC08E1E8}" type="sibTrans" cxnId="{04E7F966-0131-406A-927D-62DB17F164D7}">
      <dgm:prSet/>
      <dgm:spPr/>
      <dgm:t>
        <a:bodyPr/>
        <a:lstStyle/>
        <a:p>
          <a:endParaRPr lang="en-US"/>
        </a:p>
      </dgm:t>
    </dgm:pt>
    <dgm:pt modelId="{A2266812-7021-4A42-A6A5-427CD8A2DA2F}">
      <dgm:prSet phldrT="[Text]"/>
      <dgm:spPr/>
      <dgm:t>
        <a:bodyPr/>
        <a:lstStyle/>
        <a:p>
          <a:r>
            <a:rPr lang="en-US" dirty="0" smtClean="0"/>
            <a:t>For each storm, determine storm track</a:t>
          </a:r>
          <a:endParaRPr lang="en-US" dirty="0"/>
        </a:p>
      </dgm:t>
    </dgm:pt>
    <dgm:pt modelId="{D84BBC4D-D415-4D45-9E0F-B30294BF5A94}" type="parTrans" cxnId="{8A86C32D-040D-41C0-A735-195CC3CEDA25}">
      <dgm:prSet/>
      <dgm:spPr/>
      <dgm:t>
        <a:bodyPr/>
        <a:lstStyle/>
        <a:p>
          <a:endParaRPr lang="en-US"/>
        </a:p>
      </dgm:t>
    </dgm:pt>
    <dgm:pt modelId="{820C187F-6546-49B6-B745-3B2EEEA2AB34}" type="sibTrans" cxnId="{8A86C32D-040D-41C0-A735-195CC3CEDA25}">
      <dgm:prSet/>
      <dgm:spPr/>
      <dgm:t>
        <a:bodyPr/>
        <a:lstStyle/>
        <a:p>
          <a:endParaRPr lang="en-US"/>
        </a:p>
      </dgm:t>
    </dgm:pt>
    <dgm:pt modelId="{A9B395D1-F821-42B8-AFA1-192FF739186F}">
      <dgm:prSet phldrT="[Text]"/>
      <dgm:spPr/>
      <dgm:t>
        <a:bodyPr/>
        <a:lstStyle/>
        <a:p>
          <a:r>
            <a:rPr lang="en-US" dirty="0" smtClean="0"/>
            <a:t>For each storm, determine maximum wind speed at landfall</a:t>
          </a:r>
          <a:endParaRPr lang="en-US" dirty="0"/>
        </a:p>
      </dgm:t>
    </dgm:pt>
    <dgm:pt modelId="{74843652-F681-4ABF-AC22-2905A081CCF0}" type="parTrans" cxnId="{CB1AFB34-52E8-427B-AF91-754D9A5BD3DC}">
      <dgm:prSet/>
      <dgm:spPr/>
      <dgm:t>
        <a:bodyPr/>
        <a:lstStyle/>
        <a:p>
          <a:endParaRPr lang="en-US"/>
        </a:p>
      </dgm:t>
    </dgm:pt>
    <dgm:pt modelId="{E3525A05-7900-4E51-867B-3292091957DB}" type="sibTrans" cxnId="{CB1AFB34-52E8-427B-AF91-754D9A5BD3DC}">
      <dgm:prSet/>
      <dgm:spPr/>
      <dgm:t>
        <a:bodyPr/>
        <a:lstStyle/>
        <a:p>
          <a:endParaRPr lang="en-US"/>
        </a:p>
      </dgm:t>
    </dgm:pt>
    <dgm:pt modelId="{C2A0753F-B227-4AD3-BC9D-E3673E280227}">
      <dgm:prSet phldrT="[Text]"/>
      <dgm:spPr/>
      <dgm:t>
        <a:bodyPr/>
        <a:lstStyle/>
        <a:p>
          <a:r>
            <a:rPr lang="en-US" dirty="0" smtClean="0"/>
            <a:t>Calculate wind field for the study area, given maximum wind speed at landfall and storm track</a:t>
          </a:r>
          <a:endParaRPr lang="en-US" dirty="0"/>
        </a:p>
      </dgm:t>
    </dgm:pt>
    <dgm:pt modelId="{3A401456-AD3D-4F14-97B2-25DD6E5AB91F}" type="parTrans" cxnId="{DF59192C-B7B3-4753-9C0D-6DE115061131}">
      <dgm:prSet/>
      <dgm:spPr/>
      <dgm:t>
        <a:bodyPr/>
        <a:lstStyle/>
        <a:p>
          <a:endParaRPr lang="en-US"/>
        </a:p>
      </dgm:t>
    </dgm:pt>
    <dgm:pt modelId="{66EF8AC7-CAE6-499C-916B-29E611CA0F1C}" type="sibTrans" cxnId="{DF59192C-B7B3-4753-9C0D-6DE115061131}">
      <dgm:prSet/>
      <dgm:spPr/>
      <dgm:t>
        <a:bodyPr/>
        <a:lstStyle/>
        <a:p>
          <a:endParaRPr lang="en-US"/>
        </a:p>
      </dgm:t>
    </dgm:pt>
    <dgm:pt modelId="{14755E8A-E90B-4D21-9B36-B61A763A627B}">
      <dgm:prSet phldrT="[Text]"/>
      <dgm:spPr/>
      <dgm:t>
        <a:bodyPr/>
        <a:lstStyle/>
        <a:p>
          <a:r>
            <a:rPr lang="en-US" dirty="0" smtClean="0"/>
            <a:t>For each active cell, determine cohort mortality as a function of cell level wind speed</a:t>
          </a:r>
          <a:endParaRPr lang="en-US" dirty="0"/>
        </a:p>
      </dgm:t>
    </dgm:pt>
    <dgm:pt modelId="{C67BBF91-84CD-4FC8-B19D-B9DBB0637D38}" type="parTrans" cxnId="{8620F4A2-CBF7-4D86-A431-85AFA3328408}">
      <dgm:prSet/>
      <dgm:spPr/>
      <dgm:t>
        <a:bodyPr/>
        <a:lstStyle/>
        <a:p>
          <a:endParaRPr lang="en-US"/>
        </a:p>
      </dgm:t>
    </dgm:pt>
    <dgm:pt modelId="{3425094C-1DDE-43D5-B5B8-9FC48CB84EA5}" type="sibTrans" cxnId="{8620F4A2-CBF7-4D86-A431-85AFA3328408}">
      <dgm:prSet/>
      <dgm:spPr/>
      <dgm:t>
        <a:bodyPr/>
        <a:lstStyle/>
        <a:p>
          <a:endParaRPr lang="en-US"/>
        </a:p>
      </dgm:t>
    </dgm:pt>
    <dgm:pt modelId="{47253D9D-03AD-4B26-9900-E0004AE47C92}">
      <dgm:prSet phldrT="[Text]"/>
      <dgm:spPr/>
      <dgm:t>
        <a:bodyPr/>
        <a:lstStyle/>
        <a:p>
          <a:r>
            <a:rPr lang="en-US" dirty="0" smtClean="0"/>
            <a:t>Adjust cell-level wind speed dependent on wind exposure</a:t>
          </a:r>
          <a:endParaRPr lang="en-US" dirty="0"/>
        </a:p>
      </dgm:t>
    </dgm:pt>
    <dgm:pt modelId="{A5E71F9C-ED31-40C5-B74D-4FC84B925D4A}" type="parTrans" cxnId="{BFF34C54-20C2-4A7E-8443-02FF3AE1B189}">
      <dgm:prSet/>
      <dgm:spPr/>
      <dgm:t>
        <a:bodyPr/>
        <a:lstStyle/>
        <a:p>
          <a:endParaRPr lang="en-US"/>
        </a:p>
      </dgm:t>
    </dgm:pt>
    <dgm:pt modelId="{B5860319-AAEA-4A6C-9C79-B2EB24D40A39}" type="sibTrans" cxnId="{BFF34C54-20C2-4A7E-8443-02FF3AE1B189}">
      <dgm:prSet/>
      <dgm:spPr/>
      <dgm:t>
        <a:bodyPr/>
        <a:lstStyle/>
        <a:p>
          <a:endParaRPr lang="en-US"/>
        </a:p>
      </dgm:t>
    </dgm:pt>
    <dgm:pt modelId="{F67BE7FA-467F-4358-AF3F-BB535BA58B99}">
      <dgm:prSet phldrT="[Text]"/>
      <dgm:spPr/>
      <dgm:t>
        <a:bodyPr/>
        <a:lstStyle/>
        <a:p>
          <a:r>
            <a:rPr lang="en-US" dirty="0" smtClean="0"/>
            <a:t>At each time step:</a:t>
          </a:r>
          <a:endParaRPr lang="en-US" dirty="0"/>
        </a:p>
      </dgm:t>
    </dgm:pt>
    <dgm:pt modelId="{33073A9D-19ED-43AA-8059-4606A73E23BA}" type="parTrans" cxnId="{7C1EF41E-0322-4AE7-839C-805B8D5E642C}">
      <dgm:prSet/>
      <dgm:spPr/>
      <dgm:t>
        <a:bodyPr/>
        <a:lstStyle/>
        <a:p>
          <a:endParaRPr lang="en-US"/>
        </a:p>
      </dgm:t>
    </dgm:pt>
    <dgm:pt modelId="{048012C2-D4D6-4280-B6E4-D2AF9D3CF29A}" type="sibTrans" cxnId="{7C1EF41E-0322-4AE7-839C-805B8D5E642C}">
      <dgm:prSet/>
      <dgm:spPr/>
      <dgm:t>
        <a:bodyPr/>
        <a:lstStyle/>
        <a:p>
          <a:endParaRPr lang="en-US"/>
        </a:p>
      </dgm:t>
    </dgm:pt>
    <dgm:pt modelId="{91BDF96F-BB99-44E3-B8EC-345BC139D845}" type="pres">
      <dgm:prSet presAssocID="{EFA2DF3C-BF69-4C9B-9350-438E78945F39}" presName="Name0" presStyleCnt="0">
        <dgm:presLayoutVars>
          <dgm:dir/>
          <dgm:resizeHandles val="exact"/>
        </dgm:presLayoutVars>
      </dgm:prSet>
      <dgm:spPr/>
    </dgm:pt>
    <dgm:pt modelId="{099DBDD9-F31C-47D6-B6CD-6D7251FC86EC}" type="pres">
      <dgm:prSet presAssocID="{F67BE7FA-467F-4358-AF3F-BB535BA58B99}" presName="node" presStyleLbl="node1" presStyleIdx="0" presStyleCnt="8" custLinFactX="82615" custLinFactNeighborX="100000">
        <dgm:presLayoutVars>
          <dgm:bulletEnabled val="1"/>
        </dgm:presLayoutVars>
      </dgm:prSet>
      <dgm:spPr/>
    </dgm:pt>
    <dgm:pt modelId="{561026EE-1036-47FD-B55E-2D9CD55AE537}" type="pres">
      <dgm:prSet presAssocID="{048012C2-D4D6-4280-B6E4-D2AF9D3CF29A}" presName="sibTrans" presStyleLbl="sibTrans2D1" presStyleIdx="0" presStyleCnt="7"/>
      <dgm:spPr/>
    </dgm:pt>
    <dgm:pt modelId="{F8236CC5-59DA-4405-98B2-688B620422C2}" type="pres">
      <dgm:prSet presAssocID="{048012C2-D4D6-4280-B6E4-D2AF9D3CF29A}" presName="connectorText" presStyleLbl="sibTrans2D1" presStyleIdx="0" presStyleCnt="7"/>
      <dgm:spPr/>
    </dgm:pt>
    <dgm:pt modelId="{C5E93903-E9F9-4B69-AA38-970E6CAF0888}" type="pres">
      <dgm:prSet presAssocID="{0139FA29-DAFD-4C1F-A259-415E75A4BDB3}" presName="node" presStyleLbl="node1" presStyleIdx="1" presStyleCnt="8" custLinFactX="82615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8A217-5655-484D-B9CF-54DDFEDA7F6C}" type="pres">
      <dgm:prSet presAssocID="{F4221D86-7D1F-4B61-AA04-7211508E1CA7}" presName="sibTrans" presStyleLbl="sibTrans2D1" presStyleIdx="1" presStyleCnt="7"/>
      <dgm:spPr/>
    </dgm:pt>
    <dgm:pt modelId="{0C894C52-E167-495D-84CE-DB5982082DD4}" type="pres">
      <dgm:prSet presAssocID="{F4221D86-7D1F-4B61-AA04-7211508E1CA7}" presName="connectorText" presStyleLbl="sibTrans2D1" presStyleIdx="1" presStyleCnt="7"/>
      <dgm:spPr/>
    </dgm:pt>
    <dgm:pt modelId="{07A77192-2205-470C-B71D-9F8E95921F13}" type="pres">
      <dgm:prSet presAssocID="{68B63CD5-F88C-42F6-B3B3-5BB7177A0780}" presName="node" presStyleLbl="node1" presStyleIdx="2" presStyleCnt="8" custLinFactX="82615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AEFF92-62F7-48CE-887C-373B24614F51}" type="pres">
      <dgm:prSet presAssocID="{D20FCF4F-51CB-42CB-AA54-7582DC08E1E8}" presName="sibTrans" presStyleLbl="sibTrans2D1" presStyleIdx="2" presStyleCnt="7"/>
      <dgm:spPr/>
    </dgm:pt>
    <dgm:pt modelId="{A17277C0-F59F-48DA-9EDE-76179D845B70}" type="pres">
      <dgm:prSet presAssocID="{D20FCF4F-51CB-42CB-AA54-7582DC08E1E8}" presName="connectorText" presStyleLbl="sibTrans2D1" presStyleIdx="2" presStyleCnt="7"/>
      <dgm:spPr/>
    </dgm:pt>
    <dgm:pt modelId="{7FFF52F4-146B-49ED-B20D-A3F38FD48C7F}" type="pres">
      <dgm:prSet presAssocID="{A2266812-7021-4A42-A6A5-427CD8A2DA2F}" presName="node" presStyleLbl="node1" presStyleIdx="3" presStyleCnt="8" custLinFactX="82615" custLinFactNeighborX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AEA2DC-C596-45B6-8914-BFF073B75E8D}" type="pres">
      <dgm:prSet presAssocID="{820C187F-6546-49B6-B745-3B2EEEA2AB34}" presName="sibTrans" presStyleLbl="sibTrans2D1" presStyleIdx="3" presStyleCnt="7"/>
      <dgm:spPr/>
    </dgm:pt>
    <dgm:pt modelId="{26990412-FFBC-416B-9335-BD658E43CED1}" type="pres">
      <dgm:prSet presAssocID="{820C187F-6546-49B6-B745-3B2EEEA2AB34}" presName="connectorText" presStyleLbl="sibTrans2D1" presStyleIdx="3" presStyleCnt="7"/>
      <dgm:spPr/>
    </dgm:pt>
    <dgm:pt modelId="{E6539BB4-4D6D-4E5D-B1FD-39EB1C939A8C}" type="pres">
      <dgm:prSet presAssocID="{A9B395D1-F821-42B8-AFA1-192FF739186F}" presName="node" presStyleLbl="node1" presStyleIdx="4" presStyleCnt="8" custLinFactY="37017" custLinFactNeighborX="-4403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1E7565-34D5-4EA9-8E08-3454C3FE4893}" type="pres">
      <dgm:prSet presAssocID="{E3525A05-7900-4E51-867B-3292091957DB}" presName="sibTrans" presStyleLbl="sibTrans2D1" presStyleIdx="4" presStyleCnt="7"/>
      <dgm:spPr/>
    </dgm:pt>
    <dgm:pt modelId="{944741C6-E1A6-4573-8DD6-E59497754B5B}" type="pres">
      <dgm:prSet presAssocID="{E3525A05-7900-4E51-867B-3292091957DB}" presName="connectorText" presStyleLbl="sibTrans2D1" presStyleIdx="4" presStyleCnt="7"/>
      <dgm:spPr/>
    </dgm:pt>
    <dgm:pt modelId="{855DC811-56EA-4817-920C-700B1DE14FBA}" type="pres">
      <dgm:prSet presAssocID="{C2A0753F-B227-4AD3-BC9D-E3673E280227}" presName="node" presStyleLbl="node1" presStyleIdx="5" presStyleCnt="8" custLinFactX="-200000" custLinFactY="37639" custLinFactNeighborX="-249271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8C7544-23DC-43D8-90F1-7ECA7BF36F17}" type="pres">
      <dgm:prSet presAssocID="{66EF8AC7-CAE6-499C-916B-29E611CA0F1C}" presName="sibTrans" presStyleLbl="sibTrans2D1" presStyleIdx="5" presStyleCnt="7"/>
      <dgm:spPr/>
    </dgm:pt>
    <dgm:pt modelId="{508992F5-1660-4FCD-95A2-9C74276BEF67}" type="pres">
      <dgm:prSet presAssocID="{66EF8AC7-CAE6-499C-916B-29E611CA0F1C}" presName="connectorText" presStyleLbl="sibTrans2D1" presStyleIdx="5" presStyleCnt="7"/>
      <dgm:spPr/>
    </dgm:pt>
    <dgm:pt modelId="{E318FEC7-795C-4EF8-A933-17C00F0AC780}" type="pres">
      <dgm:prSet presAssocID="{47253D9D-03AD-4B26-9900-E0004AE47C92}" presName="node" presStyleLbl="node1" presStyleIdx="6" presStyleCnt="8" custLinFactX="-400000" custLinFactY="38692" custLinFactNeighborX="-44230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C9AF0E-8FBA-4682-A09B-E9FBB9A1A48D}" type="pres">
      <dgm:prSet presAssocID="{B5860319-AAEA-4A6C-9C79-B2EB24D40A39}" presName="sibTrans" presStyleLbl="sibTrans2D1" presStyleIdx="6" presStyleCnt="7"/>
      <dgm:spPr/>
    </dgm:pt>
    <dgm:pt modelId="{E25EA83E-DE91-429A-8A2B-8B124697F6DE}" type="pres">
      <dgm:prSet presAssocID="{B5860319-AAEA-4A6C-9C79-B2EB24D40A39}" presName="connectorText" presStyleLbl="sibTrans2D1" presStyleIdx="6" presStyleCnt="7"/>
      <dgm:spPr/>
    </dgm:pt>
    <dgm:pt modelId="{BFCF5256-D389-47EA-8D10-AF8317C3B6E7}" type="pres">
      <dgm:prSet presAssocID="{14755E8A-E90B-4D21-9B36-B61A763A627B}" presName="node" presStyleLbl="node1" presStyleIdx="7" presStyleCnt="8" custLinFactX="-600000" custLinFactY="38884" custLinFactNeighborX="-631836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0FBC098-7A36-4200-9E3D-A8D662EC3A63}" type="presOf" srcId="{66EF8AC7-CAE6-499C-916B-29E611CA0F1C}" destId="{508992F5-1660-4FCD-95A2-9C74276BEF67}" srcOrd="1" destOrd="0" presId="urn:microsoft.com/office/officeart/2005/8/layout/process1"/>
    <dgm:cxn modelId="{39038C6E-814A-4C35-8BD5-33118C816AB2}" type="presOf" srcId="{47253D9D-03AD-4B26-9900-E0004AE47C92}" destId="{E318FEC7-795C-4EF8-A933-17C00F0AC780}" srcOrd="0" destOrd="0" presId="urn:microsoft.com/office/officeart/2005/8/layout/process1"/>
    <dgm:cxn modelId="{3B009194-1CED-4347-8929-89CB39D5A19F}" type="presOf" srcId="{D20FCF4F-51CB-42CB-AA54-7582DC08E1E8}" destId="{A17277C0-F59F-48DA-9EDE-76179D845B70}" srcOrd="1" destOrd="0" presId="urn:microsoft.com/office/officeart/2005/8/layout/process1"/>
    <dgm:cxn modelId="{8A86C32D-040D-41C0-A735-195CC3CEDA25}" srcId="{EFA2DF3C-BF69-4C9B-9350-438E78945F39}" destId="{A2266812-7021-4A42-A6A5-427CD8A2DA2F}" srcOrd="3" destOrd="0" parTransId="{D84BBC4D-D415-4D45-9E0F-B30294BF5A94}" sibTransId="{820C187F-6546-49B6-B745-3B2EEEA2AB34}"/>
    <dgm:cxn modelId="{053B547A-3DEB-451D-8B0C-C095EF56484D}" type="presOf" srcId="{D20FCF4F-51CB-42CB-AA54-7582DC08E1E8}" destId="{C0AEFF92-62F7-48CE-887C-373B24614F51}" srcOrd="0" destOrd="0" presId="urn:microsoft.com/office/officeart/2005/8/layout/process1"/>
    <dgm:cxn modelId="{7084A4C5-15EC-4B63-902F-D89F575D0B70}" type="presOf" srcId="{B5860319-AAEA-4A6C-9C79-B2EB24D40A39}" destId="{9FC9AF0E-8FBA-4682-A09B-E9FBB9A1A48D}" srcOrd="0" destOrd="0" presId="urn:microsoft.com/office/officeart/2005/8/layout/process1"/>
    <dgm:cxn modelId="{A4A47872-DFC0-45E5-8080-A490B10CF47B}" type="presOf" srcId="{E3525A05-7900-4E51-867B-3292091957DB}" destId="{EB1E7565-34D5-4EA9-8E08-3454C3FE4893}" srcOrd="0" destOrd="0" presId="urn:microsoft.com/office/officeart/2005/8/layout/process1"/>
    <dgm:cxn modelId="{9CF056B6-49FD-43D7-A4FC-DF97447A9C73}" srcId="{EFA2DF3C-BF69-4C9B-9350-438E78945F39}" destId="{0139FA29-DAFD-4C1F-A259-415E75A4BDB3}" srcOrd="1" destOrd="0" parTransId="{17C74BB0-DEAF-4376-9C53-93CAE40DD8F1}" sibTransId="{F4221D86-7D1F-4B61-AA04-7211508E1CA7}"/>
    <dgm:cxn modelId="{C208CDA0-1E9D-4563-8B60-152A6BBC8798}" type="presOf" srcId="{F67BE7FA-467F-4358-AF3F-BB535BA58B99}" destId="{099DBDD9-F31C-47D6-B6CD-6D7251FC86EC}" srcOrd="0" destOrd="0" presId="urn:microsoft.com/office/officeart/2005/8/layout/process1"/>
    <dgm:cxn modelId="{04E7F966-0131-406A-927D-62DB17F164D7}" srcId="{EFA2DF3C-BF69-4C9B-9350-438E78945F39}" destId="{68B63CD5-F88C-42F6-B3B3-5BB7177A0780}" srcOrd="2" destOrd="0" parTransId="{903AE8EE-E223-489B-A952-301DBBFC187A}" sibTransId="{D20FCF4F-51CB-42CB-AA54-7582DC08E1E8}"/>
    <dgm:cxn modelId="{31D3B460-3CC4-4ABB-BFD0-1F58830B722B}" type="presOf" srcId="{14755E8A-E90B-4D21-9B36-B61A763A627B}" destId="{BFCF5256-D389-47EA-8D10-AF8317C3B6E7}" srcOrd="0" destOrd="0" presId="urn:microsoft.com/office/officeart/2005/8/layout/process1"/>
    <dgm:cxn modelId="{7A528F2E-3B10-43CE-BC28-B13480C872D3}" type="presOf" srcId="{820C187F-6546-49B6-B745-3B2EEEA2AB34}" destId="{26990412-FFBC-416B-9335-BD658E43CED1}" srcOrd="1" destOrd="0" presId="urn:microsoft.com/office/officeart/2005/8/layout/process1"/>
    <dgm:cxn modelId="{56E7612E-1001-435B-9995-864C99902A1E}" type="presOf" srcId="{048012C2-D4D6-4280-B6E4-D2AF9D3CF29A}" destId="{561026EE-1036-47FD-B55E-2D9CD55AE537}" srcOrd="0" destOrd="0" presId="urn:microsoft.com/office/officeart/2005/8/layout/process1"/>
    <dgm:cxn modelId="{7779342B-BCDE-4FAC-9B22-F10B09F2AEA2}" type="presOf" srcId="{820C187F-6546-49B6-B745-3B2EEEA2AB34}" destId="{8AAEA2DC-C596-45B6-8914-BFF073B75E8D}" srcOrd="0" destOrd="0" presId="urn:microsoft.com/office/officeart/2005/8/layout/process1"/>
    <dgm:cxn modelId="{83AF290F-931A-41B8-8169-EAA1ECDFA28E}" type="presOf" srcId="{A9B395D1-F821-42B8-AFA1-192FF739186F}" destId="{E6539BB4-4D6D-4E5D-B1FD-39EB1C939A8C}" srcOrd="0" destOrd="0" presId="urn:microsoft.com/office/officeart/2005/8/layout/process1"/>
    <dgm:cxn modelId="{BFF34C54-20C2-4A7E-8443-02FF3AE1B189}" srcId="{EFA2DF3C-BF69-4C9B-9350-438E78945F39}" destId="{47253D9D-03AD-4B26-9900-E0004AE47C92}" srcOrd="6" destOrd="0" parTransId="{A5E71F9C-ED31-40C5-B74D-4FC84B925D4A}" sibTransId="{B5860319-AAEA-4A6C-9C79-B2EB24D40A39}"/>
    <dgm:cxn modelId="{334F86EF-4796-4E07-A33C-64FFBC046BA0}" type="presOf" srcId="{B5860319-AAEA-4A6C-9C79-B2EB24D40A39}" destId="{E25EA83E-DE91-429A-8A2B-8B124697F6DE}" srcOrd="1" destOrd="0" presId="urn:microsoft.com/office/officeart/2005/8/layout/process1"/>
    <dgm:cxn modelId="{5C898CC8-34E1-4DCD-BED6-D86DDC868DE3}" type="presOf" srcId="{66EF8AC7-CAE6-499C-916B-29E611CA0F1C}" destId="{528C7544-23DC-43D8-90F1-7ECA7BF36F17}" srcOrd="0" destOrd="0" presId="urn:microsoft.com/office/officeart/2005/8/layout/process1"/>
    <dgm:cxn modelId="{16771112-222F-4296-9DBA-1DC77D4AF7A7}" type="presOf" srcId="{C2A0753F-B227-4AD3-BC9D-E3673E280227}" destId="{855DC811-56EA-4817-920C-700B1DE14FBA}" srcOrd="0" destOrd="0" presId="urn:microsoft.com/office/officeart/2005/8/layout/process1"/>
    <dgm:cxn modelId="{C1923107-1CBA-47BD-8A7C-2C9704A3614B}" type="presOf" srcId="{EFA2DF3C-BF69-4C9B-9350-438E78945F39}" destId="{91BDF96F-BB99-44E3-B8EC-345BC139D845}" srcOrd="0" destOrd="0" presId="urn:microsoft.com/office/officeart/2005/8/layout/process1"/>
    <dgm:cxn modelId="{4D8B0657-57CC-45DD-A2FD-0E2BBD70DC3E}" type="presOf" srcId="{048012C2-D4D6-4280-B6E4-D2AF9D3CF29A}" destId="{F8236CC5-59DA-4405-98B2-688B620422C2}" srcOrd="1" destOrd="0" presId="urn:microsoft.com/office/officeart/2005/8/layout/process1"/>
    <dgm:cxn modelId="{CB1AFB34-52E8-427B-AF91-754D9A5BD3DC}" srcId="{EFA2DF3C-BF69-4C9B-9350-438E78945F39}" destId="{A9B395D1-F821-42B8-AFA1-192FF739186F}" srcOrd="4" destOrd="0" parTransId="{74843652-F681-4ABF-AC22-2905A081CCF0}" sibTransId="{E3525A05-7900-4E51-867B-3292091957DB}"/>
    <dgm:cxn modelId="{DF59192C-B7B3-4753-9C0D-6DE115061131}" srcId="{EFA2DF3C-BF69-4C9B-9350-438E78945F39}" destId="{C2A0753F-B227-4AD3-BC9D-E3673E280227}" srcOrd="5" destOrd="0" parTransId="{3A401456-AD3D-4F14-97B2-25DD6E5AB91F}" sibTransId="{66EF8AC7-CAE6-499C-916B-29E611CA0F1C}"/>
    <dgm:cxn modelId="{7C1EF41E-0322-4AE7-839C-805B8D5E642C}" srcId="{EFA2DF3C-BF69-4C9B-9350-438E78945F39}" destId="{F67BE7FA-467F-4358-AF3F-BB535BA58B99}" srcOrd="0" destOrd="0" parTransId="{33073A9D-19ED-43AA-8059-4606A73E23BA}" sibTransId="{048012C2-D4D6-4280-B6E4-D2AF9D3CF29A}"/>
    <dgm:cxn modelId="{C31FB4E1-955B-44B4-B387-5AF817A09EE1}" type="presOf" srcId="{68B63CD5-F88C-42F6-B3B3-5BB7177A0780}" destId="{07A77192-2205-470C-B71D-9F8E95921F13}" srcOrd="0" destOrd="0" presId="urn:microsoft.com/office/officeart/2005/8/layout/process1"/>
    <dgm:cxn modelId="{E439ADAC-21AC-4FB0-BD8A-20FFE71C15DB}" type="presOf" srcId="{E3525A05-7900-4E51-867B-3292091957DB}" destId="{944741C6-E1A6-4573-8DD6-E59497754B5B}" srcOrd="1" destOrd="0" presId="urn:microsoft.com/office/officeart/2005/8/layout/process1"/>
    <dgm:cxn modelId="{8620F4A2-CBF7-4D86-A431-85AFA3328408}" srcId="{EFA2DF3C-BF69-4C9B-9350-438E78945F39}" destId="{14755E8A-E90B-4D21-9B36-B61A763A627B}" srcOrd="7" destOrd="0" parTransId="{C67BBF91-84CD-4FC8-B19D-B9DBB0637D38}" sibTransId="{3425094C-1DDE-43D5-B5B8-9FC48CB84EA5}"/>
    <dgm:cxn modelId="{0AEF58A6-06EC-4E75-8180-D4294281BDFB}" type="presOf" srcId="{A2266812-7021-4A42-A6A5-427CD8A2DA2F}" destId="{7FFF52F4-146B-49ED-B20D-A3F38FD48C7F}" srcOrd="0" destOrd="0" presId="urn:microsoft.com/office/officeart/2005/8/layout/process1"/>
    <dgm:cxn modelId="{F46181F1-7EA9-4139-8051-38DCD2BB38B8}" type="presOf" srcId="{F4221D86-7D1F-4B61-AA04-7211508E1CA7}" destId="{0C894C52-E167-495D-84CE-DB5982082DD4}" srcOrd="1" destOrd="0" presId="urn:microsoft.com/office/officeart/2005/8/layout/process1"/>
    <dgm:cxn modelId="{CA5055DA-18A3-44CA-A847-8AACA5E6ED9B}" type="presOf" srcId="{F4221D86-7D1F-4B61-AA04-7211508E1CA7}" destId="{3908A217-5655-484D-B9CF-54DDFEDA7F6C}" srcOrd="0" destOrd="0" presId="urn:microsoft.com/office/officeart/2005/8/layout/process1"/>
    <dgm:cxn modelId="{3355CCE2-98AA-4233-B8E5-2E380B66D34D}" type="presOf" srcId="{0139FA29-DAFD-4C1F-A259-415E75A4BDB3}" destId="{C5E93903-E9F9-4B69-AA38-970E6CAF0888}" srcOrd="0" destOrd="0" presId="urn:microsoft.com/office/officeart/2005/8/layout/process1"/>
    <dgm:cxn modelId="{F4E4E1A8-90FC-4B04-917A-DBCE7D164A3E}" type="presParOf" srcId="{91BDF96F-BB99-44E3-B8EC-345BC139D845}" destId="{099DBDD9-F31C-47D6-B6CD-6D7251FC86EC}" srcOrd="0" destOrd="0" presId="urn:microsoft.com/office/officeart/2005/8/layout/process1"/>
    <dgm:cxn modelId="{A0741537-4808-40E8-8FBC-865BD0B6F1A1}" type="presParOf" srcId="{91BDF96F-BB99-44E3-B8EC-345BC139D845}" destId="{561026EE-1036-47FD-B55E-2D9CD55AE537}" srcOrd="1" destOrd="0" presId="urn:microsoft.com/office/officeart/2005/8/layout/process1"/>
    <dgm:cxn modelId="{6F991544-DF29-4D53-815B-E459B46FA0DE}" type="presParOf" srcId="{561026EE-1036-47FD-B55E-2D9CD55AE537}" destId="{F8236CC5-59DA-4405-98B2-688B620422C2}" srcOrd="0" destOrd="0" presId="urn:microsoft.com/office/officeart/2005/8/layout/process1"/>
    <dgm:cxn modelId="{484F5D6C-5B94-4893-94AA-9A569EAE66FC}" type="presParOf" srcId="{91BDF96F-BB99-44E3-B8EC-345BC139D845}" destId="{C5E93903-E9F9-4B69-AA38-970E6CAF0888}" srcOrd="2" destOrd="0" presId="urn:microsoft.com/office/officeart/2005/8/layout/process1"/>
    <dgm:cxn modelId="{72EBDA14-9531-45B8-BEEA-2A821C5FEED6}" type="presParOf" srcId="{91BDF96F-BB99-44E3-B8EC-345BC139D845}" destId="{3908A217-5655-484D-B9CF-54DDFEDA7F6C}" srcOrd="3" destOrd="0" presId="urn:microsoft.com/office/officeart/2005/8/layout/process1"/>
    <dgm:cxn modelId="{465B7830-6FC2-466F-BF89-D0D6BFB00BF9}" type="presParOf" srcId="{3908A217-5655-484D-B9CF-54DDFEDA7F6C}" destId="{0C894C52-E167-495D-84CE-DB5982082DD4}" srcOrd="0" destOrd="0" presId="urn:microsoft.com/office/officeart/2005/8/layout/process1"/>
    <dgm:cxn modelId="{E2D6A96A-E62A-446C-BD86-ECE4090C910B}" type="presParOf" srcId="{91BDF96F-BB99-44E3-B8EC-345BC139D845}" destId="{07A77192-2205-470C-B71D-9F8E95921F13}" srcOrd="4" destOrd="0" presId="urn:microsoft.com/office/officeart/2005/8/layout/process1"/>
    <dgm:cxn modelId="{22EB7D10-C065-4844-8CF5-0687E3968162}" type="presParOf" srcId="{91BDF96F-BB99-44E3-B8EC-345BC139D845}" destId="{C0AEFF92-62F7-48CE-887C-373B24614F51}" srcOrd="5" destOrd="0" presId="urn:microsoft.com/office/officeart/2005/8/layout/process1"/>
    <dgm:cxn modelId="{723F86F6-8FE3-423B-BA61-AB583D71135C}" type="presParOf" srcId="{C0AEFF92-62F7-48CE-887C-373B24614F51}" destId="{A17277C0-F59F-48DA-9EDE-76179D845B70}" srcOrd="0" destOrd="0" presId="urn:microsoft.com/office/officeart/2005/8/layout/process1"/>
    <dgm:cxn modelId="{4400CC43-8983-4AC4-8979-385E11EADF70}" type="presParOf" srcId="{91BDF96F-BB99-44E3-B8EC-345BC139D845}" destId="{7FFF52F4-146B-49ED-B20D-A3F38FD48C7F}" srcOrd="6" destOrd="0" presId="urn:microsoft.com/office/officeart/2005/8/layout/process1"/>
    <dgm:cxn modelId="{1169E56D-A332-4AFD-BFAA-F3AF8F78032F}" type="presParOf" srcId="{91BDF96F-BB99-44E3-B8EC-345BC139D845}" destId="{8AAEA2DC-C596-45B6-8914-BFF073B75E8D}" srcOrd="7" destOrd="0" presId="urn:microsoft.com/office/officeart/2005/8/layout/process1"/>
    <dgm:cxn modelId="{D6C953B7-B1F8-4B23-BDB2-2D4F289E4835}" type="presParOf" srcId="{8AAEA2DC-C596-45B6-8914-BFF073B75E8D}" destId="{26990412-FFBC-416B-9335-BD658E43CED1}" srcOrd="0" destOrd="0" presId="urn:microsoft.com/office/officeart/2005/8/layout/process1"/>
    <dgm:cxn modelId="{A0B8A4A1-9711-43D1-A684-83B70B24FF80}" type="presParOf" srcId="{91BDF96F-BB99-44E3-B8EC-345BC139D845}" destId="{E6539BB4-4D6D-4E5D-B1FD-39EB1C939A8C}" srcOrd="8" destOrd="0" presId="urn:microsoft.com/office/officeart/2005/8/layout/process1"/>
    <dgm:cxn modelId="{1509F1A1-E99E-4BAF-A8D5-FEA634AF9A38}" type="presParOf" srcId="{91BDF96F-BB99-44E3-B8EC-345BC139D845}" destId="{EB1E7565-34D5-4EA9-8E08-3454C3FE4893}" srcOrd="9" destOrd="0" presId="urn:microsoft.com/office/officeart/2005/8/layout/process1"/>
    <dgm:cxn modelId="{D0B8EF39-DFF6-4C6C-9370-88FCF9BBEE86}" type="presParOf" srcId="{EB1E7565-34D5-4EA9-8E08-3454C3FE4893}" destId="{944741C6-E1A6-4573-8DD6-E59497754B5B}" srcOrd="0" destOrd="0" presId="urn:microsoft.com/office/officeart/2005/8/layout/process1"/>
    <dgm:cxn modelId="{62794CF1-D46C-4987-936A-BEC1EEC46AB3}" type="presParOf" srcId="{91BDF96F-BB99-44E3-B8EC-345BC139D845}" destId="{855DC811-56EA-4817-920C-700B1DE14FBA}" srcOrd="10" destOrd="0" presId="urn:microsoft.com/office/officeart/2005/8/layout/process1"/>
    <dgm:cxn modelId="{C843D896-3DBD-457F-957B-47162D1317F1}" type="presParOf" srcId="{91BDF96F-BB99-44E3-B8EC-345BC139D845}" destId="{528C7544-23DC-43D8-90F1-7ECA7BF36F17}" srcOrd="11" destOrd="0" presId="urn:microsoft.com/office/officeart/2005/8/layout/process1"/>
    <dgm:cxn modelId="{4908C044-2FF3-4593-8B72-9404D8D48B9C}" type="presParOf" srcId="{528C7544-23DC-43D8-90F1-7ECA7BF36F17}" destId="{508992F5-1660-4FCD-95A2-9C74276BEF67}" srcOrd="0" destOrd="0" presId="urn:microsoft.com/office/officeart/2005/8/layout/process1"/>
    <dgm:cxn modelId="{5748C388-C25C-48C9-9005-D029E293CD22}" type="presParOf" srcId="{91BDF96F-BB99-44E3-B8EC-345BC139D845}" destId="{E318FEC7-795C-4EF8-A933-17C00F0AC780}" srcOrd="12" destOrd="0" presId="urn:microsoft.com/office/officeart/2005/8/layout/process1"/>
    <dgm:cxn modelId="{2F64006D-D2B8-4314-81D8-D37A6CFDE71B}" type="presParOf" srcId="{91BDF96F-BB99-44E3-B8EC-345BC139D845}" destId="{9FC9AF0E-8FBA-4682-A09B-E9FBB9A1A48D}" srcOrd="13" destOrd="0" presId="urn:microsoft.com/office/officeart/2005/8/layout/process1"/>
    <dgm:cxn modelId="{EE7A042F-5587-4364-8390-3A355913AB5E}" type="presParOf" srcId="{9FC9AF0E-8FBA-4682-A09B-E9FBB9A1A48D}" destId="{E25EA83E-DE91-429A-8A2B-8B124697F6DE}" srcOrd="0" destOrd="0" presId="urn:microsoft.com/office/officeart/2005/8/layout/process1"/>
    <dgm:cxn modelId="{8DCB6572-2882-4D03-BDC7-38F5C34F3961}" type="presParOf" srcId="{91BDF96F-BB99-44E3-B8EC-345BC139D845}" destId="{BFCF5256-D389-47EA-8D10-AF8317C3B6E7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9DBDD9-F31C-47D6-B6CD-6D7251FC86EC}">
      <dsp:nvSpPr>
        <dsp:cNvPr id="0" name=""/>
        <dsp:cNvSpPr/>
      </dsp:nvSpPr>
      <dsp:spPr>
        <a:xfrm>
          <a:off x="924938" y="2203443"/>
          <a:ext cx="752078" cy="10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At each time step:</a:t>
          </a:r>
          <a:endParaRPr lang="en-US" sz="800" kern="1200" dirty="0"/>
        </a:p>
      </dsp:txBody>
      <dsp:txXfrm>
        <a:off x="946966" y="2225471"/>
        <a:ext cx="708022" cy="967724"/>
      </dsp:txXfrm>
    </dsp:sp>
    <dsp:sp modelId="{561026EE-1036-47FD-B55E-2D9CD55AE537}">
      <dsp:nvSpPr>
        <dsp:cNvPr id="0" name=""/>
        <dsp:cNvSpPr/>
      </dsp:nvSpPr>
      <dsp:spPr>
        <a:xfrm>
          <a:off x="1752224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752224" y="2653378"/>
        <a:ext cx="111608" cy="111909"/>
      </dsp:txXfrm>
    </dsp:sp>
    <dsp:sp modelId="{C5E93903-E9F9-4B69-AA38-970E6CAF0888}">
      <dsp:nvSpPr>
        <dsp:cNvPr id="0" name=""/>
        <dsp:cNvSpPr/>
      </dsp:nvSpPr>
      <dsp:spPr>
        <a:xfrm>
          <a:off x="1977848" y="2203443"/>
          <a:ext cx="752078" cy="10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Estimate number of storms per year</a:t>
          </a:r>
          <a:endParaRPr lang="en-US" sz="800" kern="1200" dirty="0"/>
        </a:p>
      </dsp:txBody>
      <dsp:txXfrm>
        <a:off x="1999876" y="2225471"/>
        <a:ext cx="708022" cy="967724"/>
      </dsp:txXfrm>
    </dsp:sp>
    <dsp:sp modelId="{3908A217-5655-484D-B9CF-54DDFEDA7F6C}">
      <dsp:nvSpPr>
        <dsp:cNvPr id="0" name=""/>
        <dsp:cNvSpPr/>
      </dsp:nvSpPr>
      <dsp:spPr>
        <a:xfrm>
          <a:off x="2805134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805134" y="2653378"/>
        <a:ext cx="111608" cy="111909"/>
      </dsp:txXfrm>
    </dsp:sp>
    <dsp:sp modelId="{07A77192-2205-470C-B71D-9F8E95921F13}">
      <dsp:nvSpPr>
        <dsp:cNvPr id="0" name=""/>
        <dsp:cNvSpPr/>
      </dsp:nvSpPr>
      <dsp:spPr>
        <a:xfrm>
          <a:off x="3030757" y="2203443"/>
          <a:ext cx="752078" cy="10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For each storm, determine landfall location</a:t>
          </a:r>
          <a:endParaRPr lang="en-US" sz="800" kern="1200" dirty="0"/>
        </a:p>
      </dsp:txBody>
      <dsp:txXfrm>
        <a:off x="3052785" y="2225471"/>
        <a:ext cx="708022" cy="967724"/>
      </dsp:txXfrm>
    </dsp:sp>
    <dsp:sp modelId="{C0AEFF92-62F7-48CE-887C-373B24614F51}">
      <dsp:nvSpPr>
        <dsp:cNvPr id="0" name=""/>
        <dsp:cNvSpPr/>
      </dsp:nvSpPr>
      <dsp:spPr>
        <a:xfrm>
          <a:off x="3858043" y="2616075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858043" y="2653378"/>
        <a:ext cx="111608" cy="111909"/>
      </dsp:txXfrm>
    </dsp:sp>
    <dsp:sp modelId="{7FFF52F4-146B-49ED-B20D-A3F38FD48C7F}">
      <dsp:nvSpPr>
        <dsp:cNvPr id="0" name=""/>
        <dsp:cNvSpPr/>
      </dsp:nvSpPr>
      <dsp:spPr>
        <a:xfrm>
          <a:off x="4083666" y="2203443"/>
          <a:ext cx="752078" cy="10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For each storm, determine storm track</a:t>
          </a:r>
          <a:endParaRPr lang="en-US" sz="800" kern="1200" dirty="0"/>
        </a:p>
      </dsp:txBody>
      <dsp:txXfrm>
        <a:off x="4105694" y="2225471"/>
        <a:ext cx="708022" cy="967724"/>
      </dsp:txXfrm>
    </dsp:sp>
    <dsp:sp modelId="{8AAEA2DC-C596-45B6-8914-BFF073B75E8D}">
      <dsp:nvSpPr>
        <dsp:cNvPr id="0" name=""/>
        <dsp:cNvSpPr/>
      </dsp:nvSpPr>
      <dsp:spPr>
        <a:xfrm rot="5404248">
          <a:off x="4359591" y="3314849"/>
          <a:ext cx="198501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4387603" y="3324175"/>
        <a:ext cx="142547" cy="111909"/>
      </dsp:txXfrm>
    </dsp:sp>
    <dsp:sp modelId="{E6539BB4-4D6D-4E5D-B1FD-39EB1C939A8C}">
      <dsp:nvSpPr>
        <dsp:cNvPr id="0" name=""/>
        <dsp:cNvSpPr/>
      </dsp:nvSpPr>
      <dsp:spPr>
        <a:xfrm>
          <a:off x="4081953" y="3589754"/>
          <a:ext cx="752078" cy="10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For each storm, determine maximum wind speed at landfall</a:t>
          </a:r>
          <a:endParaRPr lang="en-US" sz="800" kern="1200" dirty="0"/>
        </a:p>
      </dsp:txBody>
      <dsp:txXfrm>
        <a:off x="4103981" y="3611782"/>
        <a:ext cx="708022" cy="967724"/>
      </dsp:txXfrm>
    </dsp:sp>
    <dsp:sp modelId="{EB1E7565-34D5-4EA9-8E08-3454C3FE4893}">
      <dsp:nvSpPr>
        <dsp:cNvPr id="0" name=""/>
        <dsp:cNvSpPr/>
      </dsp:nvSpPr>
      <dsp:spPr>
        <a:xfrm rot="10779756">
          <a:off x="3835010" y="4005561"/>
          <a:ext cx="167796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3885349" y="4042716"/>
        <a:ext cx="117457" cy="111909"/>
      </dsp:txXfrm>
    </dsp:sp>
    <dsp:sp modelId="{855DC811-56EA-4817-920C-700B1DE14FBA}">
      <dsp:nvSpPr>
        <dsp:cNvPr id="0" name=""/>
        <dsp:cNvSpPr/>
      </dsp:nvSpPr>
      <dsp:spPr>
        <a:xfrm>
          <a:off x="3013283" y="3596047"/>
          <a:ext cx="752078" cy="10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Calculate wind field for the study area, given maximum wind speed at landfall and storm track</a:t>
          </a:r>
          <a:endParaRPr lang="en-US" sz="800" kern="1200" dirty="0"/>
        </a:p>
      </dsp:txBody>
      <dsp:txXfrm>
        <a:off x="3035311" y="3618075"/>
        <a:ext cx="708022" cy="967724"/>
      </dsp:txXfrm>
    </dsp:sp>
    <dsp:sp modelId="{528C7544-23DC-43D8-90F1-7ECA7BF36F17}">
      <dsp:nvSpPr>
        <dsp:cNvPr id="0" name=""/>
        <dsp:cNvSpPr/>
      </dsp:nvSpPr>
      <dsp:spPr>
        <a:xfrm rot="10764509">
          <a:off x="2794988" y="4014050"/>
          <a:ext cx="148333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2839487" y="4051123"/>
        <a:ext cx="103833" cy="111909"/>
      </dsp:txXfrm>
    </dsp:sp>
    <dsp:sp modelId="{E318FEC7-795C-4EF8-A933-17C00F0AC780}">
      <dsp:nvSpPr>
        <dsp:cNvPr id="0" name=""/>
        <dsp:cNvSpPr/>
      </dsp:nvSpPr>
      <dsp:spPr>
        <a:xfrm>
          <a:off x="1981345" y="3606701"/>
          <a:ext cx="752078" cy="10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Adjust cell-level wind speed dependent on wind exposure</a:t>
          </a:r>
          <a:endParaRPr lang="en-US" sz="800" kern="1200" dirty="0"/>
        </a:p>
      </dsp:txBody>
      <dsp:txXfrm>
        <a:off x="2003373" y="3628729"/>
        <a:ext cx="708022" cy="967724"/>
      </dsp:txXfrm>
    </dsp:sp>
    <dsp:sp modelId="{9FC9AF0E-8FBA-4682-A09B-E9FBB9A1A48D}">
      <dsp:nvSpPr>
        <dsp:cNvPr id="0" name=""/>
        <dsp:cNvSpPr/>
      </dsp:nvSpPr>
      <dsp:spPr>
        <a:xfrm rot="10793462">
          <a:off x="1771250" y="4020312"/>
          <a:ext cx="142756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 rot="10800000">
        <a:off x="1814077" y="4057574"/>
        <a:ext cx="99929" cy="111909"/>
      </dsp:txXfrm>
    </dsp:sp>
    <dsp:sp modelId="{BFCF5256-D389-47EA-8D10-AF8317C3B6E7}">
      <dsp:nvSpPr>
        <dsp:cNvPr id="0" name=""/>
        <dsp:cNvSpPr/>
      </dsp:nvSpPr>
      <dsp:spPr>
        <a:xfrm>
          <a:off x="959914" y="3608644"/>
          <a:ext cx="752078" cy="1011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For each active cell, determine cohort mortality as a function of cell level wind speed</a:t>
          </a:r>
          <a:endParaRPr lang="en-US" sz="800" kern="1200" dirty="0"/>
        </a:p>
      </dsp:txBody>
      <dsp:txXfrm>
        <a:off x="981942" y="3630672"/>
        <a:ext cx="708022" cy="967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7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3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44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9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61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5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25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12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2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1782-D1EC-4964-9135-4D211CDFCBA4}" type="datetimeFigureOut">
              <a:rPr lang="en-US" smtClean="0"/>
              <a:t>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21B2-2F3E-40A3-8ED7-2D1E3FDFF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0796549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839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0536" y="511444"/>
            <a:ext cx="7857640" cy="5780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494508" y="3518115"/>
            <a:ext cx="5323668" cy="2774197"/>
          </a:xfrm>
          <a:prstGeom prst="triangle">
            <a:avLst>
              <a:gd name="adj" fmla="val 100000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355662" y="1632991"/>
            <a:ext cx="3657600" cy="2271860"/>
          </a:xfrm>
          <a:custGeom>
            <a:avLst/>
            <a:gdLst>
              <a:gd name="connsiteX0" fmla="*/ 0 w 3657600"/>
              <a:gd name="connsiteY0" fmla="*/ 1178351 h 2271860"/>
              <a:gd name="connsiteX1" fmla="*/ 282804 w 3657600"/>
              <a:gd name="connsiteY1" fmla="*/ 1819374 h 2271860"/>
              <a:gd name="connsiteX2" fmla="*/ 1706252 w 3657600"/>
              <a:gd name="connsiteY2" fmla="*/ 1734532 h 2271860"/>
              <a:gd name="connsiteX3" fmla="*/ 1979629 w 3657600"/>
              <a:gd name="connsiteY3" fmla="*/ 2271860 h 2271860"/>
              <a:gd name="connsiteX4" fmla="*/ 3403076 w 3657600"/>
              <a:gd name="connsiteY4" fmla="*/ 1791093 h 2271860"/>
              <a:gd name="connsiteX5" fmla="*/ 3657600 w 3657600"/>
              <a:gd name="connsiteY5" fmla="*/ 631596 h 2271860"/>
              <a:gd name="connsiteX6" fmla="*/ 2413262 w 3657600"/>
              <a:gd name="connsiteY6" fmla="*/ 311085 h 2271860"/>
              <a:gd name="connsiteX7" fmla="*/ 1885361 w 3657600"/>
              <a:gd name="connsiteY7" fmla="*/ 829559 h 2271860"/>
              <a:gd name="connsiteX8" fmla="*/ 763571 w 3657600"/>
              <a:gd name="connsiteY8" fmla="*/ 0 h 2271860"/>
              <a:gd name="connsiteX9" fmla="*/ 0 w 3657600"/>
              <a:gd name="connsiteY9" fmla="*/ 1178351 h 227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57600" h="2271860">
                <a:moveTo>
                  <a:pt x="0" y="1178351"/>
                </a:moveTo>
                <a:lnTo>
                  <a:pt x="282804" y="1819374"/>
                </a:lnTo>
                <a:lnTo>
                  <a:pt x="1706252" y="1734532"/>
                </a:lnTo>
                <a:lnTo>
                  <a:pt x="1979629" y="2271860"/>
                </a:lnTo>
                <a:lnTo>
                  <a:pt x="3403076" y="1791093"/>
                </a:lnTo>
                <a:lnTo>
                  <a:pt x="3657600" y="631596"/>
                </a:lnTo>
                <a:lnTo>
                  <a:pt x="2413262" y="311085"/>
                </a:lnTo>
                <a:lnTo>
                  <a:pt x="1885361" y="829559"/>
                </a:lnTo>
                <a:lnTo>
                  <a:pt x="763571" y="0"/>
                </a:lnTo>
                <a:lnTo>
                  <a:pt x="0" y="1178351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147514" y="2584255"/>
            <a:ext cx="2078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Active Cells</a:t>
            </a:r>
            <a:endParaRPr lang="en-US" sz="3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532016" y="1234911"/>
            <a:ext cx="886120" cy="3026004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137488" y="4656839"/>
            <a:ext cx="375674" cy="367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347993" y="4548273"/>
            <a:ext cx="4660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Mean Landfall </a:t>
            </a:r>
            <a:r>
              <a:rPr lang="en-US" sz="3200" dirty="0" smtClean="0"/>
              <a:t>Location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8045225" y="1647566"/>
            <a:ext cx="11953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Storm</a:t>
            </a:r>
          </a:p>
          <a:p>
            <a:r>
              <a:rPr lang="en-US" sz="3200" dirty="0" smtClean="0"/>
              <a:t>Track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9899" y="576076"/>
            <a:ext cx="1998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Study Area</a:t>
            </a:r>
            <a:endParaRPr lang="en-US" sz="3200" dirty="0"/>
          </a:p>
        </p:txBody>
      </p:sp>
      <p:sp>
        <p:nvSpPr>
          <p:cNvPr id="14" name="TextBox 13"/>
          <p:cNvSpPr txBox="1"/>
          <p:nvPr/>
        </p:nvSpPr>
        <p:spPr>
          <a:xfrm rot="19989604">
            <a:off x="3000212" y="5825610"/>
            <a:ext cx="4660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Coastal Slope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748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60536" y="511444"/>
            <a:ext cx="7857640" cy="5780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4494508" y="3518115"/>
            <a:ext cx="5323668" cy="2774197"/>
          </a:xfrm>
          <a:prstGeom prst="triangle">
            <a:avLst>
              <a:gd name="adj" fmla="val 100000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314867" y="3991194"/>
            <a:ext cx="375674" cy="3676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277891" y="3982258"/>
            <a:ext cx="46606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/>
              <a:t>Mean Landfall </a:t>
            </a:r>
            <a:r>
              <a:rPr lang="en-US" sz="3200" dirty="0" smtClean="0"/>
              <a:t>Location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119899" y="576076"/>
            <a:ext cx="1998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Study Area</a:t>
            </a:r>
            <a:endParaRPr lang="en-US" sz="3200" dirty="0"/>
          </a:p>
        </p:txBody>
      </p:sp>
      <p:sp>
        <p:nvSpPr>
          <p:cNvPr id="2" name="Freeform 1"/>
          <p:cNvSpPr/>
          <p:nvPr/>
        </p:nvSpPr>
        <p:spPr>
          <a:xfrm>
            <a:off x="5153186" y="2421933"/>
            <a:ext cx="6036589" cy="3506169"/>
          </a:xfrm>
          <a:custGeom>
            <a:avLst/>
            <a:gdLst>
              <a:gd name="connsiteX0" fmla="*/ 0 w 4587499"/>
              <a:gd name="connsiteY0" fmla="*/ 3497041 h 3497041"/>
              <a:gd name="connsiteX1" fmla="*/ 1100380 w 4587499"/>
              <a:gd name="connsiteY1" fmla="*/ 2551644 h 3497041"/>
              <a:gd name="connsiteX2" fmla="*/ 2007031 w 4587499"/>
              <a:gd name="connsiteY2" fmla="*/ 474871 h 3497041"/>
              <a:gd name="connsiteX3" fmla="*/ 2146516 w 4587499"/>
              <a:gd name="connsiteY3" fmla="*/ 172654 h 3497041"/>
              <a:gd name="connsiteX4" fmla="*/ 2247255 w 4587499"/>
              <a:gd name="connsiteY4" fmla="*/ 56417 h 3497041"/>
              <a:gd name="connsiteX5" fmla="*/ 2417736 w 4587499"/>
              <a:gd name="connsiteY5" fmla="*/ 2173 h 3497041"/>
              <a:gd name="connsiteX6" fmla="*/ 2743200 w 4587499"/>
              <a:gd name="connsiteY6" fmla="*/ 126159 h 3497041"/>
              <a:gd name="connsiteX7" fmla="*/ 3386380 w 4587499"/>
              <a:gd name="connsiteY7" fmla="*/ 598858 h 3497041"/>
              <a:gd name="connsiteX8" fmla="*/ 3952068 w 4587499"/>
              <a:gd name="connsiteY8" fmla="*/ 978566 h 3497041"/>
              <a:gd name="connsiteX9" fmla="*/ 4362773 w 4587499"/>
              <a:gd name="connsiteY9" fmla="*/ 1118051 h 3497041"/>
              <a:gd name="connsiteX10" fmla="*/ 4587499 w 4587499"/>
              <a:gd name="connsiteY10" fmla="*/ 1110302 h 3497041"/>
              <a:gd name="connsiteX0" fmla="*/ 0 w 5258096"/>
              <a:gd name="connsiteY0" fmla="*/ 3497041 h 3497041"/>
              <a:gd name="connsiteX1" fmla="*/ 1100380 w 5258096"/>
              <a:gd name="connsiteY1" fmla="*/ 2551644 h 3497041"/>
              <a:gd name="connsiteX2" fmla="*/ 2007031 w 5258096"/>
              <a:gd name="connsiteY2" fmla="*/ 474871 h 3497041"/>
              <a:gd name="connsiteX3" fmla="*/ 2146516 w 5258096"/>
              <a:gd name="connsiteY3" fmla="*/ 172654 h 3497041"/>
              <a:gd name="connsiteX4" fmla="*/ 2247255 w 5258096"/>
              <a:gd name="connsiteY4" fmla="*/ 56417 h 3497041"/>
              <a:gd name="connsiteX5" fmla="*/ 2417736 w 5258096"/>
              <a:gd name="connsiteY5" fmla="*/ 2173 h 3497041"/>
              <a:gd name="connsiteX6" fmla="*/ 2743200 w 5258096"/>
              <a:gd name="connsiteY6" fmla="*/ 126159 h 3497041"/>
              <a:gd name="connsiteX7" fmla="*/ 3386380 w 5258096"/>
              <a:gd name="connsiteY7" fmla="*/ 598858 h 3497041"/>
              <a:gd name="connsiteX8" fmla="*/ 3952068 w 5258096"/>
              <a:gd name="connsiteY8" fmla="*/ 978566 h 3497041"/>
              <a:gd name="connsiteX9" fmla="*/ 4362773 w 5258096"/>
              <a:gd name="connsiteY9" fmla="*/ 1118051 h 3497041"/>
              <a:gd name="connsiteX10" fmla="*/ 5258096 w 5258096"/>
              <a:gd name="connsiteY10" fmla="*/ 753841 h 3497041"/>
              <a:gd name="connsiteX0" fmla="*/ 0 w 5258096"/>
              <a:gd name="connsiteY0" fmla="*/ 3497041 h 3497041"/>
              <a:gd name="connsiteX1" fmla="*/ 1100380 w 5258096"/>
              <a:gd name="connsiteY1" fmla="*/ 2551644 h 3497041"/>
              <a:gd name="connsiteX2" fmla="*/ 2007031 w 5258096"/>
              <a:gd name="connsiteY2" fmla="*/ 474871 h 3497041"/>
              <a:gd name="connsiteX3" fmla="*/ 2146516 w 5258096"/>
              <a:gd name="connsiteY3" fmla="*/ 172654 h 3497041"/>
              <a:gd name="connsiteX4" fmla="*/ 2247255 w 5258096"/>
              <a:gd name="connsiteY4" fmla="*/ 56417 h 3497041"/>
              <a:gd name="connsiteX5" fmla="*/ 2417736 w 5258096"/>
              <a:gd name="connsiteY5" fmla="*/ 2173 h 3497041"/>
              <a:gd name="connsiteX6" fmla="*/ 2743200 w 5258096"/>
              <a:gd name="connsiteY6" fmla="*/ 126159 h 3497041"/>
              <a:gd name="connsiteX7" fmla="*/ 3386380 w 5258096"/>
              <a:gd name="connsiteY7" fmla="*/ 598858 h 3497041"/>
              <a:gd name="connsiteX8" fmla="*/ 3952068 w 5258096"/>
              <a:gd name="connsiteY8" fmla="*/ 978566 h 3497041"/>
              <a:gd name="connsiteX9" fmla="*/ 4400875 w 5258096"/>
              <a:gd name="connsiteY9" fmla="*/ 823583 h 3497041"/>
              <a:gd name="connsiteX10" fmla="*/ 5258096 w 5258096"/>
              <a:gd name="connsiteY10" fmla="*/ 753841 h 3497041"/>
              <a:gd name="connsiteX0" fmla="*/ 0 w 5258096"/>
              <a:gd name="connsiteY0" fmla="*/ 3497041 h 3497041"/>
              <a:gd name="connsiteX1" fmla="*/ 1100380 w 5258096"/>
              <a:gd name="connsiteY1" fmla="*/ 2551644 h 3497041"/>
              <a:gd name="connsiteX2" fmla="*/ 2007031 w 5258096"/>
              <a:gd name="connsiteY2" fmla="*/ 474871 h 3497041"/>
              <a:gd name="connsiteX3" fmla="*/ 2146516 w 5258096"/>
              <a:gd name="connsiteY3" fmla="*/ 172654 h 3497041"/>
              <a:gd name="connsiteX4" fmla="*/ 2247255 w 5258096"/>
              <a:gd name="connsiteY4" fmla="*/ 56417 h 3497041"/>
              <a:gd name="connsiteX5" fmla="*/ 2417736 w 5258096"/>
              <a:gd name="connsiteY5" fmla="*/ 2173 h 3497041"/>
              <a:gd name="connsiteX6" fmla="*/ 2743200 w 5258096"/>
              <a:gd name="connsiteY6" fmla="*/ 126159 h 3497041"/>
              <a:gd name="connsiteX7" fmla="*/ 3386380 w 5258096"/>
              <a:gd name="connsiteY7" fmla="*/ 598858 h 3497041"/>
              <a:gd name="connsiteX8" fmla="*/ 3997791 w 5258096"/>
              <a:gd name="connsiteY8" fmla="*/ 753841 h 3497041"/>
              <a:gd name="connsiteX9" fmla="*/ 4400875 w 5258096"/>
              <a:gd name="connsiteY9" fmla="*/ 823583 h 3497041"/>
              <a:gd name="connsiteX10" fmla="*/ 5258096 w 5258096"/>
              <a:gd name="connsiteY10" fmla="*/ 753841 h 3497041"/>
              <a:gd name="connsiteX0" fmla="*/ 0 w 5258096"/>
              <a:gd name="connsiteY0" fmla="*/ 3497041 h 3497041"/>
              <a:gd name="connsiteX1" fmla="*/ 1100380 w 5258096"/>
              <a:gd name="connsiteY1" fmla="*/ 2551644 h 3497041"/>
              <a:gd name="connsiteX2" fmla="*/ 2007031 w 5258096"/>
              <a:gd name="connsiteY2" fmla="*/ 474871 h 3497041"/>
              <a:gd name="connsiteX3" fmla="*/ 2146516 w 5258096"/>
              <a:gd name="connsiteY3" fmla="*/ 172654 h 3497041"/>
              <a:gd name="connsiteX4" fmla="*/ 2247255 w 5258096"/>
              <a:gd name="connsiteY4" fmla="*/ 56417 h 3497041"/>
              <a:gd name="connsiteX5" fmla="*/ 2417736 w 5258096"/>
              <a:gd name="connsiteY5" fmla="*/ 2173 h 3497041"/>
              <a:gd name="connsiteX6" fmla="*/ 2743200 w 5258096"/>
              <a:gd name="connsiteY6" fmla="*/ 126159 h 3497041"/>
              <a:gd name="connsiteX7" fmla="*/ 3416861 w 5258096"/>
              <a:gd name="connsiteY7" fmla="*/ 490370 h 3497041"/>
              <a:gd name="connsiteX8" fmla="*/ 3997791 w 5258096"/>
              <a:gd name="connsiteY8" fmla="*/ 753841 h 3497041"/>
              <a:gd name="connsiteX9" fmla="*/ 4400875 w 5258096"/>
              <a:gd name="connsiteY9" fmla="*/ 823583 h 3497041"/>
              <a:gd name="connsiteX10" fmla="*/ 5258096 w 5258096"/>
              <a:gd name="connsiteY10" fmla="*/ 753841 h 3497041"/>
              <a:gd name="connsiteX0" fmla="*/ 0 w 5258096"/>
              <a:gd name="connsiteY0" fmla="*/ 3497041 h 3497041"/>
              <a:gd name="connsiteX1" fmla="*/ 1100380 w 5258096"/>
              <a:gd name="connsiteY1" fmla="*/ 2551644 h 3497041"/>
              <a:gd name="connsiteX2" fmla="*/ 1885105 w 5258096"/>
              <a:gd name="connsiteY2" fmla="*/ 1032810 h 3497041"/>
              <a:gd name="connsiteX3" fmla="*/ 2146516 w 5258096"/>
              <a:gd name="connsiteY3" fmla="*/ 172654 h 3497041"/>
              <a:gd name="connsiteX4" fmla="*/ 2247255 w 5258096"/>
              <a:gd name="connsiteY4" fmla="*/ 56417 h 3497041"/>
              <a:gd name="connsiteX5" fmla="*/ 2417736 w 5258096"/>
              <a:gd name="connsiteY5" fmla="*/ 2173 h 3497041"/>
              <a:gd name="connsiteX6" fmla="*/ 2743200 w 5258096"/>
              <a:gd name="connsiteY6" fmla="*/ 126159 h 3497041"/>
              <a:gd name="connsiteX7" fmla="*/ 3416861 w 5258096"/>
              <a:gd name="connsiteY7" fmla="*/ 490370 h 3497041"/>
              <a:gd name="connsiteX8" fmla="*/ 3997791 w 5258096"/>
              <a:gd name="connsiteY8" fmla="*/ 753841 h 3497041"/>
              <a:gd name="connsiteX9" fmla="*/ 4400875 w 5258096"/>
              <a:gd name="connsiteY9" fmla="*/ 823583 h 3497041"/>
              <a:gd name="connsiteX10" fmla="*/ 5258096 w 5258096"/>
              <a:gd name="connsiteY10" fmla="*/ 753841 h 3497041"/>
              <a:gd name="connsiteX0" fmla="*/ 0 w 5258096"/>
              <a:gd name="connsiteY0" fmla="*/ 3499021 h 3499021"/>
              <a:gd name="connsiteX1" fmla="*/ 1100380 w 5258096"/>
              <a:gd name="connsiteY1" fmla="*/ 2553624 h 3499021"/>
              <a:gd name="connsiteX2" fmla="*/ 1885105 w 5258096"/>
              <a:gd name="connsiteY2" fmla="*/ 1034790 h 3499021"/>
              <a:gd name="connsiteX3" fmla="*/ 2146516 w 5258096"/>
              <a:gd name="connsiteY3" fmla="*/ 174634 h 3499021"/>
              <a:gd name="connsiteX4" fmla="*/ 2285357 w 5258096"/>
              <a:gd name="connsiteY4" fmla="*/ 42898 h 3499021"/>
              <a:gd name="connsiteX5" fmla="*/ 2417736 w 5258096"/>
              <a:gd name="connsiteY5" fmla="*/ 4153 h 3499021"/>
              <a:gd name="connsiteX6" fmla="*/ 2743200 w 5258096"/>
              <a:gd name="connsiteY6" fmla="*/ 128139 h 3499021"/>
              <a:gd name="connsiteX7" fmla="*/ 3416861 w 5258096"/>
              <a:gd name="connsiteY7" fmla="*/ 492350 h 3499021"/>
              <a:gd name="connsiteX8" fmla="*/ 3997791 w 5258096"/>
              <a:gd name="connsiteY8" fmla="*/ 755821 h 3499021"/>
              <a:gd name="connsiteX9" fmla="*/ 4400875 w 5258096"/>
              <a:gd name="connsiteY9" fmla="*/ 825563 h 3499021"/>
              <a:gd name="connsiteX10" fmla="*/ 5258096 w 5258096"/>
              <a:gd name="connsiteY10" fmla="*/ 755821 h 3499021"/>
              <a:gd name="connsiteX0" fmla="*/ 0 w 5258096"/>
              <a:gd name="connsiteY0" fmla="*/ 3505415 h 3505415"/>
              <a:gd name="connsiteX1" fmla="*/ 1100380 w 5258096"/>
              <a:gd name="connsiteY1" fmla="*/ 2560018 h 3505415"/>
              <a:gd name="connsiteX2" fmla="*/ 1885105 w 5258096"/>
              <a:gd name="connsiteY2" fmla="*/ 1041184 h 3505415"/>
              <a:gd name="connsiteX3" fmla="*/ 2146516 w 5258096"/>
              <a:gd name="connsiteY3" fmla="*/ 181028 h 3505415"/>
              <a:gd name="connsiteX4" fmla="*/ 2270117 w 5258096"/>
              <a:gd name="connsiteY4" fmla="*/ 26045 h 3505415"/>
              <a:gd name="connsiteX5" fmla="*/ 2417736 w 5258096"/>
              <a:gd name="connsiteY5" fmla="*/ 10547 h 3505415"/>
              <a:gd name="connsiteX6" fmla="*/ 2743200 w 5258096"/>
              <a:gd name="connsiteY6" fmla="*/ 134533 h 3505415"/>
              <a:gd name="connsiteX7" fmla="*/ 3416861 w 5258096"/>
              <a:gd name="connsiteY7" fmla="*/ 498744 h 3505415"/>
              <a:gd name="connsiteX8" fmla="*/ 3997791 w 5258096"/>
              <a:gd name="connsiteY8" fmla="*/ 762215 h 3505415"/>
              <a:gd name="connsiteX9" fmla="*/ 4400875 w 5258096"/>
              <a:gd name="connsiteY9" fmla="*/ 831957 h 3505415"/>
              <a:gd name="connsiteX10" fmla="*/ 5258096 w 5258096"/>
              <a:gd name="connsiteY10" fmla="*/ 762215 h 3505415"/>
              <a:gd name="connsiteX0" fmla="*/ 0 w 5258096"/>
              <a:gd name="connsiteY0" fmla="*/ 3505415 h 3505415"/>
              <a:gd name="connsiteX1" fmla="*/ 1100380 w 5258096"/>
              <a:gd name="connsiteY1" fmla="*/ 2560018 h 3505415"/>
              <a:gd name="connsiteX2" fmla="*/ 1885105 w 5258096"/>
              <a:gd name="connsiteY2" fmla="*/ 1041184 h 3505415"/>
              <a:gd name="connsiteX3" fmla="*/ 2146516 w 5258096"/>
              <a:gd name="connsiteY3" fmla="*/ 181028 h 3505415"/>
              <a:gd name="connsiteX4" fmla="*/ 2270117 w 5258096"/>
              <a:gd name="connsiteY4" fmla="*/ 26045 h 3505415"/>
              <a:gd name="connsiteX5" fmla="*/ 2417736 w 5258096"/>
              <a:gd name="connsiteY5" fmla="*/ 10547 h 3505415"/>
              <a:gd name="connsiteX6" fmla="*/ 2743200 w 5258096"/>
              <a:gd name="connsiteY6" fmla="*/ 134533 h 3505415"/>
              <a:gd name="connsiteX7" fmla="*/ 3348276 w 5258096"/>
              <a:gd name="connsiteY7" fmla="*/ 514243 h 3505415"/>
              <a:gd name="connsiteX8" fmla="*/ 3997791 w 5258096"/>
              <a:gd name="connsiteY8" fmla="*/ 762215 h 3505415"/>
              <a:gd name="connsiteX9" fmla="*/ 4400875 w 5258096"/>
              <a:gd name="connsiteY9" fmla="*/ 831957 h 3505415"/>
              <a:gd name="connsiteX10" fmla="*/ 5258096 w 5258096"/>
              <a:gd name="connsiteY10" fmla="*/ 762215 h 3505415"/>
              <a:gd name="connsiteX0" fmla="*/ 0 w 5936314"/>
              <a:gd name="connsiteY0" fmla="*/ 3505415 h 3505415"/>
              <a:gd name="connsiteX1" fmla="*/ 1100380 w 5936314"/>
              <a:gd name="connsiteY1" fmla="*/ 2560018 h 3505415"/>
              <a:gd name="connsiteX2" fmla="*/ 1885105 w 5936314"/>
              <a:gd name="connsiteY2" fmla="*/ 1041184 h 3505415"/>
              <a:gd name="connsiteX3" fmla="*/ 2146516 w 5936314"/>
              <a:gd name="connsiteY3" fmla="*/ 181028 h 3505415"/>
              <a:gd name="connsiteX4" fmla="*/ 2270117 w 5936314"/>
              <a:gd name="connsiteY4" fmla="*/ 26045 h 3505415"/>
              <a:gd name="connsiteX5" fmla="*/ 2417736 w 5936314"/>
              <a:gd name="connsiteY5" fmla="*/ 10547 h 3505415"/>
              <a:gd name="connsiteX6" fmla="*/ 2743200 w 5936314"/>
              <a:gd name="connsiteY6" fmla="*/ 134533 h 3505415"/>
              <a:gd name="connsiteX7" fmla="*/ 3348276 w 5936314"/>
              <a:gd name="connsiteY7" fmla="*/ 514243 h 3505415"/>
              <a:gd name="connsiteX8" fmla="*/ 3997791 w 5936314"/>
              <a:gd name="connsiteY8" fmla="*/ 762215 h 3505415"/>
              <a:gd name="connsiteX9" fmla="*/ 4400875 w 5936314"/>
              <a:gd name="connsiteY9" fmla="*/ 831957 h 3505415"/>
              <a:gd name="connsiteX10" fmla="*/ 5936314 w 5936314"/>
              <a:gd name="connsiteY10" fmla="*/ 336011 h 3505415"/>
              <a:gd name="connsiteX0" fmla="*/ 0 w 5936314"/>
              <a:gd name="connsiteY0" fmla="*/ 3505415 h 3505415"/>
              <a:gd name="connsiteX1" fmla="*/ 1100380 w 5936314"/>
              <a:gd name="connsiteY1" fmla="*/ 2560018 h 3505415"/>
              <a:gd name="connsiteX2" fmla="*/ 1885105 w 5936314"/>
              <a:gd name="connsiteY2" fmla="*/ 1041184 h 3505415"/>
              <a:gd name="connsiteX3" fmla="*/ 2146516 w 5936314"/>
              <a:gd name="connsiteY3" fmla="*/ 181028 h 3505415"/>
              <a:gd name="connsiteX4" fmla="*/ 2270117 w 5936314"/>
              <a:gd name="connsiteY4" fmla="*/ 26045 h 3505415"/>
              <a:gd name="connsiteX5" fmla="*/ 2417736 w 5936314"/>
              <a:gd name="connsiteY5" fmla="*/ 10547 h 3505415"/>
              <a:gd name="connsiteX6" fmla="*/ 2743200 w 5936314"/>
              <a:gd name="connsiteY6" fmla="*/ 134533 h 3505415"/>
              <a:gd name="connsiteX7" fmla="*/ 3348276 w 5936314"/>
              <a:gd name="connsiteY7" fmla="*/ 514243 h 3505415"/>
              <a:gd name="connsiteX8" fmla="*/ 4400875 w 5936314"/>
              <a:gd name="connsiteY8" fmla="*/ 831957 h 3505415"/>
              <a:gd name="connsiteX9" fmla="*/ 5936314 w 5936314"/>
              <a:gd name="connsiteY9" fmla="*/ 336011 h 3505415"/>
              <a:gd name="connsiteX0" fmla="*/ 0 w 5936314"/>
              <a:gd name="connsiteY0" fmla="*/ 3505415 h 3505415"/>
              <a:gd name="connsiteX1" fmla="*/ 1100380 w 5936314"/>
              <a:gd name="connsiteY1" fmla="*/ 2560018 h 3505415"/>
              <a:gd name="connsiteX2" fmla="*/ 1885105 w 5936314"/>
              <a:gd name="connsiteY2" fmla="*/ 1041184 h 3505415"/>
              <a:gd name="connsiteX3" fmla="*/ 2146516 w 5936314"/>
              <a:gd name="connsiteY3" fmla="*/ 181028 h 3505415"/>
              <a:gd name="connsiteX4" fmla="*/ 2270117 w 5936314"/>
              <a:gd name="connsiteY4" fmla="*/ 26045 h 3505415"/>
              <a:gd name="connsiteX5" fmla="*/ 2417736 w 5936314"/>
              <a:gd name="connsiteY5" fmla="*/ 10547 h 3505415"/>
              <a:gd name="connsiteX6" fmla="*/ 2743200 w 5936314"/>
              <a:gd name="connsiteY6" fmla="*/ 134533 h 3505415"/>
              <a:gd name="connsiteX7" fmla="*/ 3348276 w 5936314"/>
              <a:gd name="connsiteY7" fmla="*/ 514243 h 3505415"/>
              <a:gd name="connsiteX8" fmla="*/ 4477080 w 5936314"/>
              <a:gd name="connsiteY8" fmla="*/ 692472 h 3505415"/>
              <a:gd name="connsiteX9" fmla="*/ 5936314 w 5936314"/>
              <a:gd name="connsiteY9" fmla="*/ 336011 h 3505415"/>
              <a:gd name="connsiteX0" fmla="*/ 0 w 5936314"/>
              <a:gd name="connsiteY0" fmla="*/ 3523074 h 3523074"/>
              <a:gd name="connsiteX1" fmla="*/ 1100380 w 5936314"/>
              <a:gd name="connsiteY1" fmla="*/ 2577677 h 3523074"/>
              <a:gd name="connsiteX2" fmla="*/ 1885105 w 5936314"/>
              <a:gd name="connsiteY2" fmla="*/ 1058843 h 3523074"/>
              <a:gd name="connsiteX3" fmla="*/ 2146516 w 5936314"/>
              <a:gd name="connsiteY3" fmla="*/ 198687 h 3523074"/>
              <a:gd name="connsiteX4" fmla="*/ 2270117 w 5936314"/>
              <a:gd name="connsiteY4" fmla="*/ 43704 h 3523074"/>
              <a:gd name="connsiteX5" fmla="*/ 2417736 w 5936314"/>
              <a:gd name="connsiteY5" fmla="*/ 28206 h 3523074"/>
              <a:gd name="connsiteX6" fmla="*/ 3169944 w 5936314"/>
              <a:gd name="connsiteY6" fmla="*/ 392416 h 3523074"/>
              <a:gd name="connsiteX7" fmla="*/ 3348276 w 5936314"/>
              <a:gd name="connsiteY7" fmla="*/ 531902 h 3523074"/>
              <a:gd name="connsiteX8" fmla="*/ 4477080 w 5936314"/>
              <a:gd name="connsiteY8" fmla="*/ 710131 h 3523074"/>
              <a:gd name="connsiteX9" fmla="*/ 5936314 w 5936314"/>
              <a:gd name="connsiteY9" fmla="*/ 353670 h 3523074"/>
              <a:gd name="connsiteX0" fmla="*/ 0 w 5936314"/>
              <a:gd name="connsiteY0" fmla="*/ 3523074 h 3523074"/>
              <a:gd name="connsiteX1" fmla="*/ 1100380 w 5936314"/>
              <a:gd name="connsiteY1" fmla="*/ 2577677 h 3523074"/>
              <a:gd name="connsiteX2" fmla="*/ 1885105 w 5936314"/>
              <a:gd name="connsiteY2" fmla="*/ 1058843 h 3523074"/>
              <a:gd name="connsiteX3" fmla="*/ 2146516 w 5936314"/>
              <a:gd name="connsiteY3" fmla="*/ 198687 h 3523074"/>
              <a:gd name="connsiteX4" fmla="*/ 2270117 w 5936314"/>
              <a:gd name="connsiteY4" fmla="*/ 43704 h 3523074"/>
              <a:gd name="connsiteX5" fmla="*/ 2417736 w 5936314"/>
              <a:gd name="connsiteY5" fmla="*/ 28206 h 3523074"/>
              <a:gd name="connsiteX6" fmla="*/ 3169944 w 5936314"/>
              <a:gd name="connsiteY6" fmla="*/ 392416 h 3523074"/>
              <a:gd name="connsiteX7" fmla="*/ 4477080 w 5936314"/>
              <a:gd name="connsiteY7" fmla="*/ 710131 h 3523074"/>
              <a:gd name="connsiteX8" fmla="*/ 5936314 w 5936314"/>
              <a:gd name="connsiteY8" fmla="*/ 353670 h 3523074"/>
              <a:gd name="connsiteX0" fmla="*/ 0 w 5936314"/>
              <a:gd name="connsiteY0" fmla="*/ 3506169 h 3506169"/>
              <a:gd name="connsiteX1" fmla="*/ 1100380 w 5936314"/>
              <a:gd name="connsiteY1" fmla="*/ 2560772 h 3506169"/>
              <a:gd name="connsiteX2" fmla="*/ 1885105 w 5936314"/>
              <a:gd name="connsiteY2" fmla="*/ 1041938 h 3506169"/>
              <a:gd name="connsiteX3" fmla="*/ 2146516 w 5936314"/>
              <a:gd name="connsiteY3" fmla="*/ 181782 h 3506169"/>
              <a:gd name="connsiteX4" fmla="*/ 2417736 w 5936314"/>
              <a:gd name="connsiteY4" fmla="*/ 11301 h 3506169"/>
              <a:gd name="connsiteX5" fmla="*/ 3169944 w 5936314"/>
              <a:gd name="connsiteY5" fmla="*/ 375511 h 3506169"/>
              <a:gd name="connsiteX6" fmla="*/ 4477080 w 5936314"/>
              <a:gd name="connsiteY6" fmla="*/ 693226 h 3506169"/>
              <a:gd name="connsiteX7" fmla="*/ 5936314 w 5936314"/>
              <a:gd name="connsiteY7" fmla="*/ 336765 h 3506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36314" h="3506169">
                <a:moveTo>
                  <a:pt x="0" y="3506169"/>
                </a:moveTo>
                <a:cubicBezTo>
                  <a:pt x="382937" y="3285318"/>
                  <a:pt x="786196" y="2971477"/>
                  <a:pt x="1100380" y="2560772"/>
                </a:cubicBezTo>
                <a:cubicBezTo>
                  <a:pt x="1414564" y="2150067"/>
                  <a:pt x="1710749" y="1438436"/>
                  <a:pt x="1885105" y="1041938"/>
                </a:cubicBezTo>
                <a:cubicBezTo>
                  <a:pt x="2059461" y="645440"/>
                  <a:pt x="2057744" y="353555"/>
                  <a:pt x="2146516" y="181782"/>
                </a:cubicBezTo>
                <a:cubicBezTo>
                  <a:pt x="2235288" y="10009"/>
                  <a:pt x="2247165" y="-20987"/>
                  <a:pt x="2417736" y="11301"/>
                </a:cubicBezTo>
                <a:cubicBezTo>
                  <a:pt x="2588307" y="43589"/>
                  <a:pt x="2826720" y="261857"/>
                  <a:pt x="3169944" y="375511"/>
                </a:cubicBezTo>
                <a:cubicBezTo>
                  <a:pt x="3513168" y="489165"/>
                  <a:pt x="4016018" y="699684"/>
                  <a:pt x="4477080" y="693226"/>
                </a:cubicBezTo>
                <a:cubicBezTo>
                  <a:pt x="4800167" y="622192"/>
                  <a:pt x="5876903" y="351617"/>
                  <a:pt x="5936314" y="336765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378989" y="2097426"/>
            <a:ext cx="4660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rgbClr val="FF0000"/>
                </a:solidFill>
              </a:rPr>
              <a:t>Normal distribution given Mu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8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96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North Carolina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Michael Scheller</dc:creator>
  <cp:lastModifiedBy>Robert Michael Scheller</cp:lastModifiedBy>
  <cp:revision>6</cp:revision>
  <dcterms:created xsi:type="dcterms:W3CDTF">2022-02-08T15:10:02Z</dcterms:created>
  <dcterms:modified xsi:type="dcterms:W3CDTF">2022-02-11T16:13:00Z</dcterms:modified>
</cp:coreProperties>
</file>