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D62C-0116-4270-913D-11A20ED2E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D48A6-75BD-4DD0-A423-2EF06006D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4E5B-15A8-4280-B098-70E331D5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63531-1784-40BF-AD47-6E15273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0046-EFD8-4C82-B3AB-DBE6FF34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3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13B6-68C0-44A4-ACED-3B5F2017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38C7C-B73D-4AE2-83AD-DB6AD7F6E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6B218-BCA2-402B-9276-FA4E2A2F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9334-BF41-4411-B670-0BB25749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5A91C-82F5-44AB-A1E1-5B36E1CF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8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06CF4-93D7-4FA3-907F-3F60B4BA3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51FE-3214-490C-891A-953C6A59E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B2DD4-9C2C-4EBF-847C-E6010976E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CBE8-43FE-4A9F-9C4C-1985A2AA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E842A-814A-4C68-8BA4-4FE2A33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A2D-233E-4756-B3F0-899B3AD88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5188-01C1-4490-9499-67B82DE36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09B00-04E9-45A6-ABC5-C108BEA4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11C5-26DF-4A3E-86AC-D2791537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DD07-10D8-4A6B-A2B1-CEB318D6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7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463F-4CAD-42AB-B95D-7296C839C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5DEE-074F-4FF1-BC83-F72CD2E5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D274-DD84-4BD9-98DB-30A1A80B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95D9-E985-4BD7-ACA0-84B0F963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D402-1641-47C9-A750-7D2EE269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7922-FCD8-499D-84E0-7FDE8875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FA17-0944-4723-98CE-CDE8777E9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380FA-3CFB-498C-B21A-9DDFA0218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C1710-F039-4809-AACF-A81C596F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B864-C78D-49D6-9588-82E7B3FE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EE44D-670C-4630-AE7D-4DCC7A1E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4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93C3-CE9D-47A1-BF6B-9074DD14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BBA69-5BB5-45FF-98AF-A90F6B00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3611A-A17A-4D49-9E1A-94ED4FFDD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BAC1B2-1C9D-4628-AFA9-6C8E15CF8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BAC16-2CAD-41B5-BB09-7FE4DDD15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39D38-F1C4-4D8C-91AB-0AF48004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3CCEF-5A74-41CF-8389-8C474C76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EE906-4E7B-482B-BC92-6247C90D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0D02-5CB1-4FF2-BF57-AE8F30C5F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9CDB1-8E70-47CD-B6F7-3865366D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F5A51-2FA4-47B3-ADB6-EFB3EB81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665F8-78A8-43C3-B54F-28F8D680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04FCC-47AE-419C-83B2-7912481F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57626-9222-4E3E-BEE8-7F618365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F4BB6-751B-4C36-9DC0-653D53FC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E4D8-B858-475B-829B-4DB9B120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CC28-86E5-4DC6-AAF5-A6558027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55F3C-6B86-4D51-ACF7-51577956C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D003B-233A-4EC1-B0F0-1EF7C754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4722D-FB9E-4A0D-B6C3-90EA40D7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9D239-E17F-44C2-9F65-FCD075C2B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5F92-3B63-4762-9F53-57C6FE76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F2228-DE0C-45F2-B1D5-881836C56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913DD-3CA9-4011-8CEB-2412FA0D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B2D1F-3228-47A0-BC31-F5C96AAC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F0A8-B7D1-42EF-BA6E-2DFC0C3A00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D18C-9B40-482D-BC7D-F3528E970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832B4-E786-4351-8E2F-95C25D6D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DA8B1-0A5F-4CBC-807B-86C113FD2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1D76-383A-424E-9E2B-6C3285DA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9DA4D-FCE2-45D0-B4A9-1B4E85235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6F0A8-B7D1-42EF-BA6E-2DFC0C3A001D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14DE-B1F4-4D01-ACDE-50E50547F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9360-1A03-464F-8C4E-3531C4621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CD57-F32F-47EE-B2B8-9E2316085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0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FFBFB75A-BB8C-45A5-B662-01BD5C2B96D2}"/>
              </a:ext>
            </a:extLst>
          </p:cNvPr>
          <p:cNvSpPr/>
          <p:nvPr/>
        </p:nvSpPr>
        <p:spPr>
          <a:xfrm>
            <a:off x="3816020" y="605119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D279E7-0809-415D-92EF-17CE4C4F185F}"/>
              </a:ext>
            </a:extLst>
          </p:cNvPr>
          <p:cNvSpPr/>
          <p:nvPr/>
        </p:nvSpPr>
        <p:spPr>
          <a:xfrm>
            <a:off x="4487269" y="42890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24A9C3D-CC1F-4632-B2E4-EC87DEE80971}"/>
              </a:ext>
            </a:extLst>
          </p:cNvPr>
          <p:cNvSpPr/>
          <p:nvPr/>
        </p:nvSpPr>
        <p:spPr>
          <a:xfrm>
            <a:off x="4493845" y="995634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6E8D50-ECBE-447D-AA2D-1DFBEC87F033}"/>
              </a:ext>
            </a:extLst>
          </p:cNvPr>
          <p:cNvSpPr/>
          <p:nvPr/>
        </p:nvSpPr>
        <p:spPr>
          <a:xfrm>
            <a:off x="5259482" y="1071577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E22224-4419-451A-A557-E86FC31D4FDC}"/>
              </a:ext>
            </a:extLst>
          </p:cNvPr>
          <p:cNvSpPr/>
          <p:nvPr/>
        </p:nvSpPr>
        <p:spPr>
          <a:xfrm>
            <a:off x="5334142" y="168592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93997D-8ABF-4425-88C2-C4003967090A}"/>
              </a:ext>
            </a:extLst>
          </p:cNvPr>
          <p:cNvSpPr/>
          <p:nvPr/>
        </p:nvSpPr>
        <p:spPr>
          <a:xfrm>
            <a:off x="3664591" y="1998870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1EFDA7-2BD6-426E-9AB1-0402A546A3A6}"/>
              </a:ext>
            </a:extLst>
          </p:cNvPr>
          <p:cNvSpPr/>
          <p:nvPr/>
        </p:nvSpPr>
        <p:spPr>
          <a:xfrm>
            <a:off x="3759737" y="142782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93AD03-626C-410F-8B0C-D061F139FC00}"/>
              </a:ext>
            </a:extLst>
          </p:cNvPr>
          <p:cNvSpPr/>
          <p:nvPr/>
        </p:nvSpPr>
        <p:spPr>
          <a:xfrm>
            <a:off x="4607381" y="19126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99313B-2237-41CE-AED4-6E4FB3EAA0C6}"/>
              </a:ext>
            </a:extLst>
          </p:cNvPr>
          <p:cNvSpPr/>
          <p:nvPr/>
        </p:nvSpPr>
        <p:spPr>
          <a:xfrm>
            <a:off x="4323269" y="151395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D6E5C-4B1D-465A-A620-0BFC6CE77EEE}"/>
              </a:ext>
            </a:extLst>
          </p:cNvPr>
          <p:cNvSpPr/>
          <p:nvPr/>
        </p:nvSpPr>
        <p:spPr>
          <a:xfrm>
            <a:off x="520117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8F8E8A-0FF8-498D-AD69-D66CA8A58F97}"/>
              </a:ext>
            </a:extLst>
          </p:cNvPr>
          <p:cNvSpPr/>
          <p:nvPr/>
        </p:nvSpPr>
        <p:spPr>
          <a:xfrm>
            <a:off x="2574307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3D4432-CF46-4354-A13A-059830C8EC23}"/>
              </a:ext>
            </a:extLst>
          </p:cNvPr>
          <p:cNvSpPr/>
          <p:nvPr/>
        </p:nvSpPr>
        <p:spPr>
          <a:xfrm>
            <a:off x="1714435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60861-BBDA-4343-A976-A6623AC85A45}"/>
              </a:ext>
            </a:extLst>
          </p:cNvPr>
          <p:cNvSpPr/>
          <p:nvPr/>
        </p:nvSpPr>
        <p:spPr>
          <a:xfrm>
            <a:off x="772072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7D0287-6568-4862-AE15-4992D9728ABF}"/>
              </a:ext>
            </a:extLst>
          </p:cNvPr>
          <p:cNvSpPr/>
          <p:nvPr/>
        </p:nvSpPr>
        <p:spPr>
          <a:xfrm>
            <a:off x="872740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AAF9FB-72CF-407B-A6B8-5D1D2D81AB32}"/>
              </a:ext>
            </a:extLst>
          </p:cNvPr>
          <p:cNvSpPr/>
          <p:nvPr/>
        </p:nvSpPr>
        <p:spPr>
          <a:xfrm>
            <a:off x="1443191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F10839-B5CD-49B5-840B-35794068D703}"/>
              </a:ext>
            </a:extLst>
          </p:cNvPr>
          <p:cNvSpPr/>
          <p:nvPr/>
        </p:nvSpPr>
        <p:spPr>
          <a:xfrm>
            <a:off x="5467253" y="37610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91BF41-B01C-43F4-A6F3-BECD2FB35A7A}"/>
              </a:ext>
            </a:extLst>
          </p:cNvPr>
          <p:cNvSpPr/>
          <p:nvPr/>
        </p:nvSpPr>
        <p:spPr>
          <a:xfrm>
            <a:off x="923074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B5A64-CDDA-4753-A58E-45C971C51EB6}"/>
              </a:ext>
            </a:extLst>
          </p:cNvPr>
          <p:cNvSpPr/>
          <p:nvPr/>
        </p:nvSpPr>
        <p:spPr>
          <a:xfrm>
            <a:off x="1600899" y="126172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5CBE3B-5CC2-40FF-A125-FEB801A3527C}"/>
              </a:ext>
            </a:extLst>
          </p:cNvPr>
          <p:cNvSpPr/>
          <p:nvPr/>
        </p:nvSpPr>
        <p:spPr>
          <a:xfrm>
            <a:off x="2441196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1B9583-014D-4DC0-8BE2-825D07B84DA1}"/>
              </a:ext>
            </a:extLst>
          </p:cNvPr>
          <p:cNvSpPr/>
          <p:nvPr/>
        </p:nvSpPr>
        <p:spPr>
          <a:xfrm>
            <a:off x="2390862" y="1354007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D36ABE-74AE-4ACF-B83E-C57BF3F4FAFF}"/>
              </a:ext>
            </a:extLst>
          </p:cNvPr>
          <p:cNvSpPr/>
          <p:nvPr/>
        </p:nvSpPr>
        <p:spPr>
          <a:xfrm>
            <a:off x="1600899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2E4C8-6CE6-422E-9351-7CA2810385AD}"/>
              </a:ext>
            </a:extLst>
          </p:cNvPr>
          <p:cNvSpPr/>
          <p:nvPr/>
        </p:nvSpPr>
        <p:spPr>
          <a:xfrm>
            <a:off x="3685848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28959C-5798-4F64-9622-2E2CE30E3864}"/>
              </a:ext>
            </a:extLst>
          </p:cNvPr>
          <p:cNvSpPr/>
          <p:nvPr/>
        </p:nvSpPr>
        <p:spPr>
          <a:xfrm>
            <a:off x="5740038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2B2A4F-B630-4636-816A-C23B0B305DD3}"/>
              </a:ext>
            </a:extLst>
          </p:cNvPr>
          <p:cNvSpPr/>
          <p:nvPr/>
        </p:nvSpPr>
        <p:spPr>
          <a:xfrm>
            <a:off x="4880166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CDC707-ACD5-4CF2-ACAB-765A1B789BF7}"/>
              </a:ext>
            </a:extLst>
          </p:cNvPr>
          <p:cNvSpPr/>
          <p:nvPr/>
        </p:nvSpPr>
        <p:spPr>
          <a:xfrm>
            <a:off x="3937803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8F1E8E-2CDE-4508-9B57-71A3C4428240}"/>
              </a:ext>
            </a:extLst>
          </p:cNvPr>
          <p:cNvSpPr/>
          <p:nvPr/>
        </p:nvSpPr>
        <p:spPr>
          <a:xfrm>
            <a:off x="4038471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3761D3-25C6-41DA-A717-07B4375077E0}"/>
              </a:ext>
            </a:extLst>
          </p:cNvPr>
          <p:cNvSpPr/>
          <p:nvPr/>
        </p:nvSpPr>
        <p:spPr>
          <a:xfrm>
            <a:off x="4608922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304083-CA83-4E02-A3D5-CF35AF78C373}"/>
              </a:ext>
            </a:extLst>
          </p:cNvPr>
          <p:cNvSpPr/>
          <p:nvPr/>
        </p:nvSpPr>
        <p:spPr>
          <a:xfrm>
            <a:off x="4088805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AA496B-2BE5-48BB-9C45-7E2567F1EE46}"/>
              </a:ext>
            </a:extLst>
          </p:cNvPr>
          <p:cNvSpPr/>
          <p:nvPr/>
        </p:nvSpPr>
        <p:spPr>
          <a:xfrm>
            <a:off x="4766630" y="126172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DC1AEB-D5F3-4A15-A59D-857EF11B1308}"/>
              </a:ext>
            </a:extLst>
          </p:cNvPr>
          <p:cNvSpPr/>
          <p:nvPr/>
        </p:nvSpPr>
        <p:spPr>
          <a:xfrm>
            <a:off x="5606927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A9BFD1-4648-4A38-A36A-0FBF0273A1EA}"/>
              </a:ext>
            </a:extLst>
          </p:cNvPr>
          <p:cNvSpPr/>
          <p:nvPr/>
        </p:nvSpPr>
        <p:spPr>
          <a:xfrm>
            <a:off x="5556593" y="1354007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3394D9-C190-460B-B4CD-A12FB8BEE168}"/>
              </a:ext>
            </a:extLst>
          </p:cNvPr>
          <p:cNvSpPr/>
          <p:nvPr/>
        </p:nvSpPr>
        <p:spPr>
          <a:xfrm>
            <a:off x="4766630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5F2D64-12EC-487B-AA33-7D9D775BFD18}"/>
              </a:ext>
            </a:extLst>
          </p:cNvPr>
          <p:cNvSpPr/>
          <p:nvPr/>
        </p:nvSpPr>
        <p:spPr>
          <a:xfrm>
            <a:off x="7410418" y="562053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71CE5BB-A889-4102-A842-022FD4CAAB54}"/>
              </a:ext>
            </a:extLst>
          </p:cNvPr>
          <p:cNvSpPr/>
          <p:nvPr/>
        </p:nvSpPr>
        <p:spPr>
          <a:xfrm>
            <a:off x="8081667" y="38584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2EB187-5490-435A-9393-32B008A5ABAF}"/>
              </a:ext>
            </a:extLst>
          </p:cNvPr>
          <p:cNvSpPr/>
          <p:nvPr/>
        </p:nvSpPr>
        <p:spPr>
          <a:xfrm>
            <a:off x="8088243" y="95256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FCF066-E84A-4742-B8A9-F15C6F346FE3}"/>
              </a:ext>
            </a:extLst>
          </p:cNvPr>
          <p:cNvSpPr/>
          <p:nvPr/>
        </p:nvSpPr>
        <p:spPr>
          <a:xfrm>
            <a:off x="8853880" y="1028511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DBC75E-A1A9-417C-9BA9-E7A20296FC29}"/>
              </a:ext>
            </a:extLst>
          </p:cNvPr>
          <p:cNvSpPr/>
          <p:nvPr/>
        </p:nvSpPr>
        <p:spPr>
          <a:xfrm>
            <a:off x="8928540" y="164286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495CB3-4137-424F-A6D3-2A84572CB9A1}"/>
              </a:ext>
            </a:extLst>
          </p:cNvPr>
          <p:cNvSpPr/>
          <p:nvPr/>
        </p:nvSpPr>
        <p:spPr>
          <a:xfrm>
            <a:off x="7258989" y="195580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1A8557-1FF7-4568-8F21-FDD434721059}"/>
              </a:ext>
            </a:extLst>
          </p:cNvPr>
          <p:cNvSpPr/>
          <p:nvPr/>
        </p:nvSpPr>
        <p:spPr>
          <a:xfrm>
            <a:off x="7354135" y="1384758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4F791C-8DCD-4FC6-B8D6-30D8D02DBA1C}"/>
              </a:ext>
            </a:extLst>
          </p:cNvPr>
          <p:cNvSpPr/>
          <p:nvPr/>
        </p:nvSpPr>
        <p:spPr>
          <a:xfrm>
            <a:off x="8201779" y="1869623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A67E9C-3498-4BF7-B174-CBEE333A0225}"/>
              </a:ext>
            </a:extLst>
          </p:cNvPr>
          <p:cNvSpPr/>
          <p:nvPr/>
        </p:nvSpPr>
        <p:spPr>
          <a:xfrm>
            <a:off x="7917667" y="14708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2DD9C2-74CD-4B7F-BFE1-D8E710DA40F5}"/>
              </a:ext>
            </a:extLst>
          </p:cNvPr>
          <p:cNvSpPr/>
          <p:nvPr/>
        </p:nvSpPr>
        <p:spPr>
          <a:xfrm>
            <a:off x="9061651" y="33303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8DB65-715D-40C8-81A6-977070B137C9}"/>
              </a:ext>
            </a:extLst>
          </p:cNvPr>
          <p:cNvSpPr/>
          <p:nvPr/>
        </p:nvSpPr>
        <p:spPr>
          <a:xfrm>
            <a:off x="7280246" y="461158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83AE78-D162-41DB-8025-EB60628361EC}"/>
              </a:ext>
            </a:extLst>
          </p:cNvPr>
          <p:cNvSpPr/>
          <p:nvPr/>
        </p:nvSpPr>
        <p:spPr>
          <a:xfrm>
            <a:off x="9334436" y="61546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72C184-D6B3-4FF2-9B95-13C614619671}"/>
              </a:ext>
            </a:extLst>
          </p:cNvPr>
          <p:cNvSpPr/>
          <p:nvPr/>
        </p:nvSpPr>
        <p:spPr>
          <a:xfrm>
            <a:off x="8474564" y="2152053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001969-1A0B-40B4-8F36-58F2A1BBD4B8}"/>
              </a:ext>
            </a:extLst>
          </p:cNvPr>
          <p:cNvSpPr/>
          <p:nvPr/>
        </p:nvSpPr>
        <p:spPr>
          <a:xfrm>
            <a:off x="7532201" y="2244332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395C29-9E8F-47FC-BFF5-268D45D46706}"/>
              </a:ext>
            </a:extLst>
          </p:cNvPr>
          <p:cNvSpPr/>
          <p:nvPr/>
        </p:nvSpPr>
        <p:spPr>
          <a:xfrm>
            <a:off x="7632869" y="1661040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B6FED6-2F75-46E5-89F0-3BC172BA389E}"/>
              </a:ext>
            </a:extLst>
          </p:cNvPr>
          <p:cNvSpPr/>
          <p:nvPr/>
        </p:nvSpPr>
        <p:spPr>
          <a:xfrm>
            <a:off x="8203320" y="17533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0AFC3-8DE1-4259-B5AE-7CA0CC8936DC}"/>
              </a:ext>
            </a:extLst>
          </p:cNvPr>
          <p:cNvSpPr/>
          <p:nvPr/>
        </p:nvSpPr>
        <p:spPr>
          <a:xfrm>
            <a:off x="7683203" y="844483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DF0DFE7-8B3D-4664-9438-34D50FA4E3EC}"/>
              </a:ext>
            </a:extLst>
          </p:cNvPr>
          <p:cNvSpPr/>
          <p:nvPr/>
        </p:nvSpPr>
        <p:spPr>
          <a:xfrm>
            <a:off x="8361028" y="1218662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A88305-1807-4C11-8456-5AA8AE231D52}"/>
              </a:ext>
            </a:extLst>
          </p:cNvPr>
          <p:cNvSpPr/>
          <p:nvPr/>
        </p:nvSpPr>
        <p:spPr>
          <a:xfrm>
            <a:off x="9201325" y="1925292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C60BB4-FCC5-4935-96B4-63A303AA18E4}"/>
              </a:ext>
            </a:extLst>
          </p:cNvPr>
          <p:cNvSpPr/>
          <p:nvPr/>
        </p:nvSpPr>
        <p:spPr>
          <a:xfrm>
            <a:off x="9150991" y="1310941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9B7A60-5667-45EA-BB8D-63F7BDDF439F}"/>
              </a:ext>
            </a:extLst>
          </p:cNvPr>
          <p:cNvSpPr/>
          <p:nvPr/>
        </p:nvSpPr>
        <p:spPr>
          <a:xfrm>
            <a:off x="8361028" y="66160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2F4528-0A57-4B6D-8166-561FFE003A6F}"/>
              </a:ext>
            </a:extLst>
          </p:cNvPr>
          <p:cNvSpPr/>
          <p:nvPr/>
        </p:nvSpPr>
        <p:spPr>
          <a:xfrm>
            <a:off x="7273255" y="1249960"/>
            <a:ext cx="1669409" cy="1333849"/>
          </a:xfrm>
          <a:custGeom>
            <a:avLst/>
            <a:gdLst>
              <a:gd name="connsiteX0" fmla="*/ 0 w 1669409"/>
              <a:gd name="connsiteY0" fmla="*/ 0 h 1333849"/>
              <a:gd name="connsiteX1" fmla="*/ 587229 w 1669409"/>
              <a:gd name="connsiteY1" fmla="*/ 41945 h 1333849"/>
              <a:gd name="connsiteX2" fmla="*/ 822121 w 1669409"/>
              <a:gd name="connsiteY2" fmla="*/ 218113 h 1333849"/>
              <a:gd name="connsiteX3" fmla="*/ 1241571 w 1669409"/>
              <a:gd name="connsiteY3" fmla="*/ 402671 h 1333849"/>
              <a:gd name="connsiteX4" fmla="*/ 1468073 w 1669409"/>
              <a:gd name="connsiteY4" fmla="*/ 453005 h 1333849"/>
              <a:gd name="connsiteX5" fmla="*/ 1610686 w 1669409"/>
              <a:gd name="connsiteY5" fmla="*/ 729842 h 1333849"/>
              <a:gd name="connsiteX6" fmla="*/ 1669409 w 1669409"/>
              <a:gd name="connsiteY6" fmla="*/ 1015068 h 1333849"/>
              <a:gd name="connsiteX7" fmla="*/ 1669409 w 1669409"/>
              <a:gd name="connsiteY7" fmla="*/ 1333849 h 1333849"/>
              <a:gd name="connsiteX8" fmla="*/ 8389 w 1669409"/>
              <a:gd name="connsiteY8" fmla="*/ 1317071 h 1333849"/>
              <a:gd name="connsiteX9" fmla="*/ 0 w 1669409"/>
              <a:gd name="connsiteY9" fmla="*/ 0 h 13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9409" h="1333849">
                <a:moveTo>
                  <a:pt x="0" y="0"/>
                </a:moveTo>
                <a:lnTo>
                  <a:pt x="587229" y="41945"/>
                </a:lnTo>
                <a:lnTo>
                  <a:pt x="822121" y="218113"/>
                </a:lnTo>
                <a:lnTo>
                  <a:pt x="1241571" y="402671"/>
                </a:lnTo>
                <a:lnTo>
                  <a:pt x="1468073" y="453005"/>
                </a:lnTo>
                <a:lnTo>
                  <a:pt x="1610686" y="729842"/>
                </a:lnTo>
                <a:lnTo>
                  <a:pt x="1669409" y="1015068"/>
                </a:lnTo>
                <a:lnTo>
                  <a:pt x="1669409" y="1333849"/>
                </a:lnTo>
                <a:lnTo>
                  <a:pt x="8389" y="1317071"/>
                </a:lnTo>
                <a:cubicBezTo>
                  <a:pt x="5593" y="878047"/>
                  <a:pt x="2796" y="439024"/>
                  <a:pt x="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ADD0358-DA07-4A1A-896F-610231366041}"/>
              </a:ext>
            </a:extLst>
          </p:cNvPr>
          <p:cNvSpPr/>
          <p:nvPr/>
        </p:nvSpPr>
        <p:spPr>
          <a:xfrm>
            <a:off x="8892330" y="461394"/>
            <a:ext cx="796954" cy="620786"/>
          </a:xfrm>
          <a:custGeom>
            <a:avLst/>
            <a:gdLst>
              <a:gd name="connsiteX0" fmla="*/ 0 w 796954"/>
              <a:gd name="connsiteY0" fmla="*/ 0 h 620786"/>
              <a:gd name="connsiteX1" fmla="*/ 33556 w 796954"/>
              <a:gd name="connsiteY1" fmla="*/ 360727 h 620786"/>
              <a:gd name="connsiteX2" fmla="*/ 285226 w 796954"/>
              <a:gd name="connsiteY2" fmla="*/ 528507 h 620786"/>
              <a:gd name="connsiteX3" fmla="*/ 553674 w 796954"/>
              <a:gd name="connsiteY3" fmla="*/ 587230 h 620786"/>
              <a:gd name="connsiteX4" fmla="*/ 796954 w 796954"/>
              <a:gd name="connsiteY4" fmla="*/ 620786 h 620786"/>
              <a:gd name="connsiteX5" fmla="*/ 771787 w 796954"/>
              <a:gd name="connsiteY5" fmla="*/ 0 h 620786"/>
              <a:gd name="connsiteX6" fmla="*/ 0 w 796954"/>
              <a:gd name="connsiteY6" fmla="*/ 0 h 6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954" h="620786">
                <a:moveTo>
                  <a:pt x="0" y="0"/>
                </a:moveTo>
                <a:lnTo>
                  <a:pt x="33556" y="360727"/>
                </a:lnTo>
                <a:lnTo>
                  <a:pt x="285226" y="528507"/>
                </a:lnTo>
                <a:lnTo>
                  <a:pt x="553674" y="587230"/>
                </a:lnTo>
                <a:lnTo>
                  <a:pt x="796954" y="620786"/>
                </a:lnTo>
                <a:lnTo>
                  <a:pt x="77178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C2AAE42-4518-4944-BE97-F79A9EA71948}"/>
              </a:ext>
            </a:extLst>
          </p:cNvPr>
          <p:cNvSpPr/>
          <p:nvPr/>
        </p:nvSpPr>
        <p:spPr>
          <a:xfrm>
            <a:off x="7281644" y="453006"/>
            <a:ext cx="2407640" cy="2105636"/>
          </a:xfrm>
          <a:custGeom>
            <a:avLst/>
            <a:gdLst>
              <a:gd name="connsiteX0" fmla="*/ 0 w 2407640"/>
              <a:gd name="connsiteY0" fmla="*/ 0 h 2105636"/>
              <a:gd name="connsiteX1" fmla="*/ 1619075 w 2407640"/>
              <a:gd name="connsiteY1" fmla="*/ 8388 h 2105636"/>
              <a:gd name="connsiteX2" fmla="*/ 1652631 w 2407640"/>
              <a:gd name="connsiteY2" fmla="*/ 377504 h 2105636"/>
              <a:gd name="connsiteX3" fmla="*/ 1895912 w 2407640"/>
              <a:gd name="connsiteY3" fmla="*/ 536895 h 2105636"/>
              <a:gd name="connsiteX4" fmla="*/ 2407640 w 2407640"/>
              <a:gd name="connsiteY4" fmla="*/ 620785 h 2105636"/>
              <a:gd name="connsiteX5" fmla="*/ 2399251 w 2407640"/>
              <a:gd name="connsiteY5" fmla="*/ 2105636 h 2105636"/>
              <a:gd name="connsiteX6" fmla="*/ 1669409 w 2407640"/>
              <a:gd name="connsiteY6" fmla="*/ 2105636 h 2105636"/>
              <a:gd name="connsiteX7" fmla="*/ 1669409 w 2407640"/>
              <a:gd name="connsiteY7" fmla="*/ 1778466 h 2105636"/>
              <a:gd name="connsiteX8" fmla="*/ 1619075 w 2407640"/>
              <a:gd name="connsiteY8" fmla="*/ 1526796 h 2105636"/>
              <a:gd name="connsiteX9" fmla="*/ 1468073 w 2407640"/>
              <a:gd name="connsiteY9" fmla="*/ 1233181 h 2105636"/>
              <a:gd name="connsiteX10" fmla="*/ 1266738 w 2407640"/>
              <a:gd name="connsiteY10" fmla="*/ 1191236 h 2105636"/>
              <a:gd name="connsiteX11" fmla="*/ 855677 w 2407640"/>
              <a:gd name="connsiteY11" fmla="*/ 1040234 h 2105636"/>
              <a:gd name="connsiteX12" fmla="*/ 612396 w 2407640"/>
              <a:gd name="connsiteY12" fmla="*/ 830510 h 2105636"/>
              <a:gd name="connsiteX13" fmla="*/ 16778 w 2407640"/>
              <a:gd name="connsiteY13" fmla="*/ 788565 h 2105636"/>
              <a:gd name="connsiteX14" fmla="*/ 0 w 2407640"/>
              <a:gd name="connsiteY14" fmla="*/ 0 h 210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7640" h="2105636">
                <a:moveTo>
                  <a:pt x="0" y="0"/>
                </a:moveTo>
                <a:lnTo>
                  <a:pt x="1619075" y="8388"/>
                </a:lnTo>
                <a:lnTo>
                  <a:pt x="1652631" y="377504"/>
                </a:lnTo>
                <a:lnTo>
                  <a:pt x="1895912" y="536895"/>
                </a:lnTo>
                <a:lnTo>
                  <a:pt x="2407640" y="620785"/>
                </a:lnTo>
                <a:cubicBezTo>
                  <a:pt x="2404844" y="1115735"/>
                  <a:pt x="2402047" y="1610686"/>
                  <a:pt x="2399251" y="2105636"/>
                </a:cubicBezTo>
                <a:lnTo>
                  <a:pt x="1669409" y="2105636"/>
                </a:lnTo>
                <a:lnTo>
                  <a:pt x="1669409" y="1778466"/>
                </a:lnTo>
                <a:lnTo>
                  <a:pt x="1619075" y="1526796"/>
                </a:lnTo>
                <a:lnTo>
                  <a:pt x="1468073" y="1233181"/>
                </a:lnTo>
                <a:lnTo>
                  <a:pt x="1266738" y="1191236"/>
                </a:lnTo>
                <a:lnTo>
                  <a:pt x="855677" y="1040234"/>
                </a:lnTo>
                <a:lnTo>
                  <a:pt x="612396" y="830510"/>
                </a:lnTo>
                <a:lnTo>
                  <a:pt x="16778" y="7885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FA0D47-56E0-4F1C-B974-F3F79C3EF738}"/>
              </a:ext>
            </a:extLst>
          </p:cNvPr>
          <p:cNvSpPr/>
          <p:nvPr/>
        </p:nvSpPr>
        <p:spPr>
          <a:xfrm>
            <a:off x="822406" y="38128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44784D-DBB6-49CF-A36C-2BB7085313FD}"/>
              </a:ext>
            </a:extLst>
          </p:cNvPr>
          <p:cNvSpPr/>
          <p:nvPr/>
        </p:nvSpPr>
        <p:spPr>
          <a:xfrm>
            <a:off x="822406" y="3812824"/>
            <a:ext cx="1174345" cy="210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936CCF-2D30-4B80-BCB3-E2F47A714039}"/>
              </a:ext>
            </a:extLst>
          </p:cNvPr>
          <p:cNvSpPr/>
          <p:nvPr/>
        </p:nvSpPr>
        <p:spPr>
          <a:xfrm>
            <a:off x="1996751" y="3812824"/>
            <a:ext cx="1225377" cy="21087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7F278D-1325-4E07-A56D-98978CC6AA43}"/>
              </a:ext>
            </a:extLst>
          </p:cNvPr>
          <p:cNvSpPr txBox="1"/>
          <p:nvPr/>
        </p:nvSpPr>
        <p:spPr>
          <a:xfrm>
            <a:off x="3726502" y="4514016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5000 g/m2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F6E39E-FAD3-41CC-A3BF-BDC9ED18D43D}"/>
              </a:ext>
            </a:extLst>
          </p:cNvPr>
          <p:cNvSpPr txBox="1"/>
          <p:nvPr/>
        </p:nvSpPr>
        <p:spPr>
          <a:xfrm>
            <a:off x="3737782" y="495270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5000 g/m2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16FBEA-9514-46F5-B1DE-0E59437D7A6B}"/>
              </a:ext>
            </a:extLst>
          </p:cNvPr>
          <p:cNvSpPr txBox="1"/>
          <p:nvPr/>
        </p:nvSpPr>
        <p:spPr>
          <a:xfrm>
            <a:off x="4867298" y="4738104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5000 g/m2</a:t>
            </a:r>
          </a:p>
        </p:txBody>
      </p:sp>
    </p:spTree>
    <p:extLst>
      <p:ext uri="{BB962C8B-B14F-4D97-AF65-F5344CB8AC3E}">
        <p14:creationId xmlns:p14="http://schemas.microsoft.com/office/powerpoint/2010/main" val="223462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FFBFB75A-BB8C-45A5-B662-01BD5C2B96D2}"/>
              </a:ext>
            </a:extLst>
          </p:cNvPr>
          <p:cNvSpPr/>
          <p:nvPr/>
        </p:nvSpPr>
        <p:spPr>
          <a:xfrm>
            <a:off x="3816020" y="605119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D279E7-0809-415D-92EF-17CE4C4F185F}"/>
              </a:ext>
            </a:extLst>
          </p:cNvPr>
          <p:cNvSpPr/>
          <p:nvPr/>
        </p:nvSpPr>
        <p:spPr>
          <a:xfrm>
            <a:off x="4487269" y="42890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6E8D50-ECBE-447D-AA2D-1DFBEC87F033}"/>
              </a:ext>
            </a:extLst>
          </p:cNvPr>
          <p:cNvSpPr/>
          <p:nvPr/>
        </p:nvSpPr>
        <p:spPr>
          <a:xfrm>
            <a:off x="5259482" y="1071577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E22224-4419-451A-A557-E86FC31D4FDC}"/>
              </a:ext>
            </a:extLst>
          </p:cNvPr>
          <p:cNvSpPr/>
          <p:nvPr/>
        </p:nvSpPr>
        <p:spPr>
          <a:xfrm>
            <a:off x="5334142" y="168592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93997D-8ABF-4425-88C2-C4003967090A}"/>
              </a:ext>
            </a:extLst>
          </p:cNvPr>
          <p:cNvSpPr/>
          <p:nvPr/>
        </p:nvSpPr>
        <p:spPr>
          <a:xfrm>
            <a:off x="3664591" y="1998870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1EFDA7-2BD6-426E-9AB1-0402A546A3A6}"/>
              </a:ext>
            </a:extLst>
          </p:cNvPr>
          <p:cNvSpPr/>
          <p:nvPr/>
        </p:nvSpPr>
        <p:spPr>
          <a:xfrm>
            <a:off x="3759737" y="142782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93AD03-626C-410F-8B0C-D061F139FC00}"/>
              </a:ext>
            </a:extLst>
          </p:cNvPr>
          <p:cNvSpPr/>
          <p:nvPr/>
        </p:nvSpPr>
        <p:spPr>
          <a:xfrm>
            <a:off x="4607381" y="19126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99313B-2237-41CE-AED4-6E4FB3EAA0C6}"/>
              </a:ext>
            </a:extLst>
          </p:cNvPr>
          <p:cNvSpPr/>
          <p:nvPr/>
        </p:nvSpPr>
        <p:spPr>
          <a:xfrm>
            <a:off x="4323269" y="151395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D6E5C-4B1D-465A-A620-0BFC6CE77EEE}"/>
              </a:ext>
            </a:extLst>
          </p:cNvPr>
          <p:cNvSpPr/>
          <p:nvPr/>
        </p:nvSpPr>
        <p:spPr>
          <a:xfrm>
            <a:off x="520117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8F8E8A-0FF8-498D-AD69-D66CA8A58F97}"/>
              </a:ext>
            </a:extLst>
          </p:cNvPr>
          <p:cNvSpPr/>
          <p:nvPr/>
        </p:nvSpPr>
        <p:spPr>
          <a:xfrm>
            <a:off x="2574307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3D4432-CF46-4354-A13A-059830C8EC23}"/>
              </a:ext>
            </a:extLst>
          </p:cNvPr>
          <p:cNvSpPr/>
          <p:nvPr/>
        </p:nvSpPr>
        <p:spPr>
          <a:xfrm>
            <a:off x="1714435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60861-BBDA-4343-A976-A6623AC85A45}"/>
              </a:ext>
            </a:extLst>
          </p:cNvPr>
          <p:cNvSpPr/>
          <p:nvPr/>
        </p:nvSpPr>
        <p:spPr>
          <a:xfrm>
            <a:off x="772072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7D0287-6568-4862-AE15-4992D9728ABF}"/>
              </a:ext>
            </a:extLst>
          </p:cNvPr>
          <p:cNvSpPr/>
          <p:nvPr/>
        </p:nvSpPr>
        <p:spPr>
          <a:xfrm>
            <a:off x="872740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AAF9FB-72CF-407B-A6B8-5D1D2D81AB32}"/>
              </a:ext>
            </a:extLst>
          </p:cNvPr>
          <p:cNvSpPr/>
          <p:nvPr/>
        </p:nvSpPr>
        <p:spPr>
          <a:xfrm>
            <a:off x="1443191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F10839-B5CD-49B5-840B-35794068D703}"/>
              </a:ext>
            </a:extLst>
          </p:cNvPr>
          <p:cNvSpPr/>
          <p:nvPr/>
        </p:nvSpPr>
        <p:spPr>
          <a:xfrm>
            <a:off x="5467253" y="37610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91BF41-B01C-43F4-A6F3-BECD2FB35A7A}"/>
              </a:ext>
            </a:extLst>
          </p:cNvPr>
          <p:cNvSpPr/>
          <p:nvPr/>
        </p:nvSpPr>
        <p:spPr>
          <a:xfrm>
            <a:off x="923074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5CBE3B-5CC2-40FF-A125-FEB801A3527C}"/>
              </a:ext>
            </a:extLst>
          </p:cNvPr>
          <p:cNvSpPr/>
          <p:nvPr/>
        </p:nvSpPr>
        <p:spPr>
          <a:xfrm>
            <a:off x="2441196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1B9583-014D-4DC0-8BE2-825D07B84DA1}"/>
              </a:ext>
            </a:extLst>
          </p:cNvPr>
          <p:cNvSpPr/>
          <p:nvPr/>
        </p:nvSpPr>
        <p:spPr>
          <a:xfrm>
            <a:off x="2390862" y="1354007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D36ABE-74AE-4ACF-B83E-C57BF3F4FAFF}"/>
              </a:ext>
            </a:extLst>
          </p:cNvPr>
          <p:cNvSpPr/>
          <p:nvPr/>
        </p:nvSpPr>
        <p:spPr>
          <a:xfrm>
            <a:off x="1600899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2E4C8-6CE6-422E-9351-7CA2810385AD}"/>
              </a:ext>
            </a:extLst>
          </p:cNvPr>
          <p:cNvSpPr/>
          <p:nvPr/>
        </p:nvSpPr>
        <p:spPr>
          <a:xfrm>
            <a:off x="3685848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28959C-5798-4F64-9622-2E2CE30E3864}"/>
              </a:ext>
            </a:extLst>
          </p:cNvPr>
          <p:cNvSpPr/>
          <p:nvPr/>
        </p:nvSpPr>
        <p:spPr>
          <a:xfrm>
            <a:off x="5740038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2B2A4F-B630-4636-816A-C23B0B305DD3}"/>
              </a:ext>
            </a:extLst>
          </p:cNvPr>
          <p:cNvSpPr/>
          <p:nvPr/>
        </p:nvSpPr>
        <p:spPr>
          <a:xfrm>
            <a:off x="4880166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CDC707-ACD5-4CF2-ACAB-765A1B789BF7}"/>
              </a:ext>
            </a:extLst>
          </p:cNvPr>
          <p:cNvSpPr/>
          <p:nvPr/>
        </p:nvSpPr>
        <p:spPr>
          <a:xfrm>
            <a:off x="3937803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8F1E8E-2CDE-4508-9B57-71A3C4428240}"/>
              </a:ext>
            </a:extLst>
          </p:cNvPr>
          <p:cNvSpPr/>
          <p:nvPr/>
        </p:nvSpPr>
        <p:spPr>
          <a:xfrm>
            <a:off x="4038471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3761D3-25C6-41DA-A717-07B4375077E0}"/>
              </a:ext>
            </a:extLst>
          </p:cNvPr>
          <p:cNvSpPr/>
          <p:nvPr/>
        </p:nvSpPr>
        <p:spPr>
          <a:xfrm>
            <a:off x="4608922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304083-CA83-4E02-A3D5-CF35AF78C373}"/>
              </a:ext>
            </a:extLst>
          </p:cNvPr>
          <p:cNvSpPr/>
          <p:nvPr/>
        </p:nvSpPr>
        <p:spPr>
          <a:xfrm>
            <a:off x="4088805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DC1AEB-D5F3-4A15-A59D-857EF11B1308}"/>
              </a:ext>
            </a:extLst>
          </p:cNvPr>
          <p:cNvSpPr/>
          <p:nvPr/>
        </p:nvSpPr>
        <p:spPr>
          <a:xfrm>
            <a:off x="5606927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A9BFD1-4648-4A38-A36A-0FBF0273A1EA}"/>
              </a:ext>
            </a:extLst>
          </p:cNvPr>
          <p:cNvSpPr/>
          <p:nvPr/>
        </p:nvSpPr>
        <p:spPr>
          <a:xfrm>
            <a:off x="5556593" y="1354007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3394D9-C190-460B-B4CD-A12FB8BEE168}"/>
              </a:ext>
            </a:extLst>
          </p:cNvPr>
          <p:cNvSpPr/>
          <p:nvPr/>
        </p:nvSpPr>
        <p:spPr>
          <a:xfrm>
            <a:off x="4766630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5F2D64-12EC-487B-AA33-7D9D775BFD18}"/>
              </a:ext>
            </a:extLst>
          </p:cNvPr>
          <p:cNvSpPr/>
          <p:nvPr/>
        </p:nvSpPr>
        <p:spPr>
          <a:xfrm>
            <a:off x="7410418" y="562053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71CE5BB-A889-4102-A842-022FD4CAAB54}"/>
              </a:ext>
            </a:extLst>
          </p:cNvPr>
          <p:cNvSpPr/>
          <p:nvPr/>
        </p:nvSpPr>
        <p:spPr>
          <a:xfrm>
            <a:off x="8081667" y="38584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FCF066-E84A-4742-B8A9-F15C6F346FE3}"/>
              </a:ext>
            </a:extLst>
          </p:cNvPr>
          <p:cNvSpPr/>
          <p:nvPr/>
        </p:nvSpPr>
        <p:spPr>
          <a:xfrm>
            <a:off x="8853880" y="1028511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DBC75E-A1A9-417C-9BA9-E7A20296FC29}"/>
              </a:ext>
            </a:extLst>
          </p:cNvPr>
          <p:cNvSpPr/>
          <p:nvPr/>
        </p:nvSpPr>
        <p:spPr>
          <a:xfrm>
            <a:off x="8928540" y="164286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495CB3-4137-424F-A6D3-2A84572CB9A1}"/>
              </a:ext>
            </a:extLst>
          </p:cNvPr>
          <p:cNvSpPr/>
          <p:nvPr/>
        </p:nvSpPr>
        <p:spPr>
          <a:xfrm>
            <a:off x="7258989" y="195580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1A8557-1FF7-4568-8F21-FDD434721059}"/>
              </a:ext>
            </a:extLst>
          </p:cNvPr>
          <p:cNvSpPr/>
          <p:nvPr/>
        </p:nvSpPr>
        <p:spPr>
          <a:xfrm>
            <a:off x="7354135" y="1384758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4F791C-8DCD-4FC6-B8D6-30D8D02DBA1C}"/>
              </a:ext>
            </a:extLst>
          </p:cNvPr>
          <p:cNvSpPr/>
          <p:nvPr/>
        </p:nvSpPr>
        <p:spPr>
          <a:xfrm>
            <a:off x="8201779" y="1869623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A67E9C-3498-4BF7-B174-CBEE333A0225}"/>
              </a:ext>
            </a:extLst>
          </p:cNvPr>
          <p:cNvSpPr/>
          <p:nvPr/>
        </p:nvSpPr>
        <p:spPr>
          <a:xfrm>
            <a:off x="7917667" y="14708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2DD9C2-74CD-4B7F-BFE1-D8E710DA40F5}"/>
              </a:ext>
            </a:extLst>
          </p:cNvPr>
          <p:cNvSpPr/>
          <p:nvPr/>
        </p:nvSpPr>
        <p:spPr>
          <a:xfrm>
            <a:off x="9061651" y="33303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8DB65-715D-40C8-81A6-977070B137C9}"/>
              </a:ext>
            </a:extLst>
          </p:cNvPr>
          <p:cNvSpPr/>
          <p:nvPr/>
        </p:nvSpPr>
        <p:spPr>
          <a:xfrm>
            <a:off x="7280246" y="461158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83AE78-D162-41DB-8025-EB60628361EC}"/>
              </a:ext>
            </a:extLst>
          </p:cNvPr>
          <p:cNvSpPr/>
          <p:nvPr/>
        </p:nvSpPr>
        <p:spPr>
          <a:xfrm>
            <a:off x="9334436" y="61546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72C184-D6B3-4FF2-9B95-13C614619671}"/>
              </a:ext>
            </a:extLst>
          </p:cNvPr>
          <p:cNvSpPr/>
          <p:nvPr/>
        </p:nvSpPr>
        <p:spPr>
          <a:xfrm>
            <a:off x="8474564" y="2152053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001969-1A0B-40B4-8F36-58F2A1BBD4B8}"/>
              </a:ext>
            </a:extLst>
          </p:cNvPr>
          <p:cNvSpPr/>
          <p:nvPr/>
        </p:nvSpPr>
        <p:spPr>
          <a:xfrm>
            <a:off x="7532201" y="2244332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395C29-9E8F-47FC-BFF5-268D45D46706}"/>
              </a:ext>
            </a:extLst>
          </p:cNvPr>
          <p:cNvSpPr/>
          <p:nvPr/>
        </p:nvSpPr>
        <p:spPr>
          <a:xfrm>
            <a:off x="7632869" y="1661040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B6FED6-2F75-46E5-89F0-3BC172BA389E}"/>
              </a:ext>
            </a:extLst>
          </p:cNvPr>
          <p:cNvSpPr/>
          <p:nvPr/>
        </p:nvSpPr>
        <p:spPr>
          <a:xfrm>
            <a:off x="8203320" y="17533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0AFC3-8DE1-4259-B5AE-7CA0CC8936DC}"/>
              </a:ext>
            </a:extLst>
          </p:cNvPr>
          <p:cNvSpPr/>
          <p:nvPr/>
        </p:nvSpPr>
        <p:spPr>
          <a:xfrm>
            <a:off x="7683203" y="844483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A88305-1807-4C11-8456-5AA8AE231D52}"/>
              </a:ext>
            </a:extLst>
          </p:cNvPr>
          <p:cNvSpPr/>
          <p:nvPr/>
        </p:nvSpPr>
        <p:spPr>
          <a:xfrm>
            <a:off x="9201325" y="1925292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C60BB4-FCC5-4935-96B4-63A303AA18E4}"/>
              </a:ext>
            </a:extLst>
          </p:cNvPr>
          <p:cNvSpPr/>
          <p:nvPr/>
        </p:nvSpPr>
        <p:spPr>
          <a:xfrm>
            <a:off x="9150991" y="1310941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9B7A60-5667-45EA-BB8D-63F7BDDF439F}"/>
              </a:ext>
            </a:extLst>
          </p:cNvPr>
          <p:cNvSpPr/>
          <p:nvPr/>
        </p:nvSpPr>
        <p:spPr>
          <a:xfrm>
            <a:off x="8361028" y="66160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FA0D47-56E0-4F1C-B974-F3F79C3EF738}"/>
              </a:ext>
            </a:extLst>
          </p:cNvPr>
          <p:cNvSpPr/>
          <p:nvPr/>
        </p:nvSpPr>
        <p:spPr>
          <a:xfrm>
            <a:off x="822406" y="38128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44784D-DBB6-49CF-A36C-2BB7085313FD}"/>
              </a:ext>
            </a:extLst>
          </p:cNvPr>
          <p:cNvSpPr/>
          <p:nvPr/>
        </p:nvSpPr>
        <p:spPr>
          <a:xfrm>
            <a:off x="822406" y="3812824"/>
            <a:ext cx="1607705" cy="210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936CCF-2D30-4B80-BCB3-E2F47A714039}"/>
              </a:ext>
            </a:extLst>
          </p:cNvPr>
          <p:cNvSpPr/>
          <p:nvPr/>
        </p:nvSpPr>
        <p:spPr>
          <a:xfrm>
            <a:off x="2441196" y="3812824"/>
            <a:ext cx="780932" cy="21087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67E12E-8CC0-462E-B6F8-28EC8E432DA3}"/>
              </a:ext>
            </a:extLst>
          </p:cNvPr>
          <p:cNvSpPr/>
          <p:nvPr/>
        </p:nvSpPr>
        <p:spPr>
          <a:xfrm>
            <a:off x="7262191" y="477078"/>
            <a:ext cx="2425148" cy="2107096"/>
          </a:xfrm>
          <a:custGeom>
            <a:avLst/>
            <a:gdLst>
              <a:gd name="connsiteX0" fmla="*/ 0 w 2425148"/>
              <a:gd name="connsiteY0" fmla="*/ 755374 h 2107096"/>
              <a:gd name="connsiteX1" fmla="*/ 834887 w 2425148"/>
              <a:gd name="connsiteY1" fmla="*/ 781879 h 2107096"/>
              <a:gd name="connsiteX2" fmla="*/ 1205948 w 2425148"/>
              <a:gd name="connsiteY2" fmla="*/ 715618 h 2107096"/>
              <a:gd name="connsiteX3" fmla="*/ 1656522 w 2425148"/>
              <a:gd name="connsiteY3" fmla="*/ 424070 h 2107096"/>
              <a:gd name="connsiteX4" fmla="*/ 1683026 w 2425148"/>
              <a:gd name="connsiteY4" fmla="*/ 0 h 2107096"/>
              <a:gd name="connsiteX5" fmla="*/ 2425148 w 2425148"/>
              <a:gd name="connsiteY5" fmla="*/ 0 h 2107096"/>
              <a:gd name="connsiteX6" fmla="*/ 2425148 w 2425148"/>
              <a:gd name="connsiteY6" fmla="*/ 1152939 h 2107096"/>
              <a:gd name="connsiteX7" fmla="*/ 1709531 w 2425148"/>
              <a:gd name="connsiteY7" fmla="*/ 1192696 h 2107096"/>
              <a:gd name="connsiteX8" fmla="*/ 1590261 w 2425148"/>
              <a:gd name="connsiteY8" fmla="*/ 1431235 h 2107096"/>
              <a:gd name="connsiteX9" fmla="*/ 1643270 w 2425148"/>
              <a:gd name="connsiteY9" fmla="*/ 1802296 h 2107096"/>
              <a:gd name="connsiteX10" fmla="*/ 1643270 w 2425148"/>
              <a:gd name="connsiteY10" fmla="*/ 2093844 h 2107096"/>
              <a:gd name="connsiteX11" fmla="*/ 13252 w 2425148"/>
              <a:gd name="connsiteY11" fmla="*/ 2107096 h 2107096"/>
              <a:gd name="connsiteX12" fmla="*/ 0 w 2425148"/>
              <a:gd name="connsiteY12" fmla="*/ 755374 h 21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25148" h="2107096">
                <a:moveTo>
                  <a:pt x="0" y="755374"/>
                </a:moveTo>
                <a:lnTo>
                  <a:pt x="834887" y="781879"/>
                </a:lnTo>
                <a:lnTo>
                  <a:pt x="1205948" y="715618"/>
                </a:lnTo>
                <a:lnTo>
                  <a:pt x="1656522" y="424070"/>
                </a:lnTo>
                <a:lnTo>
                  <a:pt x="1683026" y="0"/>
                </a:lnTo>
                <a:lnTo>
                  <a:pt x="2425148" y="0"/>
                </a:lnTo>
                <a:lnTo>
                  <a:pt x="2425148" y="1152939"/>
                </a:lnTo>
                <a:lnTo>
                  <a:pt x="1709531" y="1192696"/>
                </a:lnTo>
                <a:lnTo>
                  <a:pt x="1590261" y="1431235"/>
                </a:lnTo>
                <a:lnTo>
                  <a:pt x="1643270" y="1802296"/>
                </a:lnTo>
                <a:lnTo>
                  <a:pt x="1643270" y="2093844"/>
                </a:lnTo>
                <a:lnTo>
                  <a:pt x="13252" y="2107096"/>
                </a:lnTo>
                <a:lnTo>
                  <a:pt x="0" y="75537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0EECBB-F09A-4608-9DA8-20B8C46CF251}"/>
              </a:ext>
            </a:extLst>
          </p:cNvPr>
          <p:cNvSpPr/>
          <p:nvPr/>
        </p:nvSpPr>
        <p:spPr>
          <a:xfrm>
            <a:off x="7275443" y="463826"/>
            <a:ext cx="1669774" cy="795131"/>
          </a:xfrm>
          <a:custGeom>
            <a:avLst/>
            <a:gdLst>
              <a:gd name="connsiteX0" fmla="*/ 0 w 1669774"/>
              <a:gd name="connsiteY0" fmla="*/ 0 h 795131"/>
              <a:gd name="connsiteX1" fmla="*/ 1669774 w 1669774"/>
              <a:gd name="connsiteY1" fmla="*/ 0 h 795131"/>
              <a:gd name="connsiteX2" fmla="*/ 1630018 w 1669774"/>
              <a:gd name="connsiteY2" fmla="*/ 424070 h 795131"/>
              <a:gd name="connsiteX3" fmla="*/ 1219200 w 1669774"/>
              <a:gd name="connsiteY3" fmla="*/ 728870 h 795131"/>
              <a:gd name="connsiteX4" fmla="*/ 834887 w 1669774"/>
              <a:gd name="connsiteY4" fmla="*/ 795131 h 795131"/>
              <a:gd name="connsiteX5" fmla="*/ 0 w 1669774"/>
              <a:gd name="connsiteY5" fmla="*/ 768626 h 795131"/>
              <a:gd name="connsiteX6" fmla="*/ 0 w 1669774"/>
              <a:gd name="connsiteY6" fmla="*/ 0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9774" h="795131">
                <a:moveTo>
                  <a:pt x="0" y="0"/>
                </a:moveTo>
                <a:lnTo>
                  <a:pt x="1669774" y="0"/>
                </a:lnTo>
                <a:lnTo>
                  <a:pt x="1630018" y="424070"/>
                </a:lnTo>
                <a:lnTo>
                  <a:pt x="1219200" y="728870"/>
                </a:lnTo>
                <a:lnTo>
                  <a:pt x="834887" y="795131"/>
                </a:lnTo>
                <a:lnTo>
                  <a:pt x="0" y="76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4E30CF-A3B7-47C6-B9F4-9D9EDA3CC3EE}"/>
              </a:ext>
            </a:extLst>
          </p:cNvPr>
          <p:cNvSpPr/>
          <p:nvPr/>
        </p:nvSpPr>
        <p:spPr>
          <a:xfrm>
            <a:off x="8865704" y="1630017"/>
            <a:ext cx="821635" cy="954157"/>
          </a:xfrm>
          <a:custGeom>
            <a:avLst/>
            <a:gdLst>
              <a:gd name="connsiteX0" fmla="*/ 821635 w 821635"/>
              <a:gd name="connsiteY0" fmla="*/ 927653 h 954157"/>
              <a:gd name="connsiteX1" fmla="*/ 808383 w 821635"/>
              <a:gd name="connsiteY1" fmla="*/ 0 h 954157"/>
              <a:gd name="connsiteX2" fmla="*/ 119270 w 821635"/>
              <a:gd name="connsiteY2" fmla="*/ 39757 h 954157"/>
              <a:gd name="connsiteX3" fmla="*/ 0 w 821635"/>
              <a:gd name="connsiteY3" fmla="*/ 251792 h 954157"/>
              <a:gd name="connsiteX4" fmla="*/ 53009 w 821635"/>
              <a:gd name="connsiteY4" fmla="*/ 649357 h 954157"/>
              <a:gd name="connsiteX5" fmla="*/ 66261 w 821635"/>
              <a:gd name="connsiteY5" fmla="*/ 954157 h 954157"/>
              <a:gd name="connsiteX6" fmla="*/ 821635 w 821635"/>
              <a:gd name="connsiteY6" fmla="*/ 927653 h 95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635" h="954157">
                <a:moveTo>
                  <a:pt x="821635" y="927653"/>
                </a:moveTo>
                <a:lnTo>
                  <a:pt x="808383" y="0"/>
                </a:lnTo>
                <a:lnTo>
                  <a:pt x="119270" y="39757"/>
                </a:lnTo>
                <a:lnTo>
                  <a:pt x="0" y="251792"/>
                </a:lnTo>
                <a:lnTo>
                  <a:pt x="53009" y="649357"/>
                </a:lnTo>
                <a:lnTo>
                  <a:pt x="66261" y="954157"/>
                </a:lnTo>
                <a:lnTo>
                  <a:pt x="821635" y="92765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5B7E0D-2E91-4373-8C66-8FF35A466B5A}"/>
              </a:ext>
            </a:extLst>
          </p:cNvPr>
          <p:cNvSpPr txBox="1"/>
          <p:nvPr/>
        </p:nvSpPr>
        <p:spPr>
          <a:xfrm>
            <a:off x="3726502" y="4514016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6000 g/m2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FAC552-465B-4FD6-A4DA-F77B98F9AA87}"/>
              </a:ext>
            </a:extLst>
          </p:cNvPr>
          <p:cNvSpPr txBox="1"/>
          <p:nvPr/>
        </p:nvSpPr>
        <p:spPr>
          <a:xfrm>
            <a:off x="3737782" y="495270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3000 g/m2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C6653C-527C-4526-84D1-F613B74D6219}"/>
              </a:ext>
            </a:extLst>
          </p:cNvPr>
          <p:cNvSpPr txBox="1"/>
          <p:nvPr/>
        </p:nvSpPr>
        <p:spPr>
          <a:xfrm>
            <a:off x="4867298" y="4738104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5000 g/m2</a:t>
            </a:r>
          </a:p>
        </p:txBody>
      </p:sp>
    </p:spTree>
    <p:extLst>
      <p:ext uri="{BB962C8B-B14F-4D97-AF65-F5344CB8AC3E}">
        <p14:creationId xmlns:p14="http://schemas.microsoft.com/office/powerpoint/2010/main" val="207711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FFBFB75A-BB8C-45A5-B662-01BD5C2B96D2}"/>
              </a:ext>
            </a:extLst>
          </p:cNvPr>
          <p:cNvSpPr/>
          <p:nvPr/>
        </p:nvSpPr>
        <p:spPr>
          <a:xfrm>
            <a:off x="3816020" y="605119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D279E7-0809-415D-92EF-17CE4C4F185F}"/>
              </a:ext>
            </a:extLst>
          </p:cNvPr>
          <p:cNvSpPr/>
          <p:nvPr/>
        </p:nvSpPr>
        <p:spPr>
          <a:xfrm>
            <a:off x="4487269" y="42890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24A9C3D-CC1F-4632-B2E4-EC87DEE80971}"/>
              </a:ext>
            </a:extLst>
          </p:cNvPr>
          <p:cNvSpPr/>
          <p:nvPr/>
        </p:nvSpPr>
        <p:spPr>
          <a:xfrm>
            <a:off x="4493845" y="995634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6E8D50-ECBE-447D-AA2D-1DFBEC87F033}"/>
              </a:ext>
            </a:extLst>
          </p:cNvPr>
          <p:cNvSpPr/>
          <p:nvPr/>
        </p:nvSpPr>
        <p:spPr>
          <a:xfrm>
            <a:off x="5259482" y="1071577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E22224-4419-451A-A557-E86FC31D4FDC}"/>
              </a:ext>
            </a:extLst>
          </p:cNvPr>
          <p:cNvSpPr/>
          <p:nvPr/>
        </p:nvSpPr>
        <p:spPr>
          <a:xfrm>
            <a:off x="5334142" y="168592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93997D-8ABF-4425-88C2-C4003967090A}"/>
              </a:ext>
            </a:extLst>
          </p:cNvPr>
          <p:cNvSpPr/>
          <p:nvPr/>
        </p:nvSpPr>
        <p:spPr>
          <a:xfrm>
            <a:off x="3664591" y="1998870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1EFDA7-2BD6-426E-9AB1-0402A546A3A6}"/>
              </a:ext>
            </a:extLst>
          </p:cNvPr>
          <p:cNvSpPr/>
          <p:nvPr/>
        </p:nvSpPr>
        <p:spPr>
          <a:xfrm>
            <a:off x="3759737" y="142782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93AD03-626C-410F-8B0C-D061F139FC00}"/>
              </a:ext>
            </a:extLst>
          </p:cNvPr>
          <p:cNvSpPr/>
          <p:nvPr/>
        </p:nvSpPr>
        <p:spPr>
          <a:xfrm>
            <a:off x="4607381" y="19126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99313B-2237-41CE-AED4-6E4FB3EAA0C6}"/>
              </a:ext>
            </a:extLst>
          </p:cNvPr>
          <p:cNvSpPr/>
          <p:nvPr/>
        </p:nvSpPr>
        <p:spPr>
          <a:xfrm>
            <a:off x="4323269" y="151395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D6E5C-4B1D-465A-A620-0BFC6CE77EEE}"/>
              </a:ext>
            </a:extLst>
          </p:cNvPr>
          <p:cNvSpPr/>
          <p:nvPr/>
        </p:nvSpPr>
        <p:spPr>
          <a:xfrm>
            <a:off x="520117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8F8E8A-0FF8-498D-AD69-D66CA8A58F97}"/>
              </a:ext>
            </a:extLst>
          </p:cNvPr>
          <p:cNvSpPr/>
          <p:nvPr/>
        </p:nvSpPr>
        <p:spPr>
          <a:xfrm>
            <a:off x="2574307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3D4432-CF46-4354-A13A-059830C8EC23}"/>
              </a:ext>
            </a:extLst>
          </p:cNvPr>
          <p:cNvSpPr/>
          <p:nvPr/>
        </p:nvSpPr>
        <p:spPr>
          <a:xfrm>
            <a:off x="1714435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60861-BBDA-4343-A976-A6623AC85A45}"/>
              </a:ext>
            </a:extLst>
          </p:cNvPr>
          <p:cNvSpPr/>
          <p:nvPr/>
        </p:nvSpPr>
        <p:spPr>
          <a:xfrm>
            <a:off x="772072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7D0287-6568-4862-AE15-4992D9728ABF}"/>
              </a:ext>
            </a:extLst>
          </p:cNvPr>
          <p:cNvSpPr/>
          <p:nvPr/>
        </p:nvSpPr>
        <p:spPr>
          <a:xfrm>
            <a:off x="872740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AAF9FB-72CF-407B-A6B8-5D1D2D81AB32}"/>
              </a:ext>
            </a:extLst>
          </p:cNvPr>
          <p:cNvSpPr/>
          <p:nvPr/>
        </p:nvSpPr>
        <p:spPr>
          <a:xfrm>
            <a:off x="1443191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F10839-B5CD-49B5-840B-35794068D703}"/>
              </a:ext>
            </a:extLst>
          </p:cNvPr>
          <p:cNvSpPr/>
          <p:nvPr/>
        </p:nvSpPr>
        <p:spPr>
          <a:xfrm>
            <a:off x="5467253" y="37610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91BF41-B01C-43F4-A6F3-BECD2FB35A7A}"/>
              </a:ext>
            </a:extLst>
          </p:cNvPr>
          <p:cNvSpPr/>
          <p:nvPr/>
        </p:nvSpPr>
        <p:spPr>
          <a:xfrm>
            <a:off x="923074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9B5A64-CDDA-4753-A58E-45C971C51EB6}"/>
              </a:ext>
            </a:extLst>
          </p:cNvPr>
          <p:cNvSpPr/>
          <p:nvPr/>
        </p:nvSpPr>
        <p:spPr>
          <a:xfrm>
            <a:off x="1600899" y="126172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5CBE3B-5CC2-40FF-A125-FEB801A3527C}"/>
              </a:ext>
            </a:extLst>
          </p:cNvPr>
          <p:cNvSpPr/>
          <p:nvPr/>
        </p:nvSpPr>
        <p:spPr>
          <a:xfrm>
            <a:off x="2441196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1B9583-014D-4DC0-8BE2-825D07B84DA1}"/>
              </a:ext>
            </a:extLst>
          </p:cNvPr>
          <p:cNvSpPr/>
          <p:nvPr/>
        </p:nvSpPr>
        <p:spPr>
          <a:xfrm>
            <a:off x="2390862" y="1354007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D36ABE-74AE-4ACF-B83E-C57BF3F4FAFF}"/>
              </a:ext>
            </a:extLst>
          </p:cNvPr>
          <p:cNvSpPr/>
          <p:nvPr/>
        </p:nvSpPr>
        <p:spPr>
          <a:xfrm>
            <a:off x="1600899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2E4C8-6CE6-422E-9351-7CA2810385AD}"/>
              </a:ext>
            </a:extLst>
          </p:cNvPr>
          <p:cNvSpPr/>
          <p:nvPr/>
        </p:nvSpPr>
        <p:spPr>
          <a:xfrm>
            <a:off x="3685848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28959C-5798-4F64-9622-2E2CE30E3864}"/>
              </a:ext>
            </a:extLst>
          </p:cNvPr>
          <p:cNvSpPr/>
          <p:nvPr/>
        </p:nvSpPr>
        <p:spPr>
          <a:xfrm>
            <a:off x="5740038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2B2A4F-B630-4636-816A-C23B0B305DD3}"/>
              </a:ext>
            </a:extLst>
          </p:cNvPr>
          <p:cNvSpPr/>
          <p:nvPr/>
        </p:nvSpPr>
        <p:spPr>
          <a:xfrm>
            <a:off x="4880166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CDC707-ACD5-4CF2-ACAB-765A1B789BF7}"/>
              </a:ext>
            </a:extLst>
          </p:cNvPr>
          <p:cNvSpPr/>
          <p:nvPr/>
        </p:nvSpPr>
        <p:spPr>
          <a:xfrm>
            <a:off x="3937803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8F1E8E-2CDE-4508-9B57-71A3C4428240}"/>
              </a:ext>
            </a:extLst>
          </p:cNvPr>
          <p:cNvSpPr/>
          <p:nvPr/>
        </p:nvSpPr>
        <p:spPr>
          <a:xfrm>
            <a:off x="4038471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3761D3-25C6-41DA-A717-07B4375077E0}"/>
              </a:ext>
            </a:extLst>
          </p:cNvPr>
          <p:cNvSpPr/>
          <p:nvPr/>
        </p:nvSpPr>
        <p:spPr>
          <a:xfrm>
            <a:off x="4608922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304083-CA83-4E02-A3D5-CF35AF78C373}"/>
              </a:ext>
            </a:extLst>
          </p:cNvPr>
          <p:cNvSpPr/>
          <p:nvPr/>
        </p:nvSpPr>
        <p:spPr>
          <a:xfrm>
            <a:off x="4088805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AA496B-2BE5-48BB-9C45-7E2567F1EE46}"/>
              </a:ext>
            </a:extLst>
          </p:cNvPr>
          <p:cNvSpPr/>
          <p:nvPr/>
        </p:nvSpPr>
        <p:spPr>
          <a:xfrm>
            <a:off x="4766630" y="126172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DC1AEB-D5F3-4A15-A59D-857EF11B1308}"/>
              </a:ext>
            </a:extLst>
          </p:cNvPr>
          <p:cNvSpPr/>
          <p:nvPr/>
        </p:nvSpPr>
        <p:spPr>
          <a:xfrm>
            <a:off x="5606927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A9BFD1-4648-4A38-A36A-0FBF0273A1EA}"/>
              </a:ext>
            </a:extLst>
          </p:cNvPr>
          <p:cNvSpPr/>
          <p:nvPr/>
        </p:nvSpPr>
        <p:spPr>
          <a:xfrm>
            <a:off x="5556593" y="1354007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3394D9-C190-460B-B4CD-A12FB8BEE168}"/>
              </a:ext>
            </a:extLst>
          </p:cNvPr>
          <p:cNvSpPr/>
          <p:nvPr/>
        </p:nvSpPr>
        <p:spPr>
          <a:xfrm>
            <a:off x="4766630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5F2D64-12EC-487B-AA33-7D9D775BFD18}"/>
              </a:ext>
            </a:extLst>
          </p:cNvPr>
          <p:cNvSpPr/>
          <p:nvPr/>
        </p:nvSpPr>
        <p:spPr>
          <a:xfrm>
            <a:off x="7410418" y="562053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71CE5BB-A889-4102-A842-022FD4CAAB54}"/>
              </a:ext>
            </a:extLst>
          </p:cNvPr>
          <p:cNvSpPr/>
          <p:nvPr/>
        </p:nvSpPr>
        <p:spPr>
          <a:xfrm>
            <a:off x="8081667" y="38584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2EB187-5490-435A-9393-32B008A5ABAF}"/>
              </a:ext>
            </a:extLst>
          </p:cNvPr>
          <p:cNvSpPr/>
          <p:nvPr/>
        </p:nvSpPr>
        <p:spPr>
          <a:xfrm>
            <a:off x="8088243" y="95256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FCF066-E84A-4742-B8A9-F15C6F346FE3}"/>
              </a:ext>
            </a:extLst>
          </p:cNvPr>
          <p:cNvSpPr/>
          <p:nvPr/>
        </p:nvSpPr>
        <p:spPr>
          <a:xfrm>
            <a:off x="8853880" y="1028511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DBC75E-A1A9-417C-9BA9-E7A20296FC29}"/>
              </a:ext>
            </a:extLst>
          </p:cNvPr>
          <p:cNvSpPr/>
          <p:nvPr/>
        </p:nvSpPr>
        <p:spPr>
          <a:xfrm>
            <a:off x="8928540" y="164286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495CB3-4137-424F-A6D3-2A84572CB9A1}"/>
              </a:ext>
            </a:extLst>
          </p:cNvPr>
          <p:cNvSpPr/>
          <p:nvPr/>
        </p:nvSpPr>
        <p:spPr>
          <a:xfrm>
            <a:off x="7258989" y="195580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1A8557-1FF7-4568-8F21-FDD434721059}"/>
              </a:ext>
            </a:extLst>
          </p:cNvPr>
          <p:cNvSpPr/>
          <p:nvPr/>
        </p:nvSpPr>
        <p:spPr>
          <a:xfrm>
            <a:off x="7354135" y="1384758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4F791C-8DCD-4FC6-B8D6-30D8D02DBA1C}"/>
              </a:ext>
            </a:extLst>
          </p:cNvPr>
          <p:cNvSpPr/>
          <p:nvPr/>
        </p:nvSpPr>
        <p:spPr>
          <a:xfrm>
            <a:off x="8201779" y="1869623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A67E9C-3498-4BF7-B174-CBEE333A0225}"/>
              </a:ext>
            </a:extLst>
          </p:cNvPr>
          <p:cNvSpPr/>
          <p:nvPr/>
        </p:nvSpPr>
        <p:spPr>
          <a:xfrm>
            <a:off x="7917667" y="14708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2DD9C2-74CD-4B7F-BFE1-D8E710DA40F5}"/>
              </a:ext>
            </a:extLst>
          </p:cNvPr>
          <p:cNvSpPr/>
          <p:nvPr/>
        </p:nvSpPr>
        <p:spPr>
          <a:xfrm>
            <a:off x="9061651" y="33303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8DB65-715D-40C8-81A6-977070B137C9}"/>
              </a:ext>
            </a:extLst>
          </p:cNvPr>
          <p:cNvSpPr/>
          <p:nvPr/>
        </p:nvSpPr>
        <p:spPr>
          <a:xfrm>
            <a:off x="7280246" y="461158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83AE78-D162-41DB-8025-EB60628361EC}"/>
              </a:ext>
            </a:extLst>
          </p:cNvPr>
          <p:cNvSpPr/>
          <p:nvPr/>
        </p:nvSpPr>
        <p:spPr>
          <a:xfrm>
            <a:off x="9334436" y="61546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72C184-D6B3-4FF2-9B95-13C614619671}"/>
              </a:ext>
            </a:extLst>
          </p:cNvPr>
          <p:cNvSpPr/>
          <p:nvPr/>
        </p:nvSpPr>
        <p:spPr>
          <a:xfrm>
            <a:off x="8474564" y="2152053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001969-1A0B-40B4-8F36-58F2A1BBD4B8}"/>
              </a:ext>
            </a:extLst>
          </p:cNvPr>
          <p:cNvSpPr/>
          <p:nvPr/>
        </p:nvSpPr>
        <p:spPr>
          <a:xfrm>
            <a:off x="7532201" y="2244332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395C29-9E8F-47FC-BFF5-268D45D46706}"/>
              </a:ext>
            </a:extLst>
          </p:cNvPr>
          <p:cNvSpPr/>
          <p:nvPr/>
        </p:nvSpPr>
        <p:spPr>
          <a:xfrm>
            <a:off x="7632869" y="1661040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B6FED6-2F75-46E5-89F0-3BC172BA389E}"/>
              </a:ext>
            </a:extLst>
          </p:cNvPr>
          <p:cNvSpPr/>
          <p:nvPr/>
        </p:nvSpPr>
        <p:spPr>
          <a:xfrm>
            <a:off x="8203320" y="17533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0AFC3-8DE1-4259-B5AE-7CA0CC8936DC}"/>
              </a:ext>
            </a:extLst>
          </p:cNvPr>
          <p:cNvSpPr/>
          <p:nvPr/>
        </p:nvSpPr>
        <p:spPr>
          <a:xfrm>
            <a:off x="7683203" y="844483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DF0DFE7-8B3D-4664-9438-34D50FA4E3EC}"/>
              </a:ext>
            </a:extLst>
          </p:cNvPr>
          <p:cNvSpPr/>
          <p:nvPr/>
        </p:nvSpPr>
        <p:spPr>
          <a:xfrm>
            <a:off x="8361028" y="1218662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A88305-1807-4C11-8456-5AA8AE231D52}"/>
              </a:ext>
            </a:extLst>
          </p:cNvPr>
          <p:cNvSpPr/>
          <p:nvPr/>
        </p:nvSpPr>
        <p:spPr>
          <a:xfrm>
            <a:off x="9201325" y="1925292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C60BB4-FCC5-4935-96B4-63A303AA18E4}"/>
              </a:ext>
            </a:extLst>
          </p:cNvPr>
          <p:cNvSpPr/>
          <p:nvPr/>
        </p:nvSpPr>
        <p:spPr>
          <a:xfrm>
            <a:off x="9150991" y="1310941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9B7A60-5667-45EA-BB8D-63F7BDDF439F}"/>
              </a:ext>
            </a:extLst>
          </p:cNvPr>
          <p:cNvSpPr/>
          <p:nvPr/>
        </p:nvSpPr>
        <p:spPr>
          <a:xfrm>
            <a:off x="8361028" y="66160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12F4528-0A57-4B6D-8166-561FFE003A6F}"/>
              </a:ext>
            </a:extLst>
          </p:cNvPr>
          <p:cNvSpPr/>
          <p:nvPr/>
        </p:nvSpPr>
        <p:spPr>
          <a:xfrm>
            <a:off x="7273255" y="1249960"/>
            <a:ext cx="1669409" cy="1333849"/>
          </a:xfrm>
          <a:custGeom>
            <a:avLst/>
            <a:gdLst>
              <a:gd name="connsiteX0" fmla="*/ 0 w 1669409"/>
              <a:gd name="connsiteY0" fmla="*/ 0 h 1333849"/>
              <a:gd name="connsiteX1" fmla="*/ 587229 w 1669409"/>
              <a:gd name="connsiteY1" fmla="*/ 41945 h 1333849"/>
              <a:gd name="connsiteX2" fmla="*/ 822121 w 1669409"/>
              <a:gd name="connsiteY2" fmla="*/ 218113 h 1333849"/>
              <a:gd name="connsiteX3" fmla="*/ 1241571 w 1669409"/>
              <a:gd name="connsiteY3" fmla="*/ 402671 h 1333849"/>
              <a:gd name="connsiteX4" fmla="*/ 1468073 w 1669409"/>
              <a:gd name="connsiteY4" fmla="*/ 453005 h 1333849"/>
              <a:gd name="connsiteX5" fmla="*/ 1610686 w 1669409"/>
              <a:gd name="connsiteY5" fmla="*/ 729842 h 1333849"/>
              <a:gd name="connsiteX6" fmla="*/ 1669409 w 1669409"/>
              <a:gd name="connsiteY6" fmla="*/ 1015068 h 1333849"/>
              <a:gd name="connsiteX7" fmla="*/ 1669409 w 1669409"/>
              <a:gd name="connsiteY7" fmla="*/ 1333849 h 1333849"/>
              <a:gd name="connsiteX8" fmla="*/ 8389 w 1669409"/>
              <a:gd name="connsiteY8" fmla="*/ 1317071 h 1333849"/>
              <a:gd name="connsiteX9" fmla="*/ 0 w 1669409"/>
              <a:gd name="connsiteY9" fmla="*/ 0 h 133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9409" h="1333849">
                <a:moveTo>
                  <a:pt x="0" y="0"/>
                </a:moveTo>
                <a:lnTo>
                  <a:pt x="587229" y="41945"/>
                </a:lnTo>
                <a:lnTo>
                  <a:pt x="822121" y="218113"/>
                </a:lnTo>
                <a:lnTo>
                  <a:pt x="1241571" y="402671"/>
                </a:lnTo>
                <a:lnTo>
                  <a:pt x="1468073" y="453005"/>
                </a:lnTo>
                <a:lnTo>
                  <a:pt x="1610686" y="729842"/>
                </a:lnTo>
                <a:lnTo>
                  <a:pt x="1669409" y="1015068"/>
                </a:lnTo>
                <a:lnTo>
                  <a:pt x="1669409" y="1333849"/>
                </a:lnTo>
                <a:lnTo>
                  <a:pt x="8389" y="1317071"/>
                </a:lnTo>
                <a:cubicBezTo>
                  <a:pt x="5593" y="878047"/>
                  <a:pt x="2796" y="439024"/>
                  <a:pt x="0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ADD0358-DA07-4A1A-896F-610231366041}"/>
              </a:ext>
            </a:extLst>
          </p:cNvPr>
          <p:cNvSpPr/>
          <p:nvPr/>
        </p:nvSpPr>
        <p:spPr>
          <a:xfrm>
            <a:off x="8892330" y="461394"/>
            <a:ext cx="796954" cy="620786"/>
          </a:xfrm>
          <a:custGeom>
            <a:avLst/>
            <a:gdLst>
              <a:gd name="connsiteX0" fmla="*/ 0 w 796954"/>
              <a:gd name="connsiteY0" fmla="*/ 0 h 620786"/>
              <a:gd name="connsiteX1" fmla="*/ 33556 w 796954"/>
              <a:gd name="connsiteY1" fmla="*/ 360727 h 620786"/>
              <a:gd name="connsiteX2" fmla="*/ 285226 w 796954"/>
              <a:gd name="connsiteY2" fmla="*/ 528507 h 620786"/>
              <a:gd name="connsiteX3" fmla="*/ 553674 w 796954"/>
              <a:gd name="connsiteY3" fmla="*/ 587230 h 620786"/>
              <a:gd name="connsiteX4" fmla="*/ 796954 w 796954"/>
              <a:gd name="connsiteY4" fmla="*/ 620786 h 620786"/>
              <a:gd name="connsiteX5" fmla="*/ 771787 w 796954"/>
              <a:gd name="connsiteY5" fmla="*/ 0 h 620786"/>
              <a:gd name="connsiteX6" fmla="*/ 0 w 796954"/>
              <a:gd name="connsiteY6" fmla="*/ 0 h 6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6954" h="620786">
                <a:moveTo>
                  <a:pt x="0" y="0"/>
                </a:moveTo>
                <a:lnTo>
                  <a:pt x="33556" y="360727"/>
                </a:lnTo>
                <a:lnTo>
                  <a:pt x="285226" y="528507"/>
                </a:lnTo>
                <a:lnTo>
                  <a:pt x="553674" y="587230"/>
                </a:lnTo>
                <a:lnTo>
                  <a:pt x="796954" y="620786"/>
                </a:lnTo>
                <a:lnTo>
                  <a:pt x="77178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C2AAE42-4518-4944-BE97-F79A9EA71948}"/>
              </a:ext>
            </a:extLst>
          </p:cNvPr>
          <p:cNvSpPr/>
          <p:nvPr/>
        </p:nvSpPr>
        <p:spPr>
          <a:xfrm>
            <a:off x="7281644" y="453006"/>
            <a:ext cx="2407640" cy="2105636"/>
          </a:xfrm>
          <a:custGeom>
            <a:avLst/>
            <a:gdLst>
              <a:gd name="connsiteX0" fmla="*/ 0 w 2407640"/>
              <a:gd name="connsiteY0" fmla="*/ 0 h 2105636"/>
              <a:gd name="connsiteX1" fmla="*/ 1619075 w 2407640"/>
              <a:gd name="connsiteY1" fmla="*/ 8388 h 2105636"/>
              <a:gd name="connsiteX2" fmla="*/ 1652631 w 2407640"/>
              <a:gd name="connsiteY2" fmla="*/ 377504 h 2105636"/>
              <a:gd name="connsiteX3" fmla="*/ 1895912 w 2407640"/>
              <a:gd name="connsiteY3" fmla="*/ 536895 h 2105636"/>
              <a:gd name="connsiteX4" fmla="*/ 2407640 w 2407640"/>
              <a:gd name="connsiteY4" fmla="*/ 620785 h 2105636"/>
              <a:gd name="connsiteX5" fmla="*/ 2399251 w 2407640"/>
              <a:gd name="connsiteY5" fmla="*/ 2105636 h 2105636"/>
              <a:gd name="connsiteX6" fmla="*/ 1669409 w 2407640"/>
              <a:gd name="connsiteY6" fmla="*/ 2105636 h 2105636"/>
              <a:gd name="connsiteX7" fmla="*/ 1669409 w 2407640"/>
              <a:gd name="connsiteY7" fmla="*/ 1778466 h 2105636"/>
              <a:gd name="connsiteX8" fmla="*/ 1619075 w 2407640"/>
              <a:gd name="connsiteY8" fmla="*/ 1526796 h 2105636"/>
              <a:gd name="connsiteX9" fmla="*/ 1468073 w 2407640"/>
              <a:gd name="connsiteY9" fmla="*/ 1233181 h 2105636"/>
              <a:gd name="connsiteX10" fmla="*/ 1266738 w 2407640"/>
              <a:gd name="connsiteY10" fmla="*/ 1191236 h 2105636"/>
              <a:gd name="connsiteX11" fmla="*/ 855677 w 2407640"/>
              <a:gd name="connsiteY11" fmla="*/ 1040234 h 2105636"/>
              <a:gd name="connsiteX12" fmla="*/ 612396 w 2407640"/>
              <a:gd name="connsiteY12" fmla="*/ 830510 h 2105636"/>
              <a:gd name="connsiteX13" fmla="*/ 16778 w 2407640"/>
              <a:gd name="connsiteY13" fmla="*/ 788565 h 2105636"/>
              <a:gd name="connsiteX14" fmla="*/ 0 w 2407640"/>
              <a:gd name="connsiteY14" fmla="*/ 0 h 210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07640" h="2105636">
                <a:moveTo>
                  <a:pt x="0" y="0"/>
                </a:moveTo>
                <a:lnTo>
                  <a:pt x="1619075" y="8388"/>
                </a:lnTo>
                <a:lnTo>
                  <a:pt x="1652631" y="377504"/>
                </a:lnTo>
                <a:lnTo>
                  <a:pt x="1895912" y="536895"/>
                </a:lnTo>
                <a:lnTo>
                  <a:pt x="2407640" y="620785"/>
                </a:lnTo>
                <a:cubicBezTo>
                  <a:pt x="2404844" y="1115735"/>
                  <a:pt x="2402047" y="1610686"/>
                  <a:pt x="2399251" y="2105636"/>
                </a:cubicBezTo>
                <a:lnTo>
                  <a:pt x="1669409" y="2105636"/>
                </a:lnTo>
                <a:lnTo>
                  <a:pt x="1669409" y="1778466"/>
                </a:lnTo>
                <a:lnTo>
                  <a:pt x="1619075" y="1526796"/>
                </a:lnTo>
                <a:lnTo>
                  <a:pt x="1468073" y="1233181"/>
                </a:lnTo>
                <a:lnTo>
                  <a:pt x="1266738" y="1191236"/>
                </a:lnTo>
                <a:lnTo>
                  <a:pt x="855677" y="1040234"/>
                </a:lnTo>
                <a:lnTo>
                  <a:pt x="612396" y="830510"/>
                </a:lnTo>
                <a:lnTo>
                  <a:pt x="16778" y="7885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FA0D47-56E0-4F1C-B974-F3F79C3EF738}"/>
              </a:ext>
            </a:extLst>
          </p:cNvPr>
          <p:cNvSpPr/>
          <p:nvPr/>
        </p:nvSpPr>
        <p:spPr>
          <a:xfrm>
            <a:off x="822406" y="38128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44784D-DBB6-49CF-A36C-2BB7085313FD}"/>
              </a:ext>
            </a:extLst>
          </p:cNvPr>
          <p:cNvSpPr/>
          <p:nvPr/>
        </p:nvSpPr>
        <p:spPr>
          <a:xfrm>
            <a:off x="822406" y="3812824"/>
            <a:ext cx="1174345" cy="210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936CCF-2D30-4B80-BCB3-E2F47A714039}"/>
              </a:ext>
            </a:extLst>
          </p:cNvPr>
          <p:cNvSpPr/>
          <p:nvPr/>
        </p:nvSpPr>
        <p:spPr>
          <a:xfrm>
            <a:off x="1996751" y="3812824"/>
            <a:ext cx="1225377" cy="21087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7F278D-1325-4E07-A56D-98978CC6AA43}"/>
              </a:ext>
            </a:extLst>
          </p:cNvPr>
          <p:cNvSpPr txBox="1"/>
          <p:nvPr/>
        </p:nvSpPr>
        <p:spPr>
          <a:xfrm>
            <a:off x="3726502" y="4514016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5000 g/m2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EF6E39E-FAD3-41CC-A3BF-BDC9ED18D43D}"/>
              </a:ext>
            </a:extLst>
          </p:cNvPr>
          <p:cNvSpPr txBox="1"/>
          <p:nvPr/>
        </p:nvSpPr>
        <p:spPr>
          <a:xfrm>
            <a:off x="3737782" y="495270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5000 g/m2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B16FBEA-9514-46F5-B1DE-0E59437D7A6B}"/>
              </a:ext>
            </a:extLst>
          </p:cNvPr>
          <p:cNvSpPr txBox="1"/>
          <p:nvPr/>
        </p:nvSpPr>
        <p:spPr>
          <a:xfrm>
            <a:off x="4867298" y="4738104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5000 g/m2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FB2A2-CFFE-40FC-B248-4711BE969235}"/>
              </a:ext>
            </a:extLst>
          </p:cNvPr>
          <p:cNvSpPr txBox="1"/>
          <p:nvPr/>
        </p:nvSpPr>
        <p:spPr>
          <a:xfrm>
            <a:off x="1214414" y="265888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98D7AC-2C43-480E-B29A-BD026A62F26A}"/>
              </a:ext>
            </a:extLst>
          </p:cNvPr>
          <p:cNvSpPr txBox="1"/>
          <p:nvPr/>
        </p:nvSpPr>
        <p:spPr>
          <a:xfrm>
            <a:off x="7497910" y="452672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25,000 kg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7D989FC-4768-4686-9691-ED8B9F857A16}"/>
              </a:ext>
            </a:extLst>
          </p:cNvPr>
          <p:cNvSpPr txBox="1"/>
          <p:nvPr/>
        </p:nvSpPr>
        <p:spPr>
          <a:xfrm>
            <a:off x="7497910" y="50177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25,000 kg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289DA51-03E1-4381-94AD-07926DC4734D}"/>
              </a:ext>
            </a:extLst>
          </p:cNvPr>
          <p:cNvSpPr txBox="1"/>
          <p:nvPr/>
        </p:nvSpPr>
        <p:spPr>
          <a:xfrm>
            <a:off x="6115609" y="473810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50,000 kg =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EE6B4DF-F28E-4C06-9A70-CB49F54B21F9}"/>
              </a:ext>
            </a:extLst>
          </p:cNvPr>
          <p:cNvSpPr txBox="1"/>
          <p:nvPr/>
        </p:nvSpPr>
        <p:spPr>
          <a:xfrm>
            <a:off x="8699991" y="4514016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5000 kg / tree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B0C78C-5F36-41DD-846B-2A8738869BC7}"/>
              </a:ext>
            </a:extLst>
          </p:cNvPr>
          <p:cNvSpPr txBox="1"/>
          <p:nvPr/>
        </p:nvSpPr>
        <p:spPr>
          <a:xfrm>
            <a:off x="8699991" y="5005067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= 5000 kg / tree</a:t>
            </a:r>
          </a:p>
        </p:txBody>
      </p:sp>
    </p:spTree>
    <p:extLst>
      <p:ext uri="{BB962C8B-B14F-4D97-AF65-F5344CB8AC3E}">
        <p14:creationId xmlns:p14="http://schemas.microsoft.com/office/powerpoint/2010/main" val="81076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FFBFB75A-BB8C-45A5-B662-01BD5C2B96D2}"/>
              </a:ext>
            </a:extLst>
          </p:cNvPr>
          <p:cNvSpPr/>
          <p:nvPr/>
        </p:nvSpPr>
        <p:spPr>
          <a:xfrm>
            <a:off x="3816020" y="605119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BD279E7-0809-415D-92EF-17CE4C4F185F}"/>
              </a:ext>
            </a:extLst>
          </p:cNvPr>
          <p:cNvSpPr/>
          <p:nvPr/>
        </p:nvSpPr>
        <p:spPr>
          <a:xfrm>
            <a:off x="4487269" y="42890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6E8D50-ECBE-447D-AA2D-1DFBEC87F033}"/>
              </a:ext>
            </a:extLst>
          </p:cNvPr>
          <p:cNvSpPr/>
          <p:nvPr/>
        </p:nvSpPr>
        <p:spPr>
          <a:xfrm>
            <a:off x="5259482" y="1071577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FE22224-4419-451A-A557-E86FC31D4FDC}"/>
              </a:ext>
            </a:extLst>
          </p:cNvPr>
          <p:cNvSpPr/>
          <p:nvPr/>
        </p:nvSpPr>
        <p:spPr>
          <a:xfrm>
            <a:off x="5334142" y="1685928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893997D-8ABF-4425-88C2-C4003967090A}"/>
              </a:ext>
            </a:extLst>
          </p:cNvPr>
          <p:cNvSpPr/>
          <p:nvPr/>
        </p:nvSpPr>
        <p:spPr>
          <a:xfrm>
            <a:off x="3664591" y="1998870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11EFDA7-2BD6-426E-9AB1-0402A546A3A6}"/>
              </a:ext>
            </a:extLst>
          </p:cNvPr>
          <p:cNvSpPr/>
          <p:nvPr/>
        </p:nvSpPr>
        <p:spPr>
          <a:xfrm>
            <a:off x="3759737" y="142782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F93AD03-626C-410F-8B0C-D061F139FC00}"/>
              </a:ext>
            </a:extLst>
          </p:cNvPr>
          <p:cNvSpPr/>
          <p:nvPr/>
        </p:nvSpPr>
        <p:spPr>
          <a:xfrm>
            <a:off x="4607381" y="19126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99313B-2237-41CE-AED4-6E4FB3EAA0C6}"/>
              </a:ext>
            </a:extLst>
          </p:cNvPr>
          <p:cNvSpPr/>
          <p:nvPr/>
        </p:nvSpPr>
        <p:spPr>
          <a:xfrm>
            <a:off x="4323269" y="151395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0D6E5C-4B1D-465A-A620-0BFC6CE77EEE}"/>
              </a:ext>
            </a:extLst>
          </p:cNvPr>
          <p:cNvSpPr/>
          <p:nvPr/>
        </p:nvSpPr>
        <p:spPr>
          <a:xfrm>
            <a:off x="520117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8F8E8A-0FF8-498D-AD69-D66CA8A58F97}"/>
              </a:ext>
            </a:extLst>
          </p:cNvPr>
          <p:cNvSpPr/>
          <p:nvPr/>
        </p:nvSpPr>
        <p:spPr>
          <a:xfrm>
            <a:off x="2574307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3D4432-CF46-4354-A13A-059830C8EC23}"/>
              </a:ext>
            </a:extLst>
          </p:cNvPr>
          <p:cNvSpPr/>
          <p:nvPr/>
        </p:nvSpPr>
        <p:spPr>
          <a:xfrm>
            <a:off x="1714435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60861-BBDA-4343-A976-A6623AC85A45}"/>
              </a:ext>
            </a:extLst>
          </p:cNvPr>
          <p:cNvSpPr/>
          <p:nvPr/>
        </p:nvSpPr>
        <p:spPr>
          <a:xfrm>
            <a:off x="772072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07D0287-6568-4862-AE15-4992D9728ABF}"/>
              </a:ext>
            </a:extLst>
          </p:cNvPr>
          <p:cNvSpPr/>
          <p:nvPr/>
        </p:nvSpPr>
        <p:spPr>
          <a:xfrm>
            <a:off x="872740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AAF9FB-72CF-407B-A6B8-5D1D2D81AB32}"/>
              </a:ext>
            </a:extLst>
          </p:cNvPr>
          <p:cNvSpPr/>
          <p:nvPr/>
        </p:nvSpPr>
        <p:spPr>
          <a:xfrm>
            <a:off x="1443191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F10839-B5CD-49B5-840B-35794068D703}"/>
              </a:ext>
            </a:extLst>
          </p:cNvPr>
          <p:cNvSpPr/>
          <p:nvPr/>
        </p:nvSpPr>
        <p:spPr>
          <a:xfrm>
            <a:off x="5467253" y="376105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91BF41-B01C-43F4-A6F3-BECD2FB35A7A}"/>
              </a:ext>
            </a:extLst>
          </p:cNvPr>
          <p:cNvSpPr/>
          <p:nvPr/>
        </p:nvSpPr>
        <p:spPr>
          <a:xfrm>
            <a:off x="923074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5CBE3B-5CC2-40FF-A125-FEB801A3527C}"/>
              </a:ext>
            </a:extLst>
          </p:cNvPr>
          <p:cNvSpPr/>
          <p:nvPr/>
        </p:nvSpPr>
        <p:spPr>
          <a:xfrm>
            <a:off x="2441196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1B9583-014D-4DC0-8BE2-825D07B84DA1}"/>
              </a:ext>
            </a:extLst>
          </p:cNvPr>
          <p:cNvSpPr/>
          <p:nvPr/>
        </p:nvSpPr>
        <p:spPr>
          <a:xfrm>
            <a:off x="2390862" y="1354007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D36ABE-74AE-4ACF-B83E-C57BF3F4FAFF}"/>
              </a:ext>
            </a:extLst>
          </p:cNvPr>
          <p:cNvSpPr/>
          <p:nvPr/>
        </p:nvSpPr>
        <p:spPr>
          <a:xfrm>
            <a:off x="1600899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62E4C8-6CE6-422E-9351-7CA2810385AD}"/>
              </a:ext>
            </a:extLst>
          </p:cNvPr>
          <p:cNvSpPr/>
          <p:nvPr/>
        </p:nvSpPr>
        <p:spPr>
          <a:xfrm>
            <a:off x="3685848" y="5042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28959C-5798-4F64-9622-2E2CE30E3864}"/>
              </a:ext>
            </a:extLst>
          </p:cNvPr>
          <p:cNvSpPr/>
          <p:nvPr/>
        </p:nvSpPr>
        <p:spPr>
          <a:xfrm>
            <a:off x="5740038" y="65853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2B2A4F-B630-4636-816A-C23B0B305DD3}"/>
              </a:ext>
            </a:extLst>
          </p:cNvPr>
          <p:cNvSpPr/>
          <p:nvPr/>
        </p:nvSpPr>
        <p:spPr>
          <a:xfrm>
            <a:off x="4880166" y="21951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CDC707-ACD5-4CF2-ACAB-765A1B789BF7}"/>
              </a:ext>
            </a:extLst>
          </p:cNvPr>
          <p:cNvSpPr/>
          <p:nvPr/>
        </p:nvSpPr>
        <p:spPr>
          <a:xfrm>
            <a:off x="3937803" y="2287398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8F1E8E-2CDE-4508-9B57-71A3C4428240}"/>
              </a:ext>
            </a:extLst>
          </p:cNvPr>
          <p:cNvSpPr/>
          <p:nvPr/>
        </p:nvSpPr>
        <p:spPr>
          <a:xfrm>
            <a:off x="4038471" y="1704106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3761D3-25C6-41DA-A717-07B4375077E0}"/>
              </a:ext>
            </a:extLst>
          </p:cNvPr>
          <p:cNvSpPr/>
          <p:nvPr/>
        </p:nvSpPr>
        <p:spPr>
          <a:xfrm>
            <a:off x="4608922" y="1796385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304083-CA83-4E02-A3D5-CF35AF78C373}"/>
              </a:ext>
            </a:extLst>
          </p:cNvPr>
          <p:cNvSpPr/>
          <p:nvPr/>
        </p:nvSpPr>
        <p:spPr>
          <a:xfrm>
            <a:off x="4088805" y="887549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EDC1AEB-D5F3-4A15-A59D-857EF11B1308}"/>
              </a:ext>
            </a:extLst>
          </p:cNvPr>
          <p:cNvSpPr/>
          <p:nvPr/>
        </p:nvSpPr>
        <p:spPr>
          <a:xfrm>
            <a:off x="5606927" y="196835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A9BFD1-4648-4A38-A36A-0FBF0273A1EA}"/>
              </a:ext>
            </a:extLst>
          </p:cNvPr>
          <p:cNvSpPr/>
          <p:nvPr/>
        </p:nvSpPr>
        <p:spPr>
          <a:xfrm>
            <a:off x="5556593" y="1354007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43394D9-C190-460B-B4CD-A12FB8BEE168}"/>
              </a:ext>
            </a:extLst>
          </p:cNvPr>
          <p:cNvSpPr/>
          <p:nvPr/>
        </p:nvSpPr>
        <p:spPr>
          <a:xfrm>
            <a:off x="4766630" y="704674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5F2D64-12EC-487B-AA33-7D9D775BFD18}"/>
              </a:ext>
            </a:extLst>
          </p:cNvPr>
          <p:cNvSpPr/>
          <p:nvPr/>
        </p:nvSpPr>
        <p:spPr>
          <a:xfrm>
            <a:off x="7410418" y="562053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71CE5BB-A889-4102-A842-022FD4CAAB54}"/>
              </a:ext>
            </a:extLst>
          </p:cNvPr>
          <p:cNvSpPr/>
          <p:nvPr/>
        </p:nvSpPr>
        <p:spPr>
          <a:xfrm>
            <a:off x="8081667" y="38584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5FCF066-E84A-4742-B8A9-F15C6F346FE3}"/>
              </a:ext>
            </a:extLst>
          </p:cNvPr>
          <p:cNvSpPr/>
          <p:nvPr/>
        </p:nvSpPr>
        <p:spPr>
          <a:xfrm>
            <a:off x="8853880" y="1028511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FDBC75E-A1A9-417C-9BA9-E7A20296FC29}"/>
              </a:ext>
            </a:extLst>
          </p:cNvPr>
          <p:cNvSpPr/>
          <p:nvPr/>
        </p:nvSpPr>
        <p:spPr>
          <a:xfrm>
            <a:off x="8928540" y="1642862"/>
            <a:ext cx="646237" cy="65713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495CB3-4137-424F-A6D3-2A84572CB9A1}"/>
              </a:ext>
            </a:extLst>
          </p:cNvPr>
          <p:cNvSpPr/>
          <p:nvPr/>
        </p:nvSpPr>
        <p:spPr>
          <a:xfrm>
            <a:off x="7258989" y="1955804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1A8557-1FF7-4568-8F21-FDD434721059}"/>
              </a:ext>
            </a:extLst>
          </p:cNvPr>
          <p:cNvSpPr/>
          <p:nvPr/>
        </p:nvSpPr>
        <p:spPr>
          <a:xfrm>
            <a:off x="7354135" y="1384758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44F791C-8DCD-4FC6-B8D6-30D8D02DBA1C}"/>
              </a:ext>
            </a:extLst>
          </p:cNvPr>
          <p:cNvSpPr/>
          <p:nvPr/>
        </p:nvSpPr>
        <p:spPr>
          <a:xfrm>
            <a:off x="8201779" y="1869623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9A67E9C-3498-4BF7-B174-CBEE333A0225}"/>
              </a:ext>
            </a:extLst>
          </p:cNvPr>
          <p:cNvSpPr/>
          <p:nvPr/>
        </p:nvSpPr>
        <p:spPr>
          <a:xfrm>
            <a:off x="7917667" y="147088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72DD9C2-74CD-4B7F-BFE1-D8E710DA40F5}"/>
              </a:ext>
            </a:extLst>
          </p:cNvPr>
          <p:cNvSpPr/>
          <p:nvPr/>
        </p:nvSpPr>
        <p:spPr>
          <a:xfrm>
            <a:off x="9061651" y="333039"/>
            <a:ext cx="646237" cy="657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B8DB65-715D-40C8-81A6-977070B137C9}"/>
              </a:ext>
            </a:extLst>
          </p:cNvPr>
          <p:cNvSpPr/>
          <p:nvPr/>
        </p:nvSpPr>
        <p:spPr>
          <a:xfrm>
            <a:off x="7280246" y="461158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83AE78-D162-41DB-8025-EB60628361EC}"/>
              </a:ext>
            </a:extLst>
          </p:cNvPr>
          <p:cNvSpPr/>
          <p:nvPr/>
        </p:nvSpPr>
        <p:spPr>
          <a:xfrm>
            <a:off x="9334436" y="61546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672C184-D6B3-4FF2-9B95-13C614619671}"/>
              </a:ext>
            </a:extLst>
          </p:cNvPr>
          <p:cNvSpPr/>
          <p:nvPr/>
        </p:nvSpPr>
        <p:spPr>
          <a:xfrm>
            <a:off x="8474564" y="2152053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001969-1A0B-40B4-8F36-58F2A1BBD4B8}"/>
              </a:ext>
            </a:extLst>
          </p:cNvPr>
          <p:cNvSpPr/>
          <p:nvPr/>
        </p:nvSpPr>
        <p:spPr>
          <a:xfrm>
            <a:off x="7532201" y="2244332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2395C29-9E8F-47FC-BFF5-268D45D46706}"/>
              </a:ext>
            </a:extLst>
          </p:cNvPr>
          <p:cNvSpPr/>
          <p:nvPr/>
        </p:nvSpPr>
        <p:spPr>
          <a:xfrm>
            <a:off x="7632869" y="1661040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FB6FED6-2F75-46E5-89F0-3BC172BA389E}"/>
              </a:ext>
            </a:extLst>
          </p:cNvPr>
          <p:cNvSpPr/>
          <p:nvPr/>
        </p:nvSpPr>
        <p:spPr>
          <a:xfrm>
            <a:off x="8203320" y="1753319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210AFC3-8DE1-4259-B5AE-7CA0CC8936DC}"/>
              </a:ext>
            </a:extLst>
          </p:cNvPr>
          <p:cNvSpPr/>
          <p:nvPr/>
        </p:nvSpPr>
        <p:spPr>
          <a:xfrm>
            <a:off x="7683203" y="844483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A88305-1807-4C11-8456-5AA8AE231D52}"/>
              </a:ext>
            </a:extLst>
          </p:cNvPr>
          <p:cNvSpPr/>
          <p:nvPr/>
        </p:nvSpPr>
        <p:spPr>
          <a:xfrm>
            <a:off x="9201325" y="1925292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8C60BB4-FCC5-4935-96B4-63A303AA18E4}"/>
              </a:ext>
            </a:extLst>
          </p:cNvPr>
          <p:cNvSpPr/>
          <p:nvPr/>
        </p:nvSpPr>
        <p:spPr>
          <a:xfrm>
            <a:off x="9150991" y="1310941"/>
            <a:ext cx="100668" cy="922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49B7A60-5667-45EA-BB8D-63F7BDDF439F}"/>
              </a:ext>
            </a:extLst>
          </p:cNvPr>
          <p:cNvSpPr/>
          <p:nvPr/>
        </p:nvSpPr>
        <p:spPr>
          <a:xfrm>
            <a:off x="8361028" y="661608"/>
            <a:ext cx="100668" cy="92279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CFA0D47-56E0-4F1C-B974-F3F79C3EF738}"/>
              </a:ext>
            </a:extLst>
          </p:cNvPr>
          <p:cNvSpPr/>
          <p:nvPr/>
        </p:nvSpPr>
        <p:spPr>
          <a:xfrm>
            <a:off x="822406" y="3812824"/>
            <a:ext cx="2388637" cy="210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844784D-DBB6-49CF-A36C-2BB7085313FD}"/>
              </a:ext>
            </a:extLst>
          </p:cNvPr>
          <p:cNvSpPr/>
          <p:nvPr/>
        </p:nvSpPr>
        <p:spPr>
          <a:xfrm>
            <a:off x="822406" y="3812824"/>
            <a:ext cx="1607705" cy="21087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936CCF-2D30-4B80-BCB3-E2F47A714039}"/>
              </a:ext>
            </a:extLst>
          </p:cNvPr>
          <p:cNvSpPr/>
          <p:nvPr/>
        </p:nvSpPr>
        <p:spPr>
          <a:xfrm>
            <a:off x="2441196" y="3812824"/>
            <a:ext cx="780932" cy="21087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67E12E-8CC0-462E-B6F8-28EC8E432DA3}"/>
              </a:ext>
            </a:extLst>
          </p:cNvPr>
          <p:cNvSpPr/>
          <p:nvPr/>
        </p:nvSpPr>
        <p:spPr>
          <a:xfrm>
            <a:off x="7262191" y="477078"/>
            <a:ext cx="2425148" cy="2107096"/>
          </a:xfrm>
          <a:custGeom>
            <a:avLst/>
            <a:gdLst>
              <a:gd name="connsiteX0" fmla="*/ 0 w 2425148"/>
              <a:gd name="connsiteY0" fmla="*/ 755374 h 2107096"/>
              <a:gd name="connsiteX1" fmla="*/ 834887 w 2425148"/>
              <a:gd name="connsiteY1" fmla="*/ 781879 h 2107096"/>
              <a:gd name="connsiteX2" fmla="*/ 1205948 w 2425148"/>
              <a:gd name="connsiteY2" fmla="*/ 715618 h 2107096"/>
              <a:gd name="connsiteX3" fmla="*/ 1656522 w 2425148"/>
              <a:gd name="connsiteY3" fmla="*/ 424070 h 2107096"/>
              <a:gd name="connsiteX4" fmla="*/ 1683026 w 2425148"/>
              <a:gd name="connsiteY4" fmla="*/ 0 h 2107096"/>
              <a:gd name="connsiteX5" fmla="*/ 2425148 w 2425148"/>
              <a:gd name="connsiteY5" fmla="*/ 0 h 2107096"/>
              <a:gd name="connsiteX6" fmla="*/ 2425148 w 2425148"/>
              <a:gd name="connsiteY6" fmla="*/ 1152939 h 2107096"/>
              <a:gd name="connsiteX7" fmla="*/ 1709531 w 2425148"/>
              <a:gd name="connsiteY7" fmla="*/ 1192696 h 2107096"/>
              <a:gd name="connsiteX8" fmla="*/ 1590261 w 2425148"/>
              <a:gd name="connsiteY8" fmla="*/ 1431235 h 2107096"/>
              <a:gd name="connsiteX9" fmla="*/ 1643270 w 2425148"/>
              <a:gd name="connsiteY9" fmla="*/ 1802296 h 2107096"/>
              <a:gd name="connsiteX10" fmla="*/ 1643270 w 2425148"/>
              <a:gd name="connsiteY10" fmla="*/ 2093844 h 2107096"/>
              <a:gd name="connsiteX11" fmla="*/ 13252 w 2425148"/>
              <a:gd name="connsiteY11" fmla="*/ 2107096 h 2107096"/>
              <a:gd name="connsiteX12" fmla="*/ 0 w 2425148"/>
              <a:gd name="connsiteY12" fmla="*/ 755374 h 2107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25148" h="2107096">
                <a:moveTo>
                  <a:pt x="0" y="755374"/>
                </a:moveTo>
                <a:lnTo>
                  <a:pt x="834887" y="781879"/>
                </a:lnTo>
                <a:lnTo>
                  <a:pt x="1205948" y="715618"/>
                </a:lnTo>
                <a:lnTo>
                  <a:pt x="1656522" y="424070"/>
                </a:lnTo>
                <a:lnTo>
                  <a:pt x="1683026" y="0"/>
                </a:lnTo>
                <a:lnTo>
                  <a:pt x="2425148" y="0"/>
                </a:lnTo>
                <a:lnTo>
                  <a:pt x="2425148" y="1152939"/>
                </a:lnTo>
                <a:lnTo>
                  <a:pt x="1709531" y="1192696"/>
                </a:lnTo>
                <a:lnTo>
                  <a:pt x="1590261" y="1431235"/>
                </a:lnTo>
                <a:lnTo>
                  <a:pt x="1643270" y="1802296"/>
                </a:lnTo>
                <a:lnTo>
                  <a:pt x="1643270" y="2093844"/>
                </a:lnTo>
                <a:lnTo>
                  <a:pt x="13252" y="2107096"/>
                </a:lnTo>
                <a:lnTo>
                  <a:pt x="0" y="755374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D0EECBB-F09A-4608-9DA8-20B8C46CF251}"/>
              </a:ext>
            </a:extLst>
          </p:cNvPr>
          <p:cNvSpPr/>
          <p:nvPr/>
        </p:nvSpPr>
        <p:spPr>
          <a:xfrm>
            <a:off x="7275443" y="463826"/>
            <a:ext cx="1669774" cy="795131"/>
          </a:xfrm>
          <a:custGeom>
            <a:avLst/>
            <a:gdLst>
              <a:gd name="connsiteX0" fmla="*/ 0 w 1669774"/>
              <a:gd name="connsiteY0" fmla="*/ 0 h 795131"/>
              <a:gd name="connsiteX1" fmla="*/ 1669774 w 1669774"/>
              <a:gd name="connsiteY1" fmla="*/ 0 h 795131"/>
              <a:gd name="connsiteX2" fmla="*/ 1630018 w 1669774"/>
              <a:gd name="connsiteY2" fmla="*/ 424070 h 795131"/>
              <a:gd name="connsiteX3" fmla="*/ 1219200 w 1669774"/>
              <a:gd name="connsiteY3" fmla="*/ 728870 h 795131"/>
              <a:gd name="connsiteX4" fmla="*/ 834887 w 1669774"/>
              <a:gd name="connsiteY4" fmla="*/ 795131 h 795131"/>
              <a:gd name="connsiteX5" fmla="*/ 0 w 1669774"/>
              <a:gd name="connsiteY5" fmla="*/ 768626 h 795131"/>
              <a:gd name="connsiteX6" fmla="*/ 0 w 1669774"/>
              <a:gd name="connsiteY6" fmla="*/ 0 h 795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9774" h="795131">
                <a:moveTo>
                  <a:pt x="0" y="0"/>
                </a:moveTo>
                <a:lnTo>
                  <a:pt x="1669774" y="0"/>
                </a:lnTo>
                <a:lnTo>
                  <a:pt x="1630018" y="424070"/>
                </a:lnTo>
                <a:lnTo>
                  <a:pt x="1219200" y="728870"/>
                </a:lnTo>
                <a:lnTo>
                  <a:pt x="834887" y="795131"/>
                </a:lnTo>
                <a:lnTo>
                  <a:pt x="0" y="76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4E30CF-A3B7-47C6-B9F4-9D9EDA3CC3EE}"/>
              </a:ext>
            </a:extLst>
          </p:cNvPr>
          <p:cNvSpPr/>
          <p:nvPr/>
        </p:nvSpPr>
        <p:spPr>
          <a:xfrm>
            <a:off x="8865704" y="1630017"/>
            <a:ext cx="821635" cy="954157"/>
          </a:xfrm>
          <a:custGeom>
            <a:avLst/>
            <a:gdLst>
              <a:gd name="connsiteX0" fmla="*/ 821635 w 821635"/>
              <a:gd name="connsiteY0" fmla="*/ 927653 h 954157"/>
              <a:gd name="connsiteX1" fmla="*/ 808383 w 821635"/>
              <a:gd name="connsiteY1" fmla="*/ 0 h 954157"/>
              <a:gd name="connsiteX2" fmla="*/ 119270 w 821635"/>
              <a:gd name="connsiteY2" fmla="*/ 39757 h 954157"/>
              <a:gd name="connsiteX3" fmla="*/ 0 w 821635"/>
              <a:gd name="connsiteY3" fmla="*/ 251792 h 954157"/>
              <a:gd name="connsiteX4" fmla="*/ 53009 w 821635"/>
              <a:gd name="connsiteY4" fmla="*/ 649357 h 954157"/>
              <a:gd name="connsiteX5" fmla="*/ 66261 w 821635"/>
              <a:gd name="connsiteY5" fmla="*/ 954157 h 954157"/>
              <a:gd name="connsiteX6" fmla="*/ 821635 w 821635"/>
              <a:gd name="connsiteY6" fmla="*/ 927653 h 95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1635" h="954157">
                <a:moveTo>
                  <a:pt x="821635" y="927653"/>
                </a:moveTo>
                <a:lnTo>
                  <a:pt x="808383" y="0"/>
                </a:lnTo>
                <a:lnTo>
                  <a:pt x="119270" y="39757"/>
                </a:lnTo>
                <a:lnTo>
                  <a:pt x="0" y="251792"/>
                </a:lnTo>
                <a:lnTo>
                  <a:pt x="53009" y="649357"/>
                </a:lnTo>
                <a:lnTo>
                  <a:pt x="66261" y="954157"/>
                </a:lnTo>
                <a:lnTo>
                  <a:pt x="821635" y="92765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5B7E0D-2E91-4373-8C66-8FF35A466B5A}"/>
              </a:ext>
            </a:extLst>
          </p:cNvPr>
          <p:cNvSpPr txBox="1"/>
          <p:nvPr/>
        </p:nvSpPr>
        <p:spPr>
          <a:xfrm>
            <a:off x="3726502" y="4514016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6000 g/m2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FAC552-465B-4FD6-A4DA-F77B98F9AA87}"/>
              </a:ext>
            </a:extLst>
          </p:cNvPr>
          <p:cNvSpPr txBox="1"/>
          <p:nvPr/>
        </p:nvSpPr>
        <p:spPr>
          <a:xfrm>
            <a:off x="3737782" y="4952701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3000 g/m2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C6653C-527C-4526-84D1-F613B74D6219}"/>
              </a:ext>
            </a:extLst>
          </p:cNvPr>
          <p:cNvSpPr txBox="1"/>
          <p:nvPr/>
        </p:nvSpPr>
        <p:spPr>
          <a:xfrm>
            <a:off x="4867298" y="4738104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5000 g/m2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C73F21-8319-40ED-BE17-FB15779E721E}"/>
              </a:ext>
            </a:extLst>
          </p:cNvPr>
          <p:cNvSpPr txBox="1"/>
          <p:nvPr/>
        </p:nvSpPr>
        <p:spPr>
          <a:xfrm>
            <a:off x="7497910" y="452672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40,000 kg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8C4854-31F8-4E1B-A771-9DDE4B294459}"/>
              </a:ext>
            </a:extLst>
          </p:cNvPr>
          <p:cNvSpPr txBox="1"/>
          <p:nvPr/>
        </p:nvSpPr>
        <p:spPr>
          <a:xfrm>
            <a:off x="7497910" y="5017779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10,000 kg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7410B0-10DA-4F1C-B7A0-5FCED2301F54}"/>
              </a:ext>
            </a:extLst>
          </p:cNvPr>
          <p:cNvSpPr txBox="1"/>
          <p:nvPr/>
        </p:nvSpPr>
        <p:spPr>
          <a:xfrm>
            <a:off x="6115609" y="473810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50,000 kg =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EB4802-C6E7-46BF-9839-02C794DD5FC9}"/>
              </a:ext>
            </a:extLst>
          </p:cNvPr>
          <p:cNvSpPr txBox="1"/>
          <p:nvPr/>
        </p:nvSpPr>
        <p:spPr>
          <a:xfrm>
            <a:off x="8699991" y="4514016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6666 kg / tree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7A98B4-9E97-4298-81F8-C582C7B18816}"/>
              </a:ext>
            </a:extLst>
          </p:cNvPr>
          <p:cNvSpPr txBox="1"/>
          <p:nvPr/>
        </p:nvSpPr>
        <p:spPr>
          <a:xfrm>
            <a:off x="8699991" y="5005067"/>
            <a:ext cx="166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= 3333 kg / tree</a:t>
            </a:r>
          </a:p>
        </p:txBody>
      </p:sp>
    </p:spTree>
    <p:extLst>
      <p:ext uri="{BB962C8B-B14F-4D97-AF65-F5344CB8AC3E}">
        <p14:creationId xmlns:p14="http://schemas.microsoft.com/office/powerpoint/2010/main" val="255731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90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Miranda, Brian -FS</dc:creator>
  <cp:lastModifiedBy>Miranda, Brian -FS</cp:lastModifiedBy>
  <cp:revision>5</cp:revision>
  <dcterms:created xsi:type="dcterms:W3CDTF">2021-10-08T13:19:02Z</dcterms:created>
  <dcterms:modified xsi:type="dcterms:W3CDTF">2021-10-08T20:29:05Z</dcterms:modified>
</cp:coreProperties>
</file>