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97F797-D5FC-49EA-A819-D2A9A94D50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CFC622E-B3BC-4ECB-B45F-1BD84A7897B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Sample .pptx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answer you’re looking for is: 5543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2025-10-24T18:01:29Z</dcterms:created>
  <dc:creator/>
  <dc:description/>
  <dc:language>en-US</dc:language>
  <cp:lastModifiedBy/>
  <dcterms:modified xsi:type="dcterms:W3CDTF">2025-10-24T18:02:33Z</dcterms:modified>
  <cp:revision>1</cp:revision>
  <dc:subject/>
  <dc:title/>
</cp:coreProperties>
</file>