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0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1C2C-B2D7-9244-9DFC-FF3CD2985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16BFD-1D5E-7545-9B1B-A67FCC571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A104-888F-6644-AEB4-E933A0FA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4D80-B19B-054B-BB12-6BD901ABCEF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7ED6-2DEA-1844-91EA-CD19D141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55821-0D6F-2F46-BBDB-0BF6526F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8DBC-503B-344B-A412-345A02DF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721F-D7E7-0444-9CE3-D816DB0C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5BCF8-3C00-EA44-841C-CFF9ED8E9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6E8A0-C39A-F04E-9795-BBDCA078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4D80-B19B-054B-BB12-6BD901ABCEF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380D-03EE-3A4E-9D20-F4EDEF26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2ADC-5DC8-264D-818A-32D92FC9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8DBC-503B-344B-A412-345A02DF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3FFE-239C-B446-ACAF-0D8CBD3D3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29CF9-64C9-3741-B703-EF27D01AC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2E7FC-13B0-FE4E-9F51-54C38406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4D80-B19B-054B-BB12-6BD901ABCEF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4FCF-F760-8A49-B20C-D012AE42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265C4-C3AB-3545-88F6-894ECF5C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8DBC-503B-344B-A412-345A02DF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1A4B-C657-044B-BE0F-A0F5B5FF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EE6F-4569-FC49-A6B7-A9FB3EDA0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C22E-D9C8-2747-9F20-B8FBDD79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4D80-B19B-054B-BB12-6BD901ABCEF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1C1E-D2B8-C645-857D-080D30AD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7F12-23A4-324D-8636-3F7EC10D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8DBC-503B-344B-A412-345A02DF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4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3C99-2A1F-EF47-BE6A-E5C14C57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E9F5-D000-2C4A-AD49-004115B61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2F260-03C8-2D40-A58E-974CF2B8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4D80-B19B-054B-BB12-6BD901ABCEF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47FB5-36A7-1A46-B837-D7F66A51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A9DE-328F-164F-B087-CCF7BD18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8DBC-503B-344B-A412-345A02DF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9BF0-6BBD-6446-B0A6-C8A4D0F1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6B59-32F5-C246-85B2-0AD341BF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FBC58-5414-BA45-94F7-221798FAE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F863A-ABE2-CD48-A7AC-6897A2A0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4D80-B19B-054B-BB12-6BD901ABCEF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3B3AE-58F0-9642-9F2F-B4AE74D0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FE7A-FBAD-8A4B-A029-BF958B92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8DBC-503B-344B-A412-345A02DF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F37C-B54A-3741-A7BD-39F32CA9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314DD-3E07-174E-9EE1-095219AA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9CCB3-8B8E-AF43-B1DE-BC7F06B5A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72CCD-1ED6-6D49-8B8B-B20315B60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C2741-ED1A-C140-AB8E-166F493BE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50E09-12A8-1048-B337-EB387E37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4D80-B19B-054B-BB12-6BD901ABCEF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C40C2-53F2-9C4F-8EC0-8D8DF31F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88130-62EA-2B4A-81D8-EE82FC8F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8DBC-503B-344B-A412-345A02DF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C192-711F-C746-9741-B7CFD98D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64138-CB63-A249-9BB4-9CBEE8CE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4D80-B19B-054B-BB12-6BD901ABCEF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1D8F2-9F39-7B4D-9EDB-A2DFC426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4E7A8-529B-8A44-A6BF-7E06A7E1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8DBC-503B-344B-A412-345A02DF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0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5B1EA-B6A4-3B4E-9E9E-BD4AB2C1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4D80-B19B-054B-BB12-6BD901ABCEF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00B63-627E-3344-B773-E0AAEAE2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A9C8E-43EF-1A41-BB15-329D2637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8DBC-503B-344B-A412-345A02DF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6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CFB2-93D8-384C-99EA-4764953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1735-3A95-E043-B137-D931C7B1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98932-E4BD-AC40-825F-CA173AB8E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5447C-3A48-574D-B0E8-283583F5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4D80-B19B-054B-BB12-6BD901ABCEF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B061B-FB8E-9A45-BE8A-FA1D1031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86207-2279-6040-96E1-E8F2058F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8DBC-503B-344B-A412-345A02DF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FE57-E29B-4F42-AEC7-74A0519B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CB5D4-1D5D-B04D-895F-FBE98C578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B5899-C1DF-1A4A-9905-50EDF594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B648A-1E90-7847-9931-F3F8F23E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4D80-B19B-054B-BB12-6BD901ABCEF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C23E6-2EB0-E048-9764-672DF14F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3032E-D64D-EA4A-AB15-43AD20E1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8DBC-503B-344B-A412-345A02DF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2D1DA-1846-CC41-BA12-2079D88D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3FCDC-432C-654E-8DE2-36A032054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1119F-F978-DA41-BEE3-7A1C9004C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84D80-B19B-054B-BB12-6BD901ABCEF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6DB39-94F8-2641-BF7D-262260969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762A-E088-014D-8BF9-9A48E673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8DBC-503B-344B-A412-345A02DF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5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FBC0-7F3C-C246-970E-840665DD7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Candle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7CDF7-1F88-3C44-9811-9CFA541D9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4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6435-72E4-C04D-91F8-55AF265A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rmAutofit/>
          </a:bodyPr>
          <a:lstStyle/>
          <a:p>
            <a:r>
              <a:rPr lang="en-US" sz="2000" dirty="0"/>
              <a:t>Last Kiss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244AC-10C4-4943-838A-E5531FCB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6" y="870858"/>
            <a:ext cx="5857794" cy="5782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32F9B-2B44-D24E-80A7-5E7917471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38" y="870858"/>
            <a:ext cx="5308990" cy="54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4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B4AB3-EE57-EA40-96AA-97DA9819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rmAutofit/>
          </a:bodyPr>
          <a:lstStyle/>
          <a:p>
            <a:r>
              <a:rPr lang="en-US" sz="2000" dirty="0"/>
              <a:t>Kangaroo 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D9760-1B9B-6146-8396-EF7A041BA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5" y="979715"/>
            <a:ext cx="3731632" cy="3842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177874-9145-0245-B95B-B73BAD4D1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378" y="870858"/>
            <a:ext cx="4403622" cy="4274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63A80-BF4A-744B-B24A-FF69F84D4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092" y="909600"/>
            <a:ext cx="3767998" cy="40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Candle Patterns</vt:lpstr>
      <vt:lpstr>Last Kiss</vt:lpstr>
      <vt:lpstr>Kangaroo Tail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Patterns</dc:title>
  <dc:creator>Microsoft Office User</dc:creator>
  <cp:lastModifiedBy>Microsoft Office User</cp:lastModifiedBy>
  <cp:revision>2</cp:revision>
  <dcterms:created xsi:type="dcterms:W3CDTF">2018-04-17T11:08:06Z</dcterms:created>
  <dcterms:modified xsi:type="dcterms:W3CDTF">2018-04-17T11:12:46Z</dcterms:modified>
</cp:coreProperties>
</file>