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6" r:id="rId2"/>
    <p:sldId id="487" r:id="rId3"/>
    <p:sldId id="4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4868-7E8D-994E-A901-966F1E28B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7C89C-4FCE-4642-9A3D-F1CB26538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FC3F-F447-A644-8976-EC9B2489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82F9-9096-FB40-A7FB-4F425BE7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C220-5E1B-DD4F-833A-CE2FC0F3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9DC5-E2B2-5049-A791-3B8011B2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8DC1-0AA4-6046-A538-8B0C7F2B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EC22-1991-D646-BF67-6114BCD3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2684-FC7B-8543-A859-E686DE27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7879A-9DCB-C745-9D03-B3CBA22B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7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40EE8-A0D6-D847-A258-1ED1D5034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75A2F-2B60-4740-BBD7-885A5B4D1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2C90-C99D-4641-8F9E-1C14CD5B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5A45-32A9-7347-9F63-5D0ECF6C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74D5E-19CC-B14E-A0C7-A25809FE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3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6723-C244-6047-AAF3-C88EDA1F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EED64-5E4A-2B4F-A26F-28E10409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1CD2-1B5A-2447-A47A-03A94523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10B0-E3F4-7746-BBAA-9F15B4B9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06D49-0384-7C41-AF8F-00BAA52C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5FBF-A87D-4543-AA7D-F936E49D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56EB-2B8C-BF4C-93DD-C2D0FC67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B5AB-22E6-0043-946D-24835265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7D7F-9DCB-D64A-92D1-12146FA9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FC56-79F8-744D-BD0A-8AD19D0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C3AA-7DE9-1C46-9581-FED226A2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F00F-C9DD-3B4D-BCDD-A11F5C84B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637D9-189D-944D-B1A6-D1F1165B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7D934-E47F-EF41-95E3-D1E29FFA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CF971-1E32-E14C-A469-6111983F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D40A6-5522-D347-BDAC-455B524E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752F-0CF7-1449-822C-99A07FD0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1510-1574-9B48-BF4B-F27E3249E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1B65A-6FBD-C244-ADDC-4F8806B4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67AE6-4620-A241-A9AC-CB7D74A11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B4DE-433B-8E44-A7A7-53F922BD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F1D34-2FA0-3441-9600-FEB5628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E0DC8-7238-9849-9D8E-25CF776E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7FAC6-1C4E-D741-8DEE-1999668D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3485-9795-594C-A42C-81F1C530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21214-73A4-014E-A8FA-C0FAAB55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D0EC4-84DC-4E48-8462-5E80AB69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32449-6216-364F-A6E0-02890FD7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7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53D71-45CB-EA45-AD89-4E8C6019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2826F-3FB7-F44E-A7CF-8BEA2E48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1898-491E-C94F-AE59-C5054792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A715-813C-2B4E-9878-193CEDCC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2983-9715-0649-A30C-02609C4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DEFAF-37C7-D642-8C49-4620CB3B4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E2E6-885A-FE49-98C3-BC29C6EB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51706-9403-9E4F-ACA9-54010478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BA4B6-41F8-1B43-B892-9F6FE44C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5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3E10-D931-1847-AEF0-56C89F6A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159A0-76BD-7247-9174-969454D4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3F30-E349-DA45-AF5F-94A51CAA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C755B-D7DD-BA42-BB14-E9D21D64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5A0C4-524B-484F-A5F3-5D1F5C35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778B5-7AB5-6D4C-8EAB-8EDA0A23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49DA7-A6F3-7446-9430-D5D6FD06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D1B5-5742-C84C-89AD-4EA570F0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675BF-DE3C-1545-A567-853AFE03D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97F-D70E-0541-A079-60DE4B4E213D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1729-DD6B-E740-9E62-FBE89E04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08C8-3A05-9A45-A864-8C322839B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8D46-C5EF-8C41-99E8-91C398BFB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2961215002483" TargetMode="External"/><Relationship Id="rId7" Type="http://schemas.openxmlformats.org/officeDocument/2006/relationships/hyperlink" Target="https://www.sciencedirect.com/science/article/abs/pii/S0014299915002642" TargetMode="External"/><Relationship Id="rId2" Type="http://schemas.openxmlformats.org/officeDocument/2006/relationships/hyperlink" Target="https://doi.org/10.1016/j.ijcard.2017.03.15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nlinelibrary.wiley.com/doi/full/10.1111/exd.13415" TargetMode="External"/><Relationship Id="rId5" Type="http://schemas.openxmlformats.org/officeDocument/2006/relationships/hyperlink" Target="https://doi.org/10.1016/j.brainres.2019.146427" TargetMode="External"/><Relationship Id="rId4" Type="http://schemas.openxmlformats.org/officeDocument/2006/relationships/hyperlink" Target="https://doi.org/10.1016/j.neubiorev.2020.02.0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74F81-F681-0141-AA84-83A74468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FOS Molecular Data Science 2020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F55DD-1615-6E4E-9E04-4EE11E9D93C4}"/>
              </a:ext>
            </a:extLst>
          </p:cNvPr>
          <p:cNvSpPr txBox="1"/>
          <p:nvPr/>
        </p:nvSpPr>
        <p:spPr>
          <a:xfrm>
            <a:off x="1981202" y="192385"/>
            <a:ext cx="254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Which model to choose?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03838-4AFE-B64C-B71F-74E0573E172A}"/>
              </a:ext>
            </a:extLst>
          </p:cNvPr>
          <p:cNvSpPr txBox="1"/>
          <p:nvPr/>
        </p:nvSpPr>
        <p:spPr>
          <a:xfrm>
            <a:off x="1981201" y="928434"/>
            <a:ext cx="7772400" cy="2031325"/>
          </a:xfrm>
          <a:prstGeom prst="rect">
            <a:avLst/>
          </a:prstGeom>
          <a:noFill/>
          <a:ln w="158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Every group gets a different an aging-related assignment:</a:t>
            </a:r>
          </a:p>
          <a:p>
            <a:endParaRPr lang="en-US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Describe the ageing-associated condition (problem): consider tissue specificity, age of onset, progression.</a:t>
            </a:r>
          </a:p>
          <a:p>
            <a:r>
              <a:rPr lang="en-US" dirty="0">
                <a:latin typeface="+mj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Discuss potential models for the condition and the tools to develop  potential option(s) to study it in order to develop therapy.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78191-1C9C-D942-B22A-6298EF37EB96}"/>
              </a:ext>
            </a:extLst>
          </p:cNvPr>
          <p:cNvSpPr txBox="1"/>
          <p:nvPr/>
        </p:nvSpPr>
        <p:spPr>
          <a:xfrm>
            <a:off x="1638178" y="5032121"/>
            <a:ext cx="6646050" cy="36933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Aim: to find the fastest and least expensive path to develop a therapy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FA2F0-FF85-DC4A-8857-1F716C9F495E}"/>
              </a:ext>
            </a:extLst>
          </p:cNvPr>
          <p:cNvSpPr txBox="1"/>
          <p:nvPr/>
        </p:nvSpPr>
        <p:spPr>
          <a:xfrm>
            <a:off x="2152650" y="5900738"/>
            <a:ext cx="239341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Aid: Attached literature </a:t>
            </a:r>
          </a:p>
        </p:txBody>
      </p:sp>
    </p:spTree>
    <p:extLst>
      <p:ext uri="{BB962C8B-B14F-4D97-AF65-F5344CB8AC3E}">
        <p14:creationId xmlns:p14="http://schemas.microsoft.com/office/powerpoint/2010/main" val="279551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03A15-4747-F348-82A5-65FD82D3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FOS Molecular Data Science 2020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81B4A-EF8A-7543-A34A-BD9308F3181E}"/>
              </a:ext>
            </a:extLst>
          </p:cNvPr>
          <p:cNvSpPr txBox="1"/>
          <p:nvPr/>
        </p:nvSpPr>
        <p:spPr>
          <a:xfrm>
            <a:off x="1752601" y="1376363"/>
            <a:ext cx="7986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Sarcopenia :reduced muscle function: muscle weakness and atrophy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Dementia: reduced cognitive capacity with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Autoimmune disorders: reduced ability to distinguish self from nonself (identification of foreign antigens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Arthrosis: Degeneration of connective tissues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65AF2-DF52-EA48-9858-10DA4C5B83FC}"/>
              </a:ext>
            </a:extLst>
          </p:cNvPr>
          <p:cNvSpPr txBox="1"/>
          <p:nvPr/>
        </p:nvSpPr>
        <p:spPr>
          <a:xfrm>
            <a:off x="2012899" y="285751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Conditions:</a:t>
            </a:r>
          </a:p>
          <a:p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12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03A15-4747-F348-82A5-65FD82D3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solidFill>
                  <a:schemeClr val="tx1"/>
                </a:solidFill>
              </a:rPr>
              <a:t>FOS Molecular Data Science 2020 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81B4A-EF8A-7543-A34A-BD9308F3181E}"/>
              </a:ext>
            </a:extLst>
          </p:cNvPr>
          <p:cNvSpPr txBox="1"/>
          <p:nvPr/>
        </p:nvSpPr>
        <p:spPr>
          <a:xfrm>
            <a:off x="1752601" y="1376363"/>
            <a:ext cx="7986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Sarcopenia :reduced muscle function: muscle weakness and atrophy </a:t>
            </a:r>
          </a:p>
          <a:p>
            <a:r>
              <a:rPr lang="en-GB" sz="2000" dirty="0">
                <a:latin typeface="+mj-lt"/>
              </a:rPr>
              <a:t> </a:t>
            </a:r>
            <a:r>
              <a:rPr lang="en-GB" sz="2000" dirty="0">
                <a:solidFill>
                  <a:srgbClr val="0563C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10.1016</a:t>
            </a:r>
            <a:r>
              <a:rPr lang="en-GB" sz="20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/j.ijcard.2017.03.152</a:t>
            </a:r>
            <a:endParaRPr lang="en-GB" sz="2000" dirty="0">
              <a:latin typeface="+mj-lt"/>
            </a:endParaRPr>
          </a:p>
          <a:p>
            <a:r>
              <a:rPr lang="en-US" sz="2000" dirty="0"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https://www.sciencedirect.com/science/article/pii/S0142961215002483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Dementia: reduced cognitive capacity with age</a:t>
            </a:r>
          </a:p>
          <a:p>
            <a:r>
              <a:rPr lang="en-GB" sz="2000" dirty="0">
                <a:latin typeface="+mj-lt"/>
                <a:hlinkClick r:id="rId4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https://doi.org/10.1016/j.neubiorev.2020.02.012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solidFill>
                  <a:srgbClr val="0563C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10.1016</a:t>
            </a:r>
            <a:r>
              <a:rPr lang="en-GB" sz="20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/j.brainres.2019.146427</a:t>
            </a:r>
            <a:endParaRPr lang="en-GB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Autoimmune (blistering) disorders: reduced ability to distinguish self from nonself (identification of foreign antigens</a:t>
            </a:r>
          </a:p>
          <a:p>
            <a:r>
              <a:rPr lang="en-GB" sz="2000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https://onlinelibrary.wiley.com/doi/full/10.1111/exd.13415</a:t>
            </a:r>
            <a:endParaRPr lang="en-GB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Arthrosis: Degeneration of connective tissues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https://www.sciencedirect.com/science/article/abs/pii/S0014299915002642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65AF2-DF52-EA48-9858-10DA4C5B83FC}"/>
              </a:ext>
            </a:extLst>
          </p:cNvPr>
          <p:cNvSpPr txBox="1"/>
          <p:nvPr/>
        </p:nvSpPr>
        <p:spPr>
          <a:xfrm>
            <a:off x="2012899" y="285751"/>
            <a:ext cx="120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</a:rPr>
              <a:t>literature:</a:t>
            </a:r>
          </a:p>
          <a:p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32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Raz, V. (HG)</dc:creator>
  <cp:lastModifiedBy>Raz, V. (HG)</cp:lastModifiedBy>
  <cp:revision>1</cp:revision>
  <dcterms:created xsi:type="dcterms:W3CDTF">2020-10-28T22:30:34Z</dcterms:created>
  <dcterms:modified xsi:type="dcterms:W3CDTF">2020-10-28T22:32:30Z</dcterms:modified>
</cp:coreProperties>
</file>