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65" r:id="rId3"/>
    <p:sldId id="466" r:id="rId4"/>
    <p:sldId id="498" r:id="rId5"/>
    <p:sldId id="499" r:id="rId6"/>
    <p:sldId id="500" r:id="rId7"/>
    <p:sldId id="501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8" r:id="rId19"/>
    <p:sldId id="479" r:id="rId20"/>
    <p:sldId id="492" r:id="rId21"/>
    <p:sldId id="493" r:id="rId22"/>
    <p:sldId id="477" r:id="rId23"/>
    <p:sldId id="480" r:id="rId24"/>
    <p:sldId id="481" r:id="rId25"/>
    <p:sldId id="394" r:id="rId26"/>
    <p:sldId id="447" r:id="rId27"/>
    <p:sldId id="486" r:id="rId28"/>
    <p:sldId id="487" r:id="rId29"/>
    <p:sldId id="495" r:id="rId30"/>
    <p:sldId id="496" r:id="rId31"/>
    <p:sldId id="497" r:id="rId32"/>
    <p:sldId id="494" r:id="rId33"/>
    <p:sldId id="409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/>
    <p:restoredTop sz="91643" autoAdjust="0"/>
  </p:normalViewPr>
  <p:slideViewPr>
    <p:cSldViewPr snapToGrid="0">
      <p:cViewPr varScale="1">
        <p:scale>
          <a:sx n="126" d="100"/>
          <a:sy n="126" d="100"/>
        </p:scale>
        <p:origin x="126" y="30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52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6614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838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4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72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65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6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5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2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8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38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11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C78F-D1F8-488C-879A-CA2551EFE0C8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79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3.png"/><Relationship Id="rId4" Type="http://schemas.openxmlformats.org/officeDocument/2006/relationships/image" Target="../media/image14.jp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7.jpeg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875283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 and Roderick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Slieker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Biomedical Data Sciences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5680" y="4575711"/>
            <a:ext cx="743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FOS course Molecular Data Science – 26 October 2020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5680" y="418801"/>
            <a:ext cx="7972286" cy="1835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solidFill>
                  <a:srgbClr val="376092"/>
                </a:solidFill>
                <a:latin typeface="Helvetica Neue"/>
                <a:cs typeface="Helvetica Neue"/>
              </a:rPr>
              <a:t>An introduction to the epigenome</a:t>
            </a:r>
            <a:endParaRPr lang="en-US" sz="6000" dirty="0">
              <a:solidFill>
                <a:srgbClr val="37609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1914C-89EA-424E-B75B-A0980060DA3E}"/>
              </a:ext>
            </a:extLst>
          </p:cNvPr>
          <p:cNvSpPr txBox="1"/>
          <p:nvPr/>
        </p:nvSpPr>
        <p:spPr>
          <a:xfrm>
            <a:off x="266700" y="1068280"/>
            <a:ext cx="28396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AGTGCCGGGAAGTGGGGCTTGGC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CCAGGGCCCCCAAGACACACAGA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CGGCACAGCAGG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GCTGGTTCAAG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GGCTTTATTCCATCTCTCTCGGT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GCAGGAGGCGGCGGGTGTGGGGC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TGCCTGCGGGCTGCGTCTAGTTG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CAGTAGTTCTCCAGCTGGTAGAG</a:t>
            </a:r>
          </a:p>
        </p:txBody>
      </p:sp>
      <p:pic>
        <p:nvPicPr>
          <p:cNvPr id="31" name="Picture 30" descr="MERLE_003-1.jpg">
            <a:extLst>
              <a:ext uri="{FF2B5EF4-FFF2-40B4-BE49-F238E27FC236}">
                <a16:creationId xmlns:a16="http://schemas.microsoft.com/office/drawing/2014/main" id="{14B78BA9-038E-4349-89D0-A8D1AF5BC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60" y="874610"/>
            <a:ext cx="3035300" cy="2022469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5806EB81-B0A3-364D-9458-2687744C3D94}"/>
              </a:ext>
            </a:extLst>
          </p:cNvPr>
          <p:cNvSpPr/>
          <p:nvPr/>
        </p:nvSpPr>
        <p:spPr>
          <a:xfrm>
            <a:off x="3340100" y="1715980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44429-25BD-4D8B-A7AB-4CEF5CFB1477}"/>
              </a:ext>
            </a:extLst>
          </p:cNvPr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genetic code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32652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1914C-89EA-424E-B75B-A0980060DA3E}"/>
              </a:ext>
            </a:extLst>
          </p:cNvPr>
          <p:cNvSpPr txBox="1"/>
          <p:nvPr/>
        </p:nvSpPr>
        <p:spPr>
          <a:xfrm>
            <a:off x="266700" y="1068280"/>
            <a:ext cx="28396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AGTGCCGGGAAGTGGGGCTTGGC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CCAGGGCCCCCAAGACACACAGA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CGGCACAGCAGG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GCTGGTTCAAG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GGCTTTATTCCATCTCTCTCGGT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GCAGGAGGCGGCGGGTGTGGGGC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TGCCTGCGGGCTGCGTCTAGTTG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CAGTAGTTCTCCAGCTGGTAGAG</a:t>
            </a:r>
          </a:p>
        </p:txBody>
      </p:sp>
      <p:pic>
        <p:nvPicPr>
          <p:cNvPr id="31" name="Picture 30" descr="MERLE_003-1.jpg">
            <a:extLst>
              <a:ext uri="{FF2B5EF4-FFF2-40B4-BE49-F238E27FC236}">
                <a16:creationId xmlns:a16="http://schemas.microsoft.com/office/drawing/2014/main" id="{14B78BA9-038E-4349-89D0-A8D1AF5BC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60" y="874610"/>
            <a:ext cx="3035300" cy="2022469"/>
          </a:xfrm>
          <a:prstGeom prst="rect">
            <a:avLst/>
          </a:prstGeom>
        </p:spPr>
      </p:pic>
      <p:pic>
        <p:nvPicPr>
          <p:cNvPr id="32" name="Picture 31" descr="127430-050-4FA643E7.jpg">
            <a:extLst>
              <a:ext uri="{FF2B5EF4-FFF2-40B4-BE49-F238E27FC236}">
                <a16:creationId xmlns:a16="http://schemas.microsoft.com/office/drawing/2014/main" id="{A65D377F-A2EE-D647-880F-9DA287376A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277" y="3237325"/>
            <a:ext cx="2616311" cy="1524000"/>
          </a:xfrm>
          <a:prstGeom prst="rect">
            <a:avLst/>
          </a:prstGeom>
        </p:spPr>
      </p:pic>
      <p:pic>
        <p:nvPicPr>
          <p:cNvPr id="33" name="Picture 32" descr="DarwinSpecies1859.jpg">
            <a:extLst>
              <a:ext uri="{FF2B5EF4-FFF2-40B4-BE49-F238E27FC236}">
                <a16:creationId xmlns:a16="http://schemas.microsoft.com/office/drawing/2014/main" id="{12BC7432-161D-9D4A-BE7B-7F36403F70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9601" y="3148425"/>
            <a:ext cx="2946400" cy="1709658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5806EB81-B0A3-364D-9458-2687744C3D94}"/>
              </a:ext>
            </a:extLst>
          </p:cNvPr>
          <p:cNvSpPr/>
          <p:nvPr/>
        </p:nvSpPr>
        <p:spPr>
          <a:xfrm>
            <a:off x="3340100" y="1715980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ED58651-008E-394A-8BDD-0AF82CAF3893}"/>
              </a:ext>
            </a:extLst>
          </p:cNvPr>
          <p:cNvSpPr/>
          <p:nvPr/>
        </p:nvSpPr>
        <p:spPr>
          <a:xfrm>
            <a:off x="3378200" y="3796125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BB1A588-7240-4C80-BC20-FDA46A9F0831}"/>
              </a:ext>
            </a:extLst>
          </p:cNvPr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genetic code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343199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1914C-89EA-424E-B75B-A0980060DA3E}"/>
              </a:ext>
            </a:extLst>
          </p:cNvPr>
          <p:cNvSpPr txBox="1"/>
          <p:nvPr/>
        </p:nvSpPr>
        <p:spPr>
          <a:xfrm>
            <a:off x="266700" y="1068280"/>
            <a:ext cx="28396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AGTGCCGGGAAGTGGGGCTTGGC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CCAGGGCCCCCAAGACACACAGA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CGGCACAGCAGG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GCTGGTTCAAG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GGCTTTATTCCATCTCTCTCGGT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GCAGGAGGCGGCGGGTGTGGGGC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TGCCTGCGGGCTGCGTCTAGTTG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CAGTAGTTCTCCAGCTGGTAGAG</a:t>
            </a:r>
          </a:p>
        </p:txBody>
      </p:sp>
      <p:pic>
        <p:nvPicPr>
          <p:cNvPr id="31" name="Picture 30" descr="MERLE_003-1.jpg">
            <a:extLst>
              <a:ext uri="{FF2B5EF4-FFF2-40B4-BE49-F238E27FC236}">
                <a16:creationId xmlns:a16="http://schemas.microsoft.com/office/drawing/2014/main" id="{14B78BA9-038E-4349-89D0-A8D1AF5BC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60" y="874610"/>
            <a:ext cx="3035300" cy="2022469"/>
          </a:xfrm>
          <a:prstGeom prst="rect">
            <a:avLst/>
          </a:prstGeom>
        </p:spPr>
      </p:pic>
      <p:pic>
        <p:nvPicPr>
          <p:cNvPr id="32" name="Picture 31" descr="127430-050-4FA643E7.jpg">
            <a:extLst>
              <a:ext uri="{FF2B5EF4-FFF2-40B4-BE49-F238E27FC236}">
                <a16:creationId xmlns:a16="http://schemas.microsoft.com/office/drawing/2014/main" id="{A65D377F-A2EE-D647-880F-9DA287376A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277" y="3237325"/>
            <a:ext cx="2616311" cy="1524000"/>
          </a:xfrm>
          <a:prstGeom prst="rect">
            <a:avLst/>
          </a:prstGeom>
        </p:spPr>
      </p:pic>
      <p:pic>
        <p:nvPicPr>
          <p:cNvPr id="33" name="Picture 32" descr="DarwinSpecies1859.jpg">
            <a:extLst>
              <a:ext uri="{FF2B5EF4-FFF2-40B4-BE49-F238E27FC236}">
                <a16:creationId xmlns:a16="http://schemas.microsoft.com/office/drawing/2014/main" id="{12BC7432-161D-9D4A-BE7B-7F36403F70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9601" y="3148425"/>
            <a:ext cx="2946400" cy="1709658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5806EB81-B0A3-364D-9458-2687744C3D94}"/>
              </a:ext>
            </a:extLst>
          </p:cNvPr>
          <p:cNvSpPr/>
          <p:nvPr/>
        </p:nvSpPr>
        <p:spPr>
          <a:xfrm>
            <a:off x="3340100" y="1715980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ED58651-008E-394A-8BDD-0AF82CAF3893}"/>
              </a:ext>
            </a:extLst>
          </p:cNvPr>
          <p:cNvSpPr/>
          <p:nvPr/>
        </p:nvSpPr>
        <p:spPr>
          <a:xfrm>
            <a:off x="3378200" y="3796125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6" name="Picture 35" descr="Charles_Darwin_photograph_by_Herbert_Rose_Barraud,_1881.jpg.jpg">
            <a:extLst>
              <a:ext uri="{FF2B5EF4-FFF2-40B4-BE49-F238E27FC236}">
                <a16:creationId xmlns:a16="http://schemas.microsoft.com/office/drawing/2014/main" id="{CAAE903B-AADE-DF49-913E-7DD782A755F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4900" y="3288124"/>
            <a:ext cx="1422400" cy="143510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06C531F-5EEE-4201-A435-BE71F5E298C7}"/>
              </a:ext>
            </a:extLst>
          </p:cNvPr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genetic code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60712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 bwMode="auto">
          <a:xfrm>
            <a:off x="0" y="2088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The genetic code is not enough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0271" y="996438"/>
            <a:ext cx="28396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AGTGCCGGGAAGTGGGGCTTGGC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CCAGGGCCCCCAAGACACACAGA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CGGCACAGCAGG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GCTGGTTCAAG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GGCTTTATTCCATCTCTCTCGGT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GCAGGAGGCGGCGGGTGTGGGGC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TGCCTGCGGGCTGCGTCTAGTTG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CAGTAGTTCTCCAGCTGGTAGAG</a:t>
            </a:r>
          </a:p>
        </p:txBody>
      </p:sp>
      <p:pic>
        <p:nvPicPr>
          <p:cNvPr id="39" name="Picture 38" descr="MERLE_003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71" y="802768"/>
            <a:ext cx="3035300" cy="2022469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3463671" y="1644138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3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40229" y="3142947"/>
            <a:ext cx="771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Instructing the DNA where, when and how much to express a gene.</a:t>
            </a:r>
          </a:p>
          <a:p>
            <a:pPr marL="266700" indent="-266700"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Epigenetics provides variation &amp; memory.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715982" y="1092660"/>
            <a:ext cx="1440000" cy="14430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52026" y="1118060"/>
            <a:ext cx="1534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  <a:cs typeface="Helvetica Neue"/>
              </a:rPr>
              <a:t>Epigenetics</a:t>
            </a:r>
          </a:p>
        </p:txBody>
      </p:sp>
    </p:spTree>
    <p:extLst>
      <p:ext uri="{BB962C8B-B14F-4D97-AF65-F5344CB8AC3E}">
        <p14:creationId xmlns:p14="http://schemas.microsoft.com/office/powerpoint/2010/main" val="17955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4"/>
          <p:cNvGrpSpPr/>
          <p:nvPr/>
        </p:nvGrpSpPr>
        <p:grpSpPr>
          <a:xfrm>
            <a:off x="1420684" y="1015414"/>
            <a:ext cx="5937837" cy="3966176"/>
            <a:chOff x="901700" y="1140717"/>
            <a:chExt cx="7340599" cy="5247383"/>
          </a:xfrm>
        </p:grpSpPr>
        <p:grpSp>
          <p:nvGrpSpPr>
            <p:cNvPr id="48" name="Group 47"/>
            <p:cNvGrpSpPr/>
            <p:nvPr/>
          </p:nvGrpSpPr>
          <p:grpSpPr>
            <a:xfrm>
              <a:off x="901700" y="1140717"/>
              <a:ext cx="7340599" cy="5082283"/>
              <a:chOff x="812800" y="1140717"/>
              <a:chExt cx="7340599" cy="5082283"/>
            </a:xfrm>
          </p:grpSpPr>
          <p:pic>
            <p:nvPicPr>
              <p:cNvPr id="54" name="Picture 53" descr="F1.large.jp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28167" y="4432301"/>
                <a:ext cx="2925232" cy="1689098"/>
              </a:xfrm>
              <a:prstGeom prst="rect">
                <a:avLst/>
              </a:prstGeom>
            </p:spPr>
          </p:pic>
          <p:sp>
            <p:nvSpPr>
              <p:cNvPr id="55" name="Freeform 54"/>
              <p:cNvSpPr/>
              <p:nvPr/>
            </p:nvSpPr>
            <p:spPr>
              <a:xfrm>
                <a:off x="1294935" y="5245100"/>
                <a:ext cx="2629365" cy="977900"/>
              </a:xfrm>
              <a:custGeom>
                <a:avLst/>
                <a:gdLst>
                  <a:gd name="connsiteX0" fmla="*/ 2603965 w 2629365"/>
                  <a:gd name="connsiteY0" fmla="*/ 927100 h 977900"/>
                  <a:gd name="connsiteX1" fmla="*/ 2603965 w 2629365"/>
                  <a:gd name="connsiteY1" fmla="*/ 927100 h 977900"/>
                  <a:gd name="connsiteX2" fmla="*/ 2591265 w 2629365"/>
                  <a:gd name="connsiteY2" fmla="*/ 317500 h 977900"/>
                  <a:gd name="connsiteX3" fmla="*/ 2578565 w 2629365"/>
                  <a:gd name="connsiteY3" fmla="*/ 190500 h 977900"/>
                  <a:gd name="connsiteX4" fmla="*/ 2565865 w 2629365"/>
                  <a:gd name="connsiteY4" fmla="*/ 152400 h 977900"/>
                  <a:gd name="connsiteX5" fmla="*/ 2527765 w 2629365"/>
                  <a:gd name="connsiteY5" fmla="*/ 139700 h 977900"/>
                  <a:gd name="connsiteX6" fmla="*/ 2489665 w 2629365"/>
                  <a:gd name="connsiteY6" fmla="*/ 101600 h 977900"/>
                  <a:gd name="connsiteX7" fmla="*/ 2400765 w 2629365"/>
                  <a:gd name="connsiteY7" fmla="*/ 76200 h 977900"/>
                  <a:gd name="connsiteX8" fmla="*/ 2362665 w 2629365"/>
                  <a:gd name="connsiteY8" fmla="*/ 63500 h 977900"/>
                  <a:gd name="connsiteX9" fmla="*/ 1943565 w 2629365"/>
                  <a:gd name="connsiteY9" fmla="*/ 50800 h 977900"/>
                  <a:gd name="connsiteX10" fmla="*/ 1676865 w 2629365"/>
                  <a:gd name="connsiteY10" fmla="*/ 38100 h 977900"/>
                  <a:gd name="connsiteX11" fmla="*/ 1600665 w 2629365"/>
                  <a:gd name="connsiteY11" fmla="*/ 25400 h 977900"/>
                  <a:gd name="connsiteX12" fmla="*/ 1549865 w 2629365"/>
                  <a:gd name="connsiteY12" fmla="*/ 12700 h 977900"/>
                  <a:gd name="connsiteX13" fmla="*/ 1486365 w 2629365"/>
                  <a:gd name="connsiteY13" fmla="*/ 0 h 977900"/>
                  <a:gd name="connsiteX14" fmla="*/ 825965 w 2629365"/>
                  <a:gd name="connsiteY14" fmla="*/ 12700 h 977900"/>
                  <a:gd name="connsiteX15" fmla="*/ 635465 w 2629365"/>
                  <a:gd name="connsiteY15" fmla="*/ 38100 h 977900"/>
                  <a:gd name="connsiteX16" fmla="*/ 483065 w 2629365"/>
                  <a:gd name="connsiteY16" fmla="*/ 50800 h 977900"/>
                  <a:gd name="connsiteX17" fmla="*/ 356065 w 2629365"/>
                  <a:gd name="connsiteY17" fmla="*/ 88900 h 977900"/>
                  <a:gd name="connsiteX18" fmla="*/ 317965 w 2629365"/>
                  <a:gd name="connsiteY18" fmla="*/ 114300 h 977900"/>
                  <a:gd name="connsiteX19" fmla="*/ 267165 w 2629365"/>
                  <a:gd name="connsiteY19" fmla="*/ 127000 h 977900"/>
                  <a:gd name="connsiteX20" fmla="*/ 178265 w 2629365"/>
                  <a:gd name="connsiteY20" fmla="*/ 152400 h 977900"/>
                  <a:gd name="connsiteX21" fmla="*/ 102065 w 2629365"/>
                  <a:gd name="connsiteY21" fmla="*/ 165100 h 977900"/>
                  <a:gd name="connsiteX22" fmla="*/ 25865 w 2629365"/>
                  <a:gd name="connsiteY22" fmla="*/ 190500 h 977900"/>
                  <a:gd name="connsiteX23" fmla="*/ 465 w 2629365"/>
                  <a:gd name="connsiteY23" fmla="*/ 228600 h 977900"/>
                  <a:gd name="connsiteX24" fmla="*/ 25865 w 2629365"/>
                  <a:gd name="connsiteY24" fmla="*/ 330200 h 977900"/>
                  <a:gd name="connsiteX25" fmla="*/ 63965 w 2629365"/>
                  <a:gd name="connsiteY25" fmla="*/ 431800 h 977900"/>
                  <a:gd name="connsiteX26" fmla="*/ 127465 w 2629365"/>
                  <a:gd name="connsiteY26" fmla="*/ 546100 h 977900"/>
                  <a:gd name="connsiteX27" fmla="*/ 165565 w 2629365"/>
                  <a:gd name="connsiteY27" fmla="*/ 571500 h 977900"/>
                  <a:gd name="connsiteX28" fmla="*/ 178265 w 2629365"/>
                  <a:gd name="connsiteY28" fmla="*/ 609600 h 977900"/>
                  <a:gd name="connsiteX29" fmla="*/ 305265 w 2629365"/>
                  <a:gd name="connsiteY29" fmla="*/ 723900 h 977900"/>
                  <a:gd name="connsiteX30" fmla="*/ 406865 w 2629365"/>
                  <a:gd name="connsiteY30" fmla="*/ 787400 h 977900"/>
                  <a:gd name="connsiteX31" fmla="*/ 495765 w 2629365"/>
                  <a:gd name="connsiteY31" fmla="*/ 825500 h 977900"/>
                  <a:gd name="connsiteX32" fmla="*/ 610065 w 2629365"/>
                  <a:gd name="connsiteY32" fmla="*/ 876300 h 977900"/>
                  <a:gd name="connsiteX33" fmla="*/ 673565 w 2629365"/>
                  <a:gd name="connsiteY33" fmla="*/ 889000 h 977900"/>
                  <a:gd name="connsiteX34" fmla="*/ 711665 w 2629365"/>
                  <a:gd name="connsiteY34" fmla="*/ 901700 h 977900"/>
                  <a:gd name="connsiteX35" fmla="*/ 800565 w 2629365"/>
                  <a:gd name="connsiteY35" fmla="*/ 939800 h 977900"/>
                  <a:gd name="connsiteX36" fmla="*/ 1041865 w 2629365"/>
                  <a:gd name="connsiteY36" fmla="*/ 965200 h 977900"/>
                  <a:gd name="connsiteX37" fmla="*/ 1333965 w 2629365"/>
                  <a:gd name="connsiteY37" fmla="*/ 977900 h 977900"/>
                  <a:gd name="connsiteX38" fmla="*/ 2032465 w 2629365"/>
                  <a:gd name="connsiteY38" fmla="*/ 952500 h 977900"/>
                  <a:gd name="connsiteX39" fmla="*/ 2134065 w 2629365"/>
                  <a:gd name="connsiteY39" fmla="*/ 939800 h 977900"/>
                  <a:gd name="connsiteX40" fmla="*/ 2248365 w 2629365"/>
                  <a:gd name="connsiteY40" fmla="*/ 927100 h 977900"/>
                  <a:gd name="connsiteX41" fmla="*/ 2311865 w 2629365"/>
                  <a:gd name="connsiteY41" fmla="*/ 914400 h 977900"/>
                  <a:gd name="connsiteX42" fmla="*/ 2489665 w 2629365"/>
                  <a:gd name="connsiteY42" fmla="*/ 889000 h 977900"/>
                  <a:gd name="connsiteX43" fmla="*/ 2527765 w 2629365"/>
                  <a:gd name="connsiteY43" fmla="*/ 876300 h 977900"/>
                  <a:gd name="connsiteX44" fmla="*/ 2565865 w 2629365"/>
                  <a:gd name="connsiteY44" fmla="*/ 850900 h 977900"/>
                  <a:gd name="connsiteX45" fmla="*/ 2629365 w 2629365"/>
                  <a:gd name="connsiteY45" fmla="*/ 850900 h 977900"/>
                  <a:gd name="connsiteX46" fmla="*/ 2629365 w 2629365"/>
                  <a:gd name="connsiteY46" fmla="*/ 8509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29365" h="977900">
                    <a:moveTo>
                      <a:pt x="2603965" y="927100"/>
                    </a:moveTo>
                    <a:lnTo>
                      <a:pt x="2603965" y="927100"/>
                    </a:lnTo>
                    <a:cubicBezTo>
                      <a:pt x="2599732" y="723900"/>
                      <a:pt x="2598269" y="520623"/>
                      <a:pt x="2591265" y="317500"/>
                    </a:cubicBezTo>
                    <a:cubicBezTo>
                      <a:pt x="2589799" y="274981"/>
                      <a:pt x="2585034" y="232550"/>
                      <a:pt x="2578565" y="190500"/>
                    </a:cubicBezTo>
                    <a:cubicBezTo>
                      <a:pt x="2576529" y="177269"/>
                      <a:pt x="2575331" y="161866"/>
                      <a:pt x="2565865" y="152400"/>
                    </a:cubicBezTo>
                    <a:cubicBezTo>
                      <a:pt x="2556399" y="142934"/>
                      <a:pt x="2540465" y="143933"/>
                      <a:pt x="2527765" y="139700"/>
                    </a:cubicBezTo>
                    <a:cubicBezTo>
                      <a:pt x="2515065" y="127000"/>
                      <a:pt x="2504609" y="111563"/>
                      <a:pt x="2489665" y="101600"/>
                    </a:cubicBezTo>
                    <a:cubicBezTo>
                      <a:pt x="2478246" y="93987"/>
                      <a:pt x="2408174" y="78317"/>
                      <a:pt x="2400765" y="76200"/>
                    </a:cubicBezTo>
                    <a:cubicBezTo>
                      <a:pt x="2387893" y="72522"/>
                      <a:pt x="2376031" y="64243"/>
                      <a:pt x="2362665" y="63500"/>
                    </a:cubicBezTo>
                    <a:cubicBezTo>
                      <a:pt x="2223116" y="55747"/>
                      <a:pt x="2083233" y="55973"/>
                      <a:pt x="1943565" y="50800"/>
                    </a:cubicBezTo>
                    <a:cubicBezTo>
                      <a:pt x="1854625" y="47506"/>
                      <a:pt x="1765765" y="42333"/>
                      <a:pt x="1676865" y="38100"/>
                    </a:cubicBezTo>
                    <a:cubicBezTo>
                      <a:pt x="1651465" y="33867"/>
                      <a:pt x="1625915" y="30450"/>
                      <a:pt x="1600665" y="25400"/>
                    </a:cubicBezTo>
                    <a:cubicBezTo>
                      <a:pt x="1583549" y="21977"/>
                      <a:pt x="1566904" y="16486"/>
                      <a:pt x="1549865" y="12700"/>
                    </a:cubicBezTo>
                    <a:cubicBezTo>
                      <a:pt x="1528793" y="8017"/>
                      <a:pt x="1507532" y="4233"/>
                      <a:pt x="1486365" y="0"/>
                    </a:cubicBezTo>
                    <a:lnTo>
                      <a:pt x="825965" y="12700"/>
                    </a:lnTo>
                    <a:cubicBezTo>
                      <a:pt x="788883" y="13936"/>
                      <a:pt x="675515" y="33884"/>
                      <a:pt x="635465" y="38100"/>
                    </a:cubicBezTo>
                    <a:cubicBezTo>
                      <a:pt x="584769" y="43436"/>
                      <a:pt x="533865" y="46567"/>
                      <a:pt x="483065" y="50800"/>
                    </a:cubicBezTo>
                    <a:cubicBezTo>
                      <a:pt x="390306" y="81720"/>
                      <a:pt x="432840" y="69706"/>
                      <a:pt x="356065" y="88900"/>
                    </a:cubicBezTo>
                    <a:cubicBezTo>
                      <a:pt x="343365" y="97367"/>
                      <a:pt x="331994" y="108287"/>
                      <a:pt x="317965" y="114300"/>
                    </a:cubicBezTo>
                    <a:cubicBezTo>
                      <a:pt x="301922" y="121176"/>
                      <a:pt x="283948" y="122205"/>
                      <a:pt x="267165" y="127000"/>
                    </a:cubicBezTo>
                    <a:cubicBezTo>
                      <a:pt x="210678" y="143139"/>
                      <a:pt x="244435" y="139166"/>
                      <a:pt x="178265" y="152400"/>
                    </a:cubicBezTo>
                    <a:cubicBezTo>
                      <a:pt x="153015" y="157450"/>
                      <a:pt x="127047" y="158855"/>
                      <a:pt x="102065" y="165100"/>
                    </a:cubicBezTo>
                    <a:cubicBezTo>
                      <a:pt x="76090" y="171594"/>
                      <a:pt x="25865" y="190500"/>
                      <a:pt x="25865" y="190500"/>
                    </a:cubicBezTo>
                    <a:cubicBezTo>
                      <a:pt x="17398" y="203200"/>
                      <a:pt x="2358" y="213454"/>
                      <a:pt x="465" y="228600"/>
                    </a:cubicBezTo>
                    <a:cubicBezTo>
                      <a:pt x="-3436" y="259807"/>
                      <a:pt x="18263" y="299790"/>
                      <a:pt x="25865" y="330200"/>
                    </a:cubicBezTo>
                    <a:cubicBezTo>
                      <a:pt x="73178" y="519452"/>
                      <a:pt x="4233" y="297403"/>
                      <a:pt x="63965" y="431800"/>
                    </a:cubicBezTo>
                    <a:cubicBezTo>
                      <a:pt x="101496" y="516246"/>
                      <a:pt x="66105" y="494967"/>
                      <a:pt x="127465" y="546100"/>
                    </a:cubicBezTo>
                    <a:cubicBezTo>
                      <a:pt x="139191" y="555871"/>
                      <a:pt x="152865" y="563033"/>
                      <a:pt x="165565" y="571500"/>
                    </a:cubicBezTo>
                    <a:cubicBezTo>
                      <a:pt x="169798" y="584200"/>
                      <a:pt x="172278" y="597626"/>
                      <a:pt x="178265" y="609600"/>
                    </a:cubicBezTo>
                    <a:cubicBezTo>
                      <a:pt x="205641" y="664353"/>
                      <a:pt x="251101" y="690047"/>
                      <a:pt x="305265" y="723900"/>
                    </a:cubicBezTo>
                    <a:cubicBezTo>
                      <a:pt x="339132" y="745067"/>
                      <a:pt x="371144" y="769540"/>
                      <a:pt x="406865" y="787400"/>
                    </a:cubicBezTo>
                    <a:cubicBezTo>
                      <a:pt x="575347" y="871641"/>
                      <a:pt x="364957" y="769439"/>
                      <a:pt x="495765" y="825500"/>
                    </a:cubicBezTo>
                    <a:cubicBezTo>
                      <a:pt x="554137" y="850516"/>
                      <a:pt x="544423" y="856607"/>
                      <a:pt x="610065" y="876300"/>
                    </a:cubicBezTo>
                    <a:cubicBezTo>
                      <a:pt x="630740" y="882503"/>
                      <a:pt x="652624" y="883765"/>
                      <a:pt x="673565" y="889000"/>
                    </a:cubicBezTo>
                    <a:cubicBezTo>
                      <a:pt x="686552" y="892247"/>
                      <a:pt x="699360" y="896427"/>
                      <a:pt x="711665" y="901700"/>
                    </a:cubicBezTo>
                    <a:cubicBezTo>
                      <a:pt x="743928" y="915527"/>
                      <a:pt x="766079" y="933530"/>
                      <a:pt x="800565" y="939800"/>
                    </a:cubicBezTo>
                    <a:cubicBezTo>
                      <a:pt x="847121" y="948265"/>
                      <a:pt x="1007151" y="963158"/>
                      <a:pt x="1041865" y="965200"/>
                    </a:cubicBezTo>
                    <a:cubicBezTo>
                      <a:pt x="1139155" y="970923"/>
                      <a:pt x="1236598" y="973667"/>
                      <a:pt x="1333965" y="977900"/>
                    </a:cubicBezTo>
                    <a:cubicBezTo>
                      <a:pt x="1573687" y="971753"/>
                      <a:pt x="1797333" y="972094"/>
                      <a:pt x="2032465" y="952500"/>
                    </a:cubicBezTo>
                    <a:cubicBezTo>
                      <a:pt x="2066477" y="949666"/>
                      <a:pt x="2100169" y="943788"/>
                      <a:pt x="2134065" y="939800"/>
                    </a:cubicBezTo>
                    <a:cubicBezTo>
                      <a:pt x="2172137" y="935321"/>
                      <a:pt x="2210416" y="932521"/>
                      <a:pt x="2248365" y="927100"/>
                    </a:cubicBezTo>
                    <a:cubicBezTo>
                      <a:pt x="2269734" y="924047"/>
                      <a:pt x="2290530" y="917682"/>
                      <a:pt x="2311865" y="914400"/>
                    </a:cubicBezTo>
                    <a:cubicBezTo>
                      <a:pt x="2374343" y="904788"/>
                      <a:pt x="2428594" y="902571"/>
                      <a:pt x="2489665" y="889000"/>
                    </a:cubicBezTo>
                    <a:cubicBezTo>
                      <a:pt x="2502733" y="886096"/>
                      <a:pt x="2515791" y="882287"/>
                      <a:pt x="2527765" y="876300"/>
                    </a:cubicBezTo>
                    <a:cubicBezTo>
                      <a:pt x="2541417" y="869474"/>
                      <a:pt x="2551057" y="854602"/>
                      <a:pt x="2565865" y="850900"/>
                    </a:cubicBezTo>
                    <a:cubicBezTo>
                      <a:pt x="2586400" y="845766"/>
                      <a:pt x="2608198" y="850900"/>
                      <a:pt x="2629365" y="850900"/>
                    </a:cubicBezTo>
                    <a:lnTo>
                      <a:pt x="2629365" y="85090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812800" y="1140717"/>
                <a:ext cx="1460654" cy="942083"/>
              </a:xfrm>
              <a:custGeom>
                <a:avLst/>
                <a:gdLst>
                  <a:gd name="connsiteX0" fmla="*/ 0 w 1460654"/>
                  <a:gd name="connsiteY0" fmla="*/ 27683 h 942083"/>
                  <a:gd name="connsiteX1" fmla="*/ 0 w 1460654"/>
                  <a:gd name="connsiteY1" fmla="*/ 27683 h 942083"/>
                  <a:gd name="connsiteX2" fmla="*/ 1346200 w 1460654"/>
                  <a:gd name="connsiteY2" fmla="*/ 40383 h 942083"/>
                  <a:gd name="connsiteX3" fmla="*/ 1397000 w 1460654"/>
                  <a:gd name="connsiteY3" fmla="*/ 53083 h 942083"/>
                  <a:gd name="connsiteX4" fmla="*/ 1435100 w 1460654"/>
                  <a:gd name="connsiteY4" fmla="*/ 65783 h 942083"/>
                  <a:gd name="connsiteX5" fmla="*/ 1460500 w 1460654"/>
                  <a:gd name="connsiteY5" fmla="*/ 141983 h 942083"/>
                  <a:gd name="connsiteX6" fmla="*/ 1447800 w 1460654"/>
                  <a:gd name="connsiteY6" fmla="*/ 307083 h 942083"/>
                  <a:gd name="connsiteX7" fmla="*/ 1409700 w 1460654"/>
                  <a:gd name="connsiteY7" fmla="*/ 434083 h 942083"/>
                  <a:gd name="connsiteX8" fmla="*/ 1384300 w 1460654"/>
                  <a:gd name="connsiteY8" fmla="*/ 522983 h 942083"/>
                  <a:gd name="connsiteX9" fmla="*/ 1371600 w 1460654"/>
                  <a:gd name="connsiteY9" fmla="*/ 561083 h 942083"/>
                  <a:gd name="connsiteX10" fmla="*/ 1333500 w 1460654"/>
                  <a:gd name="connsiteY10" fmla="*/ 586483 h 942083"/>
                  <a:gd name="connsiteX11" fmla="*/ 1320800 w 1460654"/>
                  <a:gd name="connsiteY11" fmla="*/ 624583 h 942083"/>
                  <a:gd name="connsiteX12" fmla="*/ 1295400 w 1460654"/>
                  <a:gd name="connsiteY12" fmla="*/ 662683 h 942083"/>
                  <a:gd name="connsiteX13" fmla="*/ 1282700 w 1460654"/>
                  <a:gd name="connsiteY13" fmla="*/ 713483 h 942083"/>
                  <a:gd name="connsiteX14" fmla="*/ 1257300 w 1460654"/>
                  <a:gd name="connsiteY14" fmla="*/ 789683 h 942083"/>
                  <a:gd name="connsiteX15" fmla="*/ 1257300 w 1460654"/>
                  <a:gd name="connsiteY15" fmla="*/ 929383 h 942083"/>
                  <a:gd name="connsiteX16" fmla="*/ 1219200 w 1460654"/>
                  <a:gd name="connsiteY16" fmla="*/ 942083 h 942083"/>
                  <a:gd name="connsiteX17" fmla="*/ 1016000 w 1460654"/>
                  <a:gd name="connsiteY17" fmla="*/ 929383 h 942083"/>
                  <a:gd name="connsiteX18" fmla="*/ 977900 w 1460654"/>
                  <a:gd name="connsiteY18" fmla="*/ 903983 h 942083"/>
                  <a:gd name="connsiteX19" fmla="*/ 850900 w 1460654"/>
                  <a:gd name="connsiteY19" fmla="*/ 789683 h 942083"/>
                  <a:gd name="connsiteX20" fmla="*/ 774700 w 1460654"/>
                  <a:gd name="connsiteY20" fmla="*/ 764283 h 942083"/>
                  <a:gd name="connsiteX21" fmla="*/ 736600 w 1460654"/>
                  <a:gd name="connsiteY21" fmla="*/ 738883 h 942083"/>
                  <a:gd name="connsiteX22" fmla="*/ 660400 w 1460654"/>
                  <a:gd name="connsiteY22" fmla="*/ 713483 h 942083"/>
                  <a:gd name="connsiteX23" fmla="*/ 622300 w 1460654"/>
                  <a:gd name="connsiteY23" fmla="*/ 688083 h 942083"/>
                  <a:gd name="connsiteX24" fmla="*/ 533400 w 1460654"/>
                  <a:gd name="connsiteY24" fmla="*/ 662683 h 942083"/>
                  <a:gd name="connsiteX25" fmla="*/ 482600 w 1460654"/>
                  <a:gd name="connsiteY25" fmla="*/ 637283 h 942083"/>
                  <a:gd name="connsiteX26" fmla="*/ 419100 w 1460654"/>
                  <a:gd name="connsiteY26" fmla="*/ 586483 h 942083"/>
                  <a:gd name="connsiteX27" fmla="*/ 330200 w 1460654"/>
                  <a:gd name="connsiteY27" fmla="*/ 522983 h 942083"/>
                  <a:gd name="connsiteX28" fmla="*/ 292100 w 1460654"/>
                  <a:gd name="connsiteY28" fmla="*/ 510283 h 942083"/>
                  <a:gd name="connsiteX29" fmla="*/ 215900 w 1460654"/>
                  <a:gd name="connsiteY29" fmla="*/ 446783 h 942083"/>
                  <a:gd name="connsiteX30" fmla="*/ 177800 w 1460654"/>
                  <a:gd name="connsiteY30" fmla="*/ 395983 h 942083"/>
                  <a:gd name="connsiteX31" fmla="*/ 127000 w 1460654"/>
                  <a:gd name="connsiteY31" fmla="*/ 307083 h 942083"/>
                  <a:gd name="connsiteX32" fmla="*/ 114300 w 1460654"/>
                  <a:gd name="connsiteY32" fmla="*/ 268983 h 942083"/>
                  <a:gd name="connsiteX33" fmla="*/ 88900 w 1460654"/>
                  <a:gd name="connsiteY33" fmla="*/ 230883 h 942083"/>
                  <a:gd name="connsiteX34" fmla="*/ 63500 w 1460654"/>
                  <a:gd name="connsiteY34" fmla="*/ 154683 h 942083"/>
                  <a:gd name="connsiteX35" fmla="*/ 25400 w 1460654"/>
                  <a:gd name="connsiteY35" fmla="*/ 129283 h 942083"/>
                  <a:gd name="connsiteX36" fmla="*/ 25400 w 1460654"/>
                  <a:gd name="connsiteY36" fmla="*/ 2283 h 942083"/>
                  <a:gd name="connsiteX37" fmla="*/ 50800 w 1460654"/>
                  <a:gd name="connsiteY37" fmla="*/ 27683 h 942083"/>
                  <a:gd name="connsiteX38" fmla="*/ 50800 w 1460654"/>
                  <a:gd name="connsiteY38" fmla="*/ 27683 h 94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0654" h="942083">
                    <a:moveTo>
                      <a:pt x="0" y="27683"/>
                    </a:moveTo>
                    <a:lnTo>
                      <a:pt x="0" y="27683"/>
                    </a:lnTo>
                    <a:lnTo>
                      <a:pt x="1346200" y="40383"/>
                    </a:lnTo>
                    <a:cubicBezTo>
                      <a:pt x="1363652" y="40700"/>
                      <a:pt x="1380217" y="48288"/>
                      <a:pt x="1397000" y="53083"/>
                    </a:cubicBezTo>
                    <a:cubicBezTo>
                      <a:pt x="1409872" y="56761"/>
                      <a:pt x="1422400" y="61550"/>
                      <a:pt x="1435100" y="65783"/>
                    </a:cubicBezTo>
                    <a:cubicBezTo>
                      <a:pt x="1443567" y="91183"/>
                      <a:pt x="1462553" y="115288"/>
                      <a:pt x="1460500" y="141983"/>
                    </a:cubicBezTo>
                    <a:cubicBezTo>
                      <a:pt x="1456267" y="197016"/>
                      <a:pt x="1454249" y="252265"/>
                      <a:pt x="1447800" y="307083"/>
                    </a:cubicBezTo>
                    <a:cubicBezTo>
                      <a:pt x="1444310" y="336746"/>
                      <a:pt x="1416531" y="413590"/>
                      <a:pt x="1409700" y="434083"/>
                    </a:cubicBezTo>
                    <a:cubicBezTo>
                      <a:pt x="1379250" y="525434"/>
                      <a:pt x="1416194" y="411355"/>
                      <a:pt x="1384300" y="522983"/>
                    </a:cubicBezTo>
                    <a:cubicBezTo>
                      <a:pt x="1380622" y="535855"/>
                      <a:pt x="1379963" y="550630"/>
                      <a:pt x="1371600" y="561083"/>
                    </a:cubicBezTo>
                    <a:cubicBezTo>
                      <a:pt x="1362065" y="573002"/>
                      <a:pt x="1346200" y="578016"/>
                      <a:pt x="1333500" y="586483"/>
                    </a:cubicBezTo>
                    <a:cubicBezTo>
                      <a:pt x="1329267" y="599183"/>
                      <a:pt x="1326787" y="612609"/>
                      <a:pt x="1320800" y="624583"/>
                    </a:cubicBezTo>
                    <a:cubicBezTo>
                      <a:pt x="1313974" y="638235"/>
                      <a:pt x="1301413" y="648654"/>
                      <a:pt x="1295400" y="662683"/>
                    </a:cubicBezTo>
                    <a:cubicBezTo>
                      <a:pt x="1288524" y="678726"/>
                      <a:pt x="1287716" y="696765"/>
                      <a:pt x="1282700" y="713483"/>
                    </a:cubicBezTo>
                    <a:cubicBezTo>
                      <a:pt x="1275007" y="739128"/>
                      <a:pt x="1257300" y="789683"/>
                      <a:pt x="1257300" y="789683"/>
                    </a:cubicBezTo>
                    <a:cubicBezTo>
                      <a:pt x="1258350" y="798086"/>
                      <a:pt x="1286014" y="900669"/>
                      <a:pt x="1257300" y="929383"/>
                    </a:cubicBezTo>
                    <a:cubicBezTo>
                      <a:pt x="1247834" y="938849"/>
                      <a:pt x="1231900" y="937850"/>
                      <a:pt x="1219200" y="942083"/>
                    </a:cubicBezTo>
                    <a:cubicBezTo>
                      <a:pt x="1151467" y="937850"/>
                      <a:pt x="1083035" y="939967"/>
                      <a:pt x="1016000" y="929383"/>
                    </a:cubicBezTo>
                    <a:cubicBezTo>
                      <a:pt x="1000923" y="927002"/>
                      <a:pt x="989245" y="914194"/>
                      <a:pt x="977900" y="903983"/>
                    </a:cubicBezTo>
                    <a:cubicBezTo>
                      <a:pt x="954053" y="882521"/>
                      <a:pt x="896245" y="809836"/>
                      <a:pt x="850900" y="789683"/>
                    </a:cubicBezTo>
                    <a:cubicBezTo>
                      <a:pt x="826434" y="778809"/>
                      <a:pt x="796977" y="779135"/>
                      <a:pt x="774700" y="764283"/>
                    </a:cubicBezTo>
                    <a:cubicBezTo>
                      <a:pt x="762000" y="755816"/>
                      <a:pt x="750548" y="745082"/>
                      <a:pt x="736600" y="738883"/>
                    </a:cubicBezTo>
                    <a:cubicBezTo>
                      <a:pt x="712134" y="728009"/>
                      <a:pt x="682677" y="728335"/>
                      <a:pt x="660400" y="713483"/>
                    </a:cubicBezTo>
                    <a:cubicBezTo>
                      <a:pt x="647700" y="705016"/>
                      <a:pt x="635952" y="694909"/>
                      <a:pt x="622300" y="688083"/>
                    </a:cubicBezTo>
                    <a:cubicBezTo>
                      <a:pt x="591597" y="672731"/>
                      <a:pt x="565953" y="674890"/>
                      <a:pt x="533400" y="662683"/>
                    </a:cubicBezTo>
                    <a:cubicBezTo>
                      <a:pt x="515673" y="656036"/>
                      <a:pt x="499533" y="645750"/>
                      <a:pt x="482600" y="637283"/>
                    </a:cubicBezTo>
                    <a:cubicBezTo>
                      <a:pt x="439782" y="573057"/>
                      <a:pt x="480444" y="617155"/>
                      <a:pt x="419100" y="586483"/>
                    </a:cubicBezTo>
                    <a:cubicBezTo>
                      <a:pt x="379788" y="566827"/>
                      <a:pt x="370469" y="545994"/>
                      <a:pt x="330200" y="522983"/>
                    </a:cubicBezTo>
                    <a:cubicBezTo>
                      <a:pt x="318577" y="516341"/>
                      <a:pt x="304074" y="516270"/>
                      <a:pt x="292100" y="510283"/>
                    </a:cubicBezTo>
                    <a:cubicBezTo>
                      <a:pt x="262705" y="495585"/>
                      <a:pt x="236966" y="471359"/>
                      <a:pt x="215900" y="446783"/>
                    </a:cubicBezTo>
                    <a:cubicBezTo>
                      <a:pt x="202125" y="430712"/>
                      <a:pt x="190500" y="412916"/>
                      <a:pt x="177800" y="395983"/>
                    </a:cubicBezTo>
                    <a:cubicBezTo>
                      <a:pt x="148681" y="308626"/>
                      <a:pt x="188510" y="414725"/>
                      <a:pt x="127000" y="307083"/>
                    </a:cubicBezTo>
                    <a:cubicBezTo>
                      <a:pt x="120358" y="295460"/>
                      <a:pt x="120287" y="280957"/>
                      <a:pt x="114300" y="268983"/>
                    </a:cubicBezTo>
                    <a:cubicBezTo>
                      <a:pt x="107474" y="255331"/>
                      <a:pt x="95099" y="244831"/>
                      <a:pt x="88900" y="230883"/>
                    </a:cubicBezTo>
                    <a:cubicBezTo>
                      <a:pt x="78026" y="206417"/>
                      <a:pt x="85777" y="169535"/>
                      <a:pt x="63500" y="154683"/>
                    </a:cubicBezTo>
                    <a:lnTo>
                      <a:pt x="25400" y="129283"/>
                    </a:lnTo>
                    <a:cubicBezTo>
                      <a:pt x="10693" y="85161"/>
                      <a:pt x="-5871" y="54402"/>
                      <a:pt x="25400" y="2283"/>
                    </a:cubicBezTo>
                    <a:cubicBezTo>
                      <a:pt x="31560" y="-7984"/>
                      <a:pt x="42333" y="19216"/>
                      <a:pt x="50800" y="27683"/>
                    </a:cubicBezTo>
                    <a:lnTo>
                      <a:pt x="50800" y="276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836952" y="3898900"/>
                <a:ext cx="1139081" cy="884767"/>
              </a:xfrm>
              <a:custGeom>
                <a:avLst/>
                <a:gdLst>
                  <a:gd name="connsiteX0" fmla="*/ 965515 w 1139081"/>
                  <a:gd name="connsiteY0" fmla="*/ 842433 h 884767"/>
                  <a:gd name="connsiteX1" fmla="*/ 965515 w 1139081"/>
                  <a:gd name="connsiteY1" fmla="*/ 842433 h 884767"/>
                  <a:gd name="connsiteX2" fmla="*/ 965515 w 1139081"/>
                  <a:gd name="connsiteY2" fmla="*/ 745067 h 884767"/>
                  <a:gd name="connsiteX3" fmla="*/ 978215 w 1139081"/>
                  <a:gd name="connsiteY3" fmla="*/ 706967 h 884767"/>
                  <a:gd name="connsiteX4" fmla="*/ 1003615 w 1139081"/>
                  <a:gd name="connsiteY4" fmla="*/ 622300 h 884767"/>
                  <a:gd name="connsiteX5" fmla="*/ 1016315 w 1139081"/>
                  <a:gd name="connsiteY5" fmla="*/ 609600 h 884767"/>
                  <a:gd name="connsiteX6" fmla="*/ 1024781 w 1139081"/>
                  <a:gd name="connsiteY6" fmla="*/ 584200 h 884767"/>
                  <a:gd name="connsiteX7" fmla="*/ 1029015 w 1139081"/>
                  <a:gd name="connsiteY7" fmla="*/ 567267 h 884767"/>
                  <a:gd name="connsiteX8" fmla="*/ 1054415 w 1139081"/>
                  <a:gd name="connsiteY8" fmla="*/ 546100 h 884767"/>
                  <a:gd name="connsiteX9" fmla="*/ 1088281 w 1139081"/>
                  <a:gd name="connsiteY9" fmla="*/ 520700 h 884767"/>
                  <a:gd name="connsiteX10" fmla="*/ 1105215 w 1139081"/>
                  <a:gd name="connsiteY10" fmla="*/ 486833 h 884767"/>
                  <a:gd name="connsiteX11" fmla="*/ 1117915 w 1139081"/>
                  <a:gd name="connsiteY11" fmla="*/ 448733 h 884767"/>
                  <a:gd name="connsiteX12" fmla="*/ 1122148 w 1139081"/>
                  <a:gd name="connsiteY12" fmla="*/ 431800 h 884767"/>
                  <a:gd name="connsiteX13" fmla="*/ 1126381 w 1139081"/>
                  <a:gd name="connsiteY13" fmla="*/ 419100 h 884767"/>
                  <a:gd name="connsiteX14" fmla="*/ 1130615 w 1139081"/>
                  <a:gd name="connsiteY14" fmla="*/ 359833 h 884767"/>
                  <a:gd name="connsiteX15" fmla="*/ 1139081 w 1139081"/>
                  <a:gd name="connsiteY15" fmla="*/ 330200 h 884767"/>
                  <a:gd name="connsiteX16" fmla="*/ 1134848 w 1139081"/>
                  <a:gd name="connsiteY16" fmla="*/ 287867 h 884767"/>
                  <a:gd name="connsiteX17" fmla="*/ 1126381 w 1139081"/>
                  <a:gd name="connsiteY17" fmla="*/ 262467 h 884767"/>
                  <a:gd name="connsiteX18" fmla="*/ 1084048 w 1139081"/>
                  <a:gd name="connsiteY18" fmla="*/ 224367 h 884767"/>
                  <a:gd name="connsiteX19" fmla="*/ 1062881 w 1139081"/>
                  <a:gd name="connsiteY19" fmla="*/ 207433 h 884767"/>
                  <a:gd name="connsiteX20" fmla="*/ 1045948 w 1139081"/>
                  <a:gd name="connsiteY20" fmla="*/ 194733 h 884767"/>
                  <a:gd name="connsiteX21" fmla="*/ 986681 w 1139081"/>
                  <a:gd name="connsiteY21" fmla="*/ 177800 h 884767"/>
                  <a:gd name="connsiteX22" fmla="*/ 969748 w 1139081"/>
                  <a:gd name="connsiteY22" fmla="*/ 173567 h 884767"/>
                  <a:gd name="connsiteX23" fmla="*/ 944348 w 1139081"/>
                  <a:gd name="connsiteY23" fmla="*/ 169333 h 884767"/>
                  <a:gd name="connsiteX24" fmla="*/ 889315 w 1139081"/>
                  <a:gd name="connsiteY24" fmla="*/ 160867 h 884767"/>
                  <a:gd name="connsiteX25" fmla="*/ 859681 w 1139081"/>
                  <a:gd name="connsiteY25" fmla="*/ 152400 h 884767"/>
                  <a:gd name="connsiteX26" fmla="*/ 838515 w 1139081"/>
                  <a:gd name="connsiteY26" fmla="*/ 148167 h 884767"/>
                  <a:gd name="connsiteX27" fmla="*/ 779248 w 1139081"/>
                  <a:gd name="connsiteY27" fmla="*/ 139700 h 884767"/>
                  <a:gd name="connsiteX28" fmla="*/ 677648 w 1139081"/>
                  <a:gd name="connsiteY28" fmla="*/ 93133 h 884767"/>
                  <a:gd name="connsiteX29" fmla="*/ 631081 w 1139081"/>
                  <a:gd name="connsiteY29" fmla="*/ 67733 h 884767"/>
                  <a:gd name="connsiteX30" fmla="*/ 580281 w 1139081"/>
                  <a:gd name="connsiteY30" fmla="*/ 46567 h 884767"/>
                  <a:gd name="connsiteX31" fmla="*/ 529481 w 1139081"/>
                  <a:gd name="connsiteY31" fmla="*/ 21167 h 884767"/>
                  <a:gd name="connsiteX32" fmla="*/ 474448 w 1139081"/>
                  <a:gd name="connsiteY32" fmla="*/ 0 h 884767"/>
                  <a:gd name="connsiteX33" fmla="*/ 118848 w 1139081"/>
                  <a:gd name="connsiteY33" fmla="*/ 4233 h 884767"/>
                  <a:gd name="connsiteX34" fmla="*/ 93448 w 1139081"/>
                  <a:gd name="connsiteY34" fmla="*/ 12700 h 884767"/>
                  <a:gd name="connsiteX35" fmla="*/ 76515 w 1139081"/>
                  <a:gd name="connsiteY35" fmla="*/ 16933 h 884767"/>
                  <a:gd name="connsiteX36" fmla="*/ 63815 w 1139081"/>
                  <a:gd name="connsiteY36" fmla="*/ 21167 h 884767"/>
                  <a:gd name="connsiteX37" fmla="*/ 38415 w 1139081"/>
                  <a:gd name="connsiteY37" fmla="*/ 38100 h 884767"/>
                  <a:gd name="connsiteX38" fmla="*/ 8781 w 1139081"/>
                  <a:gd name="connsiteY38" fmla="*/ 71967 h 884767"/>
                  <a:gd name="connsiteX39" fmla="*/ 315 w 1139081"/>
                  <a:gd name="connsiteY39" fmla="*/ 84667 h 884767"/>
                  <a:gd name="connsiteX40" fmla="*/ 13015 w 1139081"/>
                  <a:gd name="connsiteY40" fmla="*/ 118533 h 884767"/>
                  <a:gd name="connsiteX41" fmla="*/ 21481 w 1139081"/>
                  <a:gd name="connsiteY41" fmla="*/ 152400 h 884767"/>
                  <a:gd name="connsiteX42" fmla="*/ 25715 w 1139081"/>
                  <a:gd name="connsiteY42" fmla="*/ 169333 h 884767"/>
                  <a:gd name="connsiteX43" fmla="*/ 42648 w 1139081"/>
                  <a:gd name="connsiteY43" fmla="*/ 194733 h 884767"/>
                  <a:gd name="connsiteX44" fmla="*/ 55348 w 1139081"/>
                  <a:gd name="connsiteY44" fmla="*/ 203200 h 884767"/>
                  <a:gd name="connsiteX45" fmla="*/ 63815 w 1139081"/>
                  <a:gd name="connsiteY45" fmla="*/ 215900 h 884767"/>
                  <a:gd name="connsiteX46" fmla="*/ 76515 w 1139081"/>
                  <a:gd name="connsiteY46" fmla="*/ 241300 h 884767"/>
                  <a:gd name="connsiteX47" fmla="*/ 80748 w 1139081"/>
                  <a:gd name="connsiteY47" fmla="*/ 254000 h 884767"/>
                  <a:gd name="connsiteX48" fmla="*/ 72281 w 1139081"/>
                  <a:gd name="connsiteY48" fmla="*/ 292100 h 884767"/>
                  <a:gd name="connsiteX49" fmla="*/ 84981 w 1139081"/>
                  <a:gd name="connsiteY49" fmla="*/ 317500 h 884767"/>
                  <a:gd name="connsiteX50" fmla="*/ 89215 w 1139081"/>
                  <a:gd name="connsiteY50" fmla="*/ 330200 h 884767"/>
                  <a:gd name="connsiteX51" fmla="*/ 101915 w 1139081"/>
                  <a:gd name="connsiteY51" fmla="*/ 342900 h 884767"/>
                  <a:gd name="connsiteX52" fmla="*/ 110381 w 1139081"/>
                  <a:gd name="connsiteY52" fmla="*/ 355600 h 884767"/>
                  <a:gd name="connsiteX53" fmla="*/ 131548 w 1139081"/>
                  <a:gd name="connsiteY53" fmla="*/ 381000 h 884767"/>
                  <a:gd name="connsiteX54" fmla="*/ 131548 w 1139081"/>
                  <a:gd name="connsiteY54" fmla="*/ 482600 h 884767"/>
                  <a:gd name="connsiteX55" fmla="*/ 123081 w 1139081"/>
                  <a:gd name="connsiteY55" fmla="*/ 495300 h 884767"/>
                  <a:gd name="connsiteX56" fmla="*/ 127315 w 1139081"/>
                  <a:gd name="connsiteY56" fmla="*/ 529167 h 884767"/>
                  <a:gd name="connsiteX57" fmla="*/ 144248 w 1139081"/>
                  <a:gd name="connsiteY57" fmla="*/ 567267 h 884767"/>
                  <a:gd name="connsiteX58" fmla="*/ 156948 w 1139081"/>
                  <a:gd name="connsiteY58" fmla="*/ 575733 h 884767"/>
                  <a:gd name="connsiteX59" fmla="*/ 169648 w 1139081"/>
                  <a:gd name="connsiteY59" fmla="*/ 605367 h 884767"/>
                  <a:gd name="connsiteX60" fmla="*/ 173881 w 1139081"/>
                  <a:gd name="connsiteY60" fmla="*/ 618067 h 884767"/>
                  <a:gd name="connsiteX61" fmla="*/ 190815 w 1139081"/>
                  <a:gd name="connsiteY61" fmla="*/ 635000 h 884767"/>
                  <a:gd name="connsiteX62" fmla="*/ 211981 w 1139081"/>
                  <a:gd name="connsiteY62" fmla="*/ 668867 h 884767"/>
                  <a:gd name="connsiteX63" fmla="*/ 228915 w 1139081"/>
                  <a:gd name="connsiteY63" fmla="*/ 690033 h 884767"/>
                  <a:gd name="connsiteX64" fmla="*/ 279715 w 1139081"/>
                  <a:gd name="connsiteY64" fmla="*/ 736600 h 884767"/>
                  <a:gd name="connsiteX65" fmla="*/ 338981 w 1139081"/>
                  <a:gd name="connsiteY65" fmla="*/ 795867 h 884767"/>
                  <a:gd name="connsiteX66" fmla="*/ 360148 w 1139081"/>
                  <a:gd name="connsiteY66" fmla="*/ 833967 h 884767"/>
                  <a:gd name="connsiteX67" fmla="*/ 415181 w 1139081"/>
                  <a:gd name="connsiteY67" fmla="*/ 850900 h 884767"/>
                  <a:gd name="connsiteX68" fmla="*/ 444815 w 1139081"/>
                  <a:gd name="connsiteY68" fmla="*/ 859367 h 884767"/>
                  <a:gd name="connsiteX69" fmla="*/ 465981 w 1139081"/>
                  <a:gd name="connsiteY69" fmla="*/ 867833 h 884767"/>
                  <a:gd name="connsiteX70" fmla="*/ 491381 w 1139081"/>
                  <a:gd name="connsiteY70" fmla="*/ 872067 h 884767"/>
                  <a:gd name="connsiteX71" fmla="*/ 512548 w 1139081"/>
                  <a:gd name="connsiteY71" fmla="*/ 880533 h 884767"/>
                  <a:gd name="connsiteX72" fmla="*/ 529481 w 1139081"/>
                  <a:gd name="connsiteY72" fmla="*/ 884767 h 884767"/>
                  <a:gd name="connsiteX73" fmla="*/ 749615 w 1139081"/>
                  <a:gd name="connsiteY73" fmla="*/ 880533 h 884767"/>
                  <a:gd name="connsiteX74" fmla="*/ 842748 w 1139081"/>
                  <a:gd name="connsiteY74" fmla="*/ 876300 h 884767"/>
                  <a:gd name="connsiteX75" fmla="*/ 868148 w 1139081"/>
                  <a:gd name="connsiteY75" fmla="*/ 872067 h 884767"/>
                  <a:gd name="connsiteX76" fmla="*/ 902015 w 1139081"/>
                  <a:gd name="connsiteY76" fmla="*/ 863600 h 884767"/>
                  <a:gd name="connsiteX77" fmla="*/ 927415 w 1139081"/>
                  <a:gd name="connsiteY77" fmla="*/ 850900 h 884767"/>
                  <a:gd name="connsiteX78" fmla="*/ 965515 w 1139081"/>
                  <a:gd name="connsiteY78" fmla="*/ 842433 h 884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139081" h="884767">
                    <a:moveTo>
                      <a:pt x="965515" y="842433"/>
                    </a:moveTo>
                    <a:lnTo>
                      <a:pt x="965515" y="842433"/>
                    </a:lnTo>
                    <a:cubicBezTo>
                      <a:pt x="961435" y="801635"/>
                      <a:pt x="957618" y="788496"/>
                      <a:pt x="965515" y="745067"/>
                    </a:cubicBezTo>
                    <a:cubicBezTo>
                      <a:pt x="967910" y="731896"/>
                      <a:pt x="974968" y="719954"/>
                      <a:pt x="978215" y="706967"/>
                    </a:cubicBezTo>
                    <a:cubicBezTo>
                      <a:pt x="990146" y="659242"/>
                      <a:pt x="979411" y="663792"/>
                      <a:pt x="1003615" y="622300"/>
                    </a:cubicBezTo>
                    <a:cubicBezTo>
                      <a:pt x="1006632" y="617129"/>
                      <a:pt x="1012082" y="613833"/>
                      <a:pt x="1016315" y="609600"/>
                    </a:cubicBezTo>
                    <a:cubicBezTo>
                      <a:pt x="1019137" y="601133"/>
                      <a:pt x="1022217" y="592748"/>
                      <a:pt x="1024781" y="584200"/>
                    </a:cubicBezTo>
                    <a:cubicBezTo>
                      <a:pt x="1026453" y="578627"/>
                      <a:pt x="1026128" y="572318"/>
                      <a:pt x="1029015" y="567267"/>
                    </a:cubicBezTo>
                    <a:cubicBezTo>
                      <a:pt x="1034594" y="557504"/>
                      <a:pt x="1045843" y="552334"/>
                      <a:pt x="1054415" y="546100"/>
                    </a:cubicBezTo>
                    <a:cubicBezTo>
                      <a:pt x="1065827" y="537800"/>
                      <a:pt x="1088281" y="520700"/>
                      <a:pt x="1088281" y="520700"/>
                    </a:cubicBezTo>
                    <a:cubicBezTo>
                      <a:pt x="1093926" y="509411"/>
                      <a:pt x="1102154" y="499078"/>
                      <a:pt x="1105215" y="486833"/>
                    </a:cubicBezTo>
                    <a:cubicBezTo>
                      <a:pt x="1115359" y="446255"/>
                      <a:pt x="1101974" y="496556"/>
                      <a:pt x="1117915" y="448733"/>
                    </a:cubicBezTo>
                    <a:cubicBezTo>
                      <a:pt x="1119755" y="443214"/>
                      <a:pt x="1120550" y="437394"/>
                      <a:pt x="1122148" y="431800"/>
                    </a:cubicBezTo>
                    <a:cubicBezTo>
                      <a:pt x="1123374" y="427509"/>
                      <a:pt x="1124970" y="423333"/>
                      <a:pt x="1126381" y="419100"/>
                    </a:cubicBezTo>
                    <a:cubicBezTo>
                      <a:pt x="1127792" y="399344"/>
                      <a:pt x="1128428" y="379518"/>
                      <a:pt x="1130615" y="359833"/>
                    </a:cubicBezTo>
                    <a:cubicBezTo>
                      <a:pt x="1131501" y="351860"/>
                      <a:pt x="1136405" y="338227"/>
                      <a:pt x="1139081" y="330200"/>
                    </a:cubicBezTo>
                    <a:cubicBezTo>
                      <a:pt x="1137670" y="316089"/>
                      <a:pt x="1137461" y="301805"/>
                      <a:pt x="1134848" y="287867"/>
                    </a:cubicBezTo>
                    <a:cubicBezTo>
                      <a:pt x="1133203" y="279095"/>
                      <a:pt x="1133807" y="267418"/>
                      <a:pt x="1126381" y="262467"/>
                    </a:cubicBezTo>
                    <a:cubicBezTo>
                      <a:pt x="1109320" y="251093"/>
                      <a:pt x="1097341" y="244305"/>
                      <a:pt x="1084048" y="224367"/>
                    </a:cubicBezTo>
                    <a:cubicBezTo>
                      <a:pt x="1073106" y="207954"/>
                      <a:pt x="1080408" y="213276"/>
                      <a:pt x="1062881" y="207433"/>
                    </a:cubicBezTo>
                    <a:cubicBezTo>
                      <a:pt x="1057237" y="203200"/>
                      <a:pt x="1052116" y="198159"/>
                      <a:pt x="1045948" y="194733"/>
                    </a:cubicBezTo>
                    <a:cubicBezTo>
                      <a:pt x="1027684" y="184586"/>
                      <a:pt x="1006658" y="182239"/>
                      <a:pt x="986681" y="177800"/>
                    </a:cubicBezTo>
                    <a:cubicBezTo>
                      <a:pt x="981001" y="176538"/>
                      <a:pt x="975453" y="174708"/>
                      <a:pt x="969748" y="173567"/>
                    </a:cubicBezTo>
                    <a:cubicBezTo>
                      <a:pt x="961331" y="171884"/>
                      <a:pt x="952793" y="170869"/>
                      <a:pt x="944348" y="169333"/>
                    </a:cubicBezTo>
                    <a:cubicBezTo>
                      <a:pt x="901699" y="161578"/>
                      <a:pt x="946648" y="168033"/>
                      <a:pt x="889315" y="160867"/>
                    </a:cubicBezTo>
                    <a:cubicBezTo>
                      <a:pt x="879437" y="158045"/>
                      <a:pt x="869648" y="154892"/>
                      <a:pt x="859681" y="152400"/>
                    </a:cubicBezTo>
                    <a:cubicBezTo>
                      <a:pt x="852701" y="150655"/>
                      <a:pt x="845594" y="149454"/>
                      <a:pt x="838515" y="148167"/>
                    </a:cubicBezTo>
                    <a:cubicBezTo>
                      <a:pt x="811645" y="143281"/>
                      <a:pt x="808707" y="143382"/>
                      <a:pt x="779248" y="139700"/>
                    </a:cubicBezTo>
                    <a:cubicBezTo>
                      <a:pt x="726583" y="119951"/>
                      <a:pt x="746036" y="128594"/>
                      <a:pt x="677648" y="93133"/>
                    </a:cubicBezTo>
                    <a:cubicBezTo>
                      <a:pt x="661951" y="84994"/>
                      <a:pt x="647402" y="74533"/>
                      <a:pt x="631081" y="67733"/>
                    </a:cubicBezTo>
                    <a:cubicBezTo>
                      <a:pt x="614148" y="60678"/>
                      <a:pt x="596879" y="54378"/>
                      <a:pt x="580281" y="46567"/>
                    </a:cubicBezTo>
                    <a:cubicBezTo>
                      <a:pt x="524719" y="20420"/>
                      <a:pt x="599568" y="47449"/>
                      <a:pt x="529481" y="21167"/>
                    </a:cubicBezTo>
                    <a:cubicBezTo>
                      <a:pt x="470704" y="-874"/>
                      <a:pt x="510280" y="17917"/>
                      <a:pt x="474448" y="0"/>
                    </a:cubicBezTo>
                    <a:cubicBezTo>
                      <a:pt x="355915" y="1411"/>
                      <a:pt x="237324" y="284"/>
                      <a:pt x="118848" y="4233"/>
                    </a:cubicBezTo>
                    <a:cubicBezTo>
                      <a:pt x="109928" y="4530"/>
                      <a:pt x="102106" y="10536"/>
                      <a:pt x="93448" y="12700"/>
                    </a:cubicBezTo>
                    <a:cubicBezTo>
                      <a:pt x="87804" y="14111"/>
                      <a:pt x="82109" y="15335"/>
                      <a:pt x="76515" y="16933"/>
                    </a:cubicBezTo>
                    <a:cubicBezTo>
                      <a:pt x="72224" y="18159"/>
                      <a:pt x="67716" y="19000"/>
                      <a:pt x="63815" y="21167"/>
                    </a:cubicBezTo>
                    <a:cubicBezTo>
                      <a:pt x="54920" y="26109"/>
                      <a:pt x="38415" y="38100"/>
                      <a:pt x="38415" y="38100"/>
                    </a:cubicBezTo>
                    <a:cubicBezTo>
                      <a:pt x="18659" y="67733"/>
                      <a:pt x="29948" y="57855"/>
                      <a:pt x="8781" y="71967"/>
                    </a:cubicBezTo>
                    <a:cubicBezTo>
                      <a:pt x="5959" y="76200"/>
                      <a:pt x="946" y="79619"/>
                      <a:pt x="315" y="84667"/>
                    </a:cubicBezTo>
                    <a:cubicBezTo>
                      <a:pt x="-1612" y="100086"/>
                      <a:pt x="5618" y="107439"/>
                      <a:pt x="13015" y="118533"/>
                    </a:cubicBezTo>
                    <a:cubicBezTo>
                      <a:pt x="21617" y="161546"/>
                      <a:pt x="12806" y="122039"/>
                      <a:pt x="21481" y="152400"/>
                    </a:cubicBezTo>
                    <a:cubicBezTo>
                      <a:pt x="23079" y="157994"/>
                      <a:pt x="23113" y="164129"/>
                      <a:pt x="25715" y="169333"/>
                    </a:cubicBezTo>
                    <a:cubicBezTo>
                      <a:pt x="30266" y="178434"/>
                      <a:pt x="34181" y="189088"/>
                      <a:pt x="42648" y="194733"/>
                    </a:cubicBezTo>
                    <a:lnTo>
                      <a:pt x="55348" y="203200"/>
                    </a:lnTo>
                    <a:cubicBezTo>
                      <a:pt x="58170" y="207433"/>
                      <a:pt x="61540" y="211349"/>
                      <a:pt x="63815" y="215900"/>
                    </a:cubicBezTo>
                    <a:cubicBezTo>
                      <a:pt x="81342" y="250954"/>
                      <a:pt x="52249" y="204903"/>
                      <a:pt x="76515" y="241300"/>
                    </a:cubicBezTo>
                    <a:cubicBezTo>
                      <a:pt x="77926" y="245533"/>
                      <a:pt x="80748" y="249538"/>
                      <a:pt x="80748" y="254000"/>
                    </a:cubicBezTo>
                    <a:cubicBezTo>
                      <a:pt x="80748" y="268904"/>
                      <a:pt x="76648" y="279002"/>
                      <a:pt x="72281" y="292100"/>
                    </a:cubicBezTo>
                    <a:cubicBezTo>
                      <a:pt x="82923" y="324022"/>
                      <a:pt x="68568" y="284674"/>
                      <a:pt x="84981" y="317500"/>
                    </a:cubicBezTo>
                    <a:cubicBezTo>
                      <a:pt x="86977" y="321491"/>
                      <a:pt x="86740" y="326487"/>
                      <a:pt x="89215" y="330200"/>
                    </a:cubicBezTo>
                    <a:cubicBezTo>
                      <a:pt x="92536" y="335181"/>
                      <a:pt x="98082" y="338301"/>
                      <a:pt x="101915" y="342900"/>
                    </a:cubicBezTo>
                    <a:cubicBezTo>
                      <a:pt x="105172" y="346809"/>
                      <a:pt x="107124" y="351691"/>
                      <a:pt x="110381" y="355600"/>
                    </a:cubicBezTo>
                    <a:cubicBezTo>
                      <a:pt x="137549" y="388203"/>
                      <a:pt x="110522" y="349462"/>
                      <a:pt x="131548" y="381000"/>
                    </a:cubicBezTo>
                    <a:cubicBezTo>
                      <a:pt x="135754" y="423068"/>
                      <a:pt x="139581" y="437082"/>
                      <a:pt x="131548" y="482600"/>
                    </a:cubicBezTo>
                    <a:cubicBezTo>
                      <a:pt x="130664" y="487610"/>
                      <a:pt x="125903" y="491067"/>
                      <a:pt x="123081" y="495300"/>
                    </a:cubicBezTo>
                    <a:cubicBezTo>
                      <a:pt x="113006" y="525527"/>
                      <a:pt x="107189" y="515749"/>
                      <a:pt x="127315" y="529167"/>
                    </a:cubicBezTo>
                    <a:cubicBezTo>
                      <a:pt x="131507" y="541744"/>
                      <a:pt x="134184" y="557204"/>
                      <a:pt x="144248" y="567267"/>
                    </a:cubicBezTo>
                    <a:cubicBezTo>
                      <a:pt x="147846" y="570864"/>
                      <a:pt x="152715" y="572911"/>
                      <a:pt x="156948" y="575733"/>
                    </a:cubicBezTo>
                    <a:cubicBezTo>
                      <a:pt x="166875" y="605516"/>
                      <a:pt x="153955" y="568749"/>
                      <a:pt x="169648" y="605367"/>
                    </a:cubicBezTo>
                    <a:cubicBezTo>
                      <a:pt x="171406" y="609469"/>
                      <a:pt x="171287" y="614436"/>
                      <a:pt x="173881" y="618067"/>
                    </a:cubicBezTo>
                    <a:cubicBezTo>
                      <a:pt x="178521" y="624563"/>
                      <a:pt x="185620" y="628939"/>
                      <a:pt x="190815" y="635000"/>
                    </a:cubicBezTo>
                    <a:cubicBezTo>
                      <a:pt x="195867" y="640894"/>
                      <a:pt x="209566" y="665418"/>
                      <a:pt x="211981" y="668867"/>
                    </a:cubicBezTo>
                    <a:cubicBezTo>
                      <a:pt x="217163" y="676269"/>
                      <a:pt x="222871" y="683317"/>
                      <a:pt x="228915" y="690033"/>
                    </a:cubicBezTo>
                    <a:cubicBezTo>
                      <a:pt x="255162" y="719196"/>
                      <a:pt x="247875" y="706276"/>
                      <a:pt x="279715" y="736600"/>
                    </a:cubicBezTo>
                    <a:cubicBezTo>
                      <a:pt x="299946" y="755868"/>
                      <a:pt x="321188" y="774327"/>
                      <a:pt x="338981" y="795867"/>
                    </a:cubicBezTo>
                    <a:cubicBezTo>
                      <a:pt x="348234" y="807068"/>
                      <a:pt x="350375" y="823217"/>
                      <a:pt x="360148" y="833967"/>
                    </a:cubicBezTo>
                    <a:cubicBezTo>
                      <a:pt x="365800" y="840184"/>
                      <a:pt x="414243" y="850650"/>
                      <a:pt x="415181" y="850900"/>
                    </a:cubicBezTo>
                    <a:cubicBezTo>
                      <a:pt x="425107" y="853547"/>
                      <a:pt x="435069" y="856118"/>
                      <a:pt x="444815" y="859367"/>
                    </a:cubicBezTo>
                    <a:cubicBezTo>
                      <a:pt x="452024" y="861770"/>
                      <a:pt x="458650" y="865834"/>
                      <a:pt x="465981" y="867833"/>
                    </a:cubicBezTo>
                    <a:cubicBezTo>
                      <a:pt x="474262" y="870091"/>
                      <a:pt x="482914" y="870656"/>
                      <a:pt x="491381" y="872067"/>
                    </a:cubicBezTo>
                    <a:cubicBezTo>
                      <a:pt x="498437" y="874889"/>
                      <a:pt x="505339" y="878130"/>
                      <a:pt x="512548" y="880533"/>
                    </a:cubicBezTo>
                    <a:cubicBezTo>
                      <a:pt x="518068" y="882373"/>
                      <a:pt x="523663" y="884767"/>
                      <a:pt x="529481" y="884767"/>
                    </a:cubicBezTo>
                    <a:cubicBezTo>
                      <a:pt x="602873" y="884767"/>
                      <a:pt x="676237" y="881944"/>
                      <a:pt x="749615" y="880533"/>
                    </a:cubicBezTo>
                    <a:cubicBezTo>
                      <a:pt x="780659" y="879122"/>
                      <a:pt x="811751" y="878514"/>
                      <a:pt x="842748" y="876300"/>
                    </a:cubicBezTo>
                    <a:cubicBezTo>
                      <a:pt x="851310" y="875689"/>
                      <a:pt x="859755" y="873865"/>
                      <a:pt x="868148" y="872067"/>
                    </a:cubicBezTo>
                    <a:cubicBezTo>
                      <a:pt x="879526" y="869629"/>
                      <a:pt x="902015" y="863600"/>
                      <a:pt x="902015" y="863600"/>
                    </a:cubicBezTo>
                    <a:cubicBezTo>
                      <a:pt x="915355" y="854706"/>
                      <a:pt x="912583" y="854945"/>
                      <a:pt x="927415" y="850900"/>
                    </a:cubicBezTo>
                    <a:cubicBezTo>
                      <a:pt x="964019" y="840917"/>
                      <a:pt x="959165" y="843844"/>
                      <a:pt x="965515" y="842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28804" y="3052233"/>
                <a:ext cx="999363" cy="592667"/>
              </a:xfrm>
              <a:custGeom>
                <a:avLst/>
                <a:gdLst>
                  <a:gd name="connsiteX0" fmla="*/ 76496 w 999363"/>
                  <a:gd name="connsiteY0" fmla="*/ 71967 h 592667"/>
                  <a:gd name="connsiteX1" fmla="*/ 76496 w 999363"/>
                  <a:gd name="connsiteY1" fmla="*/ 71967 h 592667"/>
                  <a:gd name="connsiteX2" fmla="*/ 271229 w 999363"/>
                  <a:gd name="connsiteY2" fmla="*/ 29634 h 592667"/>
                  <a:gd name="connsiteX3" fmla="*/ 334729 w 999363"/>
                  <a:gd name="connsiteY3" fmla="*/ 12700 h 592667"/>
                  <a:gd name="connsiteX4" fmla="*/ 398229 w 999363"/>
                  <a:gd name="connsiteY4" fmla="*/ 0 h 592667"/>
                  <a:gd name="connsiteX5" fmla="*/ 597196 w 999363"/>
                  <a:gd name="connsiteY5" fmla="*/ 8467 h 592667"/>
                  <a:gd name="connsiteX6" fmla="*/ 677629 w 999363"/>
                  <a:gd name="connsiteY6" fmla="*/ 33867 h 592667"/>
                  <a:gd name="connsiteX7" fmla="*/ 753829 w 999363"/>
                  <a:gd name="connsiteY7" fmla="*/ 46567 h 592667"/>
                  <a:gd name="connsiteX8" fmla="*/ 796163 w 999363"/>
                  <a:gd name="connsiteY8" fmla="*/ 55034 h 592667"/>
                  <a:gd name="connsiteX9" fmla="*/ 813096 w 999363"/>
                  <a:gd name="connsiteY9" fmla="*/ 63500 h 592667"/>
                  <a:gd name="connsiteX10" fmla="*/ 838496 w 999363"/>
                  <a:gd name="connsiteY10" fmla="*/ 76200 h 592667"/>
                  <a:gd name="connsiteX11" fmla="*/ 868129 w 999363"/>
                  <a:gd name="connsiteY11" fmla="*/ 97367 h 592667"/>
                  <a:gd name="connsiteX12" fmla="*/ 914696 w 999363"/>
                  <a:gd name="connsiteY12" fmla="*/ 122767 h 592667"/>
                  <a:gd name="connsiteX13" fmla="*/ 931629 w 999363"/>
                  <a:gd name="connsiteY13" fmla="*/ 127000 h 592667"/>
                  <a:gd name="connsiteX14" fmla="*/ 952796 w 999363"/>
                  <a:gd name="connsiteY14" fmla="*/ 139700 h 592667"/>
                  <a:gd name="connsiteX15" fmla="*/ 978196 w 999363"/>
                  <a:gd name="connsiteY15" fmla="*/ 190500 h 592667"/>
                  <a:gd name="connsiteX16" fmla="*/ 995129 w 999363"/>
                  <a:gd name="connsiteY16" fmla="*/ 254000 h 592667"/>
                  <a:gd name="connsiteX17" fmla="*/ 999363 w 999363"/>
                  <a:gd name="connsiteY17" fmla="*/ 283634 h 592667"/>
                  <a:gd name="connsiteX18" fmla="*/ 990896 w 999363"/>
                  <a:gd name="connsiteY18" fmla="*/ 372534 h 592667"/>
                  <a:gd name="connsiteX19" fmla="*/ 986663 w 999363"/>
                  <a:gd name="connsiteY19" fmla="*/ 385234 h 592667"/>
                  <a:gd name="connsiteX20" fmla="*/ 978196 w 999363"/>
                  <a:gd name="connsiteY20" fmla="*/ 397934 h 592667"/>
                  <a:gd name="connsiteX21" fmla="*/ 969729 w 999363"/>
                  <a:gd name="connsiteY21" fmla="*/ 440267 h 592667"/>
                  <a:gd name="connsiteX22" fmla="*/ 961263 w 999363"/>
                  <a:gd name="connsiteY22" fmla="*/ 465667 h 592667"/>
                  <a:gd name="connsiteX23" fmla="*/ 948563 w 999363"/>
                  <a:gd name="connsiteY23" fmla="*/ 491067 h 592667"/>
                  <a:gd name="connsiteX24" fmla="*/ 940096 w 999363"/>
                  <a:gd name="connsiteY24" fmla="*/ 516467 h 592667"/>
                  <a:gd name="connsiteX25" fmla="*/ 935863 w 999363"/>
                  <a:gd name="connsiteY25" fmla="*/ 529167 h 592667"/>
                  <a:gd name="connsiteX26" fmla="*/ 923163 w 999363"/>
                  <a:gd name="connsiteY26" fmla="*/ 571500 h 592667"/>
                  <a:gd name="connsiteX27" fmla="*/ 897763 w 999363"/>
                  <a:gd name="connsiteY27" fmla="*/ 579967 h 592667"/>
                  <a:gd name="connsiteX28" fmla="*/ 868129 w 999363"/>
                  <a:gd name="connsiteY28" fmla="*/ 592667 h 592667"/>
                  <a:gd name="connsiteX29" fmla="*/ 533696 w 999363"/>
                  <a:gd name="connsiteY29" fmla="*/ 584200 h 592667"/>
                  <a:gd name="connsiteX30" fmla="*/ 474429 w 999363"/>
                  <a:gd name="connsiteY30" fmla="*/ 558800 h 592667"/>
                  <a:gd name="connsiteX31" fmla="*/ 457496 w 999363"/>
                  <a:gd name="connsiteY31" fmla="*/ 550334 h 592667"/>
                  <a:gd name="connsiteX32" fmla="*/ 423629 w 999363"/>
                  <a:gd name="connsiteY32" fmla="*/ 537634 h 592667"/>
                  <a:gd name="connsiteX33" fmla="*/ 389763 w 999363"/>
                  <a:gd name="connsiteY33" fmla="*/ 512234 h 592667"/>
                  <a:gd name="connsiteX34" fmla="*/ 351663 w 999363"/>
                  <a:gd name="connsiteY34" fmla="*/ 491067 h 592667"/>
                  <a:gd name="connsiteX35" fmla="*/ 300863 w 999363"/>
                  <a:gd name="connsiteY35" fmla="*/ 457200 h 592667"/>
                  <a:gd name="connsiteX36" fmla="*/ 288163 w 999363"/>
                  <a:gd name="connsiteY36" fmla="*/ 448734 h 592667"/>
                  <a:gd name="connsiteX37" fmla="*/ 245829 w 999363"/>
                  <a:gd name="connsiteY37" fmla="*/ 436034 h 592667"/>
                  <a:gd name="connsiteX38" fmla="*/ 165396 w 999363"/>
                  <a:gd name="connsiteY38" fmla="*/ 385234 h 592667"/>
                  <a:gd name="connsiteX39" fmla="*/ 110363 w 999363"/>
                  <a:gd name="connsiteY39" fmla="*/ 355600 h 592667"/>
                  <a:gd name="connsiteX40" fmla="*/ 80729 w 999363"/>
                  <a:gd name="connsiteY40" fmla="*/ 334434 h 592667"/>
                  <a:gd name="connsiteX41" fmla="*/ 42629 w 999363"/>
                  <a:gd name="connsiteY41" fmla="*/ 313267 h 592667"/>
                  <a:gd name="connsiteX42" fmla="*/ 34163 w 999363"/>
                  <a:gd name="connsiteY42" fmla="*/ 300567 h 592667"/>
                  <a:gd name="connsiteX43" fmla="*/ 17229 w 999363"/>
                  <a:gd name="connsiteY43" fmla="*/ 254000 h 592667"/>
                  <a:gd name="connsiteX44" fmla="*/ 8763 w 999363"/>
                  <a:gd name="connsiteY44" fmla="*/ 241300 h 592667"/>
                  <a:gd name="connsiteX45" fmla="*/ 8763 w 999363"/>
                  <a:gd name="connsiteY45" fmla="*/ 118534 h 592667"/>
                  <a:gd name="connsiteX46" fmla="*/ 21463 w 999363"/>
                  <a:gd name="connsiteY46" fmla="*/ 105834 h 592667"/>
                  <a:gd name="connsiteX47" fmla="*/ 38396 w 999363"/>
                  <a:gd name="connsiteY47" fmla="*/ 80434 h 592667"/>
                  <a:gd name="connsiteX48" fmla="*/ 42629 w 999363"/>
                  <a:gd name="connsiteY48" fmla="*/ 67734 h 592667"/>
                  <a:gd name="connsiteX49" fmla="*/ 68029 w 999363"/>
                  <a:gd name="connsiteY49" fmla="*/ 59267 h 592667"/>
                  <a:gd name="connsiteX50" fmla="*/ 80729 w 999363"/>
                  <a:gd name="connsiteY50" fmla="*/ 55034 h 592667"/>
                  <a:gd name="connsiteX51" fmla="*/ 106129 w 999363"/>
                  <a:gd name="connsiteY51" fmla="*/ 59267 h 592667"/>
                  <a:gd name="connsiteX52" fmla="*/ 76496 w 999363"/>
                  <a:gd name="connsiteY52" fmla="*/ 71967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99363" h="592667">
                    <a:moveTo>
                      <a:pt x="76496" y="71967"/>
                    </a:moveTo>
                    <a:lnTo>
                      <a:pt x="76496" y="71967"/>
                    </a:lnTo>
                    <a:cubicBezTo>
                      <a:pt x="169508" y="62666"/>
                      <a:pt x="110332" y="70647"/>
                      <a:pt x="271229" y="29634"/>
                    </a:cubicBezTo>
                    <a:cubicBezTo>
                      <a:pt x="292457" y="24223"/>
                      <a:pt x="313248" y="16996"/>
                      <a:pt x="334729" y="12700"/>
                    </a:cubicBezTo>
                    <a:lnTo>
                      <a:pt x="398229" y="0"/>
                    </a:lnTo>
                    <a:cubicBezTo>
                      <a:pt x="464551" y="2822"/>
                      <a:pt x="531068" y="2666"/>
                      <a:pt x="597196" y="8467"/>
                    </a:cubicBezTo>
                    <a:cubicBezTo>
                      <a:pt x="607498" y="9371"/>
                      <a:pt x="666310" y="30723"/>
                      <a:pt x="677629" y="33867"/>
                    </a:cubicBezTo>
                    <a:cubicBezTo>
                      <a:pt x="725047" y="47039"/>
                      <a:pt x="705899" y="38999"/>
                      <a:pt x="753829" y="46567"/>
                    </a:cubicBezTo>
                    <a:cubicBezTo>
                      <a:pt x="768044" y="48811"/>
                      <a:pt x="796163" y="55034"/>
                      <a:pt x="796163" y="55034"/>
                    </a:cubicBezTo>
                    <a:cubicBezTo>
                      <a:pt x="801807" y="57856"/>
                      <a:pt x="807296" y="61014"/>
                      <a:pt x="813096" y="63500"/>
                    </a:cubicBezTo>
                    <a:cubicBezTo>
                      <a:pt x="828115" y="69937"/>
                      <a:pt x="824942" y="64582"/>
                      <a:pt x="838496" y="76200"/>
                    </a:cubicBezTo>
                    <a:cubicBezTo>
                      <a:pt x="864064" y="98116"/>
                      <a:pt x="844793" y="89589"/>
                      <a:pt x="868129" y="97367"/>
                    </a:cubicBezTo>
                    <a:cubicBezTo>
                      <a:pt x="882039" y="106641"/>
                      <a:pt x="899327" y="118925"/>
                      <a:pt x="914696" y="122767"/>
                    </a:cubicBezTo>
                    <a:lnTo>
                      <a:pt x="931629" y="127000"/>
                    </a:lnTo>
                    <a:cubicBezTo>
                      <a:pt x="938685" y="131233"/>
                      <a:pt x="947930" y="133065"/>
                      <a:pt x="952796" y="139700"/>
                    </a:cubicBezTo>
                    <a:cubicBezTo>
                      <a:pt x="963992" y="154967"/>
                      <a:pt x="972210" y="172539"/>
                      <a:pt x="978196" y="190500"/>
                    </a:cubicBezTo>
                    <a:cubicBezTo>
                      <a:pt x="985306" y="211831"/>
                      <a:pt x="991683" y="229883"/>
                      <a:pt x="995129" y="254000"/>
                    </a:cubicBezTo>
                    <a:lnTo>
                      <a:pt x="999363" y="283634"/>
                    </a:lnTo>
                    <a:cubicBezTo>
                      <a:pt x="996327" y="335239"/>
                      <a:pt x="1000584" y="338624"/>
                      <a:pt x="990896" y="372534"/>
                    </a:cubicBezTo>
                    <a:cubicBezTo>
                      <a:pt x="989670" y="376825"/>
                      <a:pt x="988659" y="381243"/>
                      <a:pt x="986663" y="385234"/>
                    </a:cubicBezTo>
                    <a:cubicBezTo>
                      <a:pt x="984388" y="389785"/>
                      <a:pt x="981018" y="393701"/>
                      <a:pt x="978196" y="397934"/>
                    </a:cubicBezTo>
                    <a:cubicBezTo>
                      <a:pt x="966457" y="433153"/>
                      <a:pt x="984322" y="377030"/>
                      <a:pt x="969729" y="440267"/>
                    </a:cubicBezTo>
                    <a:cubicBezTo>
                      <a:pt x="967722" y="448963"/>
                      <a:pt x="964085" y="457200"/>
                      <a:pt x="961263" y="465667"/>
                    </a:cubicBezTo>
                    <a:cubicBezTo>
                      <a:pt x="945828" y="511973"/>
                      <a:pt x="970441" y="441841"/>
                      <a:pt x="948563" y="491067"/>
                    </a:cubicBezTo>
                    <a:cubicBezTo>
                      <a:pt x="944938" y="499223"/>
                      <a:pt x="942918" y="508000"/>
                      <a:pt x="940096" y="516467"/>
                    </a:cubicBezTo>
                    <a:cubicBezTo>
                      <a:pt x="938685" y="520700"/>
                      <a:pt x="936945" y="524838"/>
                      <a:pt x="935863" y="529167"/>
                    </a:cubicBezTo>
                    <a:cubicBezTo>
                      <a:pt x="934352" y="535211"/>
                      <a:pt x="925972" y="570564"/>
                      <a:pt x="923163" y="571500"/>
                    </a:cubicBezTo>
                    <a:cubicBezTo>
                      <a:pt x="914696" y="574322"/>
                      <a:pt x="905745" y="575976"/>
                      <a:pt x="897763" y="579967"/>
                    </a:cubicBezTo>
                    <a:cubicBezTo>
                      <a:pt x="876838" y="590430"/>
                      <a:pt x="886816" y="586438"/>
                      <a:pt x="868129" y="592667"/>
                    </a:cubicBezTo>
                    <a:cubicBezTo>
                      <a:pt x="756651" y="589845"/>
                      <a:pt x="645086" y="589442"/>
                      <a:pt x="533696" y="584200"/>
                    </a:cubicBezTo>
                    <a:cubicBezTo>
                      <a:pt x="519941" y="583553"/>
                      <a:pt x="482876" y="563023"/>
                      <a:pt x="474429" y="558800"/>
                    </a:cubicBezTo>
                    <a:cubicBezTo>
                      <a:pt x="468785" y="555978"/>
                      <a:pt x="463355" y="552678"/>
                      <a:pt x="457496" y="550334"/>
                    </a:cubicBezTo>
                    <a:cubicBezTo>
                      <a:pt x="432186" y="540210"/>
                      <a:pt x="443538" y="544270"/>
                      <a:pt x="423629" y="537634"/>
                    </a:cubicBezTo>
                    <a:cubicBezTo>
                      <a:pt x="412340" y="529167"/>
                      <a:pt x="402384" y="518545"/>
                      <a:pt x="389763" y="512234"/>
                    </a:cubicBezTo>
                    <a:cubicBezTo>
                      <a:pt x="375660" y="505183"/>
                      <a:pt x="364954" y="500371"/>
                      <a:pt x="351663" y="491067"/>
                    </a:cubicBezTo>
                    <a:cubicBezTo>
                      <a:pt x="283069" y="443051"/>
                      <a:pt x="386871" y="508805"/>
                      <a:pt x="300863" y="457200"/>
                    </a:cubicBezTo>
                    <a:cubicBezTo>
                      <a:pt x="296500" y="454582"/>
                      <a:pt x="292812" y="450800"/>
                      <a:pt x="288163" y="448734"/>
                    </a:cubicBezTo>
                    <a:cubicBezTo>
                      <a:pt x="274906" y="442842"/>
                      <a:pt x="259906" y="439553"/>
                      <a:pt x="245829" y="436034"/>
                    </a:cubicBezTo>
                    <a:cubicBezTo>
                      <a:pt x="219018" y="419101"/>
                      <a:pt x="193316" y="400268"/>
                      <a:pt x="165396" y="385234"/>
                    </a:cubicBezTo>
                    <a:cubicBezTo>
                      <a:pt x="147052" y="375356"/>
                      <a:pt x="128229" y="366319"/>
                      <a:pt x="110363" y="355600"/>
                    </a:cubicBezTo>
                    <a:cubicBezTo>
                      <a:pt x="99954" y="349355"/>
                      <a:pt x="90829" y="341167"/>
                      <a:pt x="80729" y="334434"/>
                    </a:cubicBezTo>
                    <a:cubicBezTo>
                      <a:pt x="64778" y="323800"/>
                      <a:pt x="58771" y="321338"/>
                      <a:pt x="42629" y="313267"/>
                    </a:cubicBezTo>
                    <a:cubicBezTo>
                      <a:pt x="39807" y="309034"/>
                      <a:pt x="36229" y="305216"/>
                      <a:pt x="34163" y="300567"/>
                    </a:cubicBezTo>
                    <a:cubicBezTo>
                      <a:pt x="18356" y="265000"/>
                      <a:pt x="33214" y="285972"/>
                      <a:pt x="17229" y="254000"/>
                    </a:cubicBezTo>
                    <a:cubicBezTo>
                      <a:pt x="14954" y="249449"/>
                      <a:pt x="11585" y="245533"/>
                      <a:pt x="8763" y="241300"/>
                    </a:cubicBezTo>
                    <a:cubicBezTo>
                      <a:pt x="-2831" y="194932"/>
                      <a:pt x="-3012" y="200953"/>
                      <a:pt x="8763" y="118534"/>
                    </a:cubicBezTo>
                    <a:cubicBezTo>
                      <a:pt x="9610" y="112607"/>
                      <a:pt x="17230" y="110067"/>
                      <a:pt x="21463" y="105834"/>
                    </a:cubicBezTo>
                    <a:cubicBezTo>
                      <a:pt x="31528" y="75637"/>
                      <a:pt x="17256" y="112145"/>
                      <a:pt x="38396" y="80434"/>
                    </a:cubicBezTo>
                    <a:cubicBezTo>
                      <a:pt x="40871" y="76721"/>
                      <a:pt x="38998" y="70328"/>
                      <a:pt x="42629" y="67734"/>
                    </a:cubicBezTo>
                    <a:cubicBezTo>
                      <a:pt x="49891" y="62547"/>
                      <a:pt x="59562" y="62089"/>
                      <a:pt x="68029" y="59267"/>
                    </a:cubicBezTo>
                    <a:lnTo>
                      <a:pt x="80729" y="55034"/>
                    </a:lnTo>
                    <a:cubicBezTo>
                      <a:pt x="89196" y="56445"/>
                      <a:pt x="98676" y="55009"/>
                      <a:pt x="106129" y="59267"/>
                    </a:cubicBezTo>
                    <a:cubicBezTo>
                      <a:pt x="110003" y="61481"/>
                      <a:pt x="81435" y="69850"/>
                      <a:pt x="76496" y="719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497868" y="2933700"/>
                <a:ext cx="1368599" cy="605367"/>
              </a:xfrm>
              <a:custGeom>
                <a:avLst/>
                <a:gdLst>
                  <a:gd name="connsiteX0" fmla="*/ 94365 w 1368599"/>
                  <a:gd name="connsiteY0" fmla="*/ 63500 h 605367"/>
                  <a:gd name="connsiteX1" fmla="*/ 94365 w 1368599"/>
                  <a:gd name="connsiteY1" fmla="*/ 63500 h 605367"/>
                  <a:gd name="connsiteX2" fmla="*/ 149399 w 1368599"/>
                  <a:gd name="connsiteY2" fmla="*/ 55033 h 605367"/>
                  <a:gd name="connsiteX3" fmla="*/ 187499 w 1368599"/>
                  <a:gd name="connsiteY3" fmla="*/ 38100 h 605367"/>
                  <a:gd name="connsiteX4" fmla="*/ 255232 w 1368599"/>
                  <a:gd name="connsiteY4" fmla="*/ 21167 h 605367"/>
                  <a:gd name="connsiteX5" fmla="*/ 390699 w 1368599"/>
                  <a:gd name="connsiteY5" fmla="*/ 0 h 605367"/>
                  <a:gd name="connsiteX6" fmla="*/ 687032 w 1368599"/>
                  <a:gd name="connsiteY6" fmla="*/ 8467 h 605367"/>
                  <a:gd name="connsiteX7" fmla="*/ 797099 w 1368599"/>
                  <a:gd name="connsiteY7" fmla="*/ 25400 h 605367"/>
                  <a:gd name="connsiteX8" fmla="*/ 881765 w 1368599"/>
                  <a:gd name="connsiteY8" fmla="*/ 33867 h 605367"/>
                  <a:gd name="connsiteX9" fmla="*/ 915632 w 1368599"/>
                  <a:gd name="connsiteY9" fmla="*/ 42333 h 605367"/>
                  <a:gd name="connsiteX10" fmla="*/ 1093432 w 1368599"/>
                  <a:gd name="connsiteY10" fmla="*/ 50800 h 605367"/>
                  <a:gd name="connsiteX11" fmla="*/ 1152699 w 1368599"/>
                  <a:gd name="connsiteY11" fmla="*/ 55033 h 605367"/>
                  <a:gd name="connsiteX12" fmla="*/ 1203499 w 1368599"/>
                  <a:gd name="connsiteY12" fmla="*/ 63500 h 605367"/>
                  <a:gd name="connsiteX13" fmla="*/ 1228899 w 1368599"/>
                  <a:gd name="connsiteY13" fmla="*/ 67733 h 605367"/>
                  <a:gd name="connsiteX14" fmla="*/ 1275465 w 1368599"/>
                  <a:gd name="connsiteY14" fmla="*/ 76200 h 605367"/>
                  <a:gd name="connsiteX15" fmla="*/ 1296632 w 1368599"/>
                  <a:gd name="connsiteY15" fmla="*/ 88900 h 605367"/>
                  <a:gd name="connsiteX16" fmla="*/ 1317799 w 1368599"/>
                  <a:gd name="connsiteY16" fmla="*/ 93133 h 605367"/>
                  <a:gd name="connsiteX17" fmla="*/ 1330499 w 1368599"/>
                  <a:gd name="connsiteY17" fmla="*/ 97367 h 605367"/>
                  <a:gd name="connsiteX18" fmla="*/ 1347432 w 1368599"/>
                  <a:gd name="connsiteY18" fmla="*/ 101600 h 605367"/>
                  <a:gd name="connsiteX19" fmla="*/ 1368599 w 1368599"/>
                  <a:gd name="connsiteY19" fmla="*/ 122767 h 605367"/>
                  <a:gd name="connsiteX20" fmla="*/ 1360132 w 1368599"/>
                  <a:gd name="connsiteY20" fmla="*/ 186267 h 605367"/>
                  <a:gd name="connsiteX21" fmla="*/ 1355899 w 1368599"/>
                  <a:gd name="connsiteY21" fmla="*/ 198967 h 605367"/>
                  <a:gd name="connsiteX22" fmla="*/ 1343199 w 1368599"/>
                  <a:gd name="connsiteY22" fmla="*/ 203200 h 605367"/>
                  <a:gd name="connsiteX23" fmla="*/ 1305099 w 1368599"/>
                  <a:gd name="connsiteY23" fmla="*/ 232833 h 605367"/>
                  <a:gd name="connsiteX24" fmla="*/ 1254299 w 1368599"/>
                  <a:gd name="connsiteY24" fmla="*/ 249767 h 605367"/>
                  <a:gd name="connsiteX25" fmla="*/ 1228899 w 1368599"/>
                  <a:gd name="connsiteY25" fmla="*/ 258233 h 605367"/>
                  <a:gd name="connsiteX26" fmla="*/ 1216199 w 1368599"/>
                  <a:gd name="connsiteY26" fmla="*/ 262467 h 605367"/>
                  <a:gd name="connsiteX27" fmla="*/ 1190799 w 1368599"/>
                  <a:gd name="connsiteY27" fmla="*/ 287867 h 605367"/>
                  <a:gd name="connsiteX28" fmla="*/ 1182332 w 1368599"/>
                  <a:gd name="connsiteY28" fmla="*/ 300567 h 605367"/>
                  <a:gd name="connsiteX29" fmla="*/ 1169632 w 1368599"/>
                  <a:gd name="connsiteY29" fmla="*/ 313267 h 605367"/>
                  <a:gd name="connsiteX30" fmla="*/ 1161165 w 1368599"/>
                  <a:gd name="connsiteY30" fmla="*/ 325967 h 605367"/>
                  <a:gd name="connsiteX31" fmla="*/ 1135765 w 1368599"/>
                  <a:gd name="connsiteY31" fmla="*/ 342900 h 605367"/>
                  <a:gd name="connsiteX32" fmla="*/ 1123065 w 1368599"/>
                  <a:gd name="connsiteY32" fmla="*/ 351367 h 605367"/>
                  <a:gd name="connsiteX33" fmla="*/ 1097665 w 1368599"/>
                  <a:gd name="connsiteY33" fmla="*/ 372533 h 605367"/>
                  <a:gd name="connsiteX34" fmla="*/ 1072265 w 1368599"/>
                  <a:gd name="connsiteY34" fmla="*/ 385233 h 605367"/>
                  <a:gd name="connsiteX35" fmla="*/ 1051099 w 1368599"/>
                  <a:gd name="connsiteY35" fmla="*/ 406400 h 605367"/>
                  <a:gd name="connsiteX36" fmla="*/ 1029932 w 1368599"/>
                  <a:gd name="connsiteY36" fmla="*/ 427567 h 605367"/>
                  <a:gd name="connsiteX37" fmla="*/ 1017232 w 1368599"/>
                  <a:gd name="connsiteY37" fmla="*/ 465667 h 605367"/>
                  <a:gd name="connsiteX38" fmla="*/ 1021465 w 1368599"/>
                  <a:gd name="connsiteY38" fmla="*/ 512233 h 605367"/>
                  <a:gd name="connsiteX39" fmla="*/ 1025699 w 1368599"/>
                  <a:gd name="connsiteY39" fmla="*/ 524933 h 605367"/>
                  <a:gd name="connsiteX40" fmla="*/ 1034165 w 1368599"/>
                  <a:gd name="connsiteY40" fmla="*/ 554567 h 605367"/>
                  <a:gd name="connsiteX41" fmla="*/ 1029932 w 1368599"/>
                  <a:gd name="connsiteY41" fmla="*/ 596900 h 605367"/>
                  <a:gd name="connsiteX42" fmla="*/ 1017232 w 1368599"/>
                  <a:gd name="connsiteY42" fmla="*/ 601133 h 605367"/>
                  <a:gd name="connsiteX43" fmla="*/ 991832 w 1368599"/>
                  <a:gd name="connsiteY43" fmla="*/ 605367 h 605367"/>
                  <a:gd name="connsiteX44" fmla="*/ 809799 w 1368599"/>
                  <a:gd name="connsiteY44" fmla="*/ 601133 h 605367"/>
                  <a:gd name="connsiteX45" fmla="*/ 784399 w 1368599"/>
                  <a:gd name="connsiteY45" fmla="*/ 592667 h 605367"/>
                  <a:gd name="connsiteX46" fmla="*/ 758999 w 1368599"/>
                  <a:gd name="connsiteY46" fmla="*/ 588433 h 605367"/>
                  <a:gd name="connsiteX47" fmla="*/ 665865 w 1368599"/>
                  <a:gd name="connsiteY47" fmla="*/ 575733 h 605367"/>
                  <a:gd name="connsiteX48" fmla="*/ 623532 w 1368599"/>
                  <a:gd name="connsiteY48" fmla="*/ 563033 h 605367"/>
                  <a:gd name="connsiteX49" fmla="*/ 576965 w 1368599"/>
                  <a:gd name="connsiteY49" fmla="*/ 554567 h 605367"/>
                  <a:gd name="connsiteX50" fmla="*/ 479599 w 1368599"/>
                  <a:gd name="connsiteY50" fmla="*/ 520700 h 605367"/>
                  <a:gd name="connsiteX51" fmla="*/ 416099 w 1368599"/>
                  <a:gd name="connsiteY51" fmla="*/ 503767 h 605367"/>
                  <a:gd name="connsiteX52" fmla="*/ 390699 w 1368599"/>
                  <a:gd name="connsiteY52" fmla="*/ 499533 h 605367"/>
                  <a:gd name="connsiteX53" fmla="*/ 373765 w 1368599"/>
                  <a:gd name="connsiteY53" fmla="*/ 495300 h 605367"/>
                  <a:gd name="connsiteX54" fmla="*/ 246765 w 1368599"/>
                  <a:gd name="connsiteY54" fmla="*/ 491067 h 605367"/>
                  <a:gd name="connsiteX55" fmla="*/ 153632 w 1368599"/>
                  <a:gd name="connsiteY55" fmla="*/ 457200 h 605367"/>
                  <a:gd name="connsiteX56" fmla="*/ 136699 w 1368599"/>
                  <a:gd name="connsiteY56" fmla="*/ 440267 h 605367"/>
                  <a:gd name="connsiteX57" fmla="*/ 98599 w 1368599"/>
                  <a:gd name="connsiteY57" fmla="*/ 410633 h 605367"/>
                  <a:gd name="connsiteX58" fmla="*/ 73199 w 1368599"/>
                  <a:gd name="connsiteY58" fmla="*/ 385233 h 605367"/>
                  <a:gd name="connsiteX59" fmla="*/ 60499 w 1368599"/>
                  <a:gd name="connsiteY59" fmla="*/ 376767 h 605367"/>
                  <a:gd name="connsiteX60" fmla="*/ 35099 w 1368599"/>
                  <a:gd name="connsiteY60" fmla="*/ 364067 h 605367"/>
                  <a:gd name="connsiteX61" fmla="*/ 22399 w 1368599"/>
                  <a:gd name="connsiteY61" fmla="*/ 342900 h 605367"/>
                  <a:gd name="connsiteX62" fmla="*/ 5465 w 1368599"/>
                  <a:gd name="connsiteY62" fmla="*/ 317500 h 605367"/>
                  <a:gd name="connsiteX63" fmla="*/ 5465 w 1368599"/>
                  <a:gd name="connsiteY63" fmla="*/ 152400 h 605367"/>
                  <a:gd name="connsiteX64" fmla="*/ 9699 w 1368599"/>
                  <a:gd name="connsiteY64" fmla="*/ 139700 h 605367"/>
                  <a:gd name="connsiteX65" fmla="*/ 18165 w 1368599"/>
                  <a:gd name="connsiteY65" fmla="*/ 118533 h 605367"/>
                  <a:gd name="connsiteX66" fmla="*/ 30865 w 1368599"/>
                  <a:gd name="connsiteY66" fmla="*/ 93133 h 605367"/>
                  <a:gd name="connsiteX67" fmla="*/ 35099 w 1368599"/>
                  <a:gd name="connsiteY67" fmla="*/ 80433 h 605367"/>
                  <a:gd name="connsiteX68" fmla="*/ 47799 w 1368599"/>
                  <a:gd name="connsiteY68" fmla="*/ 67733 h 605367"/>
                  <a:gd name="connsiteX69" fmla="*/ 52032 w 1368599"/>
                  <a:gd name="connsiteY69" fmla="*/ 55033 h 605367"/>
                  <a:gd name="connsiteX70" fmla="*/ 64732 w 1368599"/>
                  <a:gd name="connsiteY70" fmla="*/ 50800 h 605367"/>
                  <a:gd name="connsiteX71" fmla="*/ 94365 w 1368599"/>
                  <a:gd name="connsiteY71" fmla="*/ 63500 h 60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68599" h="605367">
                    <a:moveTo>
                      <a:pt x="94365" y="63500"/>
                    </a:moveTo>
                    <a:lnTo>
                      <a:pt x="94365" y="63500"/>
                    </a:lnTo>
                    <a:cubicBezTo>
                      <a:pt x="112710" y="60678"/>
                      <a:pt x="131492" y="59917"/>
                      <a:pt x="149399" y="55033"/>
                    </a:cubicBezTo>
                    <a:cubicBezTo>
                      <a:pt x="162807" y="51376"/>
                      <a:pt x="174262" y="42336"/>
                      <a:pt x="187499" y="38100"/>
                    </a:cubicBezTo>
                    <a:cubicBezTo>
                      <a:pt x="209664" y="31007"/>
                      <a:pt x="232466" y="25996"/>
                      <a:pt x="255232" y="21167"/>
                    </a:cubicBezTo>
                    <a:cubicBezTo>
                      <a:pt x="306146" y="10367"/>
                      <a:pt x="339943" y="6768"/>
                      <a:pt x="390699" y="0"/>
                    </a:cubicBezTo>
                    <a:lnTo>
                      <a:pt x="687032" y="8467"/>
                    </a:lnTo>
                    <a:cubicBezTo>
                      <a:pt x="703962" y="9273"/>
                      <a:pt x="777653" y="22330"/>
                      <a:pt x="797099" y="25400"/>
                    </a:cubicBezTo>
                    <a:cubicBezTo>
                      <a:pt x="836052" y="31551"/>
                      <a:pt x="833182" y="30129"/>
                      <a:pt x="881765" y="33867"/>
                    </a:cubicBezTo>
                    <a:cubicBezTo>
                      <a:pt x="893054" y="36689"/>
                      <a:pt x="904195" y="40189"/>
                      <a:pt x="915632" y="42333"/>
                    </a:cubicBezTo>
                    <a:cubicBezTo>
                      <a:pt x="964918" y="51574"/>
                      <a:pt x="1074012" y="50229"/>
                      <a:pt x="1093432" y="50800"/>
                    </a:cubicBezTo>
                    <a:cubicBezTo>
                      <a:pt x="1113188" y="52211"/>
                      <a:pt x="1132982" y="53155"/>
                      <a:pt x="1152699" y="55033"/>
                    </a:cubicBezTo>
                    <a:cubicBezTo>
                      <a:pt x="1178240" y="57466"/>
                      <a:pt x="1180635" y="59343"/>
                      <a:pt x="1203499" y="63500"/>
                    </a:cubicBezTo>
                    <a:cubicBezTo>
                      <a:pt x="1211944" y="65035"/>
                      <a:pt x="1220415" y="66428"/>
                      <a:pt x="1228899" y="67733"/>
                    </a:cubicBezTo>
                    <a:cubicBezTo>
                      <a:pt x="1268331" y="73800"/>
                      <a:pt x="1246497" y="68958"/>
                      <a:pt x="1275465" y="76200"/>
                    </a:cubicBezTo>
                    <a:cubicBezTo>
                      <a:pt x="1282521" y="80433"/>
                      <a:pt x="1288992" y="85844"/>
                      <a:pt x="1296632" y="88900"/>
                    </a:cubicBezTo>
                    <a:cubicBezTo>
                      <a:pt x="1303313" y="91572"/>
                      <a:pt x="1310818" y="91388"/>
                      <a:pt x="1317799" y="93133"/>
                    </a:cubicBezTo>
                    <a:cubicBezTo>
                      <a:pt x="1322128" y="94215"/>
                      <a:pt x="1326208" y="96141"/>
                      <a:pt x="1330499" y="97367"/>
                    </a:cubicBezTo>
                    <a:cubicBezTo>
                      <a:pt x="1336093" y="98965"/>
                      <a:pt x="1341788" y="100189"/>
                      <a:pt x="1347432" y="101600"/>
                    </a:cubicBezTo>
                    <a:cubicBezTo>
                      <a:pt x="1353076" y="105363"/>
                      <a:pt x="1368599" y="113360"/>
                      <a:pt x="1368599" y="122767"/>
                    </a:cubicBezTo>
                    <a:cubicBezTo>
                      <a:pt x="1368599" y="144121"/>
                      <a:pt x="1363643" y="165204"/>
                      <a:pt x="1360132" y="186267"/>
                    </a:cubicBezTo>
                    <a:cubicBezTo>
                      <a:pt x="1359398" y="190669"/>
                      <a:pt x="1359054" y="195812"/>
                      <a:pt x="1355899" y="198967"/>
                    </a:cubicBezTo>
                    <a:cubicBezTo>
                      <a:pt x="1352744" y="202122"/>
                      <a:pt x="1347432" y="201789"/>
                      <a:pt x="1343199" y="203200"/>
                    </a:cubicBezTo>
                    <a:cubicBezTo>
                      <a:pt x="1332241" y="214158"/>
                      <a:pt x="1320291" y="227769"/>
                      <a:pt x="1305099" y="232833"/>
                    </a:cubicBezTo>
                    <a:lnTo>
                      <a:pt x="1254299" y="249767"/>
                    </a:lnTo>
                    <a:lnTo>
                      <a:pt x="1228899" y="258233"/>
                    </a:lnTo>
                    <a:lnTo>
                      <a:pt x="1216199" y="262467"/>
                    </a:lnTo>
                    <a:cubicBezTo>
                      <a:pt x="1207732" y="270934"/>
                      <a:pt x="1197441" y="277904"/>
                      <a:pt x="1190799" y="287867"/>
                    </a:cubicBezTo>
                    <a:cubicBezTo>
                      <a:pt x="1187977" y="292100"/>
                      <a:pt x="1185589" y="296658"/>
                      <a:pt x="1182332" y="300567"/>
                    </a:cubicBezTo>
                    <a:cubicBezTo>
                      <a:pt x="1178499" y="305166"/>
                      <a:pt x="1173465" y="308668"/>
                      <a:pt x="1169632" y="313267"/>
                    </a:cubicBezTo>
                    <a:cubicBezTo>
                      <a:pt x="1166375" y="317176"/>
                      <a:pt x="1164994" y="322617"/>
                      <a:pt x="1161165" y="325967"/>
                    </a:cubicBezTo>
                    <a:cubicBezTo>
                      <a:pt x="1153507" y="332668"/>
                      <a:pt x="1144232" y="337256"/>
                      <a:pt x="1135765" y="342900"/>
                    </a:cubicBezTo>
                    <a:cubicBezTo>
                      <a:pt x="1131532" y="345722"/>
                      <a:pt x="1126663" y="347769"/>
                      <a:pt x="1123065" y="351367"/>
                    </a:cubicBezTo>
                    <a:cubicBezTo>
                      <a:pt x="1113701" y="360731"/>
                      <a:pt x="1109455" y="366638"/>
                      <a:pt x="1097665" y="372533"/>
                    </a:cubicBezTo>
                    <a:cubicBezTo>
                      <a:pt x="1062612" y="390060"/>
                      <a:pt x="1108661" y="360971"/>
                      <a:pt x="1072265" y="385233"/>
                    </a:cubicBezTo>
                    <a:cubicBezTo>
                      <a:pt x="1049692" y="419095"/>
                      <a:pt x="1079317" y="378182"/>
                      <a:pt x="1051099" y="406400"/>
                    </a:cubicBezTo>
                    <a:cubicBezTo>
                      <a:pt x="1022876" y="434623"/>
                      <a:pt x="1063799" y="404988"/>
                      <a:pt x="1029932" y="427567"/>
                    </a:cubicBezTo>
                    <a:cubicBezTo>
                      <a:pt x="1023045" y="441341"/>
                      <a:pt x="1017232" y="449252"/>
                      <a:pt x="1017232" y="465667"/>
                    </a:cubicBezTo>
                    <a:cubicBezTo>
                      <a:pt x="1017232" y="481253"/>
                      <a:pt x="1019261" y="496804"/>
                      <a:pt x="1021465" y="512233"/>
                    </a:cubicBezTo>
                    <a:cubicBezTo>
                      <a:pt x="1022096" y="516651"/>
                      <a:pt x="1024473" y="520642"/>
                      <a:pt x="1025699" y="524933"/>
                    </a:cubicBezTo>
                    <a:cubicBezTo>
                      <a:pt x="1036338" y="562169"/>
                      <a:pt x="1024009" y="524097"/>
                      <a:pt x="1034165" y="554567"/>
                    </a:cubicBezTo>
                    <a:cubicBezTo>
                      <a:pt x="1032754" y="568678"/>
                      <a:pt x="1034778" y="583572"/>
                      <a:pt x="1029932" y="596900"/>
                    </a:cubicBezTo>
                    <a:cubicBezTo>
                      <a:pt x="1028407" y="601094"/>
                      <a:pt x="1021588" y="600165"/>
                      <a:pt x="1017232" y="601133"/>
                    </a:cubicBezTo>
                    <a:cubicBezTo>
                      <a:pt x="1008853" y="602995"/>
                      <a:pt x="1000299" y="603956"/>
                      <a:pt x="991832" y="605367"/>
                    </a:cubicBezTo>
                    <a:cubicBezTo>
                      <a:pt x="931154" y="603956"/>
                      <a:pt x="870380" y="604842"/>
                      <a:pt x="809799" y="601133"/>
                    </a:cubicBezTo>
                    <a:cubicBezTo>
                      <a:pt x="800891" y="600588"/>
                      <a:pt x="793057" y="594832"/>
                      <a:pt x="784399" y="592667"/>
                    </a:cubicBezTo>
                    <a:cubicBezTo>
                      <a:pt x="776072" y="590585"/>
                      <a:pt x="767488" y="589706"/>
                      <a:pt x="758999" y="588433"/>
                    </a:cubicBezTo>
                    <a:cubicBezTo>
                      <a:pt x="708668" y="580883"/>
                      <a:pt x="708019" y="581003"/>
                      <a:pt x="665865" y="575733"/>
                    </a:cubicBezTo>
                    <a:cubicBezTo>
                      <a:pt x="651754" y="571500"/>
                      <a:pt x="637864" y="566445"/>
                      <a:pt x="623532" y="563033"/>
                    </a:cubicBezTo>
                    <a:cubicBezTo>
                      <a:pt x="608184" y="559379"/>
                      <a:pt x="592101" y="559019"/>
                      <a:pt x="576965" y="554567"/>
                    </a:cubicBezTo>
                    <a:cubicBezTo>
                      <a:pt x="543999" y="544871"/>
                      <a:pt x="512639" y="530140"/>
                      <a:pt x="479599" y="520700"/>
                    </a:cubicBezTo>
                    <a:cubicBezTo>
                      <a:pt x="458116" y="514562"/>
                      <a:pt x="438027" y="508466"/>
                      <a:pt x="416099" y="503767"/>
                    </a:cubicBezTo>
                    <a:cubicBezTo>
                      <a:pt x="407706" y="501968"/>
                      <a:pt x="399116" y="501216"/>
                      <a:pt x="390699" y="499533"/>
                    </a:cubicBezTo>
                    <a:cubicBezTo>
                      <a:pt x="384994" y="498392"/>
                      <a:pt x="379573" y="495642"/>
                      <a:pt x="373765" y="495300"/>
                    </a:cubicBezTo>
                    <a:cubicBezTo>
                      <a:pt x="331481" y="492813"/>
                      <a:pt x="289098" y="492478"/>
                      <a:pt x="246765" y="491067"/>
                    </a:cubicBezTo>
                    <a:cubicBezTo>
                      <a:pt x="231362" y="485932"/>
                      <a:pt x="170122" y="466623"/>
                      <a:pt x="153632" y="457200"/>
                    </a:cubicBezTo>
                    <a:cubicBezTo>
                      <a:pt x="146701" y="453240"/>
                      <a:pt x="142793" y="445423"/>
                      <a:pt x="136699" y="440267"/>
                    </a:cubicBezTo>
                    <a:cubicBezTo>
                      <a:pt x="124417" y="429874"/>
                      <a:pt x="109976" y="422010"/>
                      <a:pt x="98599" y="410633"/>
                    </a:cubicBezTo>
                    <a:cubicBezTo>
                      <a:pt x="90132" y="402166"/>
                      <a:pt x="83162" y="391874"/>
                      <a:pt x="73199" y="385233"/>
                    </a:cubicBezTo>
                    <a:cubicBezTo>
                      <a:pt x="68966" y="382411"/>
                      <a:pt x="65050" y="379042"/>
                      <a:pt x="60499" y="376767"/>
                    </a:cubicBezTo>
                    <a:cubicBezTo>
                      <a:pt x="25446" y="359240"/>
                      <a:pt x="71495" y="388329"/>
                      <a:pt x="35099" y="364067"/>
                    </a:cubicBezTo>
                    <a:cubicBezTo>
                      <a:pt x="30866" y="357011"/>
                      <a:pt x="26817" y="349842"/>
                      <a:pt x="22399" y="342900"/>
                    </a:cubicBezTo>
                    <a:cubicBezTo>
                      <a:pt x="16936" y="334315"/>
                      <a:pt x="5465" y="317500"/>
                      <a:pt x="5465" y="317500"/>
                    </a:cubicBezTo>
                    <a:cubicBezTo>
                      <a:pt x="-2024" y="242602"/>
                      <a:pt x="-1618" y="265725"/>
                      <a:pt x="5465" y="152400"/>
                    </a:cubicBezTo>
                    <a:cubicBezTo>
                      <a:pt x="5743" y="147946"/>
                      <a:pt x="8132" y="143878"/>
                      <a:pt x="9699" y="139700"/>
                    </a:cubicBezTo>
                    <a:cubicBezTo>
                      <a:pt x="12367" y="132585"/>
                      <a:pt x="15497" y="125648"/>
                      <a:pt x="18165" y="118533"/>
                    </a:cubicBezTo>
                    <a:cubicBezTo>
                      <a:pt x="34120" y="75985"/>
                      <a:pt x="8394" y="138074"/>
                      <a:pt x="30865" y="93133"/>
                    </a:cubicBezTo>
                    <a:cubicBezTo>
                      <a:pt x="32861" y="89142"/>
                      <a:pt x="32624" y="84146"/>
                      <a:pt x="35099" y="80433"/>
                    </a:cubicBezTo>
                    <a:cubicBezTo>
                      <a:pt x="38420" y="75452"/>
                      <a:pt x="43566" y="71966"/>
                      <a:pt x="47799" y="67733"/>
                    </a:cubicBezTo>
                    <a:cubicBezTo>
                      <a:pt x="49210" y="63500"/>
                      <a:pt x="48877" y="58188"/>
                      <a:pt x="52032" y="55033"/>
                    </a:cubicBezTo>
                    <a:cubicBezTo>
                      <a:pt x="55187" y="51878"/>
                      <a:pt x="60288" y="50396"/>
                      <a:pt x="64732" y="50800"/>
                    </a:cubicBezTo>
                    <a:cubicBezTo>
                      <a:pt x="87299" y="52852"/>
                      <a:pt x="89426" y="61383"/>
                      <a:pt x="94365" y="635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231184" y="5799667"/>
                <a:ext cx="1623841" cy="376767"/>
              </a:xfrm>
              <a:custGeom>
                <a:avLst/>
                <a:gdLst>
                  <a:gd name="connsiteX0" fmla="*/ 52948 w 1623841"/>
                  <a:gd name="connsiteY0" fmla="*/ 372533 h 376767"/>
                  <a:gd name="connsiteX1" fmla="*/ 52948 w 1623841"/>
                  <a:gd name="connsiteY1" fmla="*/ 372533 h 376767"/>
                  <a:gd name="connsiteX2" fmla="*/ 831881 w 1623841"/>
                  <a:gd name="connsiteY2" fmla="*/ 376767 h 376767"/>
                  <a:gd name="connsiteX3" fmla="*/ 891148 w 1623841"/>
                  <a:gd name="connsiteY3" fmla="*/ 372533 h 376767"/>
                  <a:gd name="connsiteX4" fmla="*/ 958881 w 1623841"/>
                  <a:gd name="connsiteY4" fmla="*/ 364067 h 376767"/>
                  <a:gd name="connsiteX5" fmla="*/ 1039315 w 1623841"/>
                  <a:gd name="connsiteY5" fmla="*/ 355600 h 376767"/>
                  <a:gd name="connsiteX6" fmla="*/ 1060481 w 1623841"/>
                  <a:gd name="connsiteY6" fmla="*/ 351367 h 376767"/>
                  <a:gd name="connsiteX7" fmla="*/ 1085881 w 1623841"/>
                  <a:gd name="connsiteY7" fmla="*/ 347133 h 376767"/>
                  <a:gd name="connsiteX8" fmla="*/ 1102815 w 1623841"/>
                  <a:gd name="connsiteY8" fmla="*/ 342900 h 376767"/>
                  <a:gd name="connsiteX9" fmla="*/ 1123981 w 1623841"/>
                  <a:gd name="connsiteY9" fmla="*/ 338667 h 376767"/>
                  <a:gd name="connsiteX10" fmla="*/ 1136681 w 1623841"/>
                  <a:gd name="connsiteY10" fmla="*/ 334433 h 376767"/>
                  <a:gd name="connsiteX11" fmla="*/ 1174781 w 1623841"/>
                  <a:gd name="connsiteY11" fmla="*/ 325967 h 376767"/>
                  <a:gd name="connsiteX12" fmla="*/ 1212881 w 1623841"/>
                  <a:gd name="connsiteY12" fmla="*/ 309033 h 376767"/>
                  <a:gd name="connsiteX13" fmla="*/ 1242515 w 1623841"/>
                  <a:gd name="connsiteY13" fmla="*/ 300567 h 376767"/>
                  <a:gd name="connsiteX14" fmla="*/ 1339881 w 1623841"/>
                  <a:gd name="connsiteY14" fmla="*/ 287867 h 376767"/>
                  <a:gd name="connsiteX15" fmla="*/ 1377981 w 1623841"/>
                  <a:gd name="connsiteY15" fmla="*/ 270933 h 376767"/>
                  <a:gd name="connsiteX16" fmla="*/ 1394915 w 1623841"/>
                  <a:gd name="connsiteY16" fmla="*/ 262467 h 376767"/>
                  <a:gd name="connsiteX17" fmla="*/ 1428781 w 1623841"/>
                  <a:gd name="connsiteY17" fmla="*/ 254000 h 376767"/>
                  <a:gd name="connsiteX18" fmla="*/ 1441481 w 1623841"/>
                  <a:gd name="connsiteY18" fmla="*/ 249767 h 376767"/>
                  <a:gd name="connsiteX19" fmla="*/ 1479581 w 1623841"/>
                  <a:gd name="connsiteY19" fmla="*/ 237067 h 376767"/>
                  <a:gd name="connsiteX20" fmla="*/ 1504981 w 1623841"/>
                  <a:gd name="connsiteY20" fmla="*/ 228600 h 376767"/>
                  <a:gd name="connsiteX21" fmla="*/ 1547315 w 1623841"/>
                  <a:gd name="connsiteY21" fmla="*/ 224367 h 376767"/>
                  <a:gd name="connsiteX22" fmla="*/ 1572715 w 1623841"/>
                  <a:gd name="connsiteY22" fmla="*/ 220133 h 376767"/>
                  <a:gd name="connsiteX23" fmla="*/ 1606581 w 1623841"/>
                  <a:gd name="connsiteY23" fmla="*/ 215900 h 376767"/>
                  <a:gd name="connsiteX24" fmla="*/ 1610815 w 1623841"/>
                  <a:gd name="connsiteY24" fmla="*/ 76200 h 376767"/>
                  <a:gd name="connsiteX25" fmla="*/ 1598115 w 1623841"/>
                  <a:gd name="connsiteY25" fmla="*/ 42333 h 376767"/>
                  <a:gd name="connsiteX26" fmla="*/ 1585415 w 1623841"/>
                  <a:gd name="connsiteY26" fmla="*/ 33867 h 376767"/>
                  <a:gd name="connsiteX27" fmla="*/ 1576948 w 1623841"/>
                  <a:gd name="connsiteY27" fmla="*/ 21167 h 376767"/>
                  <a:gd name="connsiteX28" fmla="*/ 1564248 w 1623841"/>
                  <a:gd name="connsiteY28" fmla="*/ 16933 h 376767"/>
                  <a:gd name="connsiteX29" fmla="*/ 1462648 w 1623841"/>
                  <a:gd name="connsiteY29" fmla="*/ 25400 h 376767"/>
                  <a:gd name="connsiteX30" fmla="*/ 1441481 w 1623841"/>
                  <a:gd name="connsiteY30" fmla="*/ 29633 h 376767"/>
                  <a:gd name="connsiteX31" fmla="*/ 1428781 w 1623841"/>
                  <a:gd name="connsiteY31" fmla="*/ 33867 h 376767"/>
                  <a:gd name="connsiteX32" fmla="*/ 1382215 w 1623841"/>
                  <a:gd name="connsiteY32" fmla="*/ 42333 h 376767"/>
                  <a:gd name="connsiteX33" fmla="*/ 1335648 w 1623841"/>
                  <a:gd name="connsiteY33" fmla="*/ 55033 h 376767"/>
                  <a:gd name="connsiteX34" fmla="*/ 1289081 w 1623841"/>
                  <a:gd name="connsiteY34" fmla="*/ 59267 h 376767"/>
                  <a:gd name="connsiteX35" fmla="*/ 1267915 w 1623841"/>
                  <a:gd name="connsiteY35" fmla="*/ 63500 h 376767"/>
                  <a:gd name="connsiteX36" fmla="*/ 1250981 w 1623841"/>
                  <a:gd name="connsiteY36" fmla="*/ 67733 h 376767"/>
                  <a:gd name="connsiteX37" fmla="*/ 1179015 w 1623841"/>
                  <a:gd name="connsiteY37" fmla="*/ 63500 h 376767"/>
                  <a:gd name="connsiteX38" fmla="*/ 1162081 w 1623841"/>
                  <a:gd name="connsiteY38" fmla="*/ 33867 h 376767"/>
                  <a:gd name="connsiteX39" fmla="*/ 1149381 w 1623841"/>
                  <a:gd name="connsiteY39" fmla="*/ 29633 h 376767"/>
                  <a:gd name="connsiteX40" fmla="*/ 1123981 w 1623841"/>
                  <a:gd name="connsiteY40" fmla="*/ 12700 h 376767"/>
                  <a:gd name="connsiteX41" fmla="*/ 1111281 w 1623841"/>
                  <a:gd name="connsiteY41" fmla="*/ 4233 h 376767"/>
                  <a:gd name="connsiteX42" fmla="*/ 1077415 w 1623841"/>
                  <a:gd name="connsiteY42" fmla="*/ 0 h 376767"/>
                  <a:gd name="connsiteX43" fmla="*/ 912315 w 1623841"/>
                  <a:gd name="connsiteY43" fmla="*/ 4233 h 376767"/>
                  <a:gd name="connsiteX44" fmla="*/ 831881 w 1623841"/>
                  <a:gd name="connsiteY44" fmla="*/ 16933 h 376767"/>
                  <a:gd name="connsiteX45" fmla="*/ 785315 w 1623841"/>
                  <a:gd name="connsiteY45" fmla="*/ 21167 h 376767"/>
                  <a:gd name="connsiteX46" fmla="*/ 755681 w 1623841"/>
                  <a:gd name="connsiteY46" fmla="*/ 71967 h 376767"/>
                  <a:gd name="connsiteX47" fmla="*/ 704881 w 1623841"/>
                  <a:gd name="connsiteY47" fmla="*/ 101600 h 376767"/>
                  <a:gd name="connsiteX48" fmla="*/ 484748 w 1623841"/>
                  <a:gd name="connsiteY48" fmla="*/ 139700 h 376767"/>
                  <a:gd name="connsiteX49" fmla="*/ 273081 w 1623841"/>
                  <a:gd name="connsiteY49" fmla="*/ 131233 h 376767"/>
                  <a:gd name="connsiteX50" fmla="*/ 201115 w 1623841"/>
                  <a:gd name="connsiteY50" fmla="*/ 110067 h 376767"/>
                  <a:gd name="connsiteX51" fmla="*/ 158781 w 1623841"/>
                  <a:gd name="connsiteY51" fmla="*/ 101600 h 376767"/>
                  <a:gd name="connsiteX52" fmla="*/ 74115 w 1623841"/>
                  <a:gd name="connsiteY52" fmla="*/ 84667 h 376767"/>
                  <a:gd name="connsiteX53" fmla="*/ 14848 w 1623841"/>
                  <a:gd name="connsiteY53" fmla="*/ 88900 h 376767"/>
                  <a:gd name="connsiteX54" fmla="*/ 23315 w 1623841"/>
                  <a:gd name="connsiteY54" fmla="*/ 283633 h 376767"/>
                  <a:gd name="connsiteX55" fmla="*/ 27548 w 1623841"/>
                  <a:gd name="connsiteY55" fmla="*/ 317500 h 376767"/>
                  <a:gd name="connsiteX56" fmla="*/ 48715 w 1623841"/>
                  <a:gd name="connsiteY56" fmla="*/ 355600 h 376767"/>
                  <a:gd name="connsiteX57" fmla="*/ 52948 w 1623841"/>
                  <a:gd name="connsiteY57" fmla="*/ 372533 h 37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623841" h="376767">
                    <a:moveTo>
                      <a:pt x="52948" y="372533"/>
                    </a:moveTo>
                    <a:lnTo>
                      <a:pt x="52948" y="372533"/>
                    </a:lnTo>
                    <a:lnTo>
                      <a:pt x="831881" y="376767"/>
                    </a:lnTo>
                    <a:cubicBezTo>
                      <a:pt x="851687" y="376767"/>
                      <a:pt x="871410" y="374178"/>
                      <a:pt x="891148" y="372533"/>
                    </a:cubicBezTo>
                    <a:cubicBezTo>
                      <a:pt x="953797" y="367312"/>
                      <a:pt x="912366" y="370712"/>
                      <a:pt x="958881" y="364067"/>
                    </a:cubicBezTo>
                    <a:cubicBezTo>
                      <a:pt x="991273" y="359439"/>
                      <a:pt x="1004627" y="358753"/>
                      <a:pt x="1039315" y="355600"/>
                    </a:cubicBezTo>
                    <a:lnTo>
                      <a:pt x="1060481" y="351367"/>
                    </a:lnTo>
                    <a:cubicBezTo>
                      <a:pt x="1068926" y="349831"/>
                      <a:pt x="1077464" y="348816"/>
                      <a:pt x="1085881" y="347133"/>
                    </a:cubicBezTo>
                    <a:cubicBezTo>
                      <a:pt x="1091586" y="345992"/>
                      <a:pt x="1097135" y="344162"/>
                      <a:pt x="1102815" y="342900"/>
                    </a:cubicBezTo>
                    <a:cubicBezTo>
                      <a:pt x="1109839" y="341339"/>
                      <a:pt x="1117001" y="340412"/>
                      <a:pt x="1123981" y="338667"/>
                    </a:cubicBezTo>
                    <a:cubicBezTo>
                      <a:pt x="1128310" y="337585"/>
                      <a:pt x="1132390" y="335659"/>
                      <a:pt x="1136681" y="334433"/>
                    </a:cubicBezTo>
                    <a:cubicBezTo>
                      <a:pt x="1167096" y="325743"/>
                      <a:pt x="1139870" y="334695"/>
                      <a:pt x="1174781" y="325967"/>
                    </a:cubicBezTo>
                    <a:cubicBezTo>
                      <a:pt x="1194911" y="320934"/>
                      <a:pt x="1186777" y="319073"/>
                      <a:pt x="1212881" y="309033"/>
                    </a:cubicBezTo>
                    <a:cubicBezTo>
                      <a:pt x="1222469" y="305345"/>
                      <a:pt x="1232515" y="302920"/>
                      <a:pt x="1242515" y="300567"/>
                    </a:cubicBezTo>
                    <a:cubicBezTo>
                      <a:pt x="1289440" y="289526"/>
                      <a:pt x="1287695" y="291881"/>
                      <a:pt x="1339881" y="287867"/>
                    </a:cubicBezTo>
                    <a:cubicBezTo>
                      <a:pt x="1377222" y="262972"/>
                      <a:pt x="1317556" y="301142"/>
                      <a:pt x="1377981" y="270933"/>
                    </a:cubicBezTo>
                    <a:cubicBezTo>
                      <a:pt x="1383626" y="268111"/>
                      <a:pt x="1388928" y="264463"/>
                      <a:pt x="1394915" y="262467"/>
                    </a:cubicBezTo>
                    <a:cubicBezTo>
                      <a:pt x="1405954" y="258787"/>
                      <a:pt x="1417555" y="257062"/>
                      <a:pt x="1428781" y="254000"/>
                    </a:cubicBezTo>
                    <a:cubicBezTo>
                      <a:pt x="1433086" y="252826"/>
                      <a:pt x="1437248" y="251178"/>
                      <a:pt x="1441481" y="249767"/>
                    </a:cubicBezTo>
                    <a:cubicBezTo>
                      <a:pt x="1464929" y="234134"/>
                      <a:pt x="1443078" y="246193"/>
                      <a:pt x="1479581" y="237067"/>
                    </a:cubicBezTo>
                    <a:cubicBezTo>
                      <a:pt x="1488239" y="234902"/>
                      <a:pt x="1496101" y="229488"/>
                      <a:pt x="1504981" y="228600"/>
                    </a:cubicBezTo>
                    <a:cubicBezTo>
                      <a:pt x="1519092" y="227189"/>
                      <a:pt x="1533243" y="226126"/>
                      <a:pt x="1547315" y="224367"/>
                    </a:cubicBezTo>
                    <a:cubicBezTo>
                      <a:pt x="1555832" y="223302"/>
                      <a:pt x="1564218" y="221347"/>
                      <a:pt x="1572715" y="220133"/>
                    </a:cubicBezTo>
                    <a:cubicBezTo>
                      <a:pt x="1583977" y="218524"/>
                      <a:pt x="1595292" y="217311"/>
                      <a:pt x="1606581" y="215900"/>
                    </a:cubicBezTo>
                    <a:cubicBezTo>
                      <a:pt x="1638196" y="168479"/>
                      <a:pt x="1618115" y="203939"/>
                      <a:pt x="1610815" y="76200"/>
                    </a:cubicBezTo>
                    <a:cubicBezTo>
                      <a:pt x="1610081" y="63353"/>
                      <a:pt x="1607392" y="51610"/>
                      <a:pt x="1598115" y="42333"/>
                    </a:cubicBezTo>
                    <a:cubicBezTo>
                      <a:pt x="1594517" y="38735"/>
                      <a:pt x="1589648" y="36689"/>
                      <a:pt x="1585415" y="33867"/>
                    </a:cubicBezTo>
                    <a:cubicBezTo>
                      <a:pt x="1582593" y="29634"/>
                      <a:pt x="1580921" y="24345"/>
                      <a:pt x="1576948" y="21167"/>
                    </a:cubicBezTo>
                    <a:cubicBezTo>
                      <a:pt x="1573463" y="18379"/>
                      <a:pt x="1568707" y="16768"/>
                      <a:pt x="1564248" y="16933"/>
                    </a:cubicBezTo>
                    <a:cubicBezTo>
                      <a:pt x="1530287" y="18191"/>
                      <a:pt x="1496515" y="22578"/>
                      <a:pt x="1462648" y="25400"/>
                    </a:cubicBezTo>
                    <a:cubicBezTo>
                      <a:pt x="1455592" y="26811"/>
                      <a:pt x="1448462" y="27888"/>
                      <a:pt x="1441481" y="29633"/>
                    </a:cubicBezTo>
                    <a:cubicBezTo>
                      <a:pt x="1437152" y="30715"/>
                      <a:pt x="1433157" y="32992"/>
                      <a:pt x="1428781" y="33867"/>
                    </a:cubicBezTo>
                    <a:cubicBezTo>
                      <a:pt x="1388819" y="41860"/>
                      <a:pt x="1411493" y="33968"/>
                      <a:pt x="1382215" y="42333"/>
                    </a:cubicBezTo>
                    <a:cubicBezTo>
                      <a:pt x="1364628" y="47358"/>
                      <a:pt x="1357802" y="53019"/>
                      <a:pt x="1335648" y="55033"/>
                    </a:cubicBezTo>
                    <a:lnTo>
                      <a:pt x="1289081" y="59267"/>
                    </a:lnTo>
                    <a:cubicBezTo>
                      <a:pt x="1282026" y="60678"/>
                      <a:pt x="1274939" y="61939"/>
                      <a:pt x="1267915" y="63500"/>
                    </a:cubicBezTo>
                    <a:cubicBezTo>
                      <a:pt x="1262235" y="64762"/>
                      <a:pt x="1256799" y="67733"/>
                      <a:pt x="1250981" y="67733"/>
                    </a:cubicBezTo>
                    <a:cubicBezTo>
                      <a:pt x="1226951" y="67733"/>
                      <a:pt x="1203004" y="64911"/>
                      <a:pt x="1179015" y="63500"/>
                    </a:cubicBezTo>
                    <a:cubicBezTo>
                      <a:pt x="1150426" y="53971"/>
                      <a:pt x="1181949" y="68635"/>
                      <a:pt x="1162081" y="33867"/>
                    </a:cubicBezTo>
                    <a:cubicBezTo>
                      <a:pt x="1159867" y="29993"/>
                      <a:pt x="1153282" y="31800"/>
                      <a:pt x="1149381" y="29633"/>
                    </a:cubicBezTo>
                    <a:cubicBezTo>
                      <a:pt x="1140486" y="24691"/>
                      <a:pt x="1132448" y="18344"/>
                      <a:pt x="1123981" y="12700"/>
                    </a:cubicBezTo>
                    <a:cubicBezTo>
                      <a:pt x="1119748" y="9878"/>
                      <a:pt x="1116330" y="4864"/>
                      <a:pt x="1111281" y="4233"/>
                    </a:cubicBezTo>
                    <a:lnTo>
                      <a:pt x="1077415" y="0"/>
                    </a:lnTo>
                    <a:cubicBezTo>
                      <a:pt x="1022382" y="1411"/>
                      <a:pt x="967278" y="1122"/>
                      <a:pt x="912315" y="4233"/>
                    </a:cubicBezTo>
                    <a:cubicBezTo>
                      <a:pt x="805808" y="10262"/>
                      <a:pt x="887081" y="10033"/>
                      <a:pt x="831881" y="16933"/>
                    </a:cubicBezTo>
                    <a:cubicBezTo>
                      <a:pt x="816415" y="18866"/>
                      <a:pt x="800837" y="19756"/>
                      <a:pt x="785315" y="21167"/>
                    </a:cubicBezTo>
                    <a:cubicBezTo>
                      <a:pt x="794094" y="47506"/>
                      <a:pt x="795662" y="39982"/>
                      <a:pt x="755681" y="71967"/>
                    </a:cubicBezTo>
                    <a:cubicBezTo>
                      <a:pt x="740373" y="84213"/>
                      <a:pt x="723216" y="94662"/>
                      <a:pt x="704881" y="101600"/>
                    </a:cubicBezTo>
                    <a:cubicBezTo>
                      <a:pt x="608367" y="138118"/>
                      <a:pt x="587498" y="132089"/>
                      <a:pt x="484748" y="139700"/>
                    </a:cubicBezTo>
                    <a:cubicBezTo>
                      <a:pt x="414192" y="136878"/>
                      <a:pt x="343531" y="136009"/>
                      <a:pt x="273081" y="131233"/>
                    </a:cubicBezTo>
                    <a:cubicBezTo>
                      <a:pt x="236876" y="128778"/>
                      <a:pt x="234500" y="119341"/>
                      <a:pt x="201115" y="110067"/>
                    </a:cubicBezTo>
                    <a:cubicBezTo>
                      <a:pt x="187249" y="106215"/>
                      <a:pt x="172698" y="105262"/>
                      <a:pt x="158781" y="101600"/>
                    </a:cubicBezTo>
                    <a:cubicBezTo>
                      <a:pt x="84350" y="82013"/>
                      <a:pt x="159097" y="92392"/>
                      <a:pt x="74115" y="84667"/>
                    </a:cubicBezTo>
                    <a:cubicBezTo>
                      <a:pt x="54359" y="86078"/>
                      <a:pt x="20460" y="69906"/>
                      <a:pt x="14848" y="88900"/>
                    </a:cubicBezTo>
                    <a:cubicBezTo>
                      <a:pt x="-12327" y="180875"/>
                      <a:pt x="2202" y="220304"/>
                      <a:pt x="23315" y="283633"/>
                    </a:cubicBezTo>
                    <a:cubicBezTo>
                      <a:pt x="24726" y="294922"/>
                      <a:pt x="25513" y="306307"/>
                      <a:pt x="27548" y="317500"/>
                    </a:cubicBezTo>
                    <a:cubicBezTo>
                      <a:pt x="30342" y="332870"/>
                      <a:pt x="39924" y="342414"/>
                      <a:pt x="48715" y="355600"/>
                    </a:cubicBezTo>
                    <a:cubicBezTo>
                      <a:pt x="58290" y="369963"/>
                      <a:pt x="53582" y="364702"/>
                      <a:pt x="52948" y="3725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 descr="F1.large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100" y="5130800"/>
              <a:ext cx="2959100" cy="761999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990600" y="5118100"/>
              <a:ext cx="29718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 bwMode="auto">
          <a:xfrm>
            <a:off x="0" y="709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Molecular dimmers on the DNA</a:t>
            </a:r>
          </a:p>
        </p:txBody>
      </p:sp>
      <p:sp>
        <p:nvSpPr>
          <p:cNvPr id="26" name="Freeform 25"/>
          <p:cNvSpPr/>
          <p:nvPr/>
        </p:nvSpPr>
        <p:spPr>
          <a:xfrm>
            <a:off x="4979115" y="4302538"/>
            <a:ext cx="351367" cy="357514"/>
          </a:xfrm>
          <a:custGeom>
            <a:avLst/>
            <a:gdLst>
              <a:gd name="connsiteX0" fmla="*/ 211667 w 351367"/>
              <a:gd name="connsiteY0" fmla="*/ 351366 h 357514"/>
              <a:gd name="connsiteX1" fmla="*/ 211667 w 351367"/>
              <a:gd name="connsiteY1" fmla="*/ 351366 h 357514"/>
              <a:gd name="connsiteX2" fmla="*/ 38100 w 351367"/>
              <a:gd name="connsiteY2" fmla="*/ 351366 h 357514"/>
              <a:gd name="connsiteX3" fmla="*/ 21167 w 351367"/>
              <a:gd name="connsiteY3" fmla="*/ 325966 h 357514"/>
              <a:gd name="connsiteX4" fmla="*/ 8467 w 351367"/>
              <a:gd name="connsiteY4" fmla="*/ 292100 h 357514"/>
              <a:gd name="connsiteX5" fmla="*/ 4233 w 351367"/>
              <a:gd name="connsiteY5" fmla="*/ 275166 h 357514"/>
              <a:gd name="connsiteX6" fmla="*/ 0 w 351367"/>
              <a:gd name="connsiteY6" fmla="*/ 262466 h 357514"/>
              <a:gd name="connsiteX7" fmla="*/ 4233 w 351367"/>
              <a:gd name="connsiteY7" fmla="*/ 182033 h 357514"/>
              <a:gd name="connsiteX8" fmla="*/ 8467 w 351367"/>
              <a:gd name="connsiteY8" fmla="*/ 165100 h 357514"/>
              <a:gd name="connsiteX9" fmla="*/ 29633 w 351367"/>
              <a:gd name="connsiteY9" fmla="*/ 118533 h 357514"/>
              <a:gd name="connsiteX10" fmla="*/ 38100 w 351367"/>
              <a:gd name="connsiteY10" fmla="*/ 105833 h 357514"/>
              <a:gd name="connsiteX11" fmla="*/ 50800 w 351367"/>
              <a:gd name="connsiteY11" fmla="*/ 67733 h 357514"/>
              <a:gd name="connsiteX12" fmla="*/ 59267 w 351367"/>
              <a:gd name="connsiteY12" fmla="*/ 55033 h 357514"/>
              <a:gd name="connsiteX13" fmla="*/ 67733 w 351367"/>
              <a:gd name="connsiteY13" fmla="*/ 38100 h 357514"/>
              <a:gd name="connsiteX14" fmla="*/ 80433 w 351367"/>
              <a:gd name="connsiteY14" fmla="*/ 29633 h 357514"/>
              <a:gd name="connsiteX15" fmla="*/ 101600 w 351367"/>
              <a:gd name="connsiteY15" fmla="*/ 8466 h 357514"/>
              <a:gd name="connsiteX16" fmla="*/ 127000 w 351367"/>
              <a:gd name="connsiteY16" fmla="*/ 0 h 357514"/>
              <a:gd name="connsiteX17" fmla="*/ 190500 w 351367"/>
              <a:gd name="connsiteY17" fmla="*/ 4233 h 357514"/>
              <a:gd name="connsiteX18" fmla="*/ 215900 w 351367"/>
              <a:gd name="connsiteY18" fmla="*/ 8466 h 357514"/>
              <a:gd name="connsiteX19" fmla="*/ 228600 w 351367"/>
              <a:gd name="connsiteY19" fmla="*/ 12700 h 357514"/>
              <a:gd name="connsiteX20" fmla="*/ 245533 w 351367"/>
              <a:gd name="connsiteY20" fmla="*/ 16933 h 357514"/>
              <a:gd name="connsiteX21" fmla="*/ 275167 w 351367"/>
              <a:gd name="connsiteY21" fmla="*/ 29633 h 357514"/>
              <a:gd name="connsiteX22" fmla="*/ 287867 w 351367"/>
              <a:gd name="connsiteY22" fmla="*/ 38100 h 357514"/>
              <a:gd name="connsiteX23" fmla="*/ 325967 w 351367"/>
              <a:gd name="connsiteY23" fmla="*/ 55033 h 357514"/>
              <a:gd name="connsiteX24" fmla="*/ 342900 w 351367"/>
              <a:gd name="connsiteY24" fmla="*/ 80433 h 357514"/>
              <a:gd name="connsiteX25" fmla="*/ 351367 w 351367"/>
              <a:gd name="connsiteY25" fmla="*/ 105833 h 357514"/>
              <a:gd name="connsiteX26" fmla="*/ 347133 w 351367"/>
              <a:gd name="connsiteY26" fmla="*/ 190500 h 357514"/>
              <a:gd name="connsiteX27" fmla="*/ 338667 w 351367"/>
              <a:gd name="connsiteY27" fmla="*/ 211666 h 357514"/>
              <a:gd name="connsiteX28" fmla="*/ 334433 w 351367"/>
              <a:gd name="connsiteY28" fmla="*/ 228600 h 357514"/>
              <a:gd name="connsiteX29" fmla="*/ 325967 w 351367"/>
              <a:gd name="connsiteY29" fmla="*/ 241300 h 357514"/>
              <a:gd name="connsiteX30" fmla="*/ 321733 w 351367"/>
              <a:gd name="connsiteY30" fmla="*/ 254000 h 357514"/>
              <a:gd name="connsiteX31" fmla="*/ 313267 w 351367"/>
              <a:gd name="connsiteY31" fmla="*/ 266700 h 357514"/>
              <a:gd name="connsiteX32" fmla="*/ 296333 w 351367"/>
              <a:gd name="connsiteY32" fmla="*/ 296333 h 357514"/>
              <a:gd name="connsiteX33" fmla="*/ 270933 w 351367"/>
              <a:gd name="connsiteY33" fmla="*/ 313266 h 357514"/>
              <a:gd name="connsiteX34" fmla="*/ 258233 w 351367"/>
              <a:gd name="connsiteY34" fmla="*/ 321733 h 357514"/>
              <a:gd name="connsiteX35" fmla="*/ 249767 w 351367"/>
              <a:gd name="connsiteY35" fmla="*/ 334433 h 357514"/>
              <a:gd name="connsiteX36" fmla="*/ 224367 w 351367"/>
              <a:gd name="connsiteY36" fmla="*/ 342900 h 357514"/>
              <a:gd name="connsiteX37" fmla="*/ 211667 w 351367"/>
              <a:gd name="connsiteY37" fmla="*/ 347133 h 357514"/>
              <a:gd name="connsiteX38" fmla="*/ 211667 w 351367"/>
              <a:gd name="connsiteY38" fmla="*/ 351366 h 35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1367" h="357514">
                <a:moveTo>
                  <a:pt x="211667" y="351366"/>
                </a:moveTo>
                <a:lnTo>
                  <a:pt x="211667" y="351366"/>
                </a:lnTo>
                <a:cubicBezTo>
                  <a:pt x="156656" y="355598"/>
                  <a:pt x="90265" y="362777"/>
                  <a:pt x="38100" y="351366"/>
                </a:cubicBezTo>
                <a:cubicBezTo>
                  <a:pt x="28159" y="349191"/>
                  <a:pt x="21167" y="325966"/>
                  <a:pt x="21167" y="325966"/>
                </a:cubicBezTo>
                <a:cubicBezTo>
                  <a:pt x="10298" y="282498"/>
                  <a:pt x="25071" y="336378"/>
                  <a:pt x="8467" y="292100"/>
                </a:cubicBezTo>
                <a:cubicBezTo>
                  <a:pt x="6424" y="286652"/>
                  <a:pt x="5831" y="280761"/>
                  <a:pt x="4233" y="275166"/>
                </a:cubicBezTo>
                <a:cubicBezTo>
                  <a:pt x="3007" y="270875"/>
                  <a:pt x="1411" y="266699"/>
                  <a:pt x="0" y="262466"/>
                </a:cubicBezTo>
                <a:cubicBezTo>
                  <a:pt x="1411" y="235655"/>
                  <a:pt x="1907" y="208780"/>
                  <a:pt x="4233" y="182033"/>
                </a:cubicBezTo>
                <a:cubicBezTo>
                  <a:pt x="4737" y="176237"/>
                  <a:pt x="6869" y="170694"/>
                  <a:pt x="8467" y="165100"/>
                </a:cubicBezTo>
                <a:cubicBezTo>
                  <a:pt x="12963" y="149365"/>
                  <a:pt x="21249" y="131109"/>
                  <a:pt x="29633" y="118533"/>
                </a:cubicBezTo>
                <a:lnTo>
                  <a:pt x="38100" y="105833"/>
                </a:lnTo>
                <a:cubicBezTo>
                  <a:pt x="42142" y="89664"/>
                  <a:pt x="42829" y="83675"/>
                  <a:pt x="50800" y="67733"/>
                </a:cubicBezTo>
                <a:cubicBezTo>
                  <a:pt x="53075" y="63182"/>
                  <a:pt x="56743" y="59451"/>
                  <a:pt x="59267" y="55033"/>
                </a:cubicBezTo>
                <a:cubicBezTo>
                  <a:pt x="62398" y="49554"/>
                  <a:pt x="63693" y="42948"/>
                  <a:pt x="67733" y="38100"/>
                </a:cubicBezTo>
                <a:cubicBezTo>
                  <a:pt x="70990" y="34191"/>
                  <a:pt x="76200" y="32455"/>
                  <a:pt x="80433" y="29633"/>
                </a:cubicBezTo>
                <a:cubicBezTo>
                  <a:pt x="88157" y="18048"/>
                  <a:pt x="88232" y="14407"/>
                  <a:pt x="101600" y="8466"/>
                </a:cubicBezTo>
                <a:cubicBezTo>
                  <a:pt x="109755" y="4841"/>
                  <a:pt x="127000" y="0"/>
                  <a:pt x="127000" y="0"/>
                </a:cubicBezTo>
                <a:cubicBezTo>
                  <a:pt x="148167" y="1411"/>
                  <a:pt x="169382" y="2222"/>
                  <a:pt x="190500" y="4233"/>
                </a:cubicBezTo>
                <a:cubicBezTo>
                  <a:pt x="199045" y="5047"/>
                  <a:pt x="207521" y="6604"/>
                  <a:pt x="215900" y="8466"/>
                </a:cubicBezTo>
                <a:cubicBezTo>
                  <a:pt x="220256" y="9434"/>
                  <a:pt x="224309" y="11474"/>
                  <a:pt x="228600" y="12700"/>
                </a:cubicBezTo>
                <a:cubicBezTo>
                  <a:pt x="234194" y="14298"/>
                  <a:pt x="239889" y="15522"/>
                  <a:pt x="245533" y="16933"/>
                </a:cubicBezTo>
                <a:cubicBezTo>
                  <a:pt x="277417" y="38190"/>
                  <a:pt x="236895" y="13231"/>
                  <a:pt x="275167" y="29633"/>
                </a:cubicBezTo>
                <a:cubicBezTo>
                  <a:pt x="279844" y="31637"/>
                  <a:pt x="283449" y="35576"/>
                  <a:pt x="287867" y="38100"/>
                </a:cubicBezTo>
                <a:cubicBezTo>
                  <a:pt x="301705" y="46008"/>
                  <a:pt x="310853" y="48987"/>
                  <a:pt x="325967" y="55033"/>
                </a:cubicBezTo>
                <a:cubicBezTo>
                  <a:pt x="331611" y="63500"/>
                  <a:pt x="339682" y="70780"/>
                  <a:pt x="342900" y="80433"/>
                </a:cubicBezTo>
                <a:lnTo>
                  <a:pt x="351367" y="105833"/>
                </a:lnTo>
                <a:cubicBezTo>
                  <a:pt x="349956" y="134055"/>
                  <a:pt x="350500" y="162444"/>
                  <a:pt x="347133" y="190500"/>
                </a:cubicBezTo>
                <a:cubicBezTo>
                  <a:pt x="346228" y="198045"/>
                  <a:pt x="341070" y="204457"/>
                  <a:pt x="338667" y="211666"/>
                </a:cubicBezTo>
                <a:cubicBezTo>
                  <a:pt x="336827" y="217186"/>
                  <a:pt x="336725" y="223252"/>
                  <a:pt x="334433" y="228600"/>
                </a:cubicBezTo>
                <a:cubicBezTo>
                  <a:pt x="332429" y="233276"/>
                  <a:pt x="328242" y="236749"/>
                  <a:pt x="325967" y="241300"/>
                </a:cubicBezTo>
                <a:cubicBezTo>
                  <a:pt x="323971" y="245291"/>
                  <a:pt x="323729" y="250009"/>
                  <a:pt x="321733" y="254000"/>
                </a:cubicBezTo>
                <a:cubicBezTo>
                  <a:pt x="319458" y="258551"/>
                  <a:pt x="315791" y="262283"/>
                  <a:pt x="313267" y="266700"/>
                </a:cubicBezTo>
                <a:cubicBezTo>
                  <a:pt x="310059" y="272315"/>
                  <a:pt x="302226" y="291176"/>
                  <a:pt x="296333" y="296333"/>
                </a:cubicBezTo>
                <a:cubicBezTo>
                  <a:pt x="288675" y="303034"/>
                  <a:pt x="279400" y="307622"/>
                  <a:pt x="270933" y="313266"/>
                </a:cubicBezTo>
                <a:lnTo>
                  <a:pt x="258233" y="321733"/>
                </a:lnTo>
                <a:cubicBezTo>
                  <a:pt x="255411" y="325966"/>
                  <a:pt x="254081" y="331736"/>
                  <a:pt x="249767" y="334433"/>
                </a:cubicBezTo>
                <a:cubicBezTo>
                  <a:pt x="242199" y="339163"/>
                  <a:pt x="232834" y="340078"/>
                  <a:pt x="224367" y="342900"/>
                </a:cubicBezTo>
                <a:cubicBezTo>
                  <a:pt x="220134" y="344311"/>
                  <a:pt x="215996" y="346051"/>
                  <a:pt x="211667" y="347133"/>
                </a:cubicBezTo>
                <a:lnTo>
                  <a:pt x="211667" y="351366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392420" y="4427853"/>
            <a:ext cx="414867" cy="457200"/>
          </a:xfrm>
          <a:custGeom>
            <a:avLst/>
            <a:gdLst>
              <a:gd name="connsiteX0" fmla="*/ 0 w 414867"/>
              <a:gd name="connsiteY0" fmla="*/ 359833 h 457200"/>
              <a:gd name="connsiteX1" fmla="*/ 0 w 414867"/>
              <a:gd name="connsiteY1" fmla="*/ 359833 h 457200"/>
              <a:gd name="connsiteX2" fmla="*/ 63500 w 414867"/>
              <a:gd name="connsiteY2" fmla="*/ 143933 h 457200"/>
              <a:gd name="connsiteX3" fmla="*/ 76200 w 414867"/>
              <a:gd name="connsiteY3" fmla="*/ 131233 h 457200"/>
              <a:gd name="connsiteX4" fmla="*/ 88900 w 414867"/>
              <a:gd name="connsiteY4" fmla="*/ 88900 h 457200"/>
              <a:gd name="connsiteX5" fmla="*/ 93133 w 414867"/>
              <a:gd name="connsiteY5" fmla="*/ 76200 h 457200"/>
              <a:gd name="connsiteX6" fmla="*/ 105833 w 414867"/>
              <a:gd name="connsiteY6" fmla="*/ 63500 h 457200"/>
              <a:gd name="connsiteX7" fmla="*/ 122767 w 414867"/>
              <a:gd name="connsiteY7" fmla="*/ 42333 h 457200"/>
              <a:gd name="connsiteX8" fmla="*/ 139700 w 414867"/>
              <a:gd name="connsiteY8" fmla="*/ 16933 h 457200"/>
              <a:gd name="connsiteX9" fmla="*/ 152400 w 414867"/>
              <a:gd name="connsiteY9" fmla="*/ 12700 h 457200"/>
              <a:gd name="connsiteX10" fmla="*/ 220133 w 414867"/>
              <a:gd name="connsiteY10" fmla="*/ 4233 h 457200"/>
              <a:gd name="connsiteX11" fmla="*/ 232833 w 414867"/>
              <a:gd name="connsiteY11" fmla="*/ 0 h 457200"/>
              <a:gd name="connsiteX12" fmla="*/ 258233 w 414867"/>
              <a:gd name="connsiteY12" fmla="*/ 4233 h 457200"/>
              <a:gd name="connsiteX13" fmla="*/ 292100 w 414867"/>
              <a:gd name="connsiteY13" fmla="*/ 8466 h 457200"/>
              <a:gd name="connsiteX14" fmla="*/ 342900 w 414867"/>
              <a:gd name="connsiteY14" fmla="*/ 33866 h 457200"/>
              <a:gd name="connsiteX15" fmla="*/ 355600 w 414867"/>
              <a:gd name="connsiteY15" fmla="*/ 42333 h 457200"/>
              <a:gd name="connsiteX16" fmla="*/ 381000 w 414867"/>
              <a:gd name="connsiteY16" fmla="*/ 67733 h 457200"/>
              <a:gd name="connsiteX17" fmla="*/ 397933 w 414867"/>
              <a:gd name="connsiteY17" fmla="*/ 93133 h 457200"/>
              <a:gd name="connsiteX18" fmla="*/ 402167 w 414867"/>
              <a:gd name="connsiteY18" fmla="*/ 105833 h 457200"/>
              <a:gd name="connsiteX19" fmla="*/ 414867 w 414867"/>
              <a:gd name="connsiteY19" fmla="*/ 131233 h 457200"/>
              <a:gd name="connsiteX20" fmla="*/ 410633 w 414867"/>
              <a:gd name="connsiteY20" fmla="*/ 342900 h 457200"/>
              <a:gd name="connsiteX21" fmla="*/ 406400 w 414867"/>
              <a:gd name="connsiteY21" fmla="*/ 355600 h 457200"/>
              <a:gd name="connsiteX22" fmla="*/ 389467 w 414867"/>
              <a:gd name="connsiteY22" fmla="*/ 397933 h 457200"/>
              <a:gd name="connsiteX23" fmla="*/ 359833 w 414867"/>
              <a:gd name="connsiteY23" fmla="*/ 414866 h 457200"/>
              <a:gd name="connsiteX24" fmla="*/ 347133 w 414867"/>
              <a:gd name="connsiteY24" fmla="*/ 423333 h 457200"/>
              <a:gd name="connsiteX25" fmla="*/ 304800 w 414867"/>
              <a:gd name="connsiteY25" fmla="*/ 436033 h 457200"/>
              <a:gd name="connsiteX26" fmla="*/ 241300 w 414867"/>
              <a:gd name="connsiteY26" fmla="*/ 457200 h 457200"/>
              <a:gd name="connsiteX27" fmla="*/ 110067 w 414867"/>
              <a:gd name="connsiteY27" fmla="*/ 436033 h 457200"/>
              <a:gd name="connsiteX28" fmla="*/ 80433 w 414867"/>
              <a:gd name="connsiteY28" fmla="*/ 414866 h 457200"/>
              <a:gd name="connsiteX29" fmla="*/ 71967 w 414867"/>
              <a:gd name="connsiteY29" fmla="*/ 402166 h 457200"/>
              <a:gd name="connsiteX30" fmla="*/ 46567 w 414867"/>
              <a:gd name="connsiteY30" fmla="*/ 385233 h 457200"/>
              <a:gd name="connsiteX31" fmla="*/ 38100 w 414867"/>
              <a:gd name="connsiteY31" fmla="*/ 372533 h 457200"/>
              <a:gd name="connsiteX32" fmla="*/ 25400 w 414867"/>
              <a:gd name="connsiteY32" fmla="*/ 359833 h 457200"/>
              <a:gd name="connsiteX33" fmla="*/ 21167 w 414867"/>
              <a:gd name="connsiteY33" fmla="*/ 347133 h 457200"/>
              <a:gd name="connsiteX34" fmla="*/ 0 w 414867"/>
              <a:gd name="connsiteY34" fmla="*/ 35983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4867" h="457200">
                <a:moveTo>
                  <a:pt x="0" y="359833"/>
                </a:moveTo>
                <a:lnTo>
                  <a:pt x="0" y="359833"/>
                </a:lnTo>
                <a:cubicBezTo>
                  <a:pt x="17876" y="288327"/>
                  <a:pt x="29865" y="211204"/>
                  <a:pt x="63500" y="143933"/>
                </a:cubicBezTo>
                <a:cubicBezTo>
                  <a:pt x="66177" y="138578"/>
                  <a:pt x="71967" y="135466"/>
                  <a:pt x="76200" y="131233"/>
                </a:cubicBezTo>
                <a:cubicBezTo>
                  <a:pt x="96313" y="70895"/>
                  <a:pt x="76110" y="133669"/>
                  <a:pt x="88900" y="88900"/>
                </a:cubicBezTo>
                <a:cubicBezTo>
                  <a:pt x="90126" y="84609"/>
                  <a:pt x="90658" y="79913"/>
                  <a:pt x="93133" y="76200"/>
                </a:cubicBezTo>
                <a:cubicBezTo>
                  <a:pt x="96454" y="71219"/>
                  <a:pt x="101600" y="67733"/>
                  <a:pt x="105833" y="63500"/>
                </a:cubicBezTo>
                <a:cubicBezTo>
                  <a:pt x="116476" y="31576"/>
                  <a:pt x="100881" y="69691"/>
                  <a:pt x="122767" y="42333"/>
                </a:cubicBezTo>
                <a:cubicBezTo>
                  <a:pt x="140519" y="20142"/>
                  <a:pt x="108247" y="37901"/>
                  <a:pt x="139700" y="16933"/>
                </a:cubicBezTo>
                <a:cubicBezTo>
                  <a:pt x="143413" y="14458"/>
                  <a:pt x="148024" y="13575"/>
                  <a:pt x="152400" y="12700"/>
                </a:cubicBezTo>
                <a:cubicBezTo>
                  <a:pt x="167513" y="9677"/>
                  <a:pt x="206910" y="5702"/>
                  <a:pt x="220133" y="4233"/>
                </a:cubicBezTo>
                <a:cubicBezTo>
                  <a:pt x="224366" y="2822"/>
                  <a:pt x="228371" y="0"/>
                  <a:pt x="232833" y="0"/>
                </a:cubicBezTo>
                <a:cubicBezTo>
                  <a:pt x="241416" y="0"/>
                  <a:pt x="249736" y="3019"/>
                  <a:pt x="258233" y="4233"/>
                </a:cubicBezTo>
                <a:cubicBezTo>
                  <a:pt x="269496" y="5842"/>
                  <a:pt x="280811" y="7055"/>
                  <a:pt x="292100" y="8466"/>
                </a:cubicBezTo>
                <a:cubicBezTo>
                  <a:pt x="327152" y="20151"/>
                  <a:pt x="310075" y="11983"/>
                  <a:pt x="342900" y="33866"/>
                </a:cubicBezTo>
                <a:cubicBezTo>
                  <a:pt x="347133" y="36688"/>
                  <a:pt x="352002" y="38735"/>
                  <a:pt x="355600" y="42333"/>
                </a:cubicBezTo>
                <a:lnTo>
                  <a:pt x="381000" y="67733"/>
                </a:lnTo>
                <a:cubicBezTo>
                  <a:pt x="391064" y="97928"/>
                  <a:pt x="376794" y="61426"/>
                  <a:pt x="397933" y="93133"/>
                </a:cubicBezTo>
                <a:cubicBezTo>
                  <a:pt x="400408" y="96846"/>
                  <a:pt x="400171" y="101842"/>
                  <a:pt x="402167" y="105833"/>
                </a:cubicBezTo>
                <a:cubicBezTo>
                  <a:pt x="418580" y="138659"/>
                  <a:pt x="404225" y="99311"/>
                  <a:pt x="414867" y="131233"/>
                </a:cubicBezTo>
                <a:cubicBezTo>
                  <a:pt x="413456" y="201789"/>
                  <a:pt x="413294" y="272380"/>
                  <a:pt x="410633" y="342900"/>
                </a:cubicBezTo>
                <a:cubicBezTo>
                  <a:pt x="410465" y="347359"/>
                  <a:pt x="407626" y="351309"/>
                  <a:pt x="406400" y="355600"/>
                </a:cubicBezTo>
                <a:cubicBezTo>
                  <a:pt x="402261" y="370087"/>
                  <a:pt x="400802" y="386598"/>
                  <a:pt x="389467" y="397933"/>
                </a:cubicBezTo>
                <a:cubicBezTo>
                  <a:pt x="382589" y="404812"/>
                  <a:pt x="367584" y="410437"/>
                  <a:pt x="359833" y="414866"/>
                </a:cubicBezTo>
                <a:cubicBezTo>
                  <a:pt x="355415" y="417390"/>
                  <a:pt x="351684" y="421058"/>
                  <a:pt x="347133" y="423333"/>
                </a:cubicBezTo>
                <a:cubicBezTo>
                  <a:pt x="328567" y="432616"/>
                  <a:pt x="324630" y="432067"/>
                  <a:pt x="304800" y="436033"/>
                </a:cubicBezTo>
                <a:cubicBezTo>
                  <a:pt x="262008" y="457428"/>
                  <a:pt x="283428" y="451181"/>
                  <a:pt x="241300" y="457200"/>
                </a:cubicBezTo>
                <a:cubicBezTo>
                  <a:pt x="167374" y="453679"/>
                  <a:pt x="164497" y="463248"/>
                  <a:pt x="110067" y="436033"/>
                </a:cubicBezTo>
                <a:cubicBezTo>
                  <a:pt x="92948" y="427473"/>
                  <a:pt x="92691" y="429576"/>
                  <a:pt x="80433" y="414866"/>
                </a:cubicBezTo>
                <a:cubicBezTo>
                  <a:pt x="77176" y="410957"/>
                  <a:pt x="75796" y="405516"/>
                  <a:pt x="71967" y="402166"/>
                </a:cubicBezTo>
                <a:cubicBezTo>
                  <a:pt x="64309" y="395465"/>
                  <a:pt x="46567" y="385233"/>
                  <a:pt x="46567" y="385233"/>
                </a:cubicBezTo>
                <a:cubicBezTo>
                  <a:pt x="43745" y="381000"/>
                  <a:pt x="41357" y="376442"/>
                  <a:pt x="38100" y="372533"/>
                </a:cubicBezTo>
                <a:cubicBezTo>
                  <a:pt x="34267" y="367934"/>
                  <a:pt x="28721" y="364814"/>
                  <a:pt x="25400" y="359833"/>
                </a:cubicBezTo>
                <a:cubicBezTo>
                  <a:pt x="22925" y="356120"/>
                  <a:pt x="23955" y="350618"/>
                  <a:pt x="21167" y="347133"/>
                </a:cubicBezTo>
                <a:cubicBezTo>
                  <a:pt x="17989" y="343160"/>
                  <a:pt x="3528" y="357716"/>
                  <a:pt x="0" y="35983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210493" y="4439729"/>
            <a:ext cx="423464" cy="431800"/>
          </a:xfrm>
          <a:custGeom>
            <a:avLst/>
            <a:gdLst>
              <a:gd name="connsiteX0" fmla="*/ 148167 w 423464"/>
              <a:gd name="connsiteY0" fmla="*/ 431800 h 431800"/>
              <a:gd name="connsiteX1" fmla="*/ 148167 w 423464"/>
              <a:gd name="connsiteY1" fmla="*/ 431800 h 431800"/>
              <a:gd name="connsiteX2" fmla="*/ 283634 w 423464"/>
              <a:gd name="connsiteY2" fmla="*/ 427567 h 431800"/>
              <a:gd name="connsiteX3" fmla="*/ 300567 w 423464"/>
              <a:gd name="connsiteY3" fmla="*/ 423333 h 431800"/>
              <a:gd name="connsiteX4" fmla="*/ 321734 w 423464"/>
              <a:gd name="connsiteY4" fmla="*/ 419100 h 431800"/>
              <a:gd name="connsiteX5" fmla="*/ 355600 w 423464"/>
              <a:gd name="connsiteY5" fmla="*/ 410633 h 431800"/>
              <a:gd name="connsiteX6" fmla="*/ 368300 w 423464"/>
              <a:gd name="connsiteY6" fmla="*/ 402167 h 431800"/>
              <a:gd name="connsiteX7" fmla="*/ 381000 w 423464"/>
              <a:gd name="connsiteY7" fmla="*/ 397933 h 431800"/>
              <a:gd name="connsiteX8" fmla="*/ 406400 w 423464"/>
              <a:gd name="connsiteY8" fmla="*/ 381000 h 431800"/>
              <a:gd name="connsiteX9" fmla="*/ 414867 w 423464"/>
              <a:gd name="connsiteY9" fmla="*/ 355600 h 431800"/>
              <a:gd name="connsiteX10" fmla="*/ 419100 w 423464"/>
              <a:gd name="connsiteY10" fmla="*/ 342900 h 431800"/>
              <a:gd name="connsiteX11" fmla="*/ 423334 w 423464"/>
              <a:gd name="connsiteY11" fmla="*/ 325967 h 431800"/>
              <a:gd name="connsiteX12" fmla="*/ 414867 w 423464"/>
              <a:gd name="connsiteY12" fmla="*/ 127000 h 431800"/>
              <a:gd name="connsiteX13" fmla="*/ 410634 w 423464"/>
              <a:gd name="connsiteY13" fmla="*/ 114300 h 431800"/>
              <a:gd name="connsiteX14" fmla="*/ 393700 w 423464"/>
              <a:gd name="connsiteY14" fmla="*/ 46567 h 431800"/>
              <a:gd name="connsiteX15" fmla="*/ 381000 w 423464"/>
              <a:gd name="connsiteY15" fmla="*/ 38100 h 431800"/>
              <a:gd name="connsiteX16" fmla="*/ 372534 w 423464"/>
              <a:gd name="connsiteY16" fmla="*/ 25400 h 431800"/>
              <a:gd name="connsiteX17" fmla="*/ 359834 w 423464"/>
              <a:gd name="connsiteY17" fmla="*/ 21167 h 431800"/>
              <a:gd name="connsiteX18" fmla="*/ 309034 w 423464"/>
              <a:gd name="connsiteY18" fmla="*/ 16933 h 431800"/>
              <a:gd name="connsiteX19" fmla="*/ 292100 w 423464"/>
              <a:gd name="connsiteY19" fmla="*/ 12700 h 431800"/>
              <a:gd name="connsiteX20" fmla="*/ 262467 w 423464"/>
              <a:gd name="connsiteY20" fmla="*/ 4233 h 431800"/>
              <a:gd name="connsiteX21" fmla="*/ 228600 w 423464"/>
              <a:gd name="connsiteY21" fmla="*/ 0 h 431800"/>
              <a:gd name="connsiteX22" fmla="*/ 156634 w 423464"/>
              <a:gd name="connsiteY22" fmla="*/ 4233 h 431800"/>
              <a:gd name="connsiteX23" fmla="*/ 135467 w 423464"/>
              <a:gd name="connsiteY23" fmla="*/ 21167 h 431800"/>
              <a:gd name="connsiteX24" fmla="*/ 122767 w 423464"/>
              <a:gd name="connsiteY24" fmla="*/ 33867 h 431800"/>
              <a:gd name="connsiteX25" fmla="*/ 93134 w 423464"/>
              <a:gd name="connsiteY25" fmla="*/ 71967 h 431800"/>
              <a:gd name="connsiteX26" fmla="*/ 80434 w 423464"/>
              <a:gd name="connsiteY26" fmla="*/ 80433 h 431800"/>
              <a:gd name="connsiteX27" fmla="*/ 63500 w 423464"/>
              <a:gd name="connsiteY27" fmla="*/ 105833 h 431800"/>
              <a:gd name="connsiteX28" fmla="*/ 33867 w 423464"/>
              <a:gd name="connsiteY28" fmla="*/ 135467 h 431800"/>
              <a:gd name="connsiteX29" fmla="*/ 29634 w 423464"/>
              <a:gd name="connsiteY29" fmla="*/ 148167 h 431800"/>
              <a:gd name="connsiteX30" fmla="*/ 21167 w 423464"/>
              <a:gd name="connsiteY30" fmla="*/ 165100 h 431800"/>
              <a:gd name="connsiteX31" fmla="*/ 16934 w 423464"/>
              <a:gd name="connsiteY31" fmla="*/ 190500 h 431800"/>
              <a:gd name="connsiteX32" fmla="*/ 8467 w 423464"/>
              <a:gd name="connsiteY32" fmla="*/ 228600 h 431800"/>
              <a:gd name="connsiteX33" fmla="*/ 0 w 423464"/>
              <a:gd name="connsiteY33" fmla="*/ 270933 h 431800"/>
              <a:gd name="connsiteX34" fmla="*/ 12700 w 423464"/>
              <a:gd name="connsiteY34" fmla="*/ 334433 h 431800"/>
              <a:gd name="connsiteX35" fmla="*/ 33867 w 423464"/>
              <a:gd name="connsiteY35" fmla="*/ 364067 h 431800"/>
              <a:gd name="connsiteX36" fmla="*/ 55034 w 423464"/>
              <a:gd name="connsiteY36" fmla="*/ 389467 h 431800"/>
              <a:gd name="connsiteX37" fmla="*/ 67734 w 423464"/>
              <a:gd name="connsiteY37" fmla="*/ 397933 h 431800"/>
              <a:gd name="connsiteX38" fmla="*/ 84667 w 423464"/>
              <a:gd name="connsiteY38" fmla="*/ 410633 h 431800"/>
              <a:gd name="connsiteX39" fmla="*/ 110067 w 423464"/>
              <a:gd name="connsiteY39" fmla="*/ 419100 h 431800"/>
              <a:gd name="connsiteX40" fmla="*/ 131234 w 423464"/>
              <a:gd name="connsiteY40" fmla="*/ 427567 h 431800"/>
              <a:gd name="connsiteX41" fmla="*/ 148167 w 423464"/>
              <a:gd name="connsiteY41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3464" h="431800">
                <a:moveTo>
                  <a:pt x="148167" y="431800"/>
                </a:moveTo>
                <a:lnTo>
                  <a:pt x="148167" y="431800"/>
                </a:lnTo>
                <a:cubicBezTo>
                  <a:pt x="193323" y="430389"/>
                  <a:pt x="238526" y="430073"/>
                  <a:pt x="283634" y="427567"/>
                </a:cubicBezTo>
                <a:cubicBezTo>
                  <a:pt x="289443" y="427244"/>
                  <a:pt x="294887" y="424595"/>
                  <a:pt x="300567" y="423333"/>
                </a:cubicBezTo>
                <a:cubicBezTo>
                  <a:pt x="307591" y="421772"/>
                  <a:pt x="314723" y="420718"/>
                  <a:pt x="321734" y="419100"/>
                </a:cubicBezTo>
                <a:cubicBezTo>
                  <a:pt x="333072" y="416483"/>
                  <a:pt x="355600" y="410633"/>
                  <a:pt x="355600" y="410633"/>
                </a:cubicBezTo>
                <a:cubicBezTo>
                  <a:pt x="359833" y="407811"/>
                  <a:pt x="363749" y="404442"/>
                  <a:pt x="368300" y="402167"/>
                </a:cubicBezTo>
                <a:cubicBezTo>
                  <a:pt x="372291" y="400171"/>
                  <a:pt x="377099" y="400100"/>
                  <a:pt x="381000" y="397933"/>
                </a:cubicBezTo>
                <a:cubicBezTo>
                  <a:pt x="389895" y="392991"/>
                  <a:pt x="406400" y="381000"/>
                  <a:pt x="406400" y="381000"/>
                </a:cubicBezTo>
                <a:lnTo>
                  <a:pt x="414867" y="355600"/>
                </a:lnTo>
                <a:cubicBezTo>
                  <a:pt x="416278" y="351367"/>
                  <a:pt x="418018" y="347229"/>
                  <a:pt x="419100" y="342900"/>
                </a:cubicBezTo>
                <a:lnTo>
                  <a:pt x="423334" y="325967"/>
                </a:lnTo>
                <a:cubicBezTo>
                  <a:pt x="422802" y="304696"/>
                  <a:pt x="426386" y="184600"/>
                  <a:pt x="414867" y="127000"/>
                </a:cubicBezTo>
                <a:cubicBezTo>
                  <a:pt x="413992" y="122624"/>
                  <a:pt x="412045" y="118533"/>
                  <a:pt x="410634" y="114300"/>
                </a:cubicBezTo>
                <a:cubicBezTo>
                  <a:pt x="408618" y="94142"/>
                  <a:pt x="410549" y="63416"/>
                  <a:pt x="393700" y="46567"/>
                </a:cubicBezTo>
                <a:cubicBezTo>
                  <a:pt x="390102" y="42969"/>
                  <a:pt x="385233" y="40922"/>
                  <a:pt x="381000" y="38100"/>
                </a:cubicBezTo>
                <a:cubicBezTo>
                  <a:pt x="378178" y="33867"/>
                  <a:pt x="376507" y="28578"/>
                  <a:pt x="372534" y="25400"/>
                </a:cubicBezTo>
                <a:cubicBezTo>
                  <a:pt x="369050" y="22612"/>
                  <a:pt x="364257" y="21757"/>
                  <a:pt x="359834" y="21167"/>
                </a:cubicBezTo>
                <a:cubicBezTo>
                  <a:pt x="342991" y="18921"/>
                  <a:pt x="325967" y="18344"/>
                  <a:pt x="309034" y="16933"/>
                </a:cubicBezTo>
                <a:cubicBezTo>
                  <a:pt x="303389" y="15522"/>
                  <a:pt x="297695" y="14298"/>
                  <a:pt x="292100" y="12700"/>
                </a:cubicBezTo>
                <a:cubicBezTo>
                  <a:pt x="278014" y="8676"/>
                  <a:pt x="278340" y="6879"/>
                  <a:pt x="262467" y="4233"/>
                </a:cubicBezTo>
                <a:cubicBezTo>
                  <a:pt x="251245" y="2363"/>
                  <a:pt x="239889" y="1411"/>
                  <a:pt x="228600" y="0"/>
                </a:cubicBezTo>
                <a:cubicBezTo>
                  <a:pt x="204611" y="1411"/>
                  <a:pt x="180545" y="1842"/>
                  <a:pt x="156634" y="4233"/>
                </a:cubicBezTo>
                <a:cubicBezTo>
                  <a:pt x="140209" y="5876"/>
                  <a:pt x="145153" y="9543"/>
                  <a:pt x="135467" y="21167"/>
                </a:cubicBezTo>
                <a:cubicBezTo>
                  <a:pt x="131634" y="25766"/>
                  <a:pt x="126443" y="29141"/>
                  <a:pt x="122767" y="33867"/>
                </a:cubicBezTo>
                <a:cubicBezTo>
                  <a:pt x="105378" y="56224"/>
                  <a:pt x="111343" y="56793"/>
                  <a:pt x="93134" y="71967"/>
                </a:cubicBezTo>
                <a:cubicBezTo>
                  <a:pt x="89225" y="75224"/>
                  <a:pt x="84667" y="77611"/>
                  <a:pt x="80434" y="80433"/>
                </a:cubicBezTo>
                <a:cubicBezTo>
                  <a:pt x="74789" y="88900"/>
                  <a:pt x="71446" y="99476"/>
                  <a:pt x="63500" y="105833"/>
                </a:cubicBezTo>
                <a:cubicBezTo>
                  <a:pt x="38361" y="125946"/>
                  <a:pt x="47346" y="115249"/>
                  <a:pt x="33867" y="135467"/>
                </a:cubicBezTo>
                <a:cubicBezTo>
                  <a:pt x="32456" y="139700"/>
                  <a:pt x="31392" y="144066"/>
                  <a:pt x="29634" y="148167"/>
                </a:cubicBezTo>
                <a:cubicBezTo>
                  <a:pt x="27148" y="153967"/>
                  <a:pt x="22980" y="159056"/>
                  <a:pt x="21167" y="165100"/>
                </a:cubicBezTo>
                <a:cubicBezTo>
                  <a:pt x="18701" y="173321"/>
                  <a:pt x="18617" y="182083"/>
                  <a:pt x="16934" y="190500"/>
                </a:cubicBezTo>
                <a:cubicBezTo>
                  <a:pt x="9319" y="228574"/>
                  <a:pt x="15864" y="184215"/>
                  <a:pt x="8467" y="228600"/>
                </a:cubicBezTo>
                <a:cubicBezTo>
                  <a:pt x="1982" y="267512"/>
                  <a:pt x="8115" y="246593"/>
                  <a:pt x="0" y="270933"/>
                </a:cubicBezTo>
                <a:cubicBezTo>
                  <a:pt x="1637" y="285664"/>
                  <a:pt x="2696" y="319427"/>
                  <a:pt x="12700" y="334433"/>
                </a:cubicBezTo>
                <a:cubicBezTo>
                  <a:pt x="32654" y="364363"/>
                  <a:pt x="7612" y="327310"/>
                  <a:pt x="33867" y="364067"/>
                </a:cubicBezTo>
                <a:cubicBezTo>
                  <a:pt x="43660" y="377777"/>
                  <a:pt x="41084" y="377843"/>
                  <a:pt x="55034" y="389467"/>
                </a:cubicBezTo>
                <a:cubicBezTo>
                  <a:pt x="58943" y="392724"/>
                  <a:pt x="63594" y="394976"/>
                  <a:pt x="67734" y="397933"/>
                </a:cubicBezTo>
                <a:cubicBezTo>
                  <a:pt x="73475" y="402034"/>
                  <a:pt x="78356" y="407478"/>
                  <a:pt x="84667" y="410633"/>
                </a:cubicBezTo>
                <a:cubicBezTo>
                  <a:pt x="92649" y="414624"/>
                  <a:pt x="101781" y="415785"/>
                  <a:pt x="110067" y="419100"/>
                </a:cubicBezTo>
                <a:cubicBezTo>
                  <a:pt x="117123" y="421922"/>
                  <a:pt x="123693" y="426624"/>
                  <a:pt x="131234" y="427567"/>
                </a:cubicBezTo>
                <a:cubicBezTo>
                  <a:pt x="146636" y="429492"/>
                  <a:pt x="145345" y="431095"/>
                  <a:pt x="148167" y="4318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4"/>
          <p:cNvGrpSpPr/>
          <p:nvPr/>
        </p:nvGrpSpPr>
        <p:grpSpPr>
          <a:xfrm>
            <a:off x="1420684" y="1015414"/>
            <a:ext cx="4896833" cy="3966176"/>
            <a:chOff x="901700" y="1140717"/>
            <a:chExt cx="6053667" cy="5247383"/>
          </a:xfrm>
        </p:grpSpPr>
        <p:grpSp>
          <p:nvGrpSpPr>
            <p:cNvPr id="48" name="Group 47"/>
            <p:cNvGrpSpPr/>
            <p:nvPr/>
          </p:nvGrpSpPr>
          <p:grpSpPr>
            <a:xfrm>
              <a:off x="901700" y="1140717"/>
              <a:ext cx="6053667" cy="5082283"/>
              <a:chOff x="812800" y="1140717"/>
              <a:chExt cx="6053667" cy="5082283"/>
            </a:xfrm>
          </p:grpSpPr>
          <p:pic>
            <p:nvPicPr>
              <p:cNvPr id="54" name="Picture 53" descr="F1.large.jp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28700" y="1173072"/>
                <a:ext cx="2365958" cy="4948327"/>
              </a:xfrm>
              <a:prstGeom prst="rect">
                <a:avLst/>
              </a:prstGeom>
            </p:spPr>
          </p:pic>
          <p:sp>
            <p:nvSpPr>
              <p:cNvPr id="55" name="Freeform 54"/>
              <p:cNvSpPr/>
              <p:nvPr/>
            </p:nvSpPr>
            <p:spPr>
              <a:xfrm>
                <a:off x="1294935" y="5245100"/>
                <a:ext cx="2629365" cy="977900"/>
              </a:xfrm>
              <a:custGeom>
                <a:avLst/>
                <a:gdLst>
                  <a:gd name="connsiteX0" fmla="*/ 2603965 w 2629365"/>
                  <a:gd name="connsiteY0" fmla="*/ 927100 h 977900"/>
                  <a:gd name="connsiteX1" fmla="*/ 2603965 w 2629365"/>
                  <a:gd name="connsiteY1" fmla="*/ 927100 h 977900"/>
                  <a:gd name="connsiteX2" fmla="*/ 2591265 w 2629365"/>
                  <a:gd name="connsiteY2" fmla="*/ 317500 h 977900"/>
                  <a:gd name="connsiteX3" fmla="*/ 2578565 w 2629365"/>
                  <a:gd name="connsiteY3" fmla="*/ 190500 h 977900"/>
                  <a:gd name="connsiteX4" fmla="*/ 2565865 w 2629365"/>
                  <a:gd name="connsiteY4" fmla="*/ 152400 h 977900"/>
                  <a:gd name="connsiteX5" fmla="*/ 2527765 w 2629365"/>
                  <a:gd name="connsiteY5" fmla="*/ 139700 h 977900"/>
                  <a:gd name="connsiteX6" fmla="*/ 2489665 w 2629365"/>
                  <a:gd name="connsiteY6" fmla="*/ 101600 h 977900"/>
                  <a:gd name="connsiteX7" fmla="*/ 2400765 w 2629365"/>
                  <a:gd name="connsiteY7" fmla="*/ 76200 h 977900"/>
                  <a:gd name="connsiteX8" fmla="*/ 2362665 w 2629365"/>
                  <a:gd name="connsiteY8" fmla="*/ 63500 h 977900"/>
                  <a:gd name="connsiteX9" fmla="*/ 1943565 w 2629365"/>
                  <a:gd name="connsiteY9" fmla="*/ 50800 h 977900"/>
                  <a:gd name="connsiteX10" fmla="*/ 1676865 w 2629365"/>
                  <a:gd name="connsiteY10" fmla="*/ 38100 h 977900"/>
                  <a:gd name="connsiteX11" fmla="*/ 1600665 w 2629365"/>
                  <a:gd name="connsiteY11" fmla="*/ 25400 h 977900"/>
                  <a:gd name="connsiteX12" fmla="*/ 1549865 w 2629365"/>
                  <a:gd name="connsiteY12" fmla="*/ 12700 h 977900"/>
                  <a:gd name="connsiteX13" fmla="*/ 1486365 w 2629365"/>
                  <a:gd name="connsiteY13" fmla="*/ 0 h 977900"/>
                  <a:gd name="connsiteX14" fmla="*/ 825965 w 2629365"/>
                  <a:gd name="connsiteY14" fmla="*/ 12700 h 977900"/>
                  <a:gd name="connsiteX15" fmla="*/ 635465 w 2629365"/>
                  <a:gd name="connsiteY15" fmla="*/ 38100 h 977900"/>
                  <a:gd name="connsiteX16" fmla="*/ 483065 w 2629365"/>
                  <a:gd name="connsiteY16" fmla="*/ 50800 h 977900"/>
                  <a:gd name="connsiteX17" fmla="*/ 356065 w 2629365"/>
                  <a:gd name="connsiteY17" fmla="*/ 88900 h 977900"/>
                  <a:gd name="connsiteX18" fmla="*/ 317965 w 2629365"/>
                  <a:gd name="connsiteY18" fmla="*/ 114300 h 977900"/>
                  <a:gd name="connsiteX19" fmla="*/ 267165 w 2629365"/>
                  <a:gd name="connsiteY19" fmla="*/ 127000 h 977900"/>
                  <a:gd name="connsiteX20" fmla="*/ 178265 w 2629365"/>
                  <a:gd name="connsiteY20" fmla="*/ 152400 h 977900"/>
                  <a:gd name="connsiteX21" fmla="*/ 102065 w 2629365"/>
                  <a:gd name="connsiteY21" fmla="*/ 165100 h 977900"/>
                  <a:gd name="connsiteX22" fmla="*/ 25865 w 2629365"/>
                  <a:gd name="connsiteY22" fmla="*/ 190500 h 977900"/>
                  <a:gd name="connsiteX23" fmla="*/ 465 w 2629365"/>
                  <a:gd name="connsiteY23" fmla="*/ 228600 h 977900"/>
                  <a:gd name="connsiteX24" fmla="*/ 25865 w 2629365"/>
                  <a:gd name="connsiteY24" fmla="*/ 330200 h 977900"/>
                  <a:gd name="connsiteX25" fmla="*/ 63965 w 2629365"/>
                  <a:gd name="connsiteY25" fmla="*/ 431800 h 977900"/>
                  <a:gd name="connsiteX26" fmla="*/ 127465 w 2629365"/>
                  <a:gd name="connsiteY26" fmla="*/ 546100 h 977900"/>
                  <a:gd name="connsiteX27" fmla="*/ 165565 w 2629365"/>
                  <a:gd name="connsiteY27" fmla="*/ 571500 h 977900"/>
                  <a:gd name="connsiteX28" fmla="*/ 178265 w 2629365"/>
                  <a:gd name="connsiteY28" fmla="*/ 609600 h 977900"/>
                  <a:gd name="connsiteX29" fmla="*/ 305265 w 2629365"/>
                  <a:gd name="connsiteY29" fmla="*/ 723900 h 977900"/>
                  <a:gd name="connsiteX30" fmla="*/ 406865 w 2629365"/>
                  <a:gd name="connsiteY30" fmla="*/ 787400 h 977900"/>
                  <a:gd name="connsiteX31" fmla="*/ 495765 w 2629365"/>
                  <a:gd name="connsiteY31" fmla="*/ 825500 h 977900"/>
                  <a:gd name="connsiteX32" fmla="*/ 610065 w 2629365"/>
                  <a:gd name="connsiteY32" fmla="*/ 876300 h 977900"/>
                  <a:gd name="connsiteX33" fmla="*/ 673565 w 2629365"/>
                  <a:gd name="connsiteY33" fmla="*/ 889000 h 977900"/>
                  <a:gd name="connsiteX34" fmla="*/ 711665 w 2629365"/>
                  <a:gd name="connsiteY34" fmla="*/ 901700 h 977900"/>
                  <a:gd name="connsiteX35" fmla="*/ 800565 w 2629365"/>
                  <a:gd name="connsiteY35" fmla="*/ 939800 h 977900"/>
                  <a:gd name="connsiteX36" fmla="*/ 1041865 w 2629365"/>
                  <a:gd name="connsiteY36" fmla="*/ 965200 h 977900"/>
                  <a:gd name="connsiteX37" fmla="*/ 1333965 w 2629365"/>
                  <a:gd name="connsiteY37" fmla="*/ 977900 h 977900"/>
                  <a:gd name="connsiteX38" fmla="*/ 2032465 w 2629365"/>
                  <a:gd name="connsiteY38" fmla="*/ 952500 h 977900"/>
                  <a:gd name="connsiteX39" fmla="*/ 2134065 w 2629365"/>
                  <a:gd name="connsiteY39" fmla="*/ 939800 h 977900"/>
                  <a:gd name="connsiteX40" fmla="*/ 2248365 w 2629365"/>
                  <a:gd name="connsiteY40" fmla="*/ 927100 h 977900"/>
                  <a:gd name="connsiteX41" fmla="*/ 2311865 w 2629365"/>
                  <a:gd name="connsiteY41" fmla="*/ 914400 h 977900"/>
                  <a:gd name="connsiteX42" fmla="*/ 2489665 w 2629365"/>
                  <a:gd name="connsiteY42" fmla="*/ 889000 h 977900"/>
                  <a:gd name="connsiteX43" fmla="*/ 2527765 w 2629365"/>
                  <a:gd name="connsiteY43" fmla="*/ 876300 h 977900"/>
                  <a:gd name="connsiteX44" fmla="*/ 2565865 w 2629365"/>
                  <a:gd name="connsiteY44" fmla="*/ 850900 h 977900"/>
                  <a:gd name="connsiteX45" fmla="*/ 2629365 w 2629365"/>
                  <a:gd name="connsiteY45" fmla="*/ 850900 h 977900"/>
                  <a:gd name="connsiteX46" fmla="*/ 2629365 w 2629365"/>
                  <a:gd name="connsiteY46" fmla="*/ 8509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29365" h="977900">
                    <a:moveTo>
                      <a:pt x="2603965" y="927100"/>
                    </a:moveTo>
                    <a:lnTo>
                      <a:pt x="2603965" y="927100"/>
                    </a:lnTo>
                    <a:cubicBezTo>
                      <a:pt x="2599732" y="723900"/>
                      <a:pt x="2598269" y="520623"/>
                      <a:pt x="2591265" y="317500"/>
                    </a:cubicBezTo>
                    <a:cubicBezTo>
                      <a:pt x="2589799" y="274981"/>
                      <a:pt x="2585034" y="232550"/>
                      <a:pt x="2578565" y="190500"/>
                    </a:cubicBezTo>
                    <a:cubicBezTo>
                      <a:pt x="2576529" y="177269"/>
                      <a:pt x="2575331" y="161866"/>
                      <a:pt x="2565865" y="152400"/>
                    </a:cubicBezTo>
                    <a:cubicBezTo>
                      <a:pt x="2556399" y="142934"/>
                      <a:pt x="2540465" y="143933"/>
                      <a:pt x="2527765" y="139700"/>
                    </a:cubicBezTo>
                    <a:cubicBezTo>
                      <a:pt x="2515065" y="127000"/>
                      <a:pt x="2504609" y="111563"/>
                      <a:pt x="2489665" y="101600"/>
                    </a:cubicBezTo>
                    <a:cubicBezTo>
                      <a:pt x="2478246" y="93987"/>
                      <a:pt x="2408174" y="78317"/>
                      <a:pt x="2400765" y="76200"/>
                    </a:cubicBezTo>
                    <a:cubicBezTo>
                      <a:pt x="2387893" y="72522"/>
                      <a:pt x="2376031" y="64243"/>
                      <a:pt x="2362665" y="63500"/>
                    </a:cubicBezTo>
                    <a:cubicBezTo>
                      <a:pt x="2223116" y="55747"/>
                      <a:pt x="2083233" y="55973"/>
                      <a:pt x="1943565" y="50800"/>
                    </a:cubicBezTo>
                    <a:cubicBezTo>
                      <a:pt x="1854625" y="47506"/>
                      <a:pt x="1765765" y="42333"/>
                      <a:pt x="1676865" y="38100"/>
                    </a:cubicBezTo>
                    <a:cubicBezTo>
                      <a:pt x="1651465" y="33867"/>
                      <a:pt x="1625915" y="30450"/>
                      <a:pt x="1600665" y="25400"/>
                    </a:cubicBezTo>
                    <a:cubicBezTo>
                      <a:pt x="1583549" y="21977"/>
                      <a:pt x="1566904" y="16486"/>
                      <a:pt x="1549865" y="12700"/>
                    </a:cubicBezTo>
                    <a:cubicBezTo>
                      <a:pt x="1528793" y="8017"/>
                      <a:pt x="1507532" y="4233"/>
                      <a:pt x="1486365" y="0"/>
                    </a:cubicBezTo>
                    <a:lnTo>
                      <a:pt x="825965" y="12700"/>
                    </a:lnTo>
                    <a:cubicBezTo>
                      <a:pt x="788883" y="13936"/>
                      <a:pt x="675515" y="33884"/>
                      <a:pt x="635465" y="38100"/>
                    </a:cubicBezTo>
                    <a:cubicBezTo>
                      <a:pt x="584769" y="43436"/>
                      <a:pt x="533865" y="46567"/>
                      <a:pt x="483065" y="50800"/>
                    </a:cubicBezTo>
                    <a:cubicBezTo>
                      <a:pt x="390306" y="81720"/>
                      <a:pt x="432840" y="69706"/>
                      <a:pt x="356065" y="88900"/>
                    </a:cubicBezTo>
                    <a:cubicBezTo>
                      <a:pt x="343365" y="97367"/>
                      <a:pt x="331994" y="108287"/>
                      <a:pt x="317965" y="114300"/>
                    </a:cubicBezTo>
                    <a:cubicBezTo>
                      <a:pt x="301922" y="121176"/>
                      <a:pt x="283948" y="122205"/>
                      <a:pt x="267165" y="127000"/>
                    </a:cubicBezTo>
                    <a:cubicBezTo>
                      <a:pt x="210678" y="143139"/>
                      <a:pt x="244435" y="139166"/>
                      <a:pt x="178265" y="152400"/>
                    </a:cubicBezTo>
                    <a:cubicBezTo>
                      <a:pt x="153015" y="157450"/>
                      <a:pt x="127047" y="158855"/>
                      <a:pt x="102065" y="165100"/>
                    </a:cubicBezTo>
                    <a:cubicBezTo>
                      <a:pt x="76090" y="171594"/>
                      <a:pt x="25865" y="190500"/>
                      <a:pt x="25865" y="190500"/>
                    </a:cubicBezTo>
                    <a:cubicBezTo>
                      <a:pt x="17398" y="203200"/>
                      <a:pt x="2358" y="213454"/>
                      <a:pt x="465" y="228600"/>
                    </a:cubicBezTo>
                    <a:cubicBezTo>
                      <a:pt x="-3436" y="259807"/>
                      <a:pt x="18263" y="299790"/>
                      <a:pt x="25865" y="330200"/>
                    </a:cubicBezTo>
                    <a:cubicBezTo>
                      <a:pt x="73178" y="519452"/>
                      <a:pt x="4233" y="297403"/>
                      <a:pt x="63965" y="431800"/>
                    </a:cubicBezTo>
                    <a:cubicBezTo>
                      <a:pt x="101496" y="516246"/>
                      <a:pt x="66105" y="494967"/>
                      <a:pt x="127465" y="546100"/>
                    </a:cubicBezTo>
                    <a:cubicBezTo>
                      <a:pt x="139191" y="555871"/>
                      <a:pt x="152865" y="563033"/>
                      <a:pt x="165565" y="571500"/>
                    </a:cubicBezTo>
                    <a:cubicBezTo>
                      <a:pt x="169798" y="584200"/>
                      <a:pt x="172278" y="597626"/>
                      <a:pt x="178265" y="609600"/>
                    </a:cubicBezTo>
                    <a:cubicBezTo>
                      <a:pt x="205641" y="664353"/>
                      <a:pt x="251101" y="690047"/>
                      <a:pt x="305265" y="723900"/>
                    </a:cubicBezTo>
                    <a:cubicBezTo>
                      <a:pt x="339132" y="745067"/>
                      <a:pt x="371144" y="769540"/>
                      <a:pt x="406865" y="787400"/>
                    </a:cubicBezTo>
                    <a:cubicBezTo>
                      <a:pt x="575347" y="871641"/>
                      <a:pt x="364957" y="769439"/>
                      <a:pt x="495765" y="825500"/>
                    </a:cubicBezTo>
                    <a:cubicBezTo>
                      <a:pt x="554137" y="850516"/>
                      <a:pt x="544423" y="856607"/>
                      <a:pt x="610065" y="876300"/>
                    </a:cubicBezTo>
                    <a:cubicBezTo>
                      <a:pt x="630740" y="882503"/>
                      <a:pt x="652624" y="883765"/>
                      <a:pt x="673565" y="889000"/>
                    </a:cubicBezTo>
                    <a:cubicBezTo>
                      <a:pt x="686552" y="892247"/>
                      <a:pt x="699360" y="896427"/>
                      <a:pt x="711665" y="901700"/>
                    </a:cubicBezTo>
                    <a:cubicBezTo>
                      <a:pt x="743928" y="915527"/>
                      <a:pt x="766079" y="933530"/>
                      <a:pt x="800565" y="939800"/>
                    </a:cubicBezTo>
                    <a:cubicBezTo>
                      <a:pt x="847121" y="948265"/>
                      <a:pt x="1007151" y="963158"/>
                      <a:pt x="1041865" y="965200"/>
                    </a:cubicBezTo>
                    <a:cubicBezTo>
                      <a:pt x="1139155" y="970923"/>
                      <a:pt x="1236598" y="973667"/>
                      <a:pt x="1333965" y="977900"/>
                    </a:cubicBezTo>
                    <a:cubicBezTo>
                      <a:pt x="1573687" y="971753"/>
                      <a:pt x="1797333" y="972094"/>
                      <a:pt x="2032465" y="952500"/>
                    </a:cubicBezTo>
                    <a:cubicBezTo>
                      <a:pt x="2066477" y="949666"/>
                      <a:pt x="2100169" y="943788"/>
                      <a:pt x="2134065" y="939800"/>
                    </a:cubicBezTo>
                    <a:cubicBezTo>
                      <a:pt x="2172137" y="935321"/>
                      <a:pt x="2210416" y="932521"/>
                      <a:pt x="2248365" y="927100"/>
                    </a:cubicBezTo>
                    <a:cubicBezTo>
                      <a:pt x="2269734" y="924047"/>
                      <a:pt x="2290530" y="917682"/>
                      <a:pt x="2311865" y="914400"/>
                    </a:cubicBezTo>
                    <a:cubicBezTo>
                      <a:pt x="2374343" y="904788"/>
                      <a:pt x="2428594" y="902571"/>
                      <a:pt x="2489665" y="889000"/>
                    </a:cubicBezTo>
                    <a:cubicBezTo>
                      <a:pt x="2502733" y="886096"/>
                      <a:pt x="2515791" y="882287"/>
                      <a:pt x="2527765" y="876300"/>
                    </a:cubicBezTo>
                    <a:cubicBezTo>
                      <a:pt x="2541417" y="869474"/>
                      <a:pt x="2551057" y="854602"/>
                      <a:pt x="2565865" y="850900"/>
                    </a:cubicBezTo>
                    <a:cubicBezTo>
                      <a:pt x="2586400" y="845766"/>
                      <a:pt x="2608198" y="850900"/>
                      <a:pt x="2629365" y="850900"/>
                    </a:cubicBezTo>
                    <a:lnTo>
                      <a:pt x="2629365" y="85090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812800" y="1140717"/>
                <a:ext cx="1460654" cy="942083"/>
              </a:xfrm>
              <a:custGeom>
                <a:avLst/>
                <a:gdLst>
                  <a:gd name="connsiteX0" fmla="*/ 0 w 1460654"/>
                  <a:gd name="connsiteY0" fmla="*/ 27683 h 942083"/>
                  <a:gd name="connsiteX1" fmla="*/ 0 w 1460654"/>
                  <a:gd name="connsiteY1" fmla="*/ 27683 h 942083"/>
                  <a:gd name="connsiteX2" fmla="*/ 1346200 w 1460654"/>
                  <a:gd name="connsiteY2" fmla="*/ 40383 h 942083"/>
                  <a:gd name="connsiteX3" fmla="*/ 1397000 w 1460654"/>
                  <a:gd name="connsiteY3" fmla="*/ 53083 h 942083"/>
                  <a:gd name="connsiteX4" fmla="*/ 1435100 w 1460654"/>
                  <a:gd name="connsiteY4" fmla="*/ 65783 h 942083"/>
                  <a:gd name="connsiteX5" fmla="*/ 1460500 w 1460654"/>
                  <a:gd name="connsiteY5" fmla="*/ 141983 h 942083"/>
                  <a:gd name="connsiteX6" fmla="*/ 1447800 w 1460654"/>
                  <a:gd name="connsiteY6" fmla="*/ 307083 h 942083"/>
                  <a:gd name="connsiteX7" fmla="*/ 1409700 w 1460654"/>
                  <a:gd name="connsiteY7" fmla="*/ 434083 h 942083"/>
                  <a:gd name="connsiteX8" fmla="*/ 1384300 w 1460654"/>
                  <a:gd name="connsiteY8" fmla="*/ 522983 h 942083"/>
                  <a:gd name="connsiteX9" fmla="*/ 1371600 w 1460654"/>
                  <a:gd name="connsiteY9" fmla="*/ 561083 h 942083"/>
                  <a:gd name="connsiteX10" fmla="*/ 1333500 w 1460654"/>
                  <a:gd name="connsiteY10" fmla="*/ 586483 h 942083"/>
                  <a:gd name="connsiteX11" fmla="*/ 1320800 w 1460654"/>
                  <a:gd name="connsiteY11" fmla="*/ 624583 h 942083"/>
                  <a:gd name="connsiteX12" fmla="*/ 1295400 w 1460654"/>
                  <a:gd name="connsiteY12" fmla="*/ 662683 h 942083"/>
                  <a:gd name="connsiteX13" fmla="*/ 1282700 w 1460654"/>
                  <a:gd name="connsiteY13" fmla="*/ 713483 h 942083"/>
                  <a:gd name="connsiteX14" fmla="*/ 1257300 w 1460654"/>
                  <a:gd name="connsiteY14" fmla="*/ 789683 h 942083"/>
                  <a:gd name="connsiteX15" fmla="*/ 1257300 w 1460654"/>
                  <a:gd name="connsiteY15" fmla="*/ 929383 h 942083"/>
                  <a:gd name="connsiteX16" fmla="*/ 1219200 w 1460654"/>
                  <a:gd name="connsiteY16" fmla="*/ 942083 h 942083"/>
                  <a:gd name="connsiteX17" fmla="*/ 1016000 w 1460654"/>
                  <a:gd name="connsiteY17" fmla="*/ 929383 h 942083"/>
                  <a:gd name="connsiteX18" fmla="*/ 977900 w 1460654"/>
                  <a:gd name="connsiteY18" fmla="*/ 903983 h 942083"/>
                  <a:gd name="connsiteX19" fmla="*/ 850900 w 1460654"/>
                  <a:gd name="connsiteY19" fmla="*/ 789683 h 942083"/>
                  <a:gd name="connsiteX20" fmla="*/ 774700 w 1460654"/>
                  <a:gd name="connsiteY20" fmla="*/ 764283 h 942083"/>
                  <a:gd name="connsiteX21" fmla="*/ 736600 w 1460654"/>
                  <a:gd name="connsiteY21" fmla="*/ 738883 h 942083"/>
                  <a:gd name="connsiteX22" fmla="*/ 660400 w 1460654"/>
                  <a:gd name="connsiteY22" fmla="*/ 713483 h 942083"/>
                  <a:gd name="connsiteX23" fmla="*/ 622300 w 1460654"/>
                  <a:gd name="connsiteY23" fmla="*/ 688083 h 942083"/>
                  <a:gd name="connsiteX24" fmla="*/ 533400 w 1460654"/>
                  <a:gd name="connsiteY24" fmla="*/ 662683 h 942083"/>
                  <a:gd name="connsiteX25" fmla="*/ 482600 w 1460654"/>
                  <a:gd name="connsiteY25" fmla="*/ 637283 h 942083"/>
                  <a:gd name="connsiteX26" fmla="*/ 419100 w 1460654"/>
                  <a:gd name="connsiteY26" fmla="*/ 586483 h 942083"/>
                  <a:gd name="connsiteX27" fmla="*/ 330200 w 1460654"/>
                  <a:gd name="connsiteY27" fmla="*/ 522983 h 942083"/>
                  <a:gd name="connsiteX28" fmla="*/ 292100 w 1460654"/>
                  <a:gd name="connsiteY28" fmla="*/ 510283 h 942083"/>
                  <a:gd name="connsiteX29" fmla="*/ 215900 w 1460654"/>
                  <a:gd name="connsiteY29" fmla="*/ 446783 h 942083"/>
                  <a:gd name="connsiteX30" fmla="*/ 177800 w 1460654"/>
                  <a:gd name="connsiteY30" fmla="*/ 395983 h 942083"/>
                  <a:gd name="connsiteX31" fmla="*/ 127000 w 1460654"/>
                  <a:gd name="connsiteY31" fmla="*/ 307083 h 942083"/>
                  <a:gd name="connsiteX32" fmla="*/ 114300 w 1460654"/>
                  <a:gd name="connsiteY32" fmla="*/ 268983 h 942083"/>
                  <a:gd name="connsiteX33" fmla="*/ 88900 w 1460654"/>
                  <a:gd name="connsiteY33" fmla="*/ 230883 h 942083"/>
                  <a:gd name="connsiteX34" fmla="*/ 63500 w 1460654"/>
                  <a:gd name="connsiteY34" fmla="*/ 154683 h 942083"/>
                  <a:gd name="connsiteX35" fmla="*/ 25400 w 1460654"/>
                  <a:gd name="connsiteY35" fmla="*/ 129283 h 942083"/>
                  <a:gd name="connsiteX36" fmla="*/ 25400 w 1460654"/>
                  <a:gd name="connsiteY36" fmla="*/ 2283 h 942083"/>
                  <a:gd name="connsiteX37" fmla="*/ 50800 w 1460654"/>
                  <a:gd name="connsiteY37" fmla="*/ 27683 h 942083"/>
                  <a:gd name="connsiteX38" fmla="*/ 50800 w 1460654"/>
                  <a:gd name="connsiteY38" fmla="*/ 27683 h 94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0654" h="942083">
                    <a:moveTo>
                      <a:pt x="0" y="27683"/>
                    </a:moveTo>
                    <a:lnTo>
                      <a:pt x="0" y="27683"/>
                    </a:lnTo>
                    <a:lnTo>
                      <a:pt x="1346200" y="40383"/>
                    </a:lnTo>
                    <a:cubicBezTo>
                      <a:pt x="1363652" y="40700"/>
                      <a:pt x="1380217" y="48288"/>
                      <a:pt x="1397000" y="53083"/>
                    </a:cubicBezTo>
                    <a:cubicBezTo>
                      <a:pt x="1409872" y="56761"/>
                      <a:pt x="1422400" y="61550"/>
                      <a:pt x="1435100" y="65783"/>
                    </a:cubicBezTo>
                    <a:cubicBezTo>
                      <a:pt x="1443567" y="91183"/>
                      <a:pt x="1462553" y="115288"/>
                      <a:pt x="1460500" y="141983"/>
                    </a:cubicBezTo>
                    <a:cubicBezTo>
                      <a:pt x="1456267" y="197016"/>
                      <a:pt x="1454249" y="252265"/>
                      <a:pt x="1447800" y="307083"/>
                    </a:cubicBezTo>
                    <a:cubicBezTo>
                      <a:pt x="1444310" y="336746"/>
                      <a:pt x="1416531" y="413590"/>
                      <a:pt x="1409700" y="434083"/>
                    </a:cubicBezTo>
                    <a:cubicBezTo>
                      <a:pt x="1379250" y="525434"/>
                      <a:pt x="1416194" y="411355"/>
                      <a:pt x="1384300" y="522983"/>
                    </a:cubicBezTo>
                    <a:cubicBezTo>
                      <a:pt x="1380622" y="535855"/>
                      <a:pt x="1379963" y="550630"/>
                      <a:pt x="1371600" y="561083"/>
                    </a:cubicBezTo>
                    <a:cubicBezTo>
                      <a:pt x="1362065" y="573002"/>
                      <a:pt x="1346200" y="578016"/>
                      <a:pt x="1333500" y="586483"/>
                    </a:cubicBezTo>
                    <a:cubicBezTo>
                      <a:pt x="1329267" y="599183"/>
                      <a:pt x="1326787" y="612609"/>
                      <a:pt x="1320800" y="624583"/>
                    </a:cubicBezTo>
                    <a:cubicBezTo>
                      <a:pt x="1313974" y="638235"/>
                      <a:pt x="1301413" y="648654"/>
                      <a:pt x="1295400" y="662683"/>
                    </a:cubicBezTo>
                    <a:cubicBezTo>
                      <a:pt x="1288524" y="678726"/>
                      <a:pt x="1287716" y="696765"/>
                      <a:pt x="1282700" y="713483"/>
                    </a:cubicBezTo>
                    <a:cubicBezTo>
                      <a:pt x="1275007" y="739128"/>
                      <a:pt x="1257300" y="789683"/>
                      <a:pt x="1257300" y="789683"/>
                    </a:cubicBezTo>
                    <a:cubicBezTo>
                      <a:pt x="1258350" y="798086"/>
                      <a:pt x="1286014" y="900669"/>
                      <a:pt x="1257300" y="929383"/>
                    </a:cubicBezTo>
                    <a:cubicBezTo>
                      <a:pt x="1247834" y="938849"/>
                      <a:pt x="1231900" y="937850"/>
                      <a:pt x="1219200" y="942083"/>
                    </a:cubicBezTo>
                    <a:cubicBezTo>
                      <a:pt x="1151467" y="937850"/>
                      <a:pt x="1083035" y="939967"/>
                      <a:pt x="1016000" y="929383"/>
                    </a:cubicBezTo>
                    <a:cubicBezTo>
                      <a:pt x="1000923" y="927002"/>
                      <a:pt x="989245" y="914194"/>
                      <a:pt x="977900" y="903983"/>
                    </a:cubicBezTo>
                    <a:cubicBezTo>
                      <a:pt x="954053" y="882521"/>
                      <a:pt x="896245" y="809836"/>
                      <a:pt x="850900" y="789683"/>
                    </a:cubicBezTo>
                    <a:cubicBezTo>
                      <a:pt x="826434" y="778809"/>
                      <a:pt x="796977" y="779135"/>
                      <a:pt x="774700" y="764283"/>
                    </a:cubicBezTo>
                    <a:cubicBezTo>
                      <a:pt x="762000" y="755816"/>
                      <a:pt x="750548" y="745082"/>
                      <a:pt x="736600" y="738883"/>
                    </a:cubicBezTo>
                    <a:cubicBezTo>
                      <a:pt x="712134" y="728009"/>
                      <a:pt x="682677" y="728335"/>
                      <a:pt x="660400" y="713483"/>
                    </a:cubicBezTo>
                    <a:cubicBezTo>
                      <a:pt x="647700" y="705016"/>
                      <a:pt x="635952" y="694909"/>
                      <a:pt x="622300" y="688083"/>
                    </a:cubicBezTo>
                    <a:cubicBezTo>
                      <a:pt x="591597" y="672731"/>
                      <a:pt x="565953" y="674890"/>
                      <a:pt x="533400" y="662683"/>
                    </a:cubicBezTo>
                    <a:cubicBezTo>
                      <a:pt x="515673" y="656036"/>
                      <a:pt x="499533" y="645750"/>
                      <a:pt x="482600" y="637283"/>
                    </a:cubicBezTo>
                    <a:cubicBezTo>
                      <a:pt x="439782" y="573057"/>
                      <a:pt x="480444" y="617155"/>
                      <a:pt x="419100" y="586483"/>
                    </a:cubicBezTo>
                    <a:cubicBezTo>
                      <a:pt x="379788" y="566827"/>
                      <a:pt x="370469" y="545994"/>
                      <a:pt x="330200" y="522983"/>
                    </a:cubicBezTo>
                    <a:cubicBezTo>
                      <a:pt x="318577" y="516341"/>
                      <a:pt x="304074" y="516270"/>
                      <a:pt x="292100" y="510283"/>
                    </a:cubicBezTo>
                    <a:cubicBezTo>
                      <a:pt x="262705" y="495585"/>
                      <a:pt x="236966" y="471359"/>
                      <a:pt x="215900" y="446783"/>
                    </a:cubicBezTo>
                    <a:cubicBezTo>
                      <a:pt x="202125" y="430712"/>
                      <a:pt x="190500" y="412916"/>
                      <a:pt x="177800" y="395983"/>
                    </a:cubicBezTo>
                    <a:cubicBezTo>
                      <a:pt x="148681" y="308626"/>
                      <a:pt x="188510" y="414725"/>
                      <a:pt x="127000" y="307083"/>
                    </a:cubicBezTo>
                    <a:cubicBezTo>
                      <a:pt x="120358" y="295460"/>
                      <a:pt x="120287" y="280957"/>
                      <a:pt x="114300" y="268983"/>
                    </a:cubicBezTo>
                    <a:cubicBezTo>
                      <a:pt x="107474" y="255331"/>
                      <a:pt x="95099" y="244831"/>
                      <a:pt x="88900" y="230883"/>
                    </a:cubicBezTo>
                    <a:cubicBezTo>
                      <a:pt x="78026" y="206417"/>
                      <a:pt x="85777" y="169535"/>
                      <a:pt x="63500" y="154683"/>
                    </a:cubicBezTo>
                    <a:lnTo>
                      <a:pt x="25400" y="129283"/>
                    </a:lnTo>
                    <a:cubicBezTo>
                      <a:pt x="10693" y="85161"/>
                      <a:pt x="-5871" y="54402"/>
                      <a:pt x="25400" y="2283"/>
                    </a:cubicBezTo>
                    <a:cubicBezTo>
                      <a:pt x="31560" y="-7984"/>
                      <a:pt x="42333" y="19216"/>
                      <a:pt x="50800" y="27683"/>
                    </a:cubicBezTo>
                    <a:lnTo>
                      <a:pt x="50800" y="276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836952" y="3898900"/>
                <a:ext cx="1139081" cy="884767"/>
              </a:xfrm>
              <a:custGeom>
                <a:avLst/>
                <a:gdLst>
                  <a:gd name="connsiteX0" fmla="*/ 965515 w 1139081"/>
                  <a:gd name="connsiteY0" fmla="*/ 842433 h 884767"/>
                  <a:gd name="connsiteX1" fmla="*/ 965515 w 1139081"/>
                  <a:gd name="connsiteY1" fmla="*/ 842433 h 884767"/>
                  <a:gd name="connsiteX2" fmla="*/ 965515 w 1139081"/>
                  <a:gd name="connsiteY2" fmla="*/ 745067 h 884767"/>
                  <a:gd name="connsiteX3" fmla="*/ 978215 w 1139081"/>
                  <a:gd name="connsiteY3" fmla="*/ 706967 h 884767"/>
                  <a:gd name="connsiteX4" fmla="*/ 1003615 w 1139081"/>
                  <a:gd name="connsiteY4" fmla="*/ 622300 h 884767"/>
                  <a:gd name="connsiteX5" fmla="*/ 1016315 w 1139081"/>
                  <a:gd name="connsiteY5" fmla="*/ 609600 h 884767"/>
                  <a:gd name="connsiteX6" fmla="*/ 1024781 w 1139081"/>
                  <a:gd name="connsiteY6" fmla="*/ 584200 h 884767"/>
                  <a:gd name="connsiteX7" fmla="*/ 1029015 w 1139081"/>
                  <a:gd name="connsiteY7" fmla="*/ 567267 h 884767"/>
                  <a:gd name="connsiteX8" fmla="*/ 1054415 w 1139081"/>
                  <a:gd name="connsiteY8" fmla="*/ 546100 h 884767"/>
                  <a:gd name="connsiteX9" fmla="*/ 1088281 w 1139081"/>
                  <a:gd name="connsiteY9" fmla="*/ 520700 h 884767"/>
                  <a:gd name="connsiteX10" fmla="*/ 1105215 w 1139081"/>
                  <a:gd name="connsiteY10" fmla="*/ 486833 h 884767"/>
                  <a:gd name="connsiteX11" fmla="*/ 1117915 w 1139081"/>
                  <a:gd name="connsiteY11" fmla="*/ 448733 h 884767"/>
                  <a:gd name="connsiteX12" fmla="*/ 1122148 w 1139081"/>
                  <a:gd name="connsiteY12" fmla="*/ 431800 h 884767"/>
                  <a:gd name="connsiteX13" fmla="*/ 1126381 w 1139081"/>
                  <a:gd name="connsiteY13" fmla="*/ 419100 h 884767"/>
                  <a:gd name="connsiteX14" fmla="*/ 1130615 w 1139081"/>
                  <a:gd name="connsiteY14" fmla="*/ 359833 h 884767"/>
                  <a:gd name="connsiteX15" fmla="*/ 1139081 w 1139081"/>
                  <a:gd name="connsiteY15" fmla="*/ 330200 h 884767"/>
                  <a:gd name="connsiteX16" fmla="*/ 1134848 w 1139081"/>
                  <a:gd name="connsiteY16" fmla="*/ 287867 h 884767"/>
                  <a:gd name="connsiteX17" fmla="*/ 1126381 w 1139081"/>
                  <a:gd name="connsiteY17" fmla="*/ 262467 h 884767"/>
                  <a:gd name="connsiteX18" fmla="*/ 1084048 w 1139081"/>
                  <a:gd name="connsiteY18" fmla="*/ 224367 h 884767"/>
                  <a:gd name="connsiteX19" fmla="*/ 1062881 w 1139081"/>
                  <a:gd name="connsiteY19" fmla="*/ 207433 h 884767"/>
                  <a:gd name="connsiteX20" fmla="*/ 1045948 w 1139081"/>
                  <a:gd name="connsiteY20" fmla="*/ 194733 h 884767"/>
                  <a:gd name="connsiteX21" fmla="*/ 986681 w 1139081"/>
                  <a:gd name="connsiteY21" fmla="*/ 177800 h 884767"/>
                  <a:gd name="connsiteX22" fmla="*/ 969748 w 1139081"/>
                  <a:gd name="connsiteY22" fmla="*/ 173567 h 884767"/>
                  <a:gd name="connsiteX23" fmla="*/ 944348 w 1139081"/>
                  <a:gd name="connsiteY23" fmla="*/ 169333 h 884767"/>
                  <a:gd name="connsiteX24" fmla="*/ 889315 w 1139081"/>
                  <a:gd name="connsiteY24" fmla="*/ 160867 h 884767"/>
                  <a:gd name="connsiteX25" fmla="*/ 859681 w 1139081"/>
                  <a:gd name="connsiteY25" fmla="*/ 152400 h 884767"/>
                  <a:gd name="connsiteX26" fmla="*/ 838515 w 1139081"/>
                  <a:gd name="connsiteY26" fmla="*/ 148167 h 884767"/>
                  <a:gd name="connsiteX27" fmla="*/ 779248 w 1139081"/>
                  <a:gd name="connsiteY27" fmla="*/ 139700 h 884767"/>
                  <a:gd name="connsiteX28" fmla="*/ 677648 w 1139081"/>
                  <a:gd name="connsiteY28" fmla="*/ 93133 h 884767"/>
                  <a:gd name="connsiteX29" fmla="*/ 631081 w 1139081"/>
                  <a:gd name="connsiteY29" fmla="*/ 67733 h 884767"/>
                  <a:gd name="connsiteX30" fmla="*/ 580281 w 1139081"/>
                  <a:gd name="connsiteY30" fmla="*/ 46567 h 884767"/>
                  <a:gd name="connsiteX31" fmla="*/ 529481 w 1139081"/>
                  <a:gd name="connsiteY31" fmla="*/ 21167 h 884767"/>
                  <a:gd name="connsiteX32" fmla="*/ 474448 w 1139081"/>
                  <a:gd name="connsiteY32" fmla="*/ 0 h 884767"/>
                  <a:gd name="connsiteX33" fmla="*/ 118848 w 1139081"/>
                  <a:gd name="connsiteY33" fmla="*/ 4233 h 884767"/>
                  <a:gd name="connsiteX34" fmla="*/ 93448 w 1139081"/>
                  <a:gd name="connsiteY34" fmla="*/ 12700 h 884767"/>
                  <a:gd name="connsiteX35" fmla="*/ 76515 w 1139081"/>
                  <a:gd name="connsiteY35" fmla="*/ 16933 h 884767"/>
                  <a:gd name="connsiteX36" fmla="*/ 63815 w 1139081"/>
                  <a:gd name="connsiteY36" fmla="*/ 21167 h 884767"/>
                  <a:gd name="connsiteX37" fmla="*/ 38415 w 1139081"/>
                  <a:gd name="connsiteY37" fmla="*/ 38100 h 884767"/>
                  <a:gd name="connsiteX38" fmla="*/ 8781 w 1139081"/>
                  <a:gd name="connsiteY38" fmla="*/ 71967 h 884767"/>
                  <a:gd name="connsiteX39" fmla="*/ 315 w 1139081"/>
                  <a:gd name="connsiteY39" fmla="*/ 84667 h 884767"/>
                  <a:gd name="connsiteX40" fmla="*/ 13015 w 1139081"/>
                  <a:gd name="connsiteY40" fmla="*/ 118533 h 884767"/>
                  <a:gd name="connsiteX41" fmla="*/ 21481 w 1139081"/>
                  <a:gd name="connsiteY41" fmla="*/ 152400 h 884767"/>
                  <a:gd name="connsiteX42" fmla="*/ 25715 w 1139081"/>
                  <a:gd name="connsiteY42" fmla="*/ 169333 h 884767"/>
                  <a:gd name="connsiteX43" fmla="*/ 42648 w 1139081"/>
                  <a:gd name="connsiteY43" fmla="*/ 194733 h 884767"/>
                  <a:gd name="connsiteX44" fmla="*/ 55348 w 1139081"/>
                  <a:gd name="connsiteY44" fmla="*/ 203200 h 884767"/>
                  <a:gd name="connsiteX45" fmla="*/ 63815 w 1139081"/>
                  <a:gd name="connsiteY45" fmla="*/ 215900 h 884767"/>
                  <a:gd name="connsiteX46" fmla="*/ 76515 w 1139081"/>
                  <a:gd name="connsiteY46" fmla="*/ 241300 h 884767"/>
                  <a:gd name="connsiteX47" fmla="*/ 80748 w 1139081"/>
                  <a:gd name="connsiteY47" fmla="*/ 254000 h 884767"/>
                  <a:gd name="connsiteX48" fmla="*/ 72281 w 1139081"/>
                  <a:gd name="connsiteY48" fmla="*/ 292100 h 884767"/>
                  <a:gd name="connsiteX49" fmla="*/ 84981 w 1139081"/>
                  <a:gd name="connsiteY49" fmla="*/ 317500 h 884767"/>
                  <a:gd name="connsiteX50" fmla="*/ 89215 w 1139081"/>
                  <a:gd name="connsiteY50" fmla="*/ 330200 h 884767"/>
                  <a:gd name="connsiteX51" fmla="*/ 101915 w 1139081"/>
                  <a:gd name="connsiteY51" fmla="*/ 342900 h 884767"/>
                  <a:gd name="connsiteX52" fmla="*/ 110381 w 1139081"/>
                  <a:gd name="connsiteY52" fmla="*/ 355600 h 884767"/>
                  <a:gd name="connsiteX53" fmla="*/ 131548 w 1139081"/>
                  <a:gd name="connsiteY53" fmla="*/ 381000 h 884767"/>
                  <a:gd name="connsiteX54" fmla="*/ 131548 w 1139081"/>
                  <a:gd name="connsiteY54" fmla="*/ 482600 h 884767"/>
                  <a:gd name="connsiteX55" fmla="*/ 123081 w 1139081"/>
                  <a:gd name="connsiteY55" fmla="*/ 495300 h 884767"/>
                  <a:gd name="connsiteX56" fmla="*/ 127315 w 1139081"/>
                  <a:gd name="connsiteY56" fmla="*/ 529167 h 884767"/>
                  <a:gd name="connsiteX57" fmla="*/ 144248 w 1139081"/>
                  <a:gd name="connsiteY57" fmla="*/ 567267 h 884767"/>
                  <a:gd name="connsiteX58" fmla="*/ 156948 w 1139081"/>
                  <a:gd name="connsiteY58" fmla="*/ 575733 h 884767"/>
                  <a:gd name="connsiteX59" fmla="*/ 169648 w 1139081"/>
                  <a:gd name="connsiteY59" fmla="*/ 605367 h 884767"/>
                  <a:gd name="connsiteX60" fmla="*/ 173881 w 1139081"/>
                  <a:gd name="connsiteY60" fmla="*/ 618067 h 884767"/>
                  <a:gd name="connsiteX61" fmla="*/ 190815 w 1139081"/>
                  <a:gd name="connsiteY61" fmla="*/ 635000 h 884767"/>
                  <a:gd name="connsiteX62" fmla="*/ 211981 w 1139081"/>
                  <a:gd name="connsiteY62" fmla="*/ 668867 h 884767"/>
                  <a:gd name="connsiteX63" fmla="*/ 228915 w 1139081"/>
                  <a:gd name="connsiteY63" fmla="*/ 690033 h 884767"/>
                  <a:gd name="connsiteX64" fmla="*/ 279715 w 1139081"/>
                  <a:gd name="connsiteY64" fmla="*/ 736600 h 884767"/>
                  <a:gd name="connsiteX65" fmla="*/ 338981 w 1139081"/>
                  <a:gd name="connsiteY65" fmla="*/ 795867 h 884767"/>
                  <a:gd name="connsiteX66" fmla="*/ 360148 w 1139081"/>
                  <a:gd name="connsiteY66" fmla="*/ 833967 h 884767"/>
                  <a:gd name="connsiteX67" fmla="*/ 415181 w 1139081"/>
                  <a:gd name="connsiteY67" fmla="*/ 850900 h 884767"/>
                  <a:gd name="connsiteX68" fmla="*/ 444815 w 1139081"/>
                  <a:gd name="connsiteY68" fmla="*/ 859367 h 884767"/>
                  <a:gd name="connsiteX69" fmla="*/ 465981 w 1139081"/>
                  <a:gd name="connsiteY69" fmla="*/ 867833 h 884767"/>
                  <a:gd name="connsiteX70" fmla="*/ 491381 w 1139081"/>
                  <a:gd name="connsiteY70" fmla="*/ 872067 h 884767"/>
                  <a:gd name="connsiteX71" fmla="*/ 512548 w 1139081"/>
                  <a:gd name="connsiteY71" fmla="*/ 880533 h 884767"/>
                  <a:gd name="connsiteX72" fmla="*/ 529481 w 1139081"/>
                  <a:gd name="connsiteY72" fmla="*/ 884767 h 884767"/>
                  <a:gd name="connsiteX73" fmla="*/ 749615 w 1139081"/>
                  <a:gd name="connsiteY73" fmla="*/ 880533 h 884767"/>
                  <a:gd name="connsiteX74" fmla="*/ 842748 w 1139081"/>
                  <a:gd name="connsiteY74" fmla="*/ 876300 h 884767"/>
                  <a:gd name="connsiteX75" fmla="*/ 868148 w 1139081"/>
                  <a:gd name="connsiteY75" fmla="*/ 872067 h 884767"/>
                  <a:gd name="connsiteX76" fmla="*/ 902015 w 1139081"/>
                  <a:gd name="connsiteY76" fmla="*/ 863600 h 884767"/>
                  <a:gd name="connsiteX77" fmla="*/ 927415 w 1139081"/>
                  <a:gd name="connsiteY77" fmla="*/ 850900 h 884767"/>
                  <a:gd name="connsiteX78" fmla="*/ 965515 w 1139081"/>
                  <a:gd name="connsiteY78" fmla="*/ 842433 h 884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139081" h="884767">
                    <a:moveTo>
                      <a:pt x="965515" y="842433"/>
                    </a:moveTo>
                    <a:lnTo>
                      <a:pt x="965515" y="842433"/>
                    </a:lnTo>
                    <a:cubicBezTo>
                      <a:pt x="961435" y="801635"/>
                      <a:pt x="957618" y="788496"/>
                      <a:pt x="965515" y="745067"/>
                    </a:cubicBezTo>
                    <a:cubicBezTo>
                      <a:pt x="967910" y="731896"/>
                      <a:pt x="974968" y="719954"/>
                      <a:pt x="978215" y="706967"/>
                    </a:cubicBezTo>
                    <a:cubicBezTo>
                      <a:pt x="990146" y="659242"/>
                      <a:pt x="979411" y="663792"/>
                      <a:pt x="1003615" y="622300"/>
                    </a:cubicBezTo>
                    <a:cubicBezTo>
                      <a:pt x="1006632" y="617129"/>
                      <a:pt x="1012082" y="613833"/>
                      <a:pt x="1016315" y="609600"/>
                    </a:cubicBezTo>
                    <a:cubicBezTo>
                      <a:pt x="1019137" y="601133"/>
                      <a:pt x="1022217" y="592748"/>
                      <a:pt x="1024781" y="584200"/>
                    </a:cubicBezTo>
                    <a:cubicBezTo>
                      <a:pt x="1026453" y="578627"/>
                      <a:pt x="1026128" y="572318"/>
                      <a:pt x="1029015" y="567267"/>
                    </a:cubicBezTo>
                    <a:cubicBezTo>
                      <a:pt x="1034594" y="557504"/>
                      <a:pt x="1045843" y="552334"/>
                      <a:pt x="1054415" y="546100"/>
                    </a:cubicBezTo>
                    <a:cubicBezTo>
                      <a:pt x="1065827" y="537800"/>
                      <a:pt x="1088281" y="520700"/>
                      <a:pt x="1088281" y="520700"/>
                    </a:cubicBezTo>
                    <a:cubicBezTo>
                      <a:pt x="1093926" y="509411"/>
                      <a:pt x="1102154" y="499078"/>
                      <a:pt x="1105215" y="486833"/>
                    </a:cubicBezTo>
                    <a:cubicBezTo>
                      <a:pt x="1115359" y="446255"/>
                      <a:pt x="1101974" y="496556"/>
                      <a:pt x="1117915" y="448733"/>
                    </a:cubicBezTo>
                    <a:cubicBezTo>
                      <a:pt x="1119755" y="443214"/>
                      <a:pt x="1120550" y="437394"/>
                      <a:pt x="1122148" y="431800"/>
                    </a:cubicBezTo>
                    <a:cubicBezTo>
                      <a:pt x="1123374" y="427509"/>
                      <a:pt x="1124970" y="423333"/>
                      <a:pt x="1126381" y="419100"/>
                    </a:cubicBezTo>
                    <a:cubicBezTo>
                      <a:pt x="1127792" y="399344"/>
                      <a:pt x="1128428" y="379518"/>
                      <a:pt x="1130615" y="359833"/>
                    </a:cubicBezTo>
                    <a:cubicBezTo>
                      <a:pt x="1131501" y="351860"/>
                      <a:pt x="1136405" y="338227"/>
                      <a:pt x="1139081" y="330200"/>
                    </a:cubicBezTo>
                    <a:cubicBezTo>
                      <a:pt x="1137670" y="316089"/>
                      <a:pt x="1137461" y="301805"/>
                      <a:pt x="1134848" y="287867"/>
                    </a:cubicBezTo>
                    <a:cubicBezTo>
                      <a:pt x="1133203" y="279095"/>
                      <a:pt x="1133807" y="267418"/>
                      <a:pt x="1126381" y="262467"/>
                    </a:cubicBezTo>
                    <a:cubicBezTo>
                      <a:pt x="1109320" y="251093"/>
                      <a:pt x="1097341" y="244305"/>
                      <a:pt x="1084048" y="224367"/>
                    </a:cubicBezTo>
                    <a:cubicBezTo>
                      <a:pt x="1073106" y="207954"/>
                      <a:pt x="1080408" y="213276"/>
                      <a:pt x="1062881" y="207433"/>
                    </a:cubicBezTo>
                    <a:cubicBezTo>
                      <a:pt x="1057237" y="203200"/>
                      <a:pt x="1052116" y="198159"/>
                      <a:pt x="1045948" y="194733"/>
                    </a:cubicBezTo>
                    <a:cubicBezTo>
                      <a:pt x="1027684" y="184586"/>
                      <a:pt x="1006658" y="182239"/>
                      <a:pt x="986681" y="177800"/>
                    </a:cubicBezTo>
                    <a:cubicBezTo>
                      <a:pt x="981001" y="176538"/>
                      <a:pt x="975453" y="174708"/>
                      <a:pt x="969748" y="173567"/>
                    </a:cubicBezTo>
                    <a:cubicBezTo>
                      <a:pt x="961331" y="171884"/>
                      <a:pt x="952793" y="170869"/>
                      <a:pt x="944348" y="169333"/>
                    </a:cubicBezTo>
                    <a:cubicBezTo>
                      <a:pt x="901699" y="161578"/>
                      <a:pt x="946648" y="168033"/>
                      <a:pt x="889315" y="160867"/>
                    </a:cubicBezTo>
                    <a:cubicBezTo>
                      <a:pt x="879437" y="158045"/>
                      <a:pt x="869648" y="154892"/>
                      <a:pt x="859681" y="152400"/>
                    </a:cubicBezTo>
                    <a:cubicBezTo>
                      <a:pt x="852701" y="150655"/>
                      <a:pt x="845594" y="149454"/>
                      <a:pt x="838515" y="148167"/>
                    </a:cubicBezTo>
                    <a:cubicBezTo>
                      <a:pt x="811645" y="143281"/>
                      <a:pt x="808707" y="143382"/>
                      <a:pt x="779248" y="139700"/>
                    </a:cubicBezTo>
                    <a:cubicBezTo>
                      <a:pt x="726583" y="119951"/>
                      <a:pt x="746036" y="128594"/>
                      <a:pt x="677648" y="93133"/>
                    </a:cubicBezTo>
                    <a:cubicBezTo>
                      <a:pt x="661951" y="84994"/>
                      <a:pt x="647402" y="74533"/>
                      <a:pt x="631081" y="67733"/>
                    </a:cubicBezTo>
                    <a:cubicBezTo>
                      <a:pt x="614148" y="60678"/>
                      <a:pt x="596879" y="54378"/>
                      <a:pt x="580281" y="46567"/>
                    </a:cubicBezTo>
                    <a:cubicBezTo>
                      <a:pt x="524719" y="20420"/>
                      <a:pt x="599568" y="47449"/>
                      <a:pt x="529481" y="21167"/>
                    </a:cubicBezTo>
                    <a:cubicBezTo>
                      <a:pt x="470704" y="-874"/>
                      <a:pt x="510280" y="17917"/>
                      <a:pt x="474448" y="0"/>
                    </a:cubicBezTo>
                    <a:cubicBezTo>
                      <a:pt x="355915" y="1411"/>
                      <a:pt x="237324" y="284"/>
                      <a:pt x="118848" y="4233"/>
                    </a:cubicBezTo>
                    <a:cubicBezTo>
                      <a:pt x="109928" y="4530"/>
                      <a:pt x="102106" y="10536"/>
                      <a:pt x="93448" y="12700"/>
                    </a:cubicBezTo>
                    <a:cubicBezTo>
                      <a:pt x="87804" y="14111"/>
                      <a:pt x="82109" y="15335"/>
                      <a:pt x="76515" y="16933"/>
                    </a:cubicBezTo>
                    <a:cubicBezTo>
                      <a:pt x="72224" y="18159"/>
                      <a:pt x="67716" y="19000"/>
                      <a:pt x="63815" y="21167"/>
                    </a:cubicBezTo>
                    <a:cubicBezTo>
                      <a:pt x="54920" y="26109"/>
                      <a:pt x="38415" y="38100"/>
                      <a:pt x="38415" y="38100"/>
                    </a:cubicBezTo>
                    <a:cubicBezTo>
                      <a:pt x="18659" y="67733"/>
                      <a:pt x="29948" y="57855"/>
                      <a:pt x="8781" y="71967"/>
                    </a:cubicBezTo>
                    <a:cubicBezTo>
                      <a:pt x="5959" y="76200"/>
                      <a:pt x="946" y="79619"/>
                      <a:pt x="315" y="84667"/>
                    </a:cubicBezTo>
                    <a:cubicBezTo>
                      <a:pt x="-1612" y="100086"/>
                      <a:pt x="5618" y="107439"/>
                      <a:pt x="13015" y="118533"/>
                    </a:cubicBezTo>
                    <a:cubicBezTo>
                      <a:pt x="21617" y="161546"/>
                      <a:pt x="12806" y="122039"/>
                      <a:pt x="21481" y="152400"/>
                    </a:cubicBezTo>
                    <a:cubicBezTo>
                      <a:pt x="23079" y="157994"/>
                      <a:pt x="23113" y="164129"/>
                      <a:pt x="25715" y="169333"/>
                    </a:cubicBezTo>
                    <a:cubicBezTo>
                      <a:pt x="30266" y="178434"/>
                      <a:pt x="34181" y="189088"/>
                      <a:pt x="42648" y="194733"/>
                    </a:cubicBezTo>
                    <a:lnTo>
                      <a:pt x="55348" y="203200"/>
                    </a:lnTo>
                    <a:cubicBezTo>
                      <a:pt x="58170" y="207433"/>
                      <a:pt x="61540" y="211349"/>
                      <a:pt x="63815" y="215900"/>
                    </a:cubicBezTo>
                    <a:cubicBezTo>
                      <a:pt x="81342" y="250954"/>
                      <a:pt x="52249" y="204903"/>
                      <a:pt x="76515" y="241300"/>
                    </a:cubicBezTo>
                    <a:cubicBezTo>
                      <a:pt x="77926" y="245533"/>
                      <a:pt x="80748" y="249538"/>
                      <a:pt x="80748" y="254000"/>
                    </a:cubicBezTo>
                    <a:cubicBezTo>
                      <a:pt x="80748" y="268904"/>
                      <a:pt x="76648" y="279002"/>
                      <a:pt x="72281" y="292100"/>
                    </a:cubicBezTo>
                    <a:cubicBezTo>
                      <a:pt x="82923" y="324022"/>
                      <a:pt x="68568" y="284674"/>
                      <a:pt x="84981" y="317500"/>
                    </a:cubicBezTo>
                    <a:cubicBezTo>
                      <a:pt x="86977" y="321491"/>
                      <a:pt x="86740" y="326487"/>
                      <a:pt x="89215" y="330200"/>
                    </a:cubicBezTo>
                    <a:cubicBezTo>
                      <a:pt x="92536" y="335181"/>
                      <a:pt x="98082" y="338301"/>
                      <a:pt x="101915" y="342900"/>
                    </a:cubicBezTo>
                    <a:cubicBezTo>
                      <a:pt x="105172" y="346809"/>
                      <a:pt x="107124" y="351691"/>
                      <a:pt x="110381" y="355600"/>
                    </a:cubicBezTo>
                    <a:cubicBezTo>
                      <a:pt x="137549" y="388203"/>
                      <a:pt x="110522" y="349462"/>
                      <a:pt x="131548" y="381000"/>
                    </a:cubicBezTo>
                    <a:cubicBezTo>
                      <a:pt x="135754" y="423068"/>
                      <a:pt x="139581" y="437082"/>
                      <a:pt x="131548" y="482600"/>
                    </a:cubicBezTo>
                    <a:cubicBezTo>
                      <a:pt x="130664" y="487610"/>
                      <a:pt x="125903" y="491067"/>
                      <a:pt x="123081" y="495300"/>
                    </a:cubicBezTo>
                    <a:cubicBezTo>
                      <a:pt x="113006" y="525527"/>
                      <a:pt x="107189" y="515749"/>
                      <a:pt x="127315" y="529167"/>
                    </a:cubicBezTo>
                    <a:cubicBezTo>
                      <a:pt x="131507" y="541744"/>
                      <a:pt x="134184" y="557204"/>
                      <a:pt x="144248" y="567267"/>
                    </a:cubicBezTo>
                    <a:cubicBezTo>
                      <a:pt x="147846" y="570864"/>
                      <a:pt x="152715" y="572911"/>
                      <a:pt x="156948" y="575733"/>
                    </a:cubicBezTo>
                    <a:cubicBezTo>
                      <a:pt x="166875" y="605516"/>
                      <a:pt x="153955" y="568749"/>
                      <a:pt x="169648" y="605367"/>
                    </a:cubicBezTo>
                    <a:cubicBezTo>
                      <a:pt x="171406" y="609469"/>
                      <a:pt x="171287" y="614436"/>
                      <a:pt x="173881" y="618067"/>
                    </a:cubicBezTo>
                    <a:cubicBezTo>
                      <a:pt x="178521" y="624563"/>
                      <a:pt x="185620" y="628939"/>
                      <a:pt x="190815" y="635000"/>
                    </a:cubicBezTo>
                    <a:cubicBezTo>
                      <a:pt x="195867" y="640894"/>
                      <a:pt x="209566" y="665418"/>
                      <a:pt x="211981" y="668867"/>
                    </a:cubicBezTo>
                    <a:cubicBezTo>
                      <a:pt x="217163" y="676269"/>
                      <a:pt x="222871" y="683317"/>
                      <a:pt x="228915" y="690033"/>
                    </a:cubicBezTo>
                    <a:cubicBezTo>
                      <a:pt x="255162" y="719196"/>
                      <a:pt x="247875" y="706276"/>
                      <a:pt x="279715" y="736600"/>
                    </a:cubicBezTo>
                    <a:cubicBezTo>
                      <a:pt x="299946" y="755868"/>
                      <a:pt x="321188" y="774327"/>
                      <a:pt x="338981" y="795867"/>
                    </a:cubicBezTo>
                    <a:cubicBezTo>
                      <a:pt x="348234" y="807068"/>
                      <a:pt x="350375" y="823217"/>
                      <a:pt x="360148" y="833967"/>
                    </a:cubicBezTo>
                    <a:cubicBezTo>
                      <a:pt x="365800" y="840184"/>
                      <a:pt x="414243" y="850650"/>
                      <a:pt x="415181" y="850900"/>
                    </a:cubicBezTo>
                    <a:cubicBezTo>
                      <a:pt x="425107" y="853547"/>
                      <a:pt x="435069" y="856118"/>
                      <a:pt x="444815" y="859367"/>
                    </a:cubicBezTo>
                    <a:cubicBezTo>
                      <a:pt x="452024" y="861770"/>
                      <a:pt x="458650" y="865834"/>
                      <a:pt x="465981" y="867833"/>
                    </a:cubicBezTo>
                    <a:cubicBezTo>
                      <a:pt x="474262" y="870091"/>
                      <a:pt x="482914" y="870656"/>
                      <a:pt x="491381" y="872067"/>
                    </a:cubicBezTo>
                    <a:cubicBezTo>
                      <a:pt x="498437" y="874889"/>
                      <a:pt x="505339" y="878130"/>
                      <a:pt x="512548" y="880533"/>
                    </a:cubicBezTo>
                    <a:cubicBezTo>
                      <a:pt x="518068" y="882373"/>
                      <a:pt x="523663" y="884767"/>
                      <a:pt x="529481" y="884767"/>
                    </a:cubicBezTo>
                    <a:cubicBezTo>
                      <a:pt x="602873" y="884767"/>
                      <a:pt x="676237" y="881944"/>
                      <a:pt x="749615" y="880533"/>
                    </a:cubicBezTo>
                    <a:cubicBezTo>
                      <a:pt x="780659" y="879122"/>
                      <a:pt x="811751" y="878514"/>
                      <a:pt x="842748" y="876300"/>
                    </a:cubicBezTo>
                    <a:cubicBezTo>
                      <a:pt x="851310" y="875689"/>
                      <a:pt x="859755" y="873865"/>
                      <a:pt x="868148" y="872067"/>
                    </a:cubicBezTo>
                    <a:cubicBezTo>
                      <a:pt x="879526" y="869629"/>
                      <a:pt x="902015" y="863600"/>
                      <a:pt x="902015" y="863600"/>
                    </a:cubicBezTo>
                    <a:cubicBezTo>
                      <a:pt x="915355" y="854706"/>
                      <a:pt x="912583" y="854945"/>
                      <a:pt x="927415" y="850900"/>
                    </a:cubicBezTo>
                    <a:cubicBezTo>
                      <a:pt x="964019" y="840917"/>
                      <a:pt x="959165" y="843844"/>
                      <a:pt x="965515" y="842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28804" y="3052233"/>
                <a:ext cx="999363" cy="592667"/>
              </a:xfrm>
              <a:custGeom>
                <a:avLst/>
                <a:gdLst>
                  <a:gd name="connsiteX0" fmla="*/ 76496 w 999363"/>
                  <a:gd name="connsiteY0" fmla="*/ 71967 h 592667"/>
                  <a:gd name="connsiteX1" fmla="*/ 76496 w 999363"/>
                  <a:gd name="connsiteY1" fmla="*/ 71967 h 592667"/>
                  <a:gd name="connsiteX2" fmla="*/ 271229 w 999363"/>
                  <a:gd name="connsiteY2" fmla="*/ 29634 h 592667"/>
                  <a:gd name="connsiteX3" fmla="*/ 334729 w 999363"/>
                  <a:gd name="connsiteY3" fmla="*/ 12700 h 592667"/>
                  <a:gd name="connsiteX4" fmla="*/ 398229 w 999363"/>
                  <a:gd name="connsiteY4" fmla="*/ 0 h 592667"/>
                  <a:gd name="connsiteX5" fmla="*/ 597196 w 999363"/>
                  <a:gd name="connsiteY5" fmla="*/ 8467 h 592667"/>
                  <a:gd name="connsiteX6" fmla="*/ 677629 w 999363"/>
                  <a:gd name="connsiteY6" fmla="*/ 33867 h 592667"/>
                  <a:gd name="connsiteX7" fmla="*/ 753829 w 999363"/>
                  <a:gd name="connsiteY7" fmla="*/ 46567 h 592667"/>
                  <a:gd name="connsiteX8" fmla="*/ 796163 w 999363"/>
                  <a:gd name="connsiteY8" fmla="*/ 55034 h 592667"/>
                  <a:gd name="connsiteX9" fmla="*/ 813096 w 999363"/>
                  <a:gd name="connsiteY9" fmla="*/ 63500 h 592667"/>
                  <a:gd name="connsiteX10" fmla="*/ 838496 w 999363"/>
                  <a:gd name="connsiteY10" fmla="*/ 76200 h 592667"/>
                  <a:gd name="connsiteX11" fmla="*/ 868129 w 999363"/>
                  <a:gd name="connsiteY11" fmla="*/ 97367 h 592667"/>
                  <a:gd name="connsiteX12" fmla="*/ 914696 w 999363"/>
                  <a:gd name="connsiteY12" fmla="*/ 122767 h 592667"/>
                  <a:gd name="connsiteX13" fmla="*/ 931629 w 999363"/>
                  <a:gd name="connsiteY13" fmla="*/ 127000 h 592667"/>
                  <a:gd name="connsiteX14" fmla="*/ 952796 w 999363"/>
                  <a:gd name="connsiteY14" fmla="*/ 139700 h 592667"/>
                  <a:gd name="connsiteX15" fmla="*/ 978196 w 999363"/>
                  <a:gd name="connsiteY15" fmla="*/ 190500 h 592667"/>
                  <a:gd name="connsiteX16" fmla="*/ 995129 w 999363"/>
                  <a:gd name="connsiteY16" fmla="*/ 254000 h 592667"/>
                  <a:gd name="connsiteX17" fmla="*/ 999363 w 999363"/>
                  <a:gd name="connsiteY17" fmla="*/ 283634 h 592667"/>
                  <a:gd name="connsiteX18" fmla="*/ 990896 w 999363"/>
                  <a:gd name="connsiteY18" fmla="*/ 372534 h 592667"/>
                  <a:gd name="connsiteX19" fmla="*/ 986663 w 999363"/>
                  <a:gd name="connsiteY19" fmla="*/ 385234 h 592667"/>
                  <a:gd name="connsiteX20" fmla="*/ 978196 w 999363"/>
                  <a:gd name="connsiteY20" fmla="*/ 397934 h 592667"/>
                  <a:gd name="connsiteX21" fmla="*/ 969729 w 999363"/>
                  <a:gd name="connsiteY21" fmla="*/ 440267 h 592667"/>
                  <a:gd name="connsiteX22" fmla="*/ 961263 w 999363"/>
                  <a:gd name="connsiteY22" fmla="*/ 465667 h 592667"/>
                  <a:gd name="connsiteX23" fmla="*/ 948563 w 999363"/>
                  <a:gd name="connsiteY23" fmla="*/ 491067 h 592667"/>
                  <a:gd name="connsiteX24" fmla="*/ 940096 w 999363"/>
                  <a:gd name="connsiteY24" fmla="*/ 516467 h 592667"/>
                  <a:gd name="connsiteX25" fmla="*/ 935863 w 999363"/>
                  <a:gd name="connsiteY25" fmla="*/ 529167 h 592667"/>
                  <a:gd name="connsiteX26" fmla="*/ 923163 w 999363"/>
                  <a:gd name="connsiteY26" fmla="*/ 571500 h 592667"/>
                  <a:gd name="connsiteX27" fmla="*/ 897763 w 999363"/>
                  <a:gd name="connsiteY27" fmla="*/ 579967 h 592667"/>
                  <a:gd name="connsiteX28" fmla="*/ 868129 w 999363"/>
                  <a:gd name="connsiteY28" fmla="*/ 592667 h 592667"/>
                  <a:gd name="connsiteX29" fmla="*/ 533696 w 999363"/>
                  <a:gd name="connsiteY29" fmla="*/ 584200 h 592667"/>
                  <a:gd name="connsiteX30" fmla="*/ 474429 w 999363"/>
                  <a:gd name="connsiteY30" fmla="*/ 558800 h 592667"/>
                  <a:gd name="connsiteX31" fmla="*/ 457496 w 999363"/>
                  <a:gd name="connsiteY31" fmla="*/ 550334 h 592667"/>
                  <a:gd name="connsiteX32" fmla="*/ 423629 w 999363"/>
                  <a:gd name="connsiteY32" fmla="*/ 537634 h 592667"/>
                  <a:gd name="connsiteX33" fmla="*/ 389763 w 999363"/>
                  <a:gd name="connsiteY33" fmla="*/ 512234 h 592667"/>
                  <a:gd name="connsiteX34" fmla="*/ 351663 w 999363"/>
                  <a:gd name="connsiteY34" fmla="*/ 491067 h 592667"/>
                  <a:gd name="connsiteX35" fmla="*/ 300863 w 999363"/>
                  <a:gd name="connsiteY35" fmla="*/ 457200 h 592667"/>
                  <a:gd name="connsiteX36" fmla="*/ 288163 w 999363"/>
                  <a:gd name="connsiteY36" fmla="*/ 448734 h 592667"/>
                  <a:gd name="connsiteX37" fmla="*/ 245829 w 999363"/>
                  <a:gd name="connsiteY37" fmla="*/ 436034 h 592667"/>
                  <a:gd name="connsiteX38" fmla="*/ 165396 w 999363"/>
                  <a:gd name="connsiteY38" fmla="*/ 385234 h 592667"/>
                  <a:gd name="connsiteX39" fmla="*/ 110363 w 999363"/>
                  <a:gd name="connsiteY39" fmla="*/ 355600 h 592667"/>
                  <a:gd name="connsiteX40" fmla="*/ 80729 w 999363"/>
                  <a:gd name="connsiteY40" fmla="*/ 334434 h 592667"/>
                  <a:gd name="connsiteX41" fmla="*/ 42629 w 999363"/>
                  <a:gd name="connsiteY41" fmla="*/ 313267 h 592667"/>
                  <a:gd name="connsiteX42" fmla="*/ 34163 w 999363"/>
                  <a:gd name="connsiteY42" fmla="*/ 300567 h 592667"/>
                  <a:gd name="connsiteX43" fmla="*/ 17229 w 999363"/>
                  <a:gd name="connsiteY43" fmla="*/ 254000 h 592667"/>
                  <a:gd name="connsiteX44" fmla="*/ 8763 w 999363"/>
                  <a:gd name="connsiteY44" fmla="*/ 241300 h 592667"/>
                  <a:gd name="connsiteX45" fmla="*/ 8763 w 999363"/>
                  <a:gd name="connsiteY45" fmla="*/ 118534 h 592667"/>
                  <a:gd name="connsiteX46" fmla="*/ 21463 w 999363"/>
                  <a:gd name="connsiteY46" fmla="*/ 105834 h 592667"/>
                  <a:gd name="connsiteX47" fmla="*/ 38396 w 999363"/>
                  <a:gd name="connsiteY47" fmla="*/ 80434 h 592667"/>
                  <a:gd name="connsiteX48" fmla="*/ 42629 w 999363"/>
                  <a:gd name="connsiteY48" fmla="*/ 67734 h 592667"/>
                  <a:gd name="connsiteX49" fmla="*/ 68029 w 999363"/>
                  <a:gd name="connsiteY49" fmla="*/ 59267 h 592667"/>
                  <a:gd name="connsiteX50" fmla="*/ 80729 w 999363"/>
                  <a:gd name="connsiteY50" fmla="*/ 55034 h 592667"/>
                  <a:gd name="connsiteX51" fmla="*/ 106129 w 999363"/>
                  <a:gd name="connsiteY51" fmla="*/ 59267 h 592667"/>
                  <a:gd name="connsiteX52" fmla="*/ 76496 w 999363"/>
                  <a:gd name="connsiteY52" fmla="*/ 71967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99363" h="592667">
                    <a:moveTo>
                      <a:pt x="76496" y="71967"/>
                    </a:moveTo>
                    <a:lnTo>
                      <a:pt x="76496" y="71967"/>
                    </a:lnTo>
                    <a:cubicBezTo>
                      <a:pt x="169508" y="62666"/>
                      <a:pt x="110332" y="70647"/>
                      <a:pt x="271229" y="29634"/>
                    </a:cubicBezTo>
                    <a:cubicBezTo>
                      <a:pt x="292457" y="24223"/>
                      <a:pt x="313248" y="16996"/>
                      <a:pt x="334729" y="12700"/>
                    </a:cubicBezTo>
                    <a:lnTo>
                      <a:pt x="398229" y="0"/>
                    </a:lnTo>
                    <a:cubicBezTo>
                      <a:pt x="464551" y="2822"/>
                      <a:pt x="531068" y="2666"/>
                      <a:pt x="597196" y="8467"/>
                    </a:cubicBezTo>
                    <a:cubicBezTo>
                      <a:pt x="607498" y="9371"/>
                      <a:pt x="666310" y="30723"/>
                      <a:pt x="677629" y="33867"/>
                    </a:cubicBezTo>
                    <a:cubicBezTo>
                      <a:pt x="725047" y="47039"/>
                      <a:pt x="705899" y="38999"/>
                      <a:pt x="753829" y="46567"/>
                    </a:cubicBezTo>
                    <a:cubicBezTo>
                      <a:pt x="768044" y="48811"/>
                      <a:pt x="796163" y="55034"/>
                      <a:pt x="796163" y="55034"/>
                    </a:cubicBezTo>
                    <a:cubicBezTo>
                      <a:pt x="801807" y="57856"/>
                      <a:pt x="807296" y="61014"/>
                      <a:pt x="813096" y="63500"/>
                    </a:cubicBezTo>
                    <a:cubicBezTo>
                      <a:pt x="828115" y="69937"/>
                      <a:pt x="824942" y="64582"/>
                      <a:pt x="838496" y="76200"/>
                    </a:cubicBezTo>
                    <a:cubicBezTo>
                      <a:pt x="864064" y="98116"/>
                      <a:pt x="844793" y="89589"/>
                      <a:pt x="868129" y="97367"/>
                    </a:cubicBezTo>
                    <a:cubicBezTo>
                      <a:pt x="882039" y="106641"/>
                      <a:pt x="899327" y="118925"/>
                      <a:pt x="914696" y="122767"/>
                    </a:cubicBezTo>
                    <a:lnTo>
                      <a:pt x="931629" y="127000"/>
                    </a:lnTo>
                    <a:cubicBezTo>
                      <a:pt x="938685" y="131233"/>
                      <a:pt x="947930" y="133065"/>
                      <a:pt x="952796" y="139700"/>
                    </a:cubicBezTo>
                    <a:cubicBezTo>
                      <a:pt x="963992" y="154967"/>
                      <a:pt x="972210" y="172539"/>
                      <a:pt x="978196" y="190500"/>
                    </a:cubicBezTo>
                    <a:cubicBezTo>
                      <a:pt x="985306" y="211831"/>
                      <a:pt x="991683" y="229883"/>
                      <a:pt x="995129" y="254000"/>
                    </a:cubicBezTo>
                    <a:lnTo>
                      <a:pt x="999363" y="283634"/>
                    </a:lnTo>
                    <a:cubicBezTo>
                      <a:pt x="996327" y="335239"/>
                      <a:pt x="1000584" y="338624"/>
                      <a:pt x="990896" y="372534"/>
                    </a:cubicBezTo>
                    <a:cubicBezTo>
                      <a:pt x="989670" y="376825"/>
                      <a:pt x="988659" y="381243"/>
                      <a:pt x="986663" y="385234"/>
                    </a:cubicBezTo>
                    <a:cubicBezTo>
                      <a:pt x="984388" y="389785"/>
                      <a:pt x="981018" y="393701"/>
                      <a:pt x="978196" y="397934"/>
                    </a:cubicBezTo>
                    <a:cubicBezTo>
                      <a:pt x="966457" y="433153"/>
                      <a:pt x="984322" y="377030"/>
                      <a:pt x="969729" y="440267"/>
                    </a:cubicBezTo>
                    <a:cubicBezTo>
                      <a:pt x="967722" y="448963"/>
                      <a:pt x="964085" y="457200"/>
                      <a:pt x="961263" y="465667"/>
                    </a:cubicBezTo>
                    <a:cubicBezTo>
                      <a:pt x="945828" y="511973"/>
                      <a:pt x="970441" y="441841"/>
                      <a:pt x="948563" y="491067"/>
                    </a:cubicBezTo>
                    <a:cubicBezTo>
                      <a:pt x="944938" y="499223"/>
                      <a:pt x="942918" y="508000"/>
                      <a:pt x="940096" y="516467"/>
                    </a:cubicBezTo>
                    <a:cubicBezTo>
                      <a:pt x="938685" y="520700"/>
                      <a:pt x="936945" y="524838"/>
                      <a:pt x="935863" y="529167"/>
                    </a:cubicBezTo>
                    <a:cubicBezTo>
                      <a:pt x="934352" y="535211"/>
                      <a:pt x="925972" y="570564"/>
                      <a:pt x="923163" y="571500"/>
                    </a:cubicBezTo>
                    <a:cubicBezTo>
                      <a:pt x="914696" y="574322"/>
                      <a:pt x="905745" y="575976"/>
                      <a:pt x="897763" y="579967"/>
                    </a:cubicBezTo>
                    <a:cubicBezTo>
                      <a:pt x="876838" y="590430"/>
                      <a:pt x="886816" y="586438"/>
                      <a:pt x="868129" y="592667"/>
                    </a:cubicBezTo>
                    <a:cubicBezTo>
                      <a:pt x="756651" y="589845"/>
                      <a:pt x="645086" y="589442"/>
                      <a:pt x="533696" y="584200"/>
                    </a:cubicBezTo>
                    <a:cubicBezTo>
                      <a:pt x="519941" y="583553"/>
                      <a:pt x="482876" y="563023"/>
                      <a:pt x="474429" y="558800"/>
                    </a:cubicBezTo>
                    <a:cubicBezTo>
                      <a:pt x="468785" y="555978"/>
                      <a:pt x="463355" y="552678"/>
                      <a:pt x="457496" y="550334"/>
                    </a:cubicBezTo>
                    <a:cubicBezTo>
                      <a:pt x="432186" y="540210"/>
                      <a:pt x="443538" y="544270"/>
                      <a:pt x="423629" y="537634"/>
                    </a:cubicBezTo>
                    <a:cubicBezTo>
                      <a:pt x="412340" y="529167"/>
                      <a:pt x="402384" y="518545"/>
                      <a:pt x="389763" y="512234"/>
                    </a:cubicBezTo>
                    <a:cubicBezTo>
                      <a:pt x="375660" y="505183"/>
                      <a:pt x="364954" y="500371"/>
                      <a:pt x="351663" y="491067"/>
                    </a:cubicBezTo>
                    <a:cubicBezTo>
                      <a:pt x="283069" y="443051"/>
                      <a:pt x="386871" y="508805"/>
                      <a:pt x="300863" y="457200"/>
                    </a:cubicBezTo>
                    <a:cubicBezTo>
                      <a:pt x="296500" y="454582"/>
                      <a:pt x="292812" y="450800"/>
                      <a:pt x="288163" y="448734"/>
                    </a:cubicBezTo>
                    <a:cubicBezTo>
                      <a:pt x="274906" y="442842"/>
                      <a:pt x="259906" y="439553"/>
                      <a:pt x="245829" y="436034"/>
                    </a:cubicBezTo>
                    <a:cubicBezTo>
                      <a:pt x="219018" y="419101"/>
                      <a:pt x="193316" y="400268"/>
                      <a:pt x="165396" y="385234"/>
                    </a:cubicBezTo>
                    <a:cubicBezTo>
                      <a:pt x="147052" y="375356"/>
                      <a:pt x="128229" y="366319"/>
                      <a:pt x="110363" y="355600"/>
                    </a:cubicBezTo>
                    <a:cubicBezTo>
                      <a:pt x="99954" y="349355"/>
                      <a:pt x="90829" y="341167"/>
                      <a:pt x="80729" y="334434"/>
                    </a:cubicBezTo>
                    <a:cubicBezTo>
                      <a:pt x="64778" y="323800"/>
                      <a:pt x="58771" y="321338"/>
                      <a:pt x="42629" y="313267"/>
                    </a:cubicBezTo>
                    <a:cubicBezTo>
                      <a:pt x="39807" y="309034"/>
                      <a:pt x="36229" y="305216"/>
                      <a:pt x="34163" y="300567"/>
                    </a:cubicBezTo>
                    <a:cubicBezTo>
                      <a:pt x="18356" y="265000"/>
                      <a:pt x="33214" y="285972"/>
                      <a:pt x="17229" y="254000"/>
                    </a:cubicBezTo>
                    <a:cubicBezTo>
                      <a:pt x="14954" y="249449"/>
                      <a:pt x="11585" y="245533"/>
                      <a:pt x="8763" y="241300"/>
                    </a:cubicBezTo>
                    <a:cubicBezTo>
                      <a:pt x="-2831" y="194932"/>
                      <a:pt x="-3012" y="200953"/>
                      <a:pt x="8763" y="118534"/>
                    </a:cubicBezTo>
                    <a:cubicBezTo>
                      <a:pt x="9610" y="112607"/>
                      <a:pt x="17230" y="110067"/>
                      <a:pt x="21463" y="105834"/>
                    </a:cubicBezTo>
                    <a:cubicBezTo>
                      <a:pt x="31528" y="75637"/>
                      <a:pt x="17256" y="112145"/>
                      <a:pt x="38396" y="80434"/>
                    </a:cubicBezTo>
                    <a:cubicBezTo>
                      <a:pt x="40871" y="76721"/>
                      <a:pt x="38998" y="70328"/>
                      <a:pt x="42629" y="67734"/>
                    </a:cubicBezTo>
                    <a:cubicBezTo>
                      <a:pt x="49891" y="62547"/>
                      <a:pt x="59562" y="62089"/>
                      <a:pt x="68029" y="59267"/>
                    </a:cubicBezTo>
                    <a:lnTo>
                      <a:pt x="80729" y="55034"/>
                    </a:lnTo>
                    <a:cubicBezTo>
                      <a:pt x="89196" y="56445"/>
                      <a:pt x="98676" y="55009"/>
                      <a:pt x="106129" y="59267"/>
                    </a:cubicBezTo>
                    <a:cubicBezTo>
                      <a:pt x="110003" y="61481"/>
                      <a:pt x="81435" y="69850"/>
                      <a:pt x="76496" y="719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497868" y="2933700"/>
                <a:ext cx="1368599" cy="605367"/>
              </a:xfrm>
              <a:custGeom>
                <a:avLst/>
                <a:gdLst>
                  <a:gd name="connsiteX0" fmla="*/ 94365 w 1368599"/>
                  <a:gd name="connsiteY0" fmla="*/ 63500 h 605367"/>
                  <a:gd name="connsiteX1" fmla="*/ 94365 w 1368599"/>
                  <a:gd name="connsiteY1" fmla="*/ 63500 h 605367"/>
                  <a:gd name="connsiteX2" fmla="*/ 149399 w 1368599"/>
                  <a:gd name="connsiteY2" fmla="*/ 55033 h 605367"/>
                  <a:gd name="connsiteX3" fmla="*/ 187499 w 1368599"/>
                  <a:gd name="connsiteY3" fmla="*/ 38100 h 605367"/>
                  <a:gd name="connsiteX4" fmla="*/ 255232 w 1368599"/>
                  <a:gd name="connsiteY4" fmla="*/ 21167 h 605367"/>
                  <a:gd name="connsiteX5" fmla="*/ 390699 w 1368599"/>
                  <a:gd name="connsiteY5" fmla="*/ 0 h 605367"/>
                  <a:gd name="connsiteX6" fmla="*/ 687032 w 1368599"/>
                  <a:gd name="connsiteY6" fmla="*/ 8467 h 605367"/>
                  <a:gd name="connsiteX7" fmla="*/ 797099 w 1368599"/>
                  <a:gd name="connsiteY7" fmla="*/ 25400 h 605367"/>
                  <a:gd name="connsiteX8" fmla="*/ 881765 w 1368599"/>
                  <a:gd name="connsiteY8" fmla="*/ 33867 h 605367"/>
                  <a:gd name="connsiteX9" fmla="*/ 915632 w 1368599"/>
                  <a:gd name="connsiteY9" fmla="*/ 42333 h 605367"/>
                  <a:gd name="connsiteX10" fmla="*/ 1093432 w 1368599"/>
                  <a:gd name="connsiteY10" fmla="*/ 50800 h 605367"/>
                  <a:gd name="connsiteX11" fmla="*/ 1152699 w 1368599"/>
                  <a:gd name="connsiteY11" fmla="*/ 55033 h 605367"/>
                  <a:gd name="connsiteX12" fmla="*/ 1203499 w 1368599"/>
                  <a:gd name="connsiteY12" fmla="*/ 63500 h 605367"/>
                  <a:gd name="connsiteX13" fmla="*/ 1228899 w 1368599"/>
                  <a:gd name="connsiteY13" fmla="*/ 67733 h 605367"/>
                  <a:gd name="connsiteX14" fmla="*/ 1275465 w 1368599"/>
                  <a:gd name="connsiteY14" fmla="*/ 76200 h 605367"/>
                  <a:gd name="connsiteX15" fmla="*/ 1296632 w 1368599"/>
                  <a:gd name="connsiteY15" fmla="*/ 88900 h 605367"/>
                  <a:gd name="connsiteX16" fmla="*/ 1317799 w 1368599"/>
                  <a:gd name="connsiteY16" fmla="*/ 93133 h 605367"/>
                  <a:gd name="connsiteX17" fmla="*/ 1330499 w 1368599"/>
                  <a:gd name="connsiteY17" fmla="*/ 97367 h 605367"/>
                  <a:gd name="connsiteX18" fmla="*/ 1347432 w 1368599"/>
                  <a:gd name="connsiteY18" fmla="*/ 101600 h 605367"/>
                  <a:gd name="connsiteX19" fmla="*/ 1368599 w 1368599"/>
                  <a:gd name="connsiteY19" fmla="*/ 122767 h 605367"/>
                  <a:gd name="connsiteX20" fmla="*/ 1360132 w 1368599"/>
                  <a:gd name="connsiteY20" fmla="*/ 186267 h 605367"/>
                  <a:gd name="connsiteX21" fmla="*/ 1355899 w 1368599"/>
                  <a:gd name="connsiteY21" fmla="*/ 198967 h 605367"/>
                  <a:gd name="connsiteX22" fmla="*/ 1343199 w 1368599"/>
                  <a:gd name="connsiteY22" fmla="*/ 203200 h 605367"/>
                  <a:gd name="connsiteX23" fmla="*/ 1305099 w 1368599"/>
                  <a:gd name="connsiteY23" fmla="*/ 232833 h 605367"/>
                  <a:gd name="connsiteX24" fmla="*/ 1254299 w 1368599"/>
                  <a:gd name="connsiteY24" fmla="*/ 249767 h 605367"/>
                  <a:gd name="connsiteX25" fmla="*/ 1228899 w 1368599"/>
                  <a:gd name="connsiteY25" fmla="*/ 258233 h 605367"/>
                  <a:gd name="connsiteX26" fmla="*/ 1216199 w 1368599"/>
                  <a:gd name="connsiteY26" fmla="*/ 262467 h 605367"/>
                  <a:gd name="connsiteX27" fmla="*/ 1190799 w 1368599"/>
                  <a:gd name="connsiteY27" fmla="*/ 287867 h 605367"/>
                  <a:gd name="connsiteX28" fmla="*/ 1182332 w 1368599"/>
                  <a:gd name="connsiteY28" fmla="*/ 300567 h 605367"/>
                  <a:gd name="connsiteX29" fmla="*/ 1169632 w 1368599"/>
                  <a:gd name="connsiteY29" fmla="*/ 313267 h 605367"/>
                  <a:gd name="connsiteX30" fmla="*/ 1161165 w 1368599"/>
                  <a:gd name="connsiteY30" fmla="*/ 325967 h 605367"/>
                  <a:gd name="connsiteX31" fmla="*/ 1135765 w 1368599"/>
                  <a:gd name="connsiteY31" fmla="*/ 342900 h 605367"/>
                  <a:gd name="connsiteX32" fmla="*/ 1123065 w 1368599"/>
                  <a:gd name="connsiteY32" fmla="*/ 351367 h 605367"/>
                  <a:gd name="connsiteX33" fmla="*/ 1097665 w 1368599"/>
                  <a:gd name="connsiteY33" fmla="*/ 372533 h 605367"/>
                  <a:gd name="connsiteX34" fmla="*/ 1072265 w 1368599"/>
                  <a:gd name="connsiteY34" fmla="*/ 385233 h 605367"/>
                  <a:gd name="connsiteX35" fmla="*/ 1051099 w 1368599"/>
                  <a:gd name="connsiteY35" fmla="*/ 406400 h 605367"/>
                  <a:gd name="connsiteX36" fmla="*/ 1029932 w 1368599"/>
                  <a:gd name="connsiteY36" fmla="*/ 427567 h 605367"/>
                  <a:gd name="connsiteX37" fmla="*/ 1017232 w 1368599"/>
                  <a:gd name="connsiteY37" fmla="*/ 465667 h 605367"/>
                  <a:gd name="connsiteX38" fmla="*/ 1021465 w 1368599"/>
                  <a:gd name="connsiteY38" fmla="*/ 512233 h 605367"/>
                  <a:gd name="connsiteX39" fmla="*/ 1025699 w 1368599"/>
                  <a:gd name="connsiteY39" fmla="*/ 524933 h 605367"/>
                  <a:gd name="connsiteX40" fmla="*/ 1034165 w 1368599"/>
                  <a:gd name="connsiteY40" fmla="*/ 554567 h 605367"/>
                  <a:gd name="connsiteX41" fmla="*/ 1029932 w 1368599"/>
                  <a:gd name="connsiteY41" fmla="*/ 596900 h 605367"/>
                  <a:gd name="connsiteX42" fmla="*/ 1017232 w 1368599"/>
                  <a:gd name="connsiteY42" fmla="*/ 601133 h 605367"/>
                  <a:gd name="connsiteX43" fmla="*/ 991832 w 1368599"/>
                  <a:gd name="connsiteY43" fmla="*/ 605367 h 605367"/>
                  <a:gd name="connsiteX44" fmla="*/ 809799 w 1368599"/>
                  <a:gd name="connsiteY44" fmla="*/ 601133 h 605367"/>
                  <a:gd name="connsiteX45" fmla="*/ 784399 w 1368599"/>
                  <a:gd name="connsiteY45" fmla="*/ 592667 h 605367"/>
                  <a:gd name="connsiteX46" fmla="*/ 758999 w 1368599"/>
                  <a:gd name="connsiteY46" fmla="*/ 588433 h 605367"/>
                  <a:gd name="connsiteX47" fmla="*/ 665865 w 1368599"/>
                  <a:gd name="connsiteY47" fmla="*/ 575733 h 605367"/>
                  <a:gd name="connsiteX48" fmla="*/ 623532 w 1368599"/>
                  <a:gd name="connsiteY48" fmla="*/ 563033 h 605367"/>
                  <a:gd name="connsiteX49" fmla="*/ 576965 w 1368599"/>
                  <a:gd name="connsiteY49" fmla="*/ 554567 h 605367"/>
                  <a:gd name="connsiteX50" fmla="*/ 479599 w 1368599"/>
                  <a:gd name="connsiteY50" fmla="*/ 520700 h 605367"/>
                  <a:gd name="connsiteX51" fmla="*/ 416099 w 1368599"/>
                  <a:gd name="connsiteY51" fmla="*/ 503767 h 605367"/>
                  <a:gd name="connsiteX52" fmla="*/ 390699 w 1368599"/>
                  <a:gd name="connsiteY52" fmla="*/ 499533 h 605367"/>
                  <a:gd name="connsiteX53" fmla="*/ 373765 w 1368599"/>
                  <a:gd name="connsiteY53" fmla="*/ 495300 h 605367"/>
                  <a:gd name="connsiteX54" fmla="*/ 246765 w 1368599"/>
                  <a:gd name="connsiteY54" fmla="*/ 491067 h 605367"/>
                  <a:gd name="connsiteX55" fmla="*/ 153632 w 1368599"/>
                  <a:gd name="connsiteY55" fmla="*/ 457200 h 605367"/>
                  <a:gd name="connsiteX56" fmla="*/ 136699 w 1368599"/>
                  <a:gd name="connsiteY56" fmla="*/ 440267 h 605367"/>
                  <a:gd name="connsiteX57" fmla="*/ 98599 w 1368599"/>
                  <a:gd name="connsiteY57" fmla="*/ 410633 h 605367"/>
                  <a:gd name="connsiteX58" fmla="*/ 73199 w 1368599"/>
                  <a:gd name="connsiteY58" fmla="*/ 385233 h 605367"/>
                  <a:gd name="connsiteX59" fmla="*/ 60499 w 1368599"/>
                  <a:gd name="connsiteY59" fmla="*/ 376767 h 605367"/>
                  <a:gd name="connsiteX60" fmla="*/ 35099 w 1368599"/>
                  <a:gd name="connsiteY60" fmla="*/ 364067 h 605367"/>
                  <a:gd name="connsiteX61" fmla="*/ 22399 w 1368599"/>
                  <a:gd name="connsiteY61" fmla="*/ 342900 h 605367"/>
                  <a:gd name="connsiteX62" fmla="*/ 5465 w 1368599"/>
                  <a:gd name="connsiteY62" fmla="*/ 317500 h 605367"/>
                  <a:gd name="connsiteX63" fmla="*/ 5465 w 1368599"/>
                  <a:gd name="connsiteY63" fmla="*/ 152400 h 605367"/>
                  <a:gd name="connsiteX64" fmla="*/ 9699 w 1368599"/>
                  <a:gd name="connsiteY64" fmla="*/ 139700 h 605367"/>
                  <a:gd name="connsiteX65" fmla="*/ 18165 w 1368599"/>
                  <a:gd name="connsiteY65" fmla="*/ 118533 h 605367"/>
                  <a:gd name="connsiteX66" fmla="*/ 30865 w 1368599"/>
                  <a:gd name="connsiteY66" fmla="*/ 93133 h 605367"/>
                  <a:gd name="connsiteX67" fmla="*/ 35099 w 1368599"/>
                  <a:gd name="connsiteY67" fmla="*/ 80433 h 605367"/>
                  <a:gd name="connsiteX68" fmla="*/ 47799 w 1368599"/>
                  <a:gd name="connsiteY68" fmla="*/ 67733 h 605367"/>
                  <a:gd name="connsiteX69" fmla="*/ 52032 w 1368599"/>
                  <a:gd name="connsiteY69" fmla="*/ 55033 h 605367"/>
                  <a:gd name="connsiteX70" fmla="*/ 64732 w 1368599"/>
                  <a:gd name="connsiteY70" fmla="*/ 50800 h 605367"/>
                  <a:gd name="connsiteX71" fmla="*/ 94365 w 1368599"/>
                  <a:gd name="connsiteY71" fmla="*/ 63500 h 60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68599" h="605367">
                    <a:moveTo>
                      <a:pt x="94365" y="63500"/>
                    </a:moveTo>
                    <a:lnTo>
                      <a:pt x="94365" y="63500"/>
                    </a:lnTo>
                    <a:cubicBezTo>
                      <a:pt x="112710" y="60678"/>
                      <a:pt x="131492" y="59917"/>
                      <a:pt x="149399" y="55033"/>
                    </a:cubicBezTo>
                    <a:cubicBezTo>
                      <a:pt x="162807" y="51376"/>
                      <a:pt x="174262" y="42336"/>
                      <a:pt x="187499" y="38100"/>
                    </a:cubicBezTo>
                    <a:cubicBezTo>
                      <a:pt x="209664" y="31007"/>
                      <a:pt x="232466" y="25996"/>
                      <a:pt x="255232" y="21167"/>
                    </a:cubicBezTo>
                    <a:cubicBezTo>
                      <a:pt x="306146" y="10367"/>
                      <a:pt x="339943" y="6768"/>
                      <a:pt x="390699" y="0"/>
                    </a:cubicBezTo>
                    <a:lnTo>
                      <a:pt x="687032" y="8467"/>
                    </a:lnTo>
                    <a:cubicBezTo>
                      <a:pt x="703962" y="9273"/>
                      <a:pt x="777653" y="22330"/>
                      <a:pt x="797099" y="25400"/>
                    </a:cubicBezTo>
                    <a:cubicBezTo>
                      <a:pt x="836052" y="31551"/>
                      <a:pt x="833182" y="30129"/>
                      <a:pt x="881765" y="33867"/>
                    </a:cubicBezTo>
                    <a:cubicBezTo>
                      <a:pt x="893054" y="36689"/>
                      <a:pt x="904195" y="40189"/>
                      <a:pt x="915632" y="42333"/>
                    </a:cubicBezTo>
                    <a:cubicBezTo>
                      <a:pt x="964918" y="51574"/>
                      <a:pt x="1074012" y="50229"/>
                      <a:pt x="1093432" y="50800"/>
                    </a:cubicBezTo>
                    <a:cubicBezTo>
                      <a:pt x="1113188" y="52211"/>
                      <a:pt x="1132982" y="53155"/>
                      <a:pt x="1152699" y="55033"/>
                    </a:cubicBezTo>
                    <a:cubicBezTo>
                      <a:pt x="1178240" y="57466"/>
                      <a:pt x="1180635" y="59343"/>
                      <a:pt x="1203499" y="63500"/>
                    </a:cubicBezTo>
                    <a:cubicBezTo>
                      <a:pt x="1211944" y="65035"/>
                      <a:pt x="1220415" y="66428"/>
                      <a:pt x="1228899" y="67733"/>
                    </a:cubicBezTo>
                    <a:cubicBezTo>
                      <a:pt x="1268331" y="73800"/>
                      <a:pt x="1246497" y="68958"/>
                      <a:pt x="1275465" y="76200"/>
                    </a:cubicBezTo>
                    <a:cubicBezTo>
                      <a:pt x="1282521" y="80433"/>
                      <a:pt x="1288992" y="85844"/>
                      <a:pt x="1296632" y="88900"/>
                    </a:cubicBezTo>
                    <a:cubicBezTo>
                      <a:pt x="1303313" y="91572"/>
                      <a:pt x="1310818" y="91388"/>
                      <a:pt x="1317799" y="93133"/>
                    </a:cubicBezTo>
                    <a:cubicBezTo>
                      <a:pt x="1322128" y="94215"/>
                      <a:pt x="1326208" y="96141"/>
                      <a:pt x="1330499" y="97367"/>
                    </a:cubicBezTo>
                    <a:cubicBezTo>
                      <a:pt x="1336093" y="98965"/>
                      <a:pt x="1341788" y="100189"/>
                      <a:pt x="1347432" y="101600"/>
                    </a:cubicBezTo>
                    <a:cubicBezTo>
                      <a:pt x="1353076" y="105363"/>
                      <a:pt x="1368599" y="113360"/>
                      <a:pt x="1368599" y="122767"/>
                    </a:cubicBezTo>
                    <a:cubicBezTo>
                      <a:pt x="1368599" y="144121"/>
                      <a:pt x="1363643" y="165204"/>
                      <a:pt x="1360132" y="186267"/>
                    </a:cubicBezTo>
                    <a:cubicBezTo>
                      <a:pt x="1359398" y="190669"/>
                      <a:pt x="1359054" y="195812"/>
                      <a:pt x="1355899" y="198967"/>
                    </a:cubicBezTo>
                    <a:cubicBezTo>
                      <a:pt x="1352744" y="202122"/>
                      <a:pt x="1347432" y="201789"/>
                      <a:pt x="1343199" y="203200"/>
                    </a:cubicBezTo>
                    <a:cubicBezTo>
                      <a:pt x="1332241" y="214158"/>
                      <a:pt x="1320291" y="227769"/>
                      <a:pt x="1305099" y="232833"/>
                    </a:cubicBezTo>
                    <a:lnTo>
                      <a:pt x="1254299" y="249767"/>
                    </a:lnTo>
                    <a:lnTo>
                      <a:pt x="1228899" y="258233"/>
                    </a:lnTo>
                    <a:lnTo>
                      <a:pt x="1216199" y="262467"/>
                    </a:lnTo>
                    <a:cubicBezTo>
                      <a:pt x="1207732" y="270934"/>
                      <a:pt x="1197441" y="277904"/>
                      <a:pt x="1190799" y="287867"/>
                    </a:cubicBezTo>
                    <a:cubicBezTo>
                      <a:pt x="1187977" y="292100"/>
                      <a:pt x="1185589" y="296658"/>
                      <a:pt x="1182332" y="300567"/>
                    </a:cubicBezTo>
                    <a:cubicBezTo>
                      <a:pt x="1178499" y="305166"/>
                      <a:pt x="1173465" y="308668"/>
                      <a:pt x="1169632" y="313267"/>
                    </a:cubicBezTo>
                    <a:cubicBezTo>
                      <a:pt x="1166375" y="317176"/>
                      <a:pt x="1164994" y="322617"/>
                      <a:pt x="1161165" y="325967"/>
                    </a:cubicBezTo>
                    <a:cubicBezTo>
                      <a:pt x="1153507" y="332668"/>
                      <a:pt x="1144232" y="337256"/>
                      <a:pt x="1135765" y="342900"/>
                    </a:cubicBezTo>
                    <a:cubicBezTo>
                      <a:pt x="1131532" y="345722"/>
                      <a:pt x="1126663" y="347769"/>
                      <a:pt x="1123065" y="351367"/>
                    </a:cubicBezTo>
                    <a:cubicBezTo>
                      <a:pt x="1113701" y="360731"/>
                      <a:pt x="1109455" y="366638"/>
                      <a:pt x="1097665" y="372533"/>
                    </a:cubicBezTo>
                    <a:cubicBezTo>
                      <a:pt x="1062612" y="390060"/>
                      <a:pt x="1108661" y="360971"/>
                      <a:pt x="1072265" y="385233"/>
                    </a:cubicBezTo>
                    <a:cubicBezTo>
                      <a:pt x="1049692" y="419095"/>
                      <a:pt x="1079317" y="378182"/>
                      <a:pt x="1051099" y="406400"/>
                    </a:cubicBezTo>
                    <a:cubicBezTo>
                      <a:pt x="1022876" y="434623"/>
                      <a:pt x="1063799" y="404988"/>
                      <a:pt x="1029932" y="427567"/>
                    </a:cubicBezTo>
                    <a:cubicBezTo>
                      <a:pt x="1023045" y="441341"/>
                      <a:pt x="1017232" y="449252"/>
                      <a:pt x="1017232" y="465667"/>
                    </a:cubicBezTo>
                    <a:cubicBezTo>
                      <a:pt x="1017232" y="481253"/>
                      <a:pt x="1019261" y="496804"/>
                      <a:pt x="1021465" y="512233"/>
                    </a:cubicBezTo>
                    <a:cubicBezTo>
                      <a:pt x="1022096" y="516651"/>
                      <a:pt x="1024473" y="520642"/>
                      <a:pt x="1025699" y="524933"/>
                    </a:cubicBezTo>
                    <a:cubicBezTo>
                      <a:pt x="1036338" y="562169"/>
                      <a:pt x="1024009" y="524097"/>
                      <a:pt x="1034165" y="554567"/>
                    </a:cubicBezTo>
                    <a:cubicBezTo>
                      <a:pt x="1032754" y="568678"/>
                      <a:pt x="1034778" y="583572"/>
                      <a:pt x="1029932" y="596900"/>
                    </a:cubicBezTo>
                    <a:cubicBezTo>
                      <a:pt x="1028407" y="601094"/>
                      <a:pt x="1021588" y="600165"/>
                      <a:pt x="1017232" y="601133"/>
                    </a:cubicBezTo>
                    <a:cubicBezTo>
                      <a:pt x="1008853" y="602995"/>
                      <a:pt x="1000299" y="603956"/>
                      <a:pt x="991832" y="605367"/>
                    </a:cubicBezTo>
                    <a:cubicBezTo>
                      <a:pt x="931154" y="603956"/>
                      <a:pt x="870380" y="604842"/>
                      <a:pt x="809799" y="601133"/>
                    </a:cubicBezTo>
                    <a:cubicBezTo>
                      <a:pt x="800891" y="600588"/>
                      <a:pt x="793057" y="594832"/>
                      <a:pt x="784399" y="592667"/>
                    </a:cubicBezTo>
                    <a:cubicBezTo>
                      <a:pt x="776072" y="590585"/>
                      <a:pt x="767488" y="589706"/>
                      <a:pt x="758999" y="588433"/>
                    </a:cubicBezTo>
                    <a:cubicBezTo>
                      <a:pt x="708668" y="580883"/>
                      <a:pt x="708019" y="581003"/>
                      <a:pt x="665865" y="575733"/>
                    </a:cubicBezTo>
                    <a:cubicBezTo>
                      <a:pt x="651754" y="571500"/>
                      <a:pt x="637864" y="566445"/>
                      <a:pt x="623532" y="563033"/>
                    </a:cubicBezTo>
                    <a:cubicBezTo>
                      <a:pt x="608184" y="559379"/>
                      <a:pt x="592101" y="559019"/>
                      <a:pt x="576965" y="554567"/>
                    </a:cubicBezTo>
                    <a:cubicBezTo>
                      <a:pt x="543999" y="544871"/>
                      <a:pt x="512639" y="530140"/>
                      <a:pt x="479599" y="520700"/>
                    </a:cubicBezTo>
                    <a:cubicBezTo>
                      <a:pt x="458116" y="514562"/>
                      <a:pt x="438027" y="508466"/>
                      <a:pt x="416099" y="503767"/>
                    </a:cubicBezTo>
                    <a:cubicBezTo>
                      <a:pt x="407706" y="501968"/>
                      <a:pt x="399116" y="501216"/>
                      <a:pt x="390699" y="499533"/>
                    </a:cubicBezTo>
                    <a:cubicBezTo>
                      <a:pt x="384994" y="498392"/>
                      <a:pt x="379573" y="495642"/>
                      <a:pt x="373765" y="495300"/>
                    </a:cubicBezTo>
                    <a:cubicBezTo>
                      <a:pt x="331481" y="492813"/>
                      <a:pt x="289098" y="492478"/>
                      <a:pt x="246765" y="491067"/>
                    </a:cubicBezTo>
                    <a:cubicBezTo>
                      <a:pt x="231362" y="485932"/>
                      <a:pt x="170122" y="466623"/>
                      <a:pt x="153632" y="457200"/>
                    </a:cubicBezTo>
                    <a:cubicBezTo>
                      <a:pt x="146701" y="453240"/>
                      <a:pt x="142793" y="445423"/>
                      <a:pt x="136699" y="440267"/>
                    </a:cubicBezTo>
                    <a:cubicBezTo>
                      <a:pt x="124417" y="429874"/>
                      <a:pt x="109976" y="422010"/>
                      <a:pt x="98599" y="410633"/>
                    </a:cubicBezTo>
                    <a:cubicBezTo>
                      <a:pt x="90132" y="402166"/>
                      <a:pt x="83162" y="391874"/>
                      <a:pt x="73199" y="385233"/>
                    </a:cubicBezTo>
                    <a:cubicBezTo>
                      <a:pt x="68966" y="382411"/>
                      <a:pt x="65050" y="379042"/>
                      <a:pt x="60499" y="376767"/>
                    </a:cubicBezTo>
                    <a:cubicBezTo>
                      <a:pt x="25446" y="359240"/>
                      <a:pt x="71495" y="388329"/>
                      <a:pt x="35099" y="364067"/>
                    </a:cubicBezTo>
                    <a:cubicBezTo>
                      <a:pt x="30866" y="357011"/>
                      <a:pt x="26817" y="349842"/>
                      <a:pt x="22399" y="342900"/>
                    </a:cubicBezTo>
                    <a:cubicBezTo>
                      <a:pt x="16936" y="334315"/>
                      <a:pt x="5465" y="317500"/>
                      <a:pt x="5465" y="317500"/>
                    </a:cubicBezTo>
                    <a:cubicBezTo>
                      <a:pt x="-2024" y="242602"/>
                      <a:pt x="-1618" y="265725"/>
                      <a:pt x="5465" y="152400"/>
                    </a:cubicBezTo>
                    <a:cubicBezTo>
                      <a:pt x="5743" y="147946"/>
                      <a:pt x="8132" y="143878"/>
                      <a:pt x="9699" y="139700"/>
                    </a:cubicBezTo>
                    <a:cubicBezTo>
                      <a:pt x="12367" y="132585"/>
                      <a:pt x="15497" y="125648"/>
                      <a:pt x="18165" y="118533"/>
                    </a:cubicBezTo>
                    <a:cubicBezTo>
                      <a:pt x="34120" y="75985"/>
                      <a:pt x="8394" y="138074"/>
                      <a:pt x="30865" y="93133"/>
                    </a:cubicBezTo>
                    <a:cubicBezTo>
                      <a:pt x="32861" y="89142"/>
                      <a:pt x="32624" y="84146"/>
                      <a:pt x="35099" y="80433"/>
                    </a:cubicBezTo>
                    <a:cubicBezTo>
                      <a:pt x="38420" y="75452"/>
                      <a:pt x="43566" y="71966"/>
                      <a:pt x="47799" y="67733"/>
                    </a:cubicBezTo>
                    <a:cubicBezTo>
                      <a:pt x="49210" y="63500"/>
                      <a:pt x="48877" y="58188"/>
                      <a:pt x="52032" y="55033"/>
                    </a:cubicBezTo>
                    <a:cubicBezTo>
                      <a:pt x="55187" y="51878"/>
                      <a:pt x="60288" y="50396"/>
                      <a:pt x="64732" y="50800"/>
                    </a:cubicBezTo>
                    <a:cubicBezTo>
                      <a:pt x="87299" y="52852"/>
                      <a:pt x="89426" y="61383"/>
                      <a:pt x="94365" y="635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231184" y="5799667"/>
                <a:ext cx="1623841" cy="376767"/>
              </a:xfrm>
              <a:custGeom>
                <a:avLst/>
                <a:gdLst>
                  <a:gd name="connsiteX0" fmla="*/ 52948 w 1623841"/>
                  <a:gd name="connsiteY0" fmla="*/ 372533 h 376767"/>
                  <a:gd name="connsiteX1" fmla="*/ 52948 w 1623841"/>
                  <a:gd name="connsiteY1" fmla="*/ 372533 h 376767"/>
                  <a:gd name="connsiteX2" fmla="*/ 831881 w 1623841"/>
                  <a:gd name="connsiteY2" fmla="*/ 376767 h 376767"/>
                  <a:gd name="connsiteX3" fmla="*/ 891148 w 1623841"/>
                  <a:gd name="connsiteY3" fmla="*/ 372533 h 376767"/>
                  <a:gd name="connsiteX4" fmla="*/ 958881 w 1623841"/>
                  <a:gd name="connsiteY4" fmla="*/ 364067 h 376767"/>
                  <a:gd name="connsiteX5" fmla="*/ 1039315 w 1623841"/>
                  <a:gd name="connsiteY5" fmla="*/ 355600 h 376767"/>
                  <a:gd name="connsiteX6" fmla="*/ 1060481 w 1623841"/>
                  <a:gd name="connsiteY6" fmla="*/ 351367 h 376767"/>
                  <a:gd name="connsiteX7" fmla="*/ 1085881 w 1623841"/>
                  <a:gd name="connsiteY7" fmla="*/ 347133 h 376767"/>
                  <a:gd name="connsiteX8" fmla="*/ 1102815 w 1623841"/>
                  <a:gd name="connsiteY8" fmla="*/ 342900 h 376767"/>
                  <a:gd name="connsiteX9" fmla="*/ 1123981 w 1623841"/>
                  <a:gd name="connsiteY9" fmla="*/ 338667 h 376767"/>
                  <a:gd name="connsiteX10" fmla="*/ 1136681 w 1623841"/>
                  <a:gd name="connsiteY10" fmla="*/ 334433 h 376767"/>
                  <a:gd name="connsiteX11" fmla="*/ 1174781 w 1623841"/>
                  <a:gd name="connsiteY11" fmla="*/ 325967 h 376767"/>
                  <a:gd name="connsiteX12" fmla="*/ 1212881 w 1623841"/>
                  <a:gd name="connsiteY12" fmla="*/ 309033 h 376767"/>
                  <a:gd name="connsiteX13" fmla="*/ 1242515 w 1623841"/>
                  <a:gd name="connsiteY13" fmla="*/ 300567 h 376767"/>
                  <a:gd name="connsiteX14" fmla="*/ 1339881 w 1623841"/>
                  <a:gd name="connsiteY14" fmla="*/ 287867 h 376767"/>
                  <a:gd name="connsiteX15" fmla="*/ 1377981 w 1623841"/>
                  <a:gd name="connsiteY15" fmla="*/ 270933 h 376767"/>
                  <a:gd name="connsiteX16" fmla="*/ 1394915 w 1623841"/>
                  <a:gd name="connsiteY16" fmla="*/ 262467 h 376767"/>
                  <a:gd name="connsiteX17" fmla="*/ 1428781 w 1623841"/>
                  <a:gd name="connsiteY17" fmla="*/ 254000 h 376767"/>
                  <a:gd name="connsiteX18" fmla="*/ 1441481 w 1623841"/>
                  <a:gd name="connsiteY18" fmla="*/ 249767 h 376767"/>
                  <a:gd name="connsiteX19" fmla="*/ 1479581 w 1623841"/>
                  <a:gd name="connsiteY19" fmla="*/ 237067 h 376767"/>
                  <a:gd name="connsiteX20" fmla="*/ 1504981 w 1623841"/>
                  <a:gd name="connsiteY20" fmla="*/ 228600 h 376767"/>
                  <a:gd name="connsiteX21" fmla="*/ 1547315 w 1623841"/>
                  <a:gd name="connsiteY21" fmla="*/ 224367 h 376767"/>
                  <a:gd name="connsiteX22" fmla="*/ 1572715 w 1623841"/>
                  <a:gd name="connsiteY22" fmla="*/ 220133 h 376767"/>
                  <a:gd name="connsiteX23" fmla="*/ 1606581 w 1623841"/>
                  <a:gd name="connsiteY23" fmla="*/ 215900 h 376767"/>
                  <a:gd name="connsiteX24" fmla="*/ 1610815 w 1623841"/>
                  <a:gd name="connsiteY24" fmla="*/ 76200 h 376767"/>
                  <a:gd name="connsiteX25" fmla="*/ 1598115 w 1623841"/>
                  <a:gd name="connsiteY25" fmla="*/ 42333 h 376767"/>
                  <a:gd name="connsiteX26" fmla="*/ 1585415 w 1623841"/>
                  <a:gd name="connsiteY26" fmla="*/ 33867 h 376767"/>
                  <a:gd name="connsiteX27" fmla="*/ 1576948 w 1623841"/>
                  <a:gd name="connsiteY27" fmla="*/ 21167 h 376767"/>
                  <a:gd name="connsiteX28" fmla="*/ 1564248 w 1623841"/>
                  <a:gd name="connsiteY28" fmla="*/ 16933 h 376767"/>
                  <a:gd name="connsiteX29" fmla="*/ 1462648 w 1623841"/>
                  <a:gd name="connsiteY29" fmla="*/ 25400 h 376767"/>
                  <a:gd name="connsiteX30" fmla="*/ 1441481 w 1623841"/>
                  <a:gd name="connsiteY30" fmla="*/ 29633 h 376767"/>
                  <a:gd name="connsiteX31" fmla="*/ 1428781 w 1623841"/>
                  <a:gd name="connsiteY31" fmla="*/ 33867 h 376767"/>
                  <a:gd name="connsiteX32" fmla="*/ 1382215 w 1623841"/>
                  <a:gd name="connsiteY32" fmla="*/ 42333 h 376767"/>
                  <a:gd name="connsiteX33" fmla="*/ 1335648 w 1623841"/>
                  <a:gd name="connsiteY33" fmla="*/ 55033 h 376767"/>
                  <a:gd name="connsiteX34" fmla="*/ 1289081 w 1623841"/>
                  <a:gd name="connsiteY34" fmla="*/ 59267 h 376767"/>
                  <a:gd name="connsiteX35" fmla="*/ 1267915 w 1623841"/>
                  <a:gd name="connsiteY35" fmla="*/ 63500 h 376767"/>
                  <a:gd name="connsiteX36" fmla="*/ 1250981 w 1623841"/>
                  <a:gd name="connsiteY36" fmla="*/ 67733 h 376767"/>
                  <a:gd name="connsiteX37" fmla="*/ 1179015 w 1623841"/>
                  <a:gd name="connsiteY37" fmla="*/ 63500 h 376767"/>
                  <a:gd name="connsiteX38" fmla="*/ 1162081 w 1623841"/>
                  <a:gd name="connsiteY38" fmla="*/ 33867 h 376767"/>
                  <a:gd name="connsiteX39" fmla="*/ 1149381 w 1623841"/>
                  <a:gd name="connsiteY39" fmla="*/ 29633 h 376767"/>
                  <a:gd name="connsiteX40" fmla="*/ 1123981 w 1623841"/>
                  <a:gd name="connsiteY40" fmla="*/ 12700 h 376767"/>
                  <a:gd name="connsiteX41" fmla="*/ 1111281 w 1623841"/>
                  <a:gd name="connsiteY41" fmla="*/ 4233 h 376767"/>
                  <a:gd name="connsiteX42" fmla="*/ 1077415 w 1623841"/>
                  <a:gd name="connsiteY42" fmla="*/ 0 h 376767"/>
                  <a:gd name="connsiteX43" fmla="*/ 912315 w 1623841"/>
                  <a:gd name="connsiteY43" fmla="*/ 4233 h 376767"/>
                  <a:gd name="connsiteX44" fmla="*/ 831881 w 1623841"/>
                  <a:gd name="connsiteY44" fmla="*/ 16933 h 376767"/>
                  <a:gd name="connsiteX45" fmla="*/ 785315 w 1623841"/>
                  <a:gd name="connsiteY45" fmla="*/ 21167 h 376767"/>
                  <a:gd name="connsiteX46" fmla="*/ 755681 w 1623841"/>
                  <a:gd name="connsiteY46" fmla="*/ 71967 h 376767"/>
                  <a:gd name="connsiteX47" fmla="*/ 704881 w 1623841"/>
                  <a:gd name="connsiteY47" fmla="*/ 101600 h 376767"/>
                  <a:gd name="connsiteX48" fmla="*/ 484748 w 1623841"/>
                  <a:gd name="connsiteY48" fmla="*/ 139700 h 376767"/>
                  <a:gd name="connsiteX49" fmla="*/ 273081 w 1623841"/>
                  <a:gd name="connsiteY49" fmla="*/ 131233 h 376767"/>
                  <a:gd name="connsiteX50" fmla="*/ 201115 w 1623841"/>
                  <a:gd name="connsiteY50" fmla="*/ 110067 h 376767"/>
                  <a:gd name="connsiteX51" fmla="*/ 158781 w 1623841"/>
                  <a:gd name="connsiteY51" fmla="*/ 101600 h 376767"/>
                  <a:gd name="connsiteX52" fmla="*/ 74115 w 1623841"/>
                  <a:gd name="connsiteY52" fmla="*/ 84667 h 376767"/>
                  <a:gd name="connsiteX53" fmla="*/ 14848 w 1623841"/>
                  <a:gd name="connsiteY53" fmla="*/ 88900 h 376767"/>
                  <a:gd name="connsiteX54" fmla="*/ 23315 w 1623841"/>
                  <a:gd name="connsiteY54" fmla="*/ 283633 h 376767"/>
                  <a:gd name="connsiteX55" fmla="*/ 27548 w 1623841"/>
                  <a:gd name="connsiteY55" fmla="*/ 317500 h 376767"/>
                  <a:gd name="connsiteX56" fmla="*/ 48715 w 1623841"/>
                  <a:gd name="connsiteY56" fmla="*/ 355600 h 376767"/>
                  <a:gd name="connsiteX57" fmla="*/ 52948 w 1623841"/>
                  <a:gd name="connsiteY57" fmla="*/ 372533 h 37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623841" h="376767">
                    <a:moveTo>
                      <a:pt x="52948" y="372533"/>
                    </a:moveTo>
                    <a:lnTo>
                      <a:pt x="52948" y="372533"/>
                    </a:lnTo>
                    <a:lnTo>
                      <a:pt x="831881" y="376767"/>
                    </a:lnTo>
                    <a:cubicBezTo>
                      <a:pt x="851687" y="376767"/>
                      <a:pt x="871410" y="374178"/>
                      <a:pt x="891148" y="372533"/>
                    </a:cubicBezTo>
                    <a:cubicBezTo>
                      <a:pt x="953797" y="367312"/>
                      <a:pt x="912366" y="370712"/>
                      <a:pt x="958881" y="364067"/>
                    </a:cubicBezTo>
                    <a:cubicBezTo>
                      <a:pt x="991273" y="359439"/>
                      <a:pt x="1004627" y="358753"/>
                      <a:pt x="1039315" y="355600"/>
                    </a:cubicBezTo>
                    <a:lnTo>
                      <a:pt x="1060481" y="351367"/>
                    </a:lnTo>
                    <a:cubicBezTo>
                      <a:pt x="1068926" y="349831"/>
                      <a:pt x="1077464" y="348816"/>
                      <a:pt x="1085881" y="347133"/>
                    </a:cubicBezTo>
                    <a:cubicBezTo>
                      <a:pt x="1091586" y="345992"/>
                      <a:pt x="1097135" y="344162"/>
                      <a:pt x="1102815" y="342900"/>
                    </a:cubicBezTo>
                    <a:cubicBezTo>
                      <a:pt x="1109839" y="341339"/>
                      <a:pt x="1117001" y="340412"/>
                      <a:pt x="1123981" y="338667"/>
                    </a:cubicBezTo>
                    <a:cubicBezTo>
                      <a:pt x="1128310" y="337585"/>
                      <a:pt x="1132390" y="335659"/>
                      <a:pt x="1136681" y="334433"/>
                    </a:cubicBezTo>
                    <a:cubicBezTo>
                      <a:pt x="1167096" y="325743"/>
                      <a:pt x="1139870" y="334695"/>
                      <a:pt x="1174781" y="325967"/>
                    </a:cubicBezTo>
                    <a:cubicBezTo>
                      <a:pt x="1194911" y="320934"/>
                      <a:pt x="1186777" y="319073"/>
                      <a:pt x="1212881" y="309033"/>
                    </a:cubicBezTo>
                    <a:cubicBezTo>
                      <a:pt x="1222469" y="305345"/>
                      <a:pt x="1232515" y="302920"/>
                      <a:pt x="1242515" y="300567"/>
                    </a:cubicBezTo>
                    <a:cubicBezTo>
                      <a:pt x="1289440" y="289526"/>
                      <a:pt x="1287695" y="291881"/>
                      <a:pt x="1339881" y="287867"/>
                    </a:cubicBezTo>
                    <a:cubicBezTo>
                      <a:pt x="1377222" y="262972"/>
                      <a:pt x="1317556" y="301142"/>
                      <a:pt x="1377981" y="270933"/>
                    </a:cubicBezTo>
                    <a:cubicBezTo>
                      <a:pt x="1383626" y="268111"/>
                      <a:pt x="1388928" y="264463"/>
                      <a:pt x="1394915" y="262467"/>
                    </a:cubicBezTo>
                    <a:cubicBezTo>
                      <a:pt x="1405954" y="258787"/>
                      <a:pt x="1417555" y="257062"/>
                      <a:pt x="1428781" y="254000"/>
                    </a:cubicBezTo>
                    <a:cubicBezTo>
                      <a:pt x="1433086" y="252826"/>
                      <a:pt x="1437248" y="251178"/>
                      <a:pt x="1441481" y="249767"/>
                    </a:cubicBezTo>
                    <a:cubicBezTo>
                      <a:pt x="1464929" y="234134"/>
                      <a:pt x="1443078" y="246193"/>
                      <a:pt x="1479581" y="237067"/>
                    </a:cubicBezTo>
                    <a:cubicBezTo>
                      <a:pt x="1488239" y="234902"/>
                      <a:pt x="1496101" y="229488"/>
                      <a:pt x="1504981" y="228600"/>
                    </a:cubicBezTo>
                    <a:cubicBezTo>
                      <a:pt x="1519092" y="227189"/>
                      <a:pt x="1533243" y="226126"/>
                      <a:pt x="1547315" y="224367"/>
                    </a:cubicBezTo>
                    <a:cubicBezTo>
                      <a:pt x="1555832" y="223302"/>
                      <a:pt x="1564218" y="221347"/>
                      <a:pt x="1572715" y="220133"/>
                    </a:cubicBezTo>
                    <a:cubicBezTo>
                      <a:pt x="1583977" y="218524"/>
                      <a:pt x="1595292" y="217311"/>
                      <a:pt x="1606581" y="215900"/>
                    </a:cubicBezTo>
                    <a:cubicBezTo>
                      <a:pt x="1638196" y="168479"/>
                      <a:pt x="1618115" y="203939"/>
                      <a:pt x="1610815" y="76200"/>
                    </a:cubicBezTo>
                    <a:cubicBezTo>
                      <a:pt x="1610081" y="63353"/>
                      <a:pt x="1607392" y="51610"/>
                      <a:pt x="1598115" y="42333"/>
                    </a:cubicBezTo>
                    <a:cubicBezTo>
                      <a:pt x="1594517" y="38735"/>
                      <a:pt x="1589648" y="36689"/>
                      <a:pt x="1585415" y="33867"/>
                    </a:cubicBezTo>
                    <a:cubicBezTo>
                      <a:pt x="1582593" y="29634"/>
                      <a:pt x="1580921" y="24345"/>
                      <a:pt x="1576948" y="21167"/>
                    </a:cubicBezTo>
                    <a:cubicBezTo>
                      <a:pt x="1573463" y="18379"/>
                      <a:pt x="1568707" y="16768"/>
                      <a:pt x="1564248" y="16933"/>
                    </a:cubicBezTo>
                    <a:cubicBezTo>
                      <a:pt x="1530287" y="18191"/>
                      <a:pt x="1496515" y="22578"/>
                      <a:pt x="1462648" y="25400"/>
                    </a:cubicBezTo>
                    <a:cubicBezTo>
                      <a:pt x="1455592" y="26811"/>
                      <a:pt x="1448462" y="27888"/>
                      <a:pt x="1441481" y="29633"/>
                    </a:cubicBezTo>
                    <a:cubicBezTo>
                      <a:pt x="1437152" y="30715"/>
                      <a:pt x="1433157" y="32992"/>
                      <a:pt x="1428781" y="33867"/>
                    </a:cubicBezTo>
                    <a:cubicBezTo>
                      <a:pt x="1388819" y="41860"/>
                      <a:pt x="1411493" y="33968"/>
                      <a:pt x="1382215" y="42333"/>
                    </a:cubicBezTo>
                    <a:cubicBezTo>
                      <a:pt x="1364628" y="47358"/>
                      <a:pt x="1357802" y="53019"/>
                      <a:pt x="1335648" y="55033"/>
                    </a:cubicBezTo>
                    <a:lnTo>
                      <a:pt x="1289081" y="59267"/>
                    </a:lnTo>
                    <a:cubicBezTo>
                      <a:pt x="1282026" y="60678"/>
                      <a:pt x="1274939" y="61939"/>
                      <a:pt x="1267915" y="63500"/>
                    </a:cubicBezTo>
                    <a:cubicBezTo>
                      <a:pt x="1262235" y="64762"/>
                      <a:pt x="1256799" y="67733"/>
                      <a:pt x="1250981" y="67733"/>
                    </a:cubicBezTo>
                    <a:cubicBezTo>
                      <a:pt x="1226951" y="67733"/>
                      <a:pt x="1203004" y="64911"/>
                      <a:pt x="1179015" y="63500"/>
                    </a:cubicBezTo>
                    <a:cubicBezTo>
                      <a:pt x="1150426" y="53971"/>
                      <a:pt x="1181949" y="68635"/>
                      <a:pt x="1162081" y="33867"/>
                    </a:cubicBezTo>
                    <a:cubicBezTo>
                      <a:pt x="1159867" y="29993"/>
                      <a:pt x="1153282" y="31800"/>
                      <a:pt x="1149381" y="29633"/>
                    </a:cubicBezTo>
                    <a:cubicBezTo>
                      <a:pt x="1140486" y="24691"/>
                      <a:pt x="1132448" y="18344"/>
                      <a:pt x="1123981" y="12700"/>
                    </a:cubicBezTo>
                    <a:cubicBezTo>
                      <a:pt x="1119748" y="9878"/>
                      <a:pt x="1116330" y="4864"/>
                      <a:pt x="1111281" y="4233"/>
                    </a:cubicBezTo>
                    <a:lnTo>
                      <a:pt x="1077415" y="0"/>
                    </a:lnTo>
                    <a:cubicBezTo>
                      <a:pt x="1022382" y="1411"/>
                      <a:pt x="967278" y="1122"/>
                      <a:pt x="912315" y="4233"/>
                    </a:cubicBezTo>
                    <a:cubicBezTo>
                      <a:pt x="805808" y="10262"/>
                      <a:pt x="887081" y="10033"/>
                      <a:pt x="831881" y="16933"/>
                    </a:cubicBezTo>
                    <a:cubicBezTo>
                      <a:pt x="816415" y="18866"/>
                      <a:pt x="800837" y="19756"/>
                      <a:pt x="785315" y="21167"/>
                    </a:cubicBezTo>
                    <a:cubicBezTo>
                      <a:pt x="794094" y="47506"/>
                      <a:pt x="795662" y="39982"/>
                      <a:pt x="755681" y="71967"/>
                    </a:cubicBezTo>
                    <a:cubicBezTo>
                      <a:pt x="740373" y="84213"/>
                      <a:pt x="723216" y="94662"/>
                      <a:pt x="704881" y="101600"/>
                    </a:cubicBezTo>
                    <a:cubicBezTo>
                      <a:pt x="608367" y="138118"/>
                      <a:pt x="587498" y="132089"/>
                      <a:pt x="484748" y="139700"/>
                    </a:cubicBezTo>
                    <a:cubicBezTo>
                      <a:pt x="414192" y="136878"/>
                      <a:pt x="343531" y="136009"/>
                      <a:pt x="273081" y="131233"/>
                    </a:cubicBezTo>
                    <a:cubicBezTo>
                      <a:pt x="236876" y="128778"/>
                      <a:pt x="234500" y="119341"/>
                      <a:pt x="201115" y="110067"/>
                    </a:cubicBezTo>
                    <a:cubicBezTo>
                      <a:pt x="187249" y="106215"/>
                      <a:pt x="172698" y="105262"/>
                      <a:pt x="158781" y="101600"/>
                    </a:cubicBezTo>
                    <a:cubicBezTo>
                      <a:pt x="84350" y="82013"/>
                      <a:pt x="159097" y="92392"/>
                      <a:pt x="74115" y="84667"/>
                    </a:cubicBezTo>
                    <a:cubicBezTo>
                      <a:pt x="54359" y="86078"/>
                      <a:pt x="20460" y="69906"/>
                      <a:pt x="14848" y="88900"/>
                    </a:cubicBezTo>
                    <a:cubicBezTo>
                      <a:pt x="-12327" y="180875"/>
                      <a:pt x="2202" y="220304"/>
                      <a:pt x="23315" y="283633"/>
                    </a:cubicBezTo>
                    <a:cubicBezTo>
                      <a:pt x="24726" y="294922"/>
                      <a:pt x="25513" y="306307"/>
                      <a:pt x="27548" y="317500"/>
                    </a:cubicBezTo>
                    <a:cubicBezTo>
                      <a:pt x="30342" y="332870"/>
                      <a:pt x="39924" y="342414"/>
                      <a:pt x="48715" y="355600"/>
                    </a:cubicBezTo>
                    <a:cubicBezTo>
                      <a:pt x="58290" y="369963"/>
                      <a:pt x="53582" y="364702"/>
                      <a:pt x="52948" y="3725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 descr="F1.large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100" y="5130800"/>
              <a:ext cx="2959100" cy="761999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990600" y="5118100"/>
              <a:ext cx="29718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 bwMode="auto">
          <a:xfrm>
            <a:off x="0" y="709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Molecular dimmers on the DNA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20684" y="1015414"/>
            <a:ext cx="5937837" cy="3966176"/>
            <a:chOff x="901700" y="1140717"/>
            <a:chExt cx="7340599" cy="5247383"/>
          </a:xfrm>
        </p:grpSpPr>
        <p:grpSp>
          <p:nvGrpSpPr>
            <p:cNvPr id="19" name="Group 18"/>
            <p:cNvGrpSpPr/>
            <p:nvPr/>
          </p:nvGrpSpPr>
          <p:grpSpPr>
            <a:xfrm>
              <a:off x="901700" y="1140717"/>
              <a:ext cx="7340599" cy="5082283"/>
              <a:chOff x="812800" y="1140717"/>
              <a:chExt cx="7340599" cy="5082283"/>
            </a:xfrm>
          </p:grpSpPr>
          <p:pic>
            <p:nvPicPr>
              <p:cNvPr id="22" name="Picture 21" descr="F1.large.jpg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28167" y="4432301"/>
                <a:ext cx="2925232" cy="1689098"/>
              </a:xfrm>
              <a:prstGeom prst="rect">
                <a:avLst/>
              </a:prstGeom>
            </p:spPr>
          </p:pic>
          <p:sp>
            <p:nvSpPr>
              <p:cNvPr id="23" name="Freeform 22"/>
              <p:cNvSpPr/>
              <p:nvPr/>
            </p:nvSpPr>
            <p:spPr>
              <a:xfrm>
                <a:off x="1294935" y="5245100"/>
                <a:ext cx="2629365" cy="977900"/>
              </a:xfrm>
              <a:custGeom>
                <a:avLst/>
                <a:gdLst>
                  <a:gd name="connsiteX0" fmla="*/ 2603965 w 2629365"/>
                  <a:gd name="connsiteY0" fmla="*/ 927100 h 977900"/>
                  <a:gd name="connsiteX1" fmla="*/ 2603965 w 2629365"/>
                  <a:gd name="connsiteY1" fmla="*/ 927100 h 977900"/>
                  <a:gd name="connsiteX2" fmla="*/ 2591265 w 2629365"/>
                  <a:gd name="connsiteY2" fmla="*/ 317500 h 977900"/>
                  <a:gd name="connsiteX3" fmla="*/ 2578565 w 2629365"/>
                  <a:gd name="connsiteY3" fmla="*/ 190500 h 977900"/>
                  <a:gd name="connsiteX4" fmla="*/ 2565865 w 2629365"/>
                  <a:gd name="connsiteY4" fmla="*/ 152400 h 977900"/>
                  <a:gd name="connsiteX5" fmla="*/ 2527765 w 2629365"/>
                  <a:gd name="connsiteY5" fmla="*/ 139700 h 977900"/>
                  <a:gd name="connsiteX6" fmla="*/ 2489665 w 2629365"/>
                  <a:gd name="connsiteY6" fmla="*/ 101600 h 977900"/>
                  <a:gd name="connsiteX7" fmla="*/ 2400765 w 2629365"/>
                  <a:gd name="connsiteY7" fmla="*/ 76200 h 977900"/>
                  <a:gd name="connsiteX8" fmla="*/ 2362665 w 2629365"/>
                  <a:gd name="connsiteY8" fmla="*/ 63500 h 977900"/>
                  <a:gd name="connsiteX9" fmla="*/ 1943565 w 2629365"/>
                  <a:gd name="connsiteY9" fmla="*/ 50800 h 977900"/>
                  <a:gd name="connsiteX10" fmla="*/ 1676865 w 2629365"/>
                  <a:gd name="connsiteY10" fmla="*/ 38100 h 977900"/>
                  <a:gd name="connsiteX11" fmla="*/ 1600665 w 2629365"/>
                  <a:gd name="connsiteY11" fmla="*/ 25400 h 977900"/>
                  <a:gd name="connsiteX12" fmla="*/ 1549865 w 2629365"/>
                  <a:gd name="connsiteY12" fmla="*/ 12700 h 977900"/>
                  <a:gd name="connsiteX13" fmla="*/ 1486365 w 2629365"/>
                  <a:gd name="connsiteY13" fmla="*/ 0 h 977900"/>
                  <a:gd name="connsiteX14" fmla="*/ 825965 w 2629365"/>
                  <a:gd name="connsiteY14" fmla="*/ 12700 h 977900"/>
                  <a:gd name="connsiteX15" fmla="*/ 635465 w 2629365"/>
                  <a:gd name="connsiteY15" fmla="*/ 38100 h 977900"/>
                  <a:gd name="connsiteX16" fmla="*/ 483065 w 2629365"/>
                  <a:gd name="connsiteY16" fmla="*/ 50800 h 977900"/>
                  <a:gd name="connsiteX17" fmla="*/ 356065 w 2629365"/>
                  <a:gd name="connsiteY17" fmla="*/ 88900 h 977900"/>
                  <a:gd name="connsiteX18" fmla="*/ 317965 w 2629365"/>
                  <a:gd name="connsiteY18" fmla="*/ 114300 h 977900"/>
                  <a:gd name="connsiteX19" fmla="*/ 267165 w 2629365"/>
                  <a:gd name="connsiteY19" fmla="*/ 127000 h 977900"/>
                  <a:gd name="connsiteX20" fmla="*/ 178265 w 2629365"/>
                  <a:gd name="connsiteY20" fmla="*/ 152400 h 977900"/>
                  <a:gd name="connsiteX21" fmla="*/ 102065 w 2629365"/>
                  <a:gd name="connsiteY21" fmla="*/ 165100 h 977900"/>
                  <a:gd name="connsiteX22" fmla="*/ 25865 w 2629365"/>
                  <a:gd name="connsiteY22" fmla="*/ 190500 h 977900"/>
                  <a:gd name="connsiteX23" fmla="*/ 465 w 2629365"/>
                  <a:gd name="connsiteY23" fmla="*/ 228600 h 977900"/>
                  <a:gd name="connsiteX24" fmla="*/ 25865 w 2629365"/>
                  <a:gd name="connsiteY24" fmla="*/ 330200 h 977900"/>
                  <a:gd name="connsiteX25" fmla="*/ 63965 w 2629365"/>
                  <a:gd name="connsiteY25" fmla="*/ 431800 h 977900"/>
                  <a:gd name="connsiteX26" fmla="*/ 127465 w 2629365"/>
                  <a:gd name="connsiteY26" fmla="*/ 546100 h 977900"/>
                  <a:gd name="connsiteX27" fmla="*/ 165565 w 2629365"/>
                  <a:gd name="connsiteY27" fmla="*/ 571500 h 977900"/>
                  <a:gd name="connsiteX28" fmla="*/ 178265 w 2629365"/>
                  <a:gd name="connsiteY28" fmla="*/ 609600 h 977900"/>
                  <a:gd name="connsiteX29" fmla="*/ 305265 w 2629365"/>
                  <a:gd name="connsiteY29" fmla="*/ 723900 h 977900"/>
                  <a:gd name="connsiteX30" fmla="*/ 406865 w 2629365"/>
                  <a:gd name="connsiteY30" fmla="*/ 787400 h 977900"/>
                  <a:gd name="connsiteX31" fmla="*/ 495765 w 2629365"/>
                  <a:gd name="connsiteY31" fmla="*/ 825500 h 977900"/>
                  <a:gd name="connsiteX32" fmla="*/ 610065 w 2629365"/>
                  <a:gd name="connsiteY32" fmla="*/ 876300 h 977900"/>
                  <a:gd name="connsiteX33" fmla="*/ 673565 w 2629365"/>
                  <a:gd name="connsiteY33" fmla="*/ 889000 h 977900"/>
                  <a:gd name="connsiteX34" fmla="*/ 711665 w 2629365"/>
                  <a:gd name="connsiteY34" fmla="*/ 901700 h 977900"/>
                  <a:gd name="connsiteX35" fmla="*/ 800565 w 2629365"/>
                  <a:gd name="connsiteY35" fmla="*/ 939800 h 977900"/>
                  <a:gd name="connsiteX36" fmla="*/ 1041865 w 2629365"/>
                  <a:gd name="connsiteY36" fmla="*/ 965200 h 977900"/>
                  <a:gd name="connsiteX37" fmla="*/ 1333965 w 2629365"/>
                  <a:gd name="connsiteY37" fmla="*/ 977900 h 977900"/>
                  <a:gd name="connsiteX38" fmla="*/ 2032465 w 2629365"/>
                  <a:gd name="connsiteY38" fmla="*/ 952500 h 977900"/>
                  <a:gd name="connsiteX39" fmla="*/ 2134065 w 2629365"/>
                  <a:gd name="connsiteY39" fmla="*/ 939800 h 977900"/>
                  <a:gd name="connsiteX40" fmla="*/ 2248365 w 2629365"/>
                  <a:gd name="connsiteY40" fmla="*/ 927100 h 977900"/>
                  <a:gd name="connsiteX41" fmla="*/ 2311865 w 2629365"/>
                  <a:gd name="connsiteY41" fmla="*/ 914400 h 977900"/>
                  <a:gd name="connsiteX42" fmla="*/ 2489665 w 2629365"/>
                  <a:gd name="connsiteY42" fmla="*/ 889000 h 977900"/>
                  <a:gd name="connsiteX43" fmla="*/ 2527765 w 2629365"/>
                  <a:gd name="connsiteY43" fmla="*/ 876300 h 977900"/>
                  <a:gd name="connsiteX44" fmla="*/ 2565865 w 2629365"/>
                  <a:gd name="connsiteY44" fmla="*/ 850900 h 977900"/>
                  <a:gd name="connsiteX45" fmla="*/ 2629365 w 2629365"/>
                  <a:gd name="connsiteY45" fmla="*/ 850900 h 977900"/>
                  <a:gd name="connsiteX46" fmla="*/ 2629365 w 2629365"/>
                  <a:gd name="connsiteY46" fmla="*/ 8509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29365" h="977900">
                    <a:moveTo>
                      <a:pt x="2603965" y="927100"/>
                    </a:moveTo>
                    <a:lnTo>
                      <a:pt x="2603965" y="927100"/>
                    </a:lnTo>
                    <a:cubicBezTo>
                      <a:pt x="2599732" y="723900"/>
                      <a:pt x="2598269" y="520623"/>
                      <a:pt x="2591265" y="317500"/>
                    </a:cubicBezTo>
                    <a:cubicBezTo>
                      <a:pt x="2589799" y="274981"/>
                      <a:pt x="2585034" y="232550"/>
                      <a:pt x="2578565" y="190500"/>
                    </a:cubicBezTo>
                    <a:cubicBezTo>
                      <a:pt x="2576529" y="177269"/>
                      <a:pt x="2575331" y="161866"/>
                      <a:pt x="2565865" y="152400"/>
                    </a:cubicBezTo>
                    <a:cubicBezTo>
                      <a:pt x="2556399" y="142934"/>
                      <a:pt x="2540465" y="143933"/>
                      <a:pt x="2527765" y="139700"/>
                    </a:cubicBezTo>
                    <a:cubicBezTo>
                      <a:pt x="2515065" y="127000"/>
                      <a:pt x="2504609" y="111563"/>
                      <a:pt x="2489665" y="101600"/>
                    </a:cubicBezTo>
                    <a:cubicBezTo>
                      <a:pt x="2478246" y="93987"/>
                      <a:pt x="2408174" y="78317"/>
                      <a:pt x="2400765" y="76200"/>
                    </a:cubicBezTo>
                    <a:cubicBezTo>
                      <a:pt x="2387893" y="72522"/>
                      <a:pt x="2376031" y="64243"/>
                      <a:pt x="2362665" y="63500"/>
                    </a:cubicBezTo>
                    <a:cubicBezTo>
                      <a:pt x="2223116" y="55747"/>
                      <a:pt x="2083233" y="55973"/>
                      <a:pt x="1943565" y="50800"/>
                    </a:cubicBezTo>
                    <a:cubicBezTo>
                      <a:pt x="1854625" y="47506"/>
                      <a:pt x="1765765" y="42333"/>
                      <a:pt x="1676865" y="38100"/>
                    </a:cubicBezTo>
                    <a:cubicBezTo>
                      <a:pt x="1651465" y="33867"/>
                      <a:pt x="1625915" y="30450"/>
                      <a:pt x="1600665" y="25400"/>
                    </a:cubicBezTo>
                    <a:cubicBezTo>
                      <a:pt x="1583549" y="21977"/>
                      <a:pt x="1566904" y="16486"/>
                      <a:pt x="1549865" y="12700"/>
                    </a:cubicBezTo>
                    <a:cubicBezTo>
                      <a:pt x="1528793" y="8017"/>
                      <a:pt x="1507532" y="4233"/>
                      <a:pt x="1486365" y="0"/>
                    </a:cubicBezTo>
                    <a:lnTo>
                      <a:pt x="825965" y="12700"/>
                    </a:lnTo>
                    <a:cubicBezTo>
                      <a:pt x="788883" y="13936"/>
                      <a:pt x="675515" y="33884"/>
                      <a:pt x="635465" y="38100"/>
                    </a:cubicBezTo>
                    <a:cubicBezTo>
                      <a:pt x="584769" y="43436"/>
                      <a:pt x="533865" y="46567"/>
                      <a:pt x="483065" y="50800"/>
                    </a:cubicBezTo>
                    <a:cubicBezTo>
                      <a:pt x="390306" y="81720"/>
                      <a:pt x="432840" y="69706"/>
                      <a:pt x="356065" y="88900"/>
                    </a:cubicBezTo>
                    <a:cubicBezTo>
                      <a:pt x="343365" y="97367"/>
                      <a:pt x="331994" y="108287"/>
                      <a:pt x="317965" y="114300"/>
                    </a:cubicBezTo>
                    <a:cubicBezTo>
                      <a:pt x="301922" y="121176"/>
                      <a:pt x="283948" y="122205"/>
                      <a:pt x="267165" y="127000"/>
                    </a:cubicBezTo>
                    <a:cubicBezTo>
                      <a:pt x="210678" y="143139"/>
                      <a:pt x="244435" y="139166"/>
                      <a:pt x="178265" y="152400"/>
                    </a:cubicBezTo>
                    <a:cubicBezTo>
                      <a:pt x="153015" y="157450"/>
                      <a:pt x="127047" y="158855"/>
                      <a:pt x="102065" y="165100"/>
                    </a:cubicBezTo>
                    <a:cubicBezTo>
                      <a:pt x="76090" y="171594"/>
                      <a:pt x="25865" y="190500"/>
                      <a:pt x="25865" y="190500"/>
                    </a:cubicBezTo>
                    <a:cubicBezTo>
                      <a:pt x="17398" y="203200"/>
                      <a:pt x="2358" y="213454"/>
                      <a:pt x="465" y="228600"/>
                    </a:cubicBezTo>
                    <a:cubicBezTo>
                      <a:pt x="-3436" y="259807"/>
                      <a:pt x="18263" y="299790"/>
                      <a:pt x="25865" y="330200"/>
                    </a:cubicBezTo>
                    <a:cubicBezTo>
                      <a:pt x="73178" y="519452"/>
                      <a:pt x="4233" y="297403"/>
                      <a:pt x="63965" y="431800"/>
                    </a:cubicBezTo>
                    <a:cubicBezTo>
                      <a:pt x="101496" y="516246"/>
                      <a:pt x="66105" y="494967"/>
                      <a:pt x="127465" y="546100"/>
                    </a:cubicBezTo>
                    <a:cubicBezTo>
                      <a:pt x="139191" y="555871"/>
                      <a:pt x="152865" y="563033"/>
                      <a:pt x="165565" y="571500"/>
                    </a:cubicBezTo>
                    <a:cubicBezTo>
                      <a:pt x="169798" y="584200"/>
                      <a:pt x="172278" y="597626"/>
                      <a:pt x="178265" y="609600"/>
                    </a:cubicBezTo>
                    <a:cubicBezTo>
                      <a:pt x="205641" y="664353"/>
                      <a:pt x="251101" y="690047"/>
                      <a:pt x="305265" y="723900"/>
                    </a:cubicBezTo>
                    <a:cubicBezTo>
                      <a:pt x="339132" y="745067"/>
                      <a:pt x="371144" y="769540"/>
                      <a:pt x="406865" y="787400"/>
                    </a:cubicBezTo>
                    <a:cubicBezTo>
                      <a:pt x="575347" y="871641"/>
                      <a:pt x="364957" y="769439"/>
                      <a:pt x="495765" y="825500"/>
                    </a:cubicBezTo>
                    <a:cubicBezTo>
                      <a:pt x="554137" y="850516"/>
                      <a:pt x="544423" y="856607"/>
                      <a:pt x="610065" y="876300"/>
                    </a:cubicBezTo>
                    <a:cubicBezTo>
                      <a:pt x="630740" y="882503"/>
                      <a:pt x="652624" y="883765"/>
                      <a:pt x="673565" y="889000"/>
                    </a:cubicBezTo>
                    <a:cubicBezTo>
                      <a:pt x="686552" y="892247"/>
                      <a:pt x="699360" y="896427"/>
                      <a:pt x="711665" y="901700"/>
                    </a:cubicBezTo>
                    <a:cubicBezTo>
                      <a:pt x="743928" y="915527"/>
                      <a:pt x="766079" y="933530"/>
                      <a:pt x="800565" y="939800"/>
                    </a:cubicBezTo>
                    <a:cubicBezTo>
                      <a:pt x="847121" y="948265"/>
                      <a:pt x="1007151" y="963158"/>
                      <a:pt x="1041865" y="965200"/>
                    </a:cubicBezTo>
                    <a:cubicBezTo>
                      <a:pt x="1139155" y="970923"/>
                      <a:pt x="1236598" y="973667"/>
                      <a:pt x="1333965" y="977900"/>
                    </a:cubicBezTo>
                    <a:cubicBezTo>
                      <a:pt x="1573687" y="971753"/>
                      <a:pt x="1797333" y="972094"/>
                      <a:pt x="2032465" y="952500"/>
                    </a:cubicBezTo>
                    <a:cubicBezTo>
                      <a:pt x="2066477" y="949666"/>
                      <a:pt x="2100169" y="943788"/>
                      <a:pt x="2134065" y="939800"/>
                    </a:cubicBezTo>
                    <a:cubicBezTo>
                      <a:pt x="2172137" y="935321"/>
                      <a:pt x="2210416" y="932521"/>
                      <a:pt x="2248365" y="927100"/>
                    </a:cubicBezTo>
                    <a:cubicBezTo>
                      <a:pt x="2269734" y="924047"/>
                      <a:pt x="2290530" y="917682"/>
                      <a:pt x="2311865" y="914400"/>
                    </a:cubicBezTo>
                    <a:cubicBezTo>
                      <a:pt x="2374343" y="904788"/>
                      <a:pt x="2428594" y="902571"/>
                      <a:pt x="2489665" y="889000"/>
                    </a:cubicBezTo>
                    <a:cubicBezTo>
                      <a:pt x="2502733" y="886096"/>
                      <a:pt x="2515791" y="882287"/>
                      <a:pt x="2527765" y="876300"/>
                    </a:cubicBezTo>
                    <a:cubicBezTo>
                      <a:pt x="2541417" y="869474"/>
                      <a:pt x="2551057" y="854602"/>
                      <a:pt x="2565865" y="850900"/>
                    </a:cubicBezTo>
                    <a:cubicBezTo>
                      <a:pt x="2586400" y="845766"/>
                      <a:pt x="2608198" y="850900"/>
                      <a:pt x="2629365" y="850900"/>
                    </a:cubicBezTo>
                    <a:lnTo>
                      <a:pt x="2629365" y="85090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12800" y="1140717"/>
                <a:ext cx="1460654" cy="942083"/>
              </a:xfrm>
              <a:custGeom>
                <a:avLst/>
                <a:gdLst>
                  <a:gd name="connsiteX0" fmla="*/ 0 w 1460654"/>
                  <a:gd name="connsiteY0" fmla="*/ 27683 h 942083"/>
                  <a:gd name="connsiteX1" fmla="*/ 0 w 1460654"/>
                  <a:gd name="connsiteY1" fmla="*/ 27683 h 942083"/>
                  <a:gd name="connsiteX2" fmla="*/ 1346200 w 1460654"/>
                  <a:gd name="connsiteY2" fmla="*/ 40383 h 942083"/>
                  <a:gd name="connsiteX3" fmla="*/ 1397000 w 1460654"/>
                  <a:gd name="connsiteY3" fmla="*/ 53083 h 942083"/>
                  <a:gd name="connsiteX4" fmla="*/ 1435100 w 1460654"/>
                  <a:gd name="connsiteY4" fmla="*/ 65783 h 942083"/>
                  <a:gd name="connsiteX5" fmla="*/ 1460500 w 1460654"/>
                  <a:gd name="connsiteY5" fmla="*/ 141983 h 942083"/>
                  <a:gd name="connsiteX6" fmla="*/ 1447800 w 1460654"/>
                  <a:gd name="connsiteY6" fmla="*/ 307083 h 942083"/>
                  <a:gd name="connsiteX7" fmla="*/ 1409700 w 1460654"/>
                  <a:gd name="connsiteY7" fmla="*/ 434083 h 942083"/>
                  <a:gd name="connsiteX8" fmla="*/ 1384300 w 1460654"/>
                  <a:gd name="connsiteY8" fmla="*/ 522983 h 942083"/>
                  <a:gd name="connsiteX9" fmla="*/ 1371600 w 1460654"/>
                  <a:gd name="connsiteY9" fmla="*/ 561083 h 942083"/>
                  <a:gd name="connsiteX10" fmla="*/ 1333500 w 1460654"/>
                  <a:gd name="connsiteY10" fmla="*/ 586483 h 942083"/>
                  <a:gd name="connsiteX11" fmla="*/ 1320800 w 1460654"/>
                  <a:gd name="connsiteY11" fmla="*/ 624583 h 942083"/>
                  <a:gd name="connsiteX12" fmla="*/ 1295400 w 1460654"/>
                  <a:gd name="connsiteY12" fmla="*/ 662683 h 942083"/>
                  <a:gd name="connsiteX13" fmla="*/ 1282700 w 1460654"/>
                  <a:gd name="connsiteY13" fmla="*/ 713483 h 942083"/>
                  <a:gd name="connsiteX14" fmla="*/ 1257300 w 1460654"/>
                  <a:gd name="connsiteY14" fmla="*/ 789683 h 942083"/>
                  <a:gd name="connsiteX15" fmla="*/ 1257300 w 1460654"/>
                  <a:gd name="connsiteY15" fmla="*/ 929383 h 942083"/>
                  <a:gd name="connsiteX16" fmla="*/ 1219200 w 1460654"/>
                  <a:gd name="connsiteY16" fmla="*/ 942083 h 942083"/>
                  <a:gd name="connsiteX17" fmla="*/ 1016000 w 1460654"/>
                  <a:gd name="connsiteY17" fmla="*/ 929383 h 942083"/>
                  <a:gd name="connsiteX18" fmla="*/ 977900 w 1460654"/>
                  <a:gd name="connsiteY18" fmla="*/ 903983 h 942083"/>
                  <a:gd name="connsiteX19" fmla="*/ 850900 w 1460654"/>
                  <a:gd name="connsiteY19" fmla="*/ 789683 h 942083"/>
                  <a:gd name="connsiteX20" fmla="*/ 774700 w 1460654"/>
                  <a:gd name="connsiteY20" fmla="*/ 764283 h 942083"/>
                  <a:gd name="connsiteX21" fmla="*/ 736600 w 1460654"/>
                  <a:gd name="connsiteY21" fmla="*/ 738883 h 942083"/>
                  <a:gd name="connsiteX22" fmla="*/ 660400 w 1460654"/>
                  <a:gd name="connsiteY22" fmla="*/ 713483 h 942083"/>
                  <a:gd name="connsiteX23" fmla="*/ 622300 w 1460654"/>
                  <a:gd name="connsiteY23" fmla="*/ 688083 h 942083"/>
                  <a:gd name="connsiteX24" fmla="*/ 533400 w 1460654"/>
                  <a:gd name="connsiteY24" fmla="*/ 662683 h 942083"/>
                  <a:gd name="connsiteX25" fmla="*/ 482600 w 1460654"/>
                  <a:gd name="connsiteY25" fmla="*/ 637283 h 942083"/>
                  <a:gd name="connsiteX26" fmla="*/ 419100 w 1460654"/>
                  <a:gd name="connsiteY26" fmla="*/ 586483 h 942083"/>
                  <a:gd name="connsiteX27" fmla="*/ 330200 w 1460654"/>
                  <a:gd name="connsiteY27" fmla="*/ 522983 h 942083"/>
                  <a:gd name="connsiteX28" fmla="*/ 292100 w 1460654"/>
                  <a:gd name="connsiteY28" fmla="*/ 510283 h 942083"/>
                  <a:gd name="connsiteX29" fmla="*/ 215900 w 1460654"/>
                  <a:gd name="connsiteY29" fmla="*/ 446783 h 942083"/>
                  <a:gd name="connsiteX30" fmla="*/ 177800 w 1460654"/>
                  <a:gd name="connsiteY30" fmla="*/ 395983 h 942083"/>
                  <a:gd name="connsiteX31" fmla="*/ 127000 w 1460654"/>
                  <a:gd name="connsiteY31" fmla="*/ 307083 h 942083"/>
                  <a:gd name="connsiteX32" fmla="*/ 114300 w 1460654"/>
                  <a:gd name="connsiteY32" fmla="*/ 268983 h 942083"/>
                  <a:gd name="connsiteX33" fmla="*/ 88900 w 1460654"/>
                  <a:gd name="connsiteY33" fmla="*/ 230883 h 942083"/>
                  <a:gd name="connsiteX34" fmla="*/ 63500 w 1460654"/>
                  <a:gd name="connsiteY34" fmla="*/ 154683 h 942083"/>
                  <a:gd name="connsiteX35" fmla="*/ 25400 w 1460654"/>
                  <a:gd name="connsiteY35" fmla="*/ 129283 h 942083"/>
                  <a:gd name="connsiteX36" fmla="*/ 25400 w 1460654"/>
                  <a:gd name="connsiteY36" fmla="*/ 2283 h 942083"/>
                  <a:gd name="connsiteX37" fmla="*/ 50800 w 1460654"/>
                  <a:gd name="connsiteY37" fmla="*/ 27683 h 942083"/>
                  <a:gd name="connsiteX38" fmla="*/ 50800 w 1460654"/>
                  <a:gd name="connsiteY38" fmla="*/ 27683 h 94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0654" h="942083">
                    <a:moveTo>
                      <a:pt x="0" y="27683"/>
                    </a:moveTo>
                    <a:lnTo>
                      <a:pt x="0" y="27683"/>
                    </a:lnTo>
                    <a:lnTo>
                      <a:pt x="1346200" y="40383"/>
                    </a:lnTo>
                    <a:cubicBezTo>
                      <a:pt x="1363652" y="40700"/>
                      <a:pt x="1380217" y="48288"/>
                      <a:pt x="1397000" y="53083"/>
                    </a:cubicBezTo>
                    <a:cubicBezTo>
                      <a:pt x="1409872" y="56761"/>
                      <a:pt x="1422400" y="61550"/>
                      <a:pt x="1435100" y="65783"/>
                    </a:cubicBezTo>
                    <a:cubicBezTo>
                      <a:pt x="1443567" y="91183"/>
                      <a:pt x="1462553" y="115288"/>
                      <a:pt x="1460500" y="141983"/>
                    </a:cubicBezTo>
                    <a:cubicBezTo>
                      <a:pt x="1456267" y="197016"/>
                      <a:pt x="1454249" y="252265"/>
                      <a:pt x="1447800" y="307083"/>
                    </a:cubicBezTo>
                    <a:cubicBezTo>
                      <a:pt x="1444310" y="336746"/>
                      <a:pt x="1416531" y="413590"/>
                      <a:pt x="1409700" y="434083"/>
                    </a:cubicBezTo>
                    <a:cubicBezTo>
                      <a:pt x="1379250" y="525434"/>
                      <a:pt x="1416194" y="411355"/>
                      <a:pt x="1384300" y="522983"/>
                    </a:cubicBezTo>
                    <a:cubicBezTo>
                      <a:pt x="1380622" y="535855"/>
                      <a:pt x="1379963" y="550630"/>
                      <a:pt x="1371600" y="561083"/>
                    </a:cubicBezTo>
                    <a:cubicBezTo>
                      <a:pt x="1362065" y="573002"/>
                      <a:pt x="1346200" y="578016"/>
                      <a:pt x="1333500" y="586483"/>
                    </a:cubicBezTo>
                    <a:cubicBezTo>
                      <a:pt x="1329267" y="599183"/>
                      <a:pt x="1326787" y="612609"/>
                      <a:pt x="1320800" y="624583"/>
                    </a:cubicBezTo>
                    <a:cubicBezTo>
                      <a:pt x="1313974" y="638235"/>
                      <a:pt x="1301413" y="648654"/>
                      <a:pt x="1295400" y="662683"/>
                    </a:cubicBezTo>
                    <a:cubicBezTo>
                      <a:pt x="1288524" y="678726"/>
                      <a:pt x="1287716" y="696765"/>
                      <a:pt x="1282700" y="713483"/>
                    </a:cubicBezTo>
                    <a:cubicBezTo>
                      <a:pt x="1275007" y="739128"/>
                      <a:pt x="1257300" y="789683"/>
                      <a:pt x="1257300" y="789683"/>
                    </a:cubicBezTo>
                    <a:cubicBezTo>
                      <a:pt x="1258350" y="798086"/>
                      <a:pt x="1286014" y="900669"/>
                      <a:pt x="1257300" y="929383"/>
                    </a:cubicBezTo>
                    <a:cubicBezTo>
                      <a:pt x="1247834" y="938849"/>
                      <a:pt x="1231900" y="937850"/>
                      <a:pt x="1219200" y="942083"/>
                    </a:cubicBezTo>
                    <a:cubicBezTo>
                      <a:pt x="1151467" y="937850"/>
                      <a:pt x="1083035" y="939967"/>
                      <a:pt x="1016000" y="929383"/>
                    </a:cubicBezTo>
                    <a:cubicBezTo>
                      <a:pt x="1000923" y="927002"/>
                      <a:pt x="989245" y="914194"/>
                      <a:pt x="977900" y="903983"/>
                    </a:cubicBezTo>
                    <a:cubicBezTo>
                      <a:pt x="954053" y="882521"/>
                      <a:pt x="896245" y="809836"/>
                      <a:pt x="850900" y="789683"/>
                    </a:cubicBezTo>
                    <a:cubicBezTo>
                      <a:pt x="826434" y="778809"/>
                      <a:pt x="796977" y="779135"/>
                      <a:pt x="774700" y="764283"/>
                    </a:cubicBezTo>
                    <a:cubicBezTo>
                      <a:pt x="762000" y="755816"/>
                      <a:pt x="750548" y="745082"/>
                      <a:pt x="736600" y="738883"/>
                    </a:cubicBezTo>
                    <a:cubicBezTo>
                      <a:pt x="712134" y="728009"/>
                      <a:pt x="682677" y="728335"/>
                      <a:pt x="660400" y="713483"/>
                    </a:cubicBezTo>
                    <a:cubicBezTo>
                      <a:pt x="647700" y="705016"/>
                      <a:pt x="635952" y="694909"/>
                      <a:pt x="622300" y="688083"/>
                    </a:cubicBezTo>
                    <a:cubicBezTo>
                      <a:pt x="591597" y="672731"/>
                      <a:pt x="565953" y="674890"/>
                      <a:pt x="533400" y="662683"/>
                    </a:cubicBezTo>
                    <a:cubicBezTo>
                      <a:pt x="515673" y="656036"/>
                      <a:pt x="499533" y="645750"/>
                      <a:pt x="482600" y="637283"/>
                    </a:cubicBezTo>
                    <a:cubicBezTo>
                      <a:pt x="439782" y="573057"/>
                      <a:pt x="480444" y="617155"/>
                      <a:pt x="419100" y="586483"/>
                    </a:cubicBezTo>
                    <a:cubicBezTo>
                      <a:pt x="379788" y="566827"/>
                      <a:pt x="370469" y="545994"/>
                      <a:pt x="330200" y="522983"/>
                    </a:cubicBezTo>
                    <a:cubicBezTo>
                      <a:pt x="318577" y="516341"/>
                      <a:pt x="304074" y="516270"/>
                      <a:pt x="292100" y="510283"/>
                    </a:cubicBezTo>
                    <a:cubicBezTo>
                      <a:pt x="262705" y="495585"/>
                      <a:pt x="236966" y="471359"/>
                      <a:pt x="215900" y="446783"/>
                    </a:cubicBezTo>
                    <a:cubicBezTo>
                      <a:pt x="202125" y="430712"/>
                      <a:pt x="190500" y="412916"/>
                      <a:pt x="177800" y="395983"/>
                    </a:cubicBezTo>
                    <a:cubicBezTo>
                      <a:pt x="148681" y="308626"/>
                      <a:pt x="188510" y="414725"/>
                      <a:pt x="127000" y="307083"/>
                    </a:cubicBezTo>
                    <a:cubicBezTo>
                      <a:pt x="120358" y="295460"/>
                      <a:pt x="120287" y="280957"/>
                      <a:pt x="114300" y="268983"/>
                    </a:cubicBezTo>
                    <a:cubicBezTo>
                      <a:pt x="107474" y="255331"/>
                      <a:pt x="95099" y="244831"/>
                      <a:pt x="88900" y="230883"/>
                    </a:cubicBezTo>
                    <a:cubicBezTo>
                      <a:pt x="78026" y="206417"/>
                      <a:pt x="85777" y="169535"/>
                      <a:pt x="63500" y="154683"/>
                    </a:cubicBezTo>
                    <a:lnTo>
                      <a:pt x="25400" y="129283"/>
                    </a:lnTo>
                    <a:cubicBezTo>
                      <a:pt x="10693" y="85161"/>
                      <a:pt x="-5871" y="54402"/>
                      <a:pt x="25400" y="2283"/>
                    </a:cubicBezTo>
                    <a:cubicBezTo>
                      <a:pt x="31560" y="-7984"/>
                      <a:pt x="42333" y="19216"/>
                      <a:pt x="50800" y="27683"/>
                    </a:cubicBezTo>
                    <a:lnTo>
                      <a:pt x="50800" y="276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836952" y="3898900"/>
                <a:ext cx="1139081" cy="884767"/>
              </a:xfrm>
              <a:custGeom>
                <a:avLst/>
                <a:gdLst>
                  <a:gd name="connsiteX0" fmla="*/ 965515 w 1139081"/>
                  <a:gd name="connsiteY0" fmla="*/ 842433 h 884767"/>
                  <a:gd name="connsiteX1" fmla="*/ 965515 w 1139081"/>
                  <a:gd name="connsiteY1" fmla="*/ 842433 h 884767"/>
                  <a:gd name="connsiteX2" fmla="*/ 965515 w 1139081"/>
                  <a:gd name="connsiteY2" fmla="*/ 745067 h 884767"/>
                  <a:gd name="connsiteX3" fmla="*/ 978215 w 1139081"/>
                  <a:gd name="connsiteY3" fmla="*/ 706967 h 884767"/>
                  <a:gd name="connsiteX4" fmla="*/ 1003615 w 1139081"/>
                  <a:gd name="connsiteY4" fmla="*/ 622300 h 884767"/>
                  <a:gd name="connsiteX5" fmla="*/ 1016315 w 1139081"/>
                  <a:gd name="connsiteY5" fmla="*/ 609600 h 884767"/>
                  <a:gd name="connsiteX6" fmla="*/ 1024781 w 1139081"/>
                  <a:gd name="connsiteY6" fmla="*/ 584200 h 884767"/>
                  <a:gd name="connsiteX7" fmla="*/ 1029015 w 1139081"/>
                  <a:gd name="connsiteY7" fmla="*/ 567267 h 884767"/>
                  <a:gd name="connsiteX8" fmla="*/ 1054415 w 1139081"/>
                  <a:gd name="connsiteY8" fmla="*/ 546100 h 884767"/>
                  <a:gd name="connsiteX9" fmla="*/ 1088281 w 1139081"/>
                  <a:gd name="connsiteY9" fmla="*/ 520700 h 884767"/>
                  <a:gd name="connsiteX10" fmla="*/ 1105215 w 1139081"/>
                  <a:gd name="connsiteY10" fmla="*/ 486833 h 884767"/>
                  <a:gd name="connsiteX11" fmla="*/ 1117915 w 1139081"/>
                  <a:gd name="connsiteY11" fmla="*/ 448733 h 884767"/>
                  <a:gd name="connsiteX12" fmla="*/ 1122148 w 1139081"/>
                  <a:gd name="connsiteY12" fmla="*/ 431800 h 884767"/>
                  <a:gd name="connsiteX13" fmla="*/ 1126381 w 1139081"/>
                  <a:gd name="connsiteY13" fmla="*/ 419100 h 884767"/>
                  <a:gd name="connsiteX14" fmla="*/ 1130615 w 1139081"/>
                  <a:gd name="connsiteY14" fmla="*/ 359833 h 884767"/>
                  <a:gd name="connsiteX15" fmla="*/ 1139081 w 1139081"/>
                  <a:gd name="connsiteY15" fmla="*/ 330200 h 884767"/>
                  <a:gd name="connsiteX16" fmla="*/ 1134848 w 1139081"/>
                  <a:gd name="connsiteY16" fmla="*/ 287867 h 884767"/>
                  <a:gd name="connsiteX17" fmla="*/ 1126381 w 1139081"/>
                  <a:gd name="connsiteY17" fmla="*/ 262467 h 884767"/>
                  <a:gd name="connsiteX18" fmla="*/ 1084048 w 1139081"/>
                  <a:gd name="connsiteY18" fmla="*/ 224367 h 884767"/>
                  <a:gd name="connsiteX19" fmla="*/ 1062881 w 1139081"/>
                  <a:gd name="connsiteY19" fmla="*/ 207433 h 884767"/>
                  <a:gd name="connsiteX20" fmla="*/ 1045948 w 1139081"/>
                  <a:gd name="connsiteY20" fmla="*/ 194733 h 884767"/>
                  <a:gd name="connsiteX21" fmla="*/ 986681 w 1139081"/>
                  <a:gd name="connsiteY21" fmla="*/ 177800 h 884767"/>
                  <a:gd name="connsiteX22" fmla="*/ 969748 w 1139081"/>
                  <a:gd name="connsiteY22" fmla="*/ 173567 h 884767"/>
                  <a:gd name="connsiteX23" fmla="*/ 944348 w 1139081"/>
                  <a:gd name="connsiteY23" fmla="*/ 169333 h 884767"/>
                  <a:gd name="connsiteX24" fmla="*/ 889315 w 1139081"/>
                  <a:gd name="connsiteY24" fmla="*/ 160867 h 884767"/>
                  <a:gd name="connsiteX25" fmla="*/ 859681 w 1139081"/>
                  <a:gd name="connsiteY25" fmla="*/ 152400 h 884767"/>
                  <a:gd name="connsiteX26" fmla="*/ 838515 w 1139081"/>
                  <a:gd name="connsiteY26" fmla="*/ 148167 h 884767"/>
                  <a:gd name="connsiteX27" fmla="*/ 779248 w 1139081"/>
                  <a:gd name="connsiteY27" fmla="*/ 139700 h 884767"/>
                  <a:gd name="connsiteX28" fmla="*/ 677648 w 1139081"/>
                  <a:gd name="connsiteY28" fmla="*/ 93133 h 884767"/>
                  <a:gd name="connsiteX29" fmla="*/ 631081 w 1139081"/>
                  <a:gd name="connsiteY29" fmla="*/ 67733 h 884767"/>
                  <a:gd name="connsiteX30" fmla="*/ 580281 w 1139081"/>
                  <a:gd name="connsiteY30" fmla="*/ 46567 h 884767"/>
                  <a:gd name="connsiteX31" fmla="*/ 529481 w 1139081"/>
                  <a:gd name="connsiteY31" fmla="*/ 21167 h 884767"/>
                  <a:gd name="connsiteX32" fmla="*/ 474448 w 1139081"/>
                  <a:gd name="connsiteY32" fmla="*/ 0 h 884767"/>
                  <a:gd name="connsiteX33" fmla="*/ 118848 w 1139081"/>
                  <a:gd name="connsiteY33" fmla="*/ 4233 h 884767"/>
                  <a:gd name="connsiteX34" fmla="*/ 93448 w 1139081"/>
                  <a:gd name="connsiteY34" fmla="*/ 12700 h 884767"/>
                  <a:gd name="connsiteX35" fmla="*/ 76515 w 1139081"/>
                  <a:gd name="connsiteY35" fmla="*/ 16933 h 884767"/>
                  <a:gd name="connsiteX36" fmla="*/ 63815 w 1139081"/>
                  <a:gd name="connsiteY36" fmla="*/ 21167 h 884767"/>
                  <a:gd name="connsiteX37" fmla="*/ 38415 w 1139081"/>
                  <a:gd name="connsiteY37" fmla="*/ 38100 h 884767"/>
                  <a:gd name="connsiteX38" fmla="*/ 8781 w 1139081"/>
                  <a:gd name="connsiteY38" fmla="*/ 71967 h 884767"/>
                  <a:gd name="connsiteX39" fmla="*/ 315 w 1139081"/>
                  <a:gd name="connsiteY39" fmla="*/ 84667 h 884767"/>
                  <a:gd name="connsiteX40" fmla="*/ 13015 w 1139081"/>
                  <a:gd name="connsiteY40" fmla="*/ 118533 h 884767"/>
                  <a:gd name="connsiteX41" fmla="*/ 21481 w 1139081"/>
                  <a:gd name="connsiteY41" fmla="*/ 152400 h 884767"/>
                  <a:gd name="connsiteX42" fmla="*/ 25715 w 1139081"/>
                  <a:gd name="connsiteY42" fmla="*/ 169333 h 884767"/>
                  <a:gd name="connsiteX43" fmla="*/ 42648 w 1139081"/>
                  <a:gd name="connsiteY43" fmla="*/ 194733 h 884767"/>
                  <a:gd name="connsiteX44" fmla="*/ 55348 w 1139081"/>
                  <a:gd name="connsiteY44" fmla="*/ 203200 h 884767"/>
                  <a:gd name="connsiteX45" fmla="*/ 63815 w 1139081"/>
                  <a:gd name="connsiteY45" fmla="*/ 215900 h 884767"/>
                  <a:gd name="connsiteX46" fmla="*/ 76515 w 1139081"/>
                  <a:gd name="connsiteY46" fmla="*/ 241300 h 884767"/>
                  <a:gd name="connsiteX47" fmla="*/ 80748 w 1139081"/>
                  <a:gd name="connsiteY47" fmla="*/ 254000 h 884767"/>
                  <a:gd name="connsiteX48" fmla="*/ 72281 w 1139081"/>
                  <a:gd name="connsiteY48" fmla="*/ 292100 h 884767"/>
                  <a:gd name="connsiteX49" fmla="*/ 84981 w 1139081"/>
                  <a:gd name="connsiteY49" fmla="*/ 317500 h 884767"/>
                  <a:gd name="connsiteX50" fmla="*/ 89215 w 1139081"/>
                  <a:gd name="connsiteY50" fmla="*/ 330200 h 884767"/>
                  <a:gd name="connsiteX51" fmla="*/ 101915 w 1139081"/>
                  <a:gd name="connsiteY51" fmla="*/ 342900 h 884767"/>
                  <a:gd name="connsiteX52" fmla="*/ 110381 w 1139081"/>
                  <a:gd name="connsiteY52" fmla="*/ 355600 h 884767"/>
                  <a:gd name="connsiteX53" fmla="*/ 131548 w 1139081"/>
                  <a:gd name="connsiteY53" fmla="*/ 381000 h 884767"/>
                  <a:gd name="connsiteX54" fmla="*/ 131548 w 1139081"/>
                  <a:gd name="connsiteY54" fmla="*/ 482600 h 884767"/>
                  <a:gd name="connsiteX55" fmla="*/ 123081 w 1139081"/>
                  <a:gd name="connsiteY55" fmla="*/ 495300 h 884767"/>
                  <a:gd name="connsiteX56" fmla="*/ 127315 w 1139081"/>
                  <a:gd name="connsiteY56" fmla="*/ 529167 h 884767"/>
                  <a:gd name="connsiteX57" fmla="*/ 144248 w 1139081"/>
                  <a:gd name="connsiteY57" fmla="*/ 567267 h 884767"/>
                  <a:gd name="connsiteX58" fmla="*/ 156948 w 1139081"/>
                  <a:gd name="connsiteY58" fmla="*/ 575733 h 884767"/>
                  <a:gd name="connsiteX59" fmla="*/ 169648 w 1139081"/>
                  <a:gd name="connsiteY59" fmla="*/ 605367 h 884767"/>
                  <a:gd name="connsiteX60" fmla="*/ 173881 w 1139081"/>
                  <a:gd name="connsiteY60" fmla="*/ 618067 h 884767"/>
                  <a:gd name="connsiteX61" fmla="*/ 190815 w 1139081"/>
                  <a:gd name="connsiteY61" fmla="*/ 635000 h 884767"/>
                  <a:gd name="connsiteX62" fmla="*/ 211981 w 1139081"/>
                  <a:gd name="connsiteY62" fmla="*/ 668867 h 884767"/>
                  <a:gd name="connsiteX63" fmla="*/ 228915 w 1139081"/>
                  <a:gd name="connsiteY63" fmla="*/ 690033 h 884767"/>
                  <a:gd name="connsiteX64" fmla="*/ 279715 w 1139081"/>
                  <a:gd name="connsiteY64" fmla="*/ 736600 h 884767"/>
                  <a:gd name="connsiteX65" fmla="*/ 338981 w 1139081"/>
                  <a:gd name="connsiteY65" fmla="*/ 795867 h 884767"/>
                  <a:gd name="connsiteX66" fmla="*/ 360148 w 1139081"/>
                  <a:gd name="connsiteY66" fmla="*/ 833967 h 884767"/>
                  <a:gd name="connsiteX67" fmla="*/ 415181 w 1139081"/>
                  <a:gd name="connsiteY67" fmla="*/ 850900 h 884767"/>
                  <a:gd name="connsiteX68" fmla="*/ 444815 w 1139081"/>
                  <a:gd name="connsiteY68" fmla="*/ 859367 h 884767"/>
                  <a:gd name="connsiteX69" fmla="*/ 465981 w 1139081"/>
                  <a:gd name="connsiteY69" fmla="*/ 867833 h 884767"/>
                  <a:gd name="connsiteX70" fmla="*/ 491381 w 1139081"/>
                  <a:gd name="connsiteY70" fmla="*/ 872067 h 884767"/>
                  <a:gd name="connsiteX71" fmla="*/ 512548 w 1139081"/>
                  <a:gd name="connsiteY71" fmla="*/ 880533 h 884767"/>
                  <a:gd name="connsiteX72" fmla="*/ 529481 w 1139081"/>
                  <a:gd name="connsiteY72" fmla="*/ 884767 h 884767"/>
                  <a:gd name="connsiteX73" fmla="*/ 749615 w 1139081"/>
                  <a:gd name="connsiteY73" fmla="*/ 880533 h 884767"/>
                  <a:gd name="connsiteX74" fmla="*/ 842748 w 1139081"/>
                  <a:gd name="connsiteY74" fmla="*/ 876300 h 884767"/>
                  <a:gd name="connsiteX75" fmla="*/ 868148 w 1139081"/>
                  <a:gd name="connsiteY75" fmla="*/ 872067 h 884767"/>
                  <a:gd name="connsiteX76" fmla="*/ 902015 w 1139081"/>
                  <a:gd name="connsiteY76" fmla="*/ 863600 h 884767"/>
                  <a:gd name="connsiteX77" fmla="*/ 927415 w 1139081"/>
                  <a:gd name="connsiteY77" fmla="*/ 850900 h 884767"/>
                  <a:gd name="connsiteX78" fmla="*/ 965515 w 1139081"/>
                  <a:gd name="connsiteY78" fmla="*/ 842433 h 884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139081" h="884767">
                    <a:moveTo>
                      <a:pt x="965515" y="842433"/>
                    </a:moveTo>
                    <a:lnTo>
                      <a:pt x="965515" y="842433"/>
                    </a:lnTo>
                    <a:cubicBezTo>
                      <a:pt x="961435" y="801635"/>
                      <a:pt x="957618" y="788496"/>
                      <a:pt x="965515" y="745067"/>
                    </a:cubicBezTo>
                    <a:cubicBezTo>
                      <a:pt x="967910" y="731896"/>
                      <a:pt x="974968" y="719954"/>
                      <a:pt x="978215" y="706967"/>
                    </a:cubicBezTo>
                    <a:cubicBezTo>
                      <a:pt x="990146" y="659242"/>
                      <a:pt x="979411" y="663792"/>
                      <a:pt x="1003615" y="622300"/>
                    </a:cubicBezTo>
                    <a:cubicBezTo>
                      <a:pt x="1006632" y="617129"/>
                      <a:pt x="1012082" y="613833"/>
                      <a:pt x="1016315" y="609600"/>
                    </a:cubicBezTo>
                    <a:cubicBezTo>
                      <a:pt x="1019137" y="601133"/>
                      <a:pt x="1022217" y="592748"/>
                      <a:pt x="1024781" y="584200"/>
                    </a:cubicBezTo>
                    <a:cubicBezTo>
                      <a:pt x="1026453" y="578627"/>
                      <a:pt x="1026128" y="572318"/>
                      <a:pt x="1029015" y="567267"/>
                    </a:cubicBezTo>
                    <a:cubicBezTo>
                      <a:pt x="1034594" y="557504"/>
                      <a:pt x="1045843" y="552334"/>
                      <a:pt x="1054415" y="546100"/>
                    </a:cubicBezTo>
                    <a:cubicBezTo>
                      <a:pt x="1065827" y="537800"/>
                      <a:pt x="1088281" y="520700"/>
                      <a:pt x="1088281" y="520700"/>
                    </a:cubicBezTo>
                    <a:cubicBezTo>
                      <a:pt x="1093926" y="509411"/>
                      <a:pt x="1102154" y="499078"/>
                      <a:pt x="1105215" y="486833"/>
                    </a:cubicBezTo>
                    <a:cubicBezTo>
                      <a:pt x="1115359" y="446255"/>
                      <a:pt x="1101974" y="496556"/>
                      <a:pt x="1117915" y="448733"/>
                    </a:cubicBezTo>
                    <a:cubicBezTo>
                      <a:pt x="1119755" y="443214"/>
                      <a:pt x="1120550" y="437394"/>
                      <a:pt x="1122148" y="431800"/>
                    </a:cubicBezTo>
                    <a:cubicBezTo>
                      <a:pt x="1123374" y="427509"/>
                      <a:pt x="1124970" y="423333"/>
                      <a:pt x="1126381" y="419100"/>
                    </a:cubicBezTo>
                    <a:cubicBezTo>
                      <a:pt x="1127792" y="399344"/>
                      <a:pt x="1128428" y="379518"/>
                      <a:pt x="1130615" y="359833"/>
                    </a:cubicBezTo>
                    <a:cubicBezTo>
                      <a:pt x="1131501" y="351860"/>
                      <a:pt x="1136405" y="338227"/>
                      <a:pt x="1139081" y="330200"/>
                    </a:cubicBezTo>
                    <a:cubicBezTo>
                      <a:pt x="1137670" y="316089"/>
                      <a:pt x="1137461" y="301805"/>
                      <a:pt x="1134848" y="287867"/>
                    </a:cubicBezTo>
                    <a:cubicBezTo>
                      <a:pt x="1133203" y="279095"/>
                      <a:pt x="1133807" y="267418"/>
                      <a:pt x="1126381" y="262467"/>
                    </a:cubicBezTo>
                    <a:cubicBezTo>
                      <a:pt x="1109320" y="251093"/>
                      <a:pt x="1097341" y="244305"/>
                      <a:pt x="1084048" y="224367"/>
                    </a:cubicBezTo>
                    <a:cubicBezTo>
                      <a:pt x="1073106" y="207954"/>
                      <a:pt x="1080408" y="213276"/>
                      <a:pt x="1062881" y="207433"/>
                    </a:cubicBezTo>
                    <a:cubicBezTo>
                      <a:pt x="1057237" y="203200"/>
                      <a:pt x="1052116" y="198159"/>
                      <a:pt x="1045948" y="194733"/>
                    </a:cubicBezTo>
                    <a:cubicBezTo>
                      <a:pt x="1027684" y="184586"/>
                      <a:pt x="1006658" y="182239"/>
                      <a:pt x="986681" y="177800"/>
                    </a:cubicBezTo>
                    <a:cubicBezTo>
                      <a:pt x="981001" y="176538"/>
                      <a:pt x="975453" y="174708"/>
                      <a:pt x="969748" y="173567"/>
                    </a:cubicBezTo>
                    <a:cubicBezTo>
                      <a:pt x="961331" y="171884"/>
                      <a:pt x="952793" y="170869"/>
                      <a:pt x="944348" y="169333"/>
                    </a:cubicBezTo>
                    <a:cubicBezTo>
                      <a:pt x="901699" y="161578"/>
                      <a:pt x="946648" y="168033"/>
                      <a:pt x="889315" y="160867"/>
                    </a:cubicBezTo>
                    <a:cubicBezTo>
                      <a:pt x="879437" y="158045"/>
                      <a:pt x="869648" y="154892"/>
                      <a:pt x="859681" y="152400"/>
                    </a:cubicBezTo>
                    <a:cubicBezTo>
                      <a:pt x="852701" y="150655"/>
                      <a:pt x="845594" y="149454"/>
                      <a:pt x="838515" y="148167"/>
                    </a:cubicBezTo>
                    <a:cubicBezTo>
                      <a:pt x="811645" y="143281"/>
                      <a:pt x="808707" y="143382"/>
                      <a:pt x="779248" y="139700"/>
                    </a:cubicBezTo>
                    <a:cubicBezTo>
                      <a:pt x="726583" y="119951"/>
                      <a:pt x="746036" y="128594"/>
                      <a:pt x="677648" y="93133"/>
                    </a:cubicBezTo>
                    <a:cubicBezTo>
                      <a:pt x="661951" y="84994"/>
                      <a:pt x="647402" y="74533"/>
                      <a:pt x="631081" y="67733"/>
                    </a:cubicBezTo>
                    <a:cubicBezTo>
                      <a:pt x="614148" y="60678"/>
                      <a:pt x="596879" y="54378"/>
                      <a:pt x="580281" y="46567"/>
                    </a:cubicBezTo>
                    <a:cubicBezTo>
                      <a:pt x="524719" y="20420"/>
                      <a:pt x="599568" y="47449"/>
                      <a:pt x="529481" y="21167"/>
                    </a:cubicBezTo>
                    <a:cubicBezTo>
                      <a:pt x="470704" y="-874"/>
                      <a:pt x="510280" y="17917"/>
                      <a:pt x="474448" y="0"/>
                    </a:cubicBezTo>
                    <a:cubicBezTo>
                      <a:pt x="355915" y="1411"/>
                      <a:pt x="237324" y="284"/>
                      <a:pt x="118848" y="4233"/>
                    </a:cubicBezTo>
                    <a:cubicBezTo>
                      <a:pt x="109928" y="4530"/>
                      <a:pt x="102106" y="10536"/>
                      <a:pt x="93448" y="12700"/>
                    </a:cubicBezTo>
                    <a:cubicBezTo>
                      <a:pt x="87804" y="14111"/>
                      <a:pt x="82109" y="15335"/>
                      <a:pt x="76515" y="16933"/>
                    </a:cubicBezTo>
                    <a:cubicBezTo>
                      <a:pt x="72224" y="18159"/>
                      <a:pt x="67716" y="19000"/>
                      <a:pt x="63815" y="21167"/>
                    </a:cubicBezTo>
                    <a:cubicBezTo>
                      <a:pt x="54920" y="26109"/>
                      <a:pt x="38415" y="38100"/>
                      <a:pt x="38415" y="38100"/>
                    </a:cubicBezTo>
                    <a:cubicBezTo>
                      <a:pt x="18659" y="67733"/>
                      <a:pt x="29948" y="57855"/>
                      <a:pt x="8781" y="71967"/>
                    </a:cubicBezTo>
                    <a:cubicBezTo>
                      <a:pt x="5959" y="76200"/>
                      <a:pt x="946" y="79619"/>
                      <a:pt x="315" y="84667"/>
                    </a:cubicBezTo>
                    <a:cubicBezTo>
                      <a:pt x="-1612" y="100086"/>
                      <a:pt x="5618" y="107439"/>
                      <a:pt x="13015" y="118533"/>
                    </a:cubicBezTo>
                    <a:cubicBezTo>
                      <a:pt x="21617" y="161546"/>
                      <a:pt x="12806" y="122039"/>
                      <a:pt x="21481" y="152400"/>
                    </a:cubicBezTo>
                    <a:cubicBezTo>
                      <a:pt x="23079" y="157994"/>
                      <a:pt x="23113" y="164129"/>
                      <a:pt x="25715" y="169333"/>
                    </a:cubicBezTo>
                    <a:cubicBezTo>
                      <a:pt x="30266" y="178434"/>
                      <a:pt x="34181" y="189088"/>
                      <a:pt x="42648" y="194733"/>
                    </a:cubicBezTo>
                    <a:lnTo>
                      <a:pt x="55348" y="203200"/>
                    </a:lnTo>
                    <a:cubicBezTo>
                      <a:pt x="58170" y="207433"/>
                      <a:pt x="61540" y="211349"/>
                      <a:pt x="63815" y="215900"/>
                    </a:cubicBezTo>
                    <a:cubicBezTo>
                      <a:pt x="81342" y="250954"/>
                      <a:pt x="52249" y="204903"/>
                      <a:pt x="76515" y="241300"/>
                    </a:cubicBezTo>
                    <a:cubicBezTo>
                      <a:pt x="77926" y="245533"/>
                      <a:pt x="80748" y="249538"/>
                      <a:pt x="80748" y="254000"/>
                    </a:cubicBezTo>
                    <a:cubicBezTo>
                      <a:pt x="80748" y="268904"/>
                      <a:pt x="76648" y="279002"/>
                      <a:pt x="72281" y="292100"/>
                    </a:cubicBezTo>
                    <a:cubicBezTo>
                      <a:pt x="82923" y="324022"/>
                      <a:pt x="68568" y="284674"/>
                      <a:pt x="84981" y="317500"/>
                    </a:cubicBezTo>
                    <a:cubicBezTo>
                      <a:pt x="86977" y="321491"/>
                      <a:pt x="86740" y="326487"/>
                      <a:pt x="89215" y="330200"/>
                    </a:cubicBezTo>
                    <a:cubicBezTo>
                      <a:pt x="92536" y="335181"/>
                      <a:pt x="98082" y="338301"/>
                      <a:pt x="101915" y="342900"/>
                    </a:cubicBezTo>
                    <a:cubicBezTo>
                      <a:pt x="105172" y="346809"/>
                      <a:pt x="107124" y="351691"/>
                      <a:pt x="110381" y="355600"/>
                    </a:cubicBezTo>
                    <a:cubicBezTo>
                      <a:pt x="137549" y="388203"/>
                      <a:pt x="110522" y="349462"/>
                      <a:pt x="131548" y="381000"/>
                    </a:cubicBezTo>
                    <a:cubicBezTo>
                      <a:pt x="135754" y="423068"/>
                      <a:pt x="139581" y="437082"/>
                      <a:pt x="131548" y="482600"/>
                    </a:cubicBezTo>
                    <a:cubicBezTo>
                      <a:pt x="130664" y="487610"/>
                      <a:pt x="125903" y="491067"/>
                      <a:pt x="123081" y="495300"/>
                    </a:cubicBezTo>
                    <a:cubicBezTo>
                      <a:pt x="113006" y="525527"/>
                      <a:pt x="107189" y="515749"/>
                      <a:pt x="127315" y="529167"/>
                    </a:cubicBezTo>
                    <a:cubicBezTo>
                      <a:pt x="131507" y="541744"/>
                      <a:pt x="134184" y="557204"/>
                      <a:pt x="144248" y="567267"/>
                    </a:cubicBezTo>
                    <a:cubicBezTo>
                      <a:pt x="147846" y="570864"/>
                      <a:pt x="152715" y="572911"/>
                      <a:pt x="156948" y="575733"/>
                    </a:cubicBezTo>
                    <a:cubicBezTo>
                      <a:pt x="166875" y="605516"/>
                      <a:pt x="153955" y="568749"/>
                      <a:pt x="169648" y="605367"/>
                    </a:cubicBezTo>
                    <a:cubicBezTo>
                      <a:pt x="171406" y="609469"/>
                      <a:pt x="171287" y="614436"/>
                      <a:pt x="173881" y="618067"/>
                    </a:cubicBezTo>
                    <a:cubicBezTo>
                      <a:pt x="178521" y="624563"/>
                      <a:pt x="185620" y="628939"/>
                      <a:pt x="190815" y="635000"/>
                    </a:cubicBezTo>
                    <a:cubicBezTo>
                      <a:pt x="195867" y="640894"/>
                      <a:pt x="209566" y="665418"/>
                      <a:pt x="211981" y="668867"/>
                    </a:cubicBezTo>
                    <a:cubicBezTo>
                      <a:pt x="217163" y="676269"/>
                      <a:pt x="222871" y="683317"/>
                      <a:pt x="228915" y="690033"/>
                    </a:cubicBezTo>
                    <a:cubicBezTo>
                      <a:pt x="255162" y="719196"/>
                      <a:pt x="247875" y="706276"/>
                      <a:pt x="279715" y="736600"/>
                    </a:cubicBezTo>
                    <a:cubicBezTo>
                      <a:pt x="299946" y="755868"/>
                      <a:pt x="321188" y="774327"/>
                      <a:pt x="338981" y="795867"/>
                    </a:cubicBezTo>
                    <a:cubicBezTo>
                      <a:pt x="348234" y="807068"/>
                      <a:pt x="350375" y="823217"/>
                      <a:pt x="360148" y="833967"/>
                    </a:cubicBezTo>
                    <a:cubicBezTo>
                      <a:pt x="365800" y="840184"/>
                      <a:pt x="414243" y="850650"/>
                      <a:pt x="415181" y="850900"/>
                    </a:cubicBezTo>
                    <a:cubicBezTo>
                      <a:pt x="425107" y="853547"/>
                      <a:pt x="435069" y="856118"/>
                      <a:pt x="444815" y="859367"/>
                    </a:cubicBezTo>
                    <a:cubicBezTo>
                      <a:pt x="452024" y="861770"/>
                      <a:pt x="458650" y="865834"/>
                      <a:pt x="465981" y="867833"/>
                    </a:cubicBezTo>
                    <a:cubicBezTo>
                      <a:pt x="474262" y="870091"/>
                      <a:pt x="482914" y="870656"/>
                      <a:pt x="491381" y="872067"/>
                    </a:cubicBezTo>
                    <a:cubicBezTo>
                      <a:pt x="498437" y="874889"/>
                      <a:pt x="505339" y="878130"/>
                      <a:pt x="512548" y="880533"/>
                    </a:cubicBezTo>
                    <a:cubicBezTo>
                      <a:pt x="518068" y="882373"/>
                      <a:pt x="523663" y="884767"/>
                      <a:pt x="529481" y="884767"/>
                    </a:cubicBezTo>
                    <a:cubicBezTo>
                      <a:pt x="602873" y="884767"/>
                      <a:pt x="676237" y="881944"/>
                      <a:pt x="749615" y="880533"/>
                    </a:cubicBezTo>
                    <a:cubicBezTo>
                      <a:pt x="780659" y="879122"/>
                      <a:pt x="811751" y="878514"/>
                      <a:pt x="842748" y="876300"/>
                    </a:cubicBezTo>
                    <a:cubicBezTo>
                      <a:pt x="851310" y="875689"/>
                      <a:pt x="859755" y="873865"/>
                      <a:pt x="868148" y="872067"/>
                    </a:cubicBezTo>
                    <a:cubicBezTo>
                      <a:pt x="879526" y="869629"/>
                      <a:pt x="902015" y="863600"/>
                      <a:pt x="902015" y="863600"/>
                    </a:cubicBezTo>
                    <a:cubicBezTo>
                      <a:pt x="915355" y="854706"/>
                      <a:pt x="912583" y="854945"/>
                      <a:pt x="927415" y="850900"/>
                    </a:cubicBezTo>
                    <a:cubicBezTo>
                      <a:pt x="964019" y="840917"/>
                      <a:pt x="959165" y="843844"/>
                      <a:pt x="965515" y="842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228804" y="3052233"/>
                <a:ext cx="999363" cy="592667"/>
              </a:xfrm>
              <a:custGeom>
                <a:avLst/>
                <a:gdLst>
                  <a:gd name="connsiteX0" fmla="*/ 76496 w 999363"/>
                  <a:gd name="connsiteY0" fmla="*/ 71967 h 592667"/>
                  <a:gd name="connsiteX1" fmla="*/ 76496 w 999363"/>
                  <a:gd name="connsiteY1" fmla="*/ 71967 h 592667"/>
                  <a:gd name="connsiteX2" fmla="*/ 271229 w 999363"/>
                  <a:gd name="connsiteY2" fmla="*/ 29634 h 592667"/>
                  <a:gd name="connsiteX3" fmla="*/ 334729 w 999363"/>
                  <a:gd name="connsiteY3" fmla="*/ 12700 h 592667"/>
                  <a:gd name="connsiteX4" fmla="*/ 398229 w 999363"/>
                  <a:gd name="connsiteY4" fmla="*/ 0 h 592667"/>
                  <a:gd name="connsiteX5" fmla="*/ 597196 w 999363"/>
                  <a:gd name="connsiteY5" fmla="*/ 8467 h 592667"/>
                  <a:gd name="connsiteX6" fmla="*/ 677629 w 999363"/>
                  <a:gd name="connsiteY6" fmla="*/ 33867 h 592667"/>
                  <a:gd name="connsiteX7" fmla="*/ 753829 w 999363"/>
                  <a:gd name="connsiteY7" fmla="*/ 46567 h 592667"/>
                  <a:gd name="connsiteX8" fmla="*/ 796163 w 999363"/>
                  <a:gd name="connsiteY8" fmla="*/ 55034 h 592667"/>
                  <a:gd name="connsiteX9" fmla="*/ 813096 w 999363"/>
                  <a:gd name="connsiteY9" fmla="*/ 63500 h 592667"/>
                  <a:gd name="connsiteX10" fmla="*/ 838496 w 999363"/>
                  <a:gd name="connsiteY10" fmla="*/ 76200 h 592667"/>
                  <a:gd name="connsiteX11" fmla="*/ 868129 w 999363"/>
                  <a:gd name="connsiteY11" fmla="*/ 97367 h 592667"/>
                  <a:gd name="connsiteX12" fmla="*/ 914696 w 999363"/>
                  <a:gd name="connsiteY12" fmla="*/ 122767 h 592667"/>
                  <a:gd name="connsiteX13" fmla="*/ 931629 w 999363"/>
                  <a:gd name="connsiteY13" fmla="*/ 127000 h 592667"/>
                  <a:gd name="connsiteX14" fmla="*/ 952796 w 999363"/>
                  <a:gd name="connsiteY14" fmla="*/ 139700 h 592667"/>
                  <a:gd name="connsiteX15" fmla="*/ 978196 w 999363"/>
                  <a:gd name="connsiteY15" fmla="*/ 190500 h 592667"/>
                  <a:gd name="connsiteX16" fmla="*/ 995129 w 999363"/>
                  <a:gd name="connsiteY16" fmla="*/ 254000 h 592667"/>
                  <a:gd name="connsiteX17" fmla="*/ 999363 w 999363"/>
                  <a:gd name="connsiteY17" fmla="*/ 283634 h 592667"/>
                  <a:gd name="connsiteX18" fmla="*/ 990896 w 999363"/>
                  <a:gd name="connsiteY18" fmla="*/ 372534 h 592667"/>
                  <a:gd name="connsiteX19" fmla="*/ 986663 w 999363"/>
                  <a:gd name="connsiteY19" fmla="*/ 385234 h 592667"/>
                  <a:gd name="connsiteX20" fmla="*/ 978196 w 999363"/>
                  <a:gd name="connsiteY20" fmla="*/ 397934 h 592667"/>
                  <a:gd name="connsiteX21" fmla="*/ 969729 w 999363"/>
                  <a:gd name="connsiteY21" fmla="*/ 440267 h 592667"/>
                  <a:gd name="connsiteX22" fmla="*/ 961263 w 999363"/>
                  <a:gd name="connsiteY22" fmla="*/ 465667 h 592667"/>
                  <a:gd name="connsiteX23" fmla="*/ 948563 w 999363"/>
                  <a:gd name="connsiteY23" fmla="*/ 491067 h 592667"/>
                  <a:gd name="connsiteX24" fmla="*/ 940096 w 999363"/>
                  <a:gd name="connsiteY24" fmla="*/ 516467 h 592667"/>
                  <a:gd name="connsiteX25" fmla="*/ 935863 w 999363"/>
                  <a:gd name="connsiteY25" fmla="*/ 529167 h 592667"/>
                  <a:gd name="connsiteX26" fmla="*/ 923163 w 999363"/>
                  <a:gd name="connsiteY26" fmla="*/ 571500 h 592667"/>
                  <a:gd name="connsiteX27" fmla="*/ 897763 w 999363"/>
                  <a:gd name="connsiteY27" fmla="*/ 579967 h 592667"/>
                  <a:gd name="connsiteX28" fmla="*/ 868129 w 999363"/>
                  <a:gd name="connsiteY28" fmla="*/ 592667 h 592667"/>
                  <a:gd name="connsiteX29" fmla="*/ 533696 w 999363"/>
                  <a:gd name="connsiteY29" fmla="*/ 584200 h 592667"/>
                  <a:gd name="connsiteX30" fmla="*/ 474429 w 999363"/>
                  <a:gd name="connsiteY30" fmla="*/ 558800 h 592667"/>
                  <a:gd name="connsiteX31" fmla="*/ 457496 w 999363"/>
                  <a:gd name="connsiteY31" fmla="*/ 550334 h 592667"/>
                  <a:gd name="connsiteX32" fmla="*/ 423629 w 999363"/>
                  <a:gd name="connsiteY32" fmla="*/ 537634 h 592667"/>
                  <a:gd name="connsiteX33" fmla="*/ 389763 w 999363"/>
                  <a:gd name="connsiteY33" fmla="*/ 512234 h 592667"/>
                  <a:gd name="connsiteX34" fmla="*/ 351663 w 999363"/>
                  <a:gd name="connsiteY34" fmla="*/ 491067 h 592667"/>
                  <a:gd name="connsiteX35" fmla="*/ 300863 w 999363"/>
                  <a:gd name="connsiteY35" fmla="*/ 457200 h 592667"/>
                  <a:gd name="connsiteX36" fmla="*/ 288163 w 999363"/>
                  <a:gd name="connsiteY36" fmla="*/ 448734 h 592667"/>
                  <a:gd name="connsiteX37" fmla="*/ 245829 w 999363"/>
                  <a:gd name="connsiteY37" fmla="*/ 436034 h 592667"/>
                  <a:gd name="connsiteX38" fmla="*/ 165396 w 999363"/>
                  <a:gd name="connsiteY38" fmla="*/ 385234 h 592667"/>
                  <a:gd name="connsiteX39" fmla="*/ 110363 w 999363"/>
                  <a:gd name="connsiteY39" fmla="*/ 355600 h 592667"/>
                  <a:gd name="connsiteX40" fmla="*/ 80729 w 999363"/>
                  <a:gd name="connsiteY40" fmla="*/ 334434 h 592667"/>
                  <a:gd name="connsiteX41" fmla="*/ 42629 w 999363"/>
                  <a:gd name="connsiteY41" fmla="*/ 313267 h 592667"/>
                  <a:gd name="connsiteX42" fmla="*/ 34163 w 999363"/>
                  <a:gd name="connsiteY42" fmla="*/ 300567 h 592667"/>
                  <a:gd name="connsiteX43" fmla="*/ 17229 w 999363"/>
                  <a:gd name="connsiteY43" fmla="*/ 254000 h 592667"/>
                  <a:gd name="connsiteX44" fmla="*/ 8763 w 999363"/>
                  <a:gd name="connsiteY44" fmla="*/ 241300 h 592667"/>
                  <a:gd name="connsiteX45" fmla="*/ 8763 w 999363"/>
                  <a:gd name="connsiteY45" fmla="*/ 118534 h 592667"/>
                  <a:gd name="connsiteX46" fmla="*/ 21463 w 999363"/>
                  <a:gd name="connsiteY46" fmla="*/ 105834 h 592667"/>
                  <a:gd name="connsiteX47" fmla="*/ 38396 w 999363"/>
                  <a:gd name="connsiteY47" fmla="*/ 80434 h 592667"/>
                  <a:gd name="connsiteX48" fmla="*/ 42629 w 999363"/>
                  <a:gd name="connsiteY48" fmla="*/ 67734 h 592667"/>
                  <a:gd name="connsiteX49" fmla="*/ 68029 w 999363"/>
                  <a:gd name="connsiteY49" fmla="*/ 59267 h 592667"/>
                  <a:gd name="connsiteX50" fmla="*/ 80729 w 999363"/>
                  <a:gd name="connsiteY50" fmla="*/ 55034 h 592667"/>
                  <a:gd name="connsiteX51" fmla="*/ 106129 w 999363"/>
                  <a:gd name="connsiteY51" fmla="*/ 59267 h 592667"/>
                  <a:gd name="connsiteX52" fmla="*/ 76496 w 999363"/>
                  <a:gd name="connsiteY52" fmla="*/ 71967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99363" h="592667">
                    <a:moveTo>
                      <a:pt x="76496" y="71967"/>
                    </a:moveTo>
                    <a:lnTo>
                      <a:pt x="76496" y="71967"/>
                    </a:lnTo>
                    <a:cubicBezTo>
                      <a:pt x="169508" y="62666"/>
                      <a:pt x="110332" y="70647"/>
                      <a:pt x="271229" y="29634"/>
                    </a:cubicBezTo>
                    <a:cubicBezTo>
                      <a:pt x="292457" y="24223"/>
                      <a:pt x="313248" y="16996"/>
                      <a:pt x="334729" y="12700"/>
                    </a:cubicBezTo>
                    <a:lnTo>
                      <a:pt x="398229" y="0"/>
                    </a:lnTo>
                    <a:cubicBezTo>
                      <a:pt x="464551" y="2822"/>
                      <a:pt x="531068" y="2666"/>
                      <a:pt x="597196" y="8467"/>
                    </a:cubicBezTo>
                    <a:cubicBezTo>
                      <a:pt x="607498" y="9371"/>
                      <a:pt x="666310" y="30723"/>
                      <a:pt x="677629" y="33867"/>
                    </a:cubicBezTo>
                    <a:cubicBezTo>
                      <a:pt x="725047" y="47039"/>
                      <a:pt x="705899" y="38999"/>
                      <a:pt x="753829" y="46567"/>
                    </a:cubicBezTo>
                    <a:cubicBezTo>
                      <a:pt x="768044" y="48811"/>
                      <a:pt x="796163" y="55034"/>
                      <a:pt x="796163" y="55034"/>
                    </a:cubicBezTo>
                    <a:cubicBezTo>
                      <a:pt x="801807" y="57856"/>
                      <a:pt x="807296" y="61014"/>
                      <a:pt x="813096" y="63500"/>
                    </a:cubicBezTo>
                    <a:cubicBezTo>
                      <a:pt x="828115" y="69937"/>
                      <a:pt x="824942" y="64582"/>
                      <a:pt x="838496" y="76200"/>
                    </a:cubicBezTo>
                    <a:cubicBezTo>
                      <a:pt x="864064" y="98116"/>
                      <a:pt x="844793" y="89589"/>
                      <a:pt x="868129" y="97367"/>
                    </a:cubicBezTo>
                    <a:cubicBezTo>
                      <a:pt x="882039" y="106641"/>
                      <a:pt x="899327" y="118925"/>
                      <a:pt x="914696" y="122767"/>
                    </a:cubicBezTo>
                    <a:lnTo>
                      <a:pt x="931629" y="127000"/>
                    </a:lnTo>
                    <a:cubicBezTo>
                      <a:pt x="938685" y="131233"/>
                      <a:pt x="947930" y="133065"/>
                      <a:pt x="952796" y="139700"/>
                    </a:cubicBezTo>
                    <a:cubicBezTo>
                      <a:pt x="963992" y="154967"/>
                      <a:pt x="972210" y="172539"/>
                      <a:pt x="978196" y="190500"/>
                    </a:cubicBezTo>
                    <a:cubicBezTo>
                      <a:pt x="985306" y="211831"/>
                      <a:pt x="991683" y="229883"/>
                      <a:pt x="995129" y="254000"/>
                    </a:cubicBezTo>
                    <a:lnTo>
                      <a:pt x="999363" y="283634"/>
                    </a:lnTo>
                    <a:cubicBezTo>
                      <a:pt x="996327" y="335239"/>
                      <a:pt x="1000584" y="338624"/>
                      <a:pt x="990896" y="372534"/>
                    </a:cubicBezTo>
                    <a:cubicBezTo>
                      <a:pt x="989670" y="376825"/>
                      <a:pt x="988659" y="381243"/>
                      <a:pt x="986663" y="385234"/>
                    </a:cubicBezTo>
                    <a:cubicBezTo>
                      <a:pt x="984388" y="389785"/>
                      <a:pt x="981018" y="393701"/>
                      <a:pt x="978196" y="397934"/>
                    </a:cubicBezTo>
                    <a:cubicBezTo>
                      <a:pt x="966457" y="433153"/>
                      <a:pt x="984322" y="377030"/>
                      <a:pt x="969729" y="440267"/>
                    </a:cubicBezTo>
                    <a:cubicBezTo>
                      <a:pt x="967722" y="448963"/>
                      <a:pt x="964085" y="457200"/>
                      <a:pt x="961263" y="465667"/>
                    </a:cubicBezTo>
                    <a:cubicBezTo>
                      <a:pt x="945828" y="511973"/>
                      <a:pt x="970441" y="441841"/>
                      <a:pt x="948563" y="491067"/>
                    </a:cubicBezTo>
                    <a:cubicBezTo>
                      <a:pt x="944938" y="499223"/>
                      <a:pt x="942918" y="508000"/>
                      <a:pt x="940096" y="516467"/>
                    </a:cubicBezTo>
                    <a:cubicBezTo>
                      <a:pt x="938685" y="520700"/>
                      <a:pt x="936945" y="524838"/>
                      <a:pt x="935863" y="529167"/>
                    </a:cubicBezTo>
                    <a:cubicBezTo>
                      <a:pt x="934352" y="535211"/>
                      <a:pt x="925972" y="570564"/>
                      <a:pt x="923163" y="571500"/>
                    </a:cubicBezTo>
                    <a:cubicBezTo>
                      <a:pt x="914696" y="574322"/>
                      <a:pt x="905745" y="575976"/>
                      <a:pt x="897763" y="579967"/>
                    </a:cubicBezTo>
                    <a:cubicBezTo>
                      <a:pt x="876838" y="590430"/>
                      <a:pt x="886816" y="586438"/>
                      <a:pt x="868129" y="592667"/>
                    </a:cubicBezTo>
                    <a:cubicBezTo>
                      <a:pt x="756651" y="589845"/>
                      <a:pt x="645086" y="589442"/>
                      <a:pt x="533696" y="584200"/>
                    </a:cubicBezTo>
                    <a:cubicBezTo>
                      <a:pt x="519941" y="583553"/>
                      <a:pt x="482876" y="563023"/>
                      <a:pt x="474429" y="558800"/>
                    </a:cubicBezTo>
                    <a:cubicBezTo>
                      <a:pt x="468785" y="555978"/>
                      <a:pt x="463355" y="552678"/>
                      <a:pt x="457496" y="550334"/>
                    </a:cubicBezTo>
                    <a:cubicBezTo>
                      <a:pt x="432186" y="540210"/>
                      <a:pt x="443538" y="544270"/>
                      <a:pt x="423629" y="537634"/>
                    </a:cubicBezTo>
                    <a:cubicBezTo>
                      <a:pt x="412340" y="529167"/>
                      <a:pt x="402384" y="518545"/>
                      <a:pt x="389763" y="512234"/>
                    </a:cubicBezTo>
                    <a:cubicBezTo>
                      <a:pt x="375660" y="505183"/>
                      <a:pt x="364954" y="500371"/>
                      <a:pt x="351663" y="491067"/>
                    </a:cubicBezTo>
                    <a:cubicBezTo>
                      <a:pt x="283069" y="443051"/>
                      <a:pt x="386871" y="508805"/>
                      <a:pt x="300863" y="457200"/>
                    </a:cubicBezTo>
                    <a:cubicBezTo>
                      <a:pt x="296500" y="454582"/>
                      <a:pt x="292812" y="450800"/>
                      <a:pt x="288163" y="448734"/>
                    </a:cubicBezTo>
                    <a:cubicBezTo>
                      <a:pt x="274906" y="442842"/>
                      <a:pt x="259906" y="439553"/>
                      <a:pt x="245829" y="436034"/>
                    </a:cubicBezTo>
                    <a:cubicBezTo>
                      <a:pt x="219018" y="419101"/>
                      <a:pt x="193316" y="400268"/>
                      <a:pt x="165396" y="385234"/>
                    </a:cubicBezTo>
                    <a:cubicBezTo>
                      <a:pt x="147052" y="375356"/>
                      <a:pt x="128229" y="366319"/>
                      <a:pt x="110363" y="355600"/>
                    </a:cubicBezTo>
                    <a:cubicBezTo>
                      <a:pt x="99954" y="349355"/>
                      <a:pt x="90829" y="341167"/>
                      <a:pt x="80729" y="334434"/>
                    </a:cubicBezTo>
                    <a:cubicBezTo>
                      <a:pt x="64778" y="323800"/>
                      <a:pt x="58771" y="321338"/>
                      <a:pt x="42629" y="313267"/>
                    </a:cubicBezTo>
                    <a:cubicBezTo>
                      <a:pt x="39807" y="309034"/>
                      <a:pt x="36229" y="305216"/>
                      <a:pt x="34163" y="300567"/>
                    </a:cubicBezTo>
                    <a:cubicBezTo>
                      <a:pt x="18356" y="265000"/>
                      <a:pt x="33214" y="285972"/>
                      <a:pt x="17229" y="254000"/>
                    </a:cubicBezTo>
                    <a:cubicBezTo>
                      <a:pt x="14954" y="249449"/>
                      <a:pt x="11585" y="245533"/>
                      <a:pt x="8763" y="241300"/>
                    </a:cubicBezTo>
                    <a:cubicBezTo>
                      <a:pt x="-2831" y="194932"/>
                      <a:pt x="-3012" y="200953"/>
                      <a:pt x="8763" y="118534"/>
                    </a:cubicBezTo>
                    <a:cubicBezTo>
                      <a:pt x="9610" y="112607"/>
                      <a:pt x="17230" y="110067"/>
                      <a:pt x="21463" y="105834"/>
                    </a:cubicBezTo>
                    <a:cubicBezTo>
                      <a:pt x="31528" y="75637"/>
                      <a:pt x="17256" y="112145"/>
                      <a:pt x="38396" y="80434"/>
                    </a:cubicBezTo>
                    <a:cubicBezTo>
                      <a:pt x="40871" y="76721"/>
                      <a:pt x="38998" y="70328"/>
                      <a:pt x="42629" y="67734"/>
                    </a:cubicBezTo>
                    <a:cubicBezTo>
                      <a:pt x="49891" y="62547"/>
                      <a:pt x="59562" y="62089"/>
                      <a:pt x="68029" y="59267"/>
                    </a:cubicBezTo>
                    <a:lnTo>
                      <a:pt x="80729" y="55034"/>
                    </a:lnTo>
                    <a:cubicBezTo>
                      <a:pt x="89196" y="56445"/>
                      <a:pt x="98676" y="55009"/>
                      <a:pt x="106129" y="59267"/>
                    </a:cubicBezTo>
                    <a:cubicBezTo>
                      <a:pt x="110003" y="61481"/>
                      <a:pt x="81435" y="69850"/>
                      <a:pt x="76496" y="719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497868" y="2933700"/>
                <a:ext cx="1368599" cy="605367"/>
              </a:xfrm>
              <a:custGeom>
                <a:avLst/>
                <a:gdLst>
                  <a:gd name="connsiteX0" fmla="*/ 94365 w 1368599"/>
                  <a:gd name="connsiteY0" fmla="*/ 63500 h 605367"/>
                  <a:gd name="connsiteX1" fmla="*/ 94365 w 1368599"/>
                  <a:gd name="connsiteY1" fmla="*/ 63500 h 605367"/>
                  <a:gd name="connsiteX2" fmla="*/ 149399 w 1368599"/>
                  <a:gd name="connsiteY2" fmla="*/ 55033 h 605367"/>
                  <a:gd name="connsiteX3" fmla="*/ 187499 w 1368599"/>
                  <a:gd name="connsiteY3" fmla="*/ 38100 h 605367"/>
                  <a:gd name="connsiteX4" fmla="*/ 255232 w 1368599"/>
                  <a:gd name="connsiteY4" fmla="*/ 21167 h 605367"/>
                  <a:gd name="connsiteX5" fmla="*/ 390699 w 1368599"/>
                  <a:gd name="connsiteY5" fmla="*/ 0 h 605367"/>
                  <a:gd name="connsiteX6" fmla="*/ 687032 w 1368599"/>
                  <a:gd name="connsiteY6" fmla="*/ 8467 h 605367"/>
                  <a:gd name="connsiteX7" fmla="*/ 797099 w 1368599"/>
                  <a:gd name="connsiteY7" fmla="*/ 25400 h 605367"/>
                  <a:gd name="connsiteX8" fmla="*/ 881765 w 1368599"/>
                  <a:gd name="connsiteY8" fmla="*/ 33867 h 605367"/>
                  <a:gd name="connsiteX9" fmla="*/ 915632 w 1368599"/>
                  <a:gd name="connsiteY9" fmla="*/ 42333 h 605367"/>
                  <a:gd name="connsiteX10" fmla="*/ 1093432 w 1368599"/>
                  <a:gd name="connsiteY10" fmla="*/ 50800 h 605367"/>
                  <a:gd name="connsiteX11" fmla="*/ 1152699 w 1368599"/>
                  <a:gd name="connsiteY11" fmla="*/ 55033 h 605367"/>
                  <a:gd name="connsiteX12" fmla="*/ 1203499 w 1368599"/>
                  <a:gd name="connsiteY12" fmla="*/ 63500 h 605367"/>
                  <a:gd name="connsiteX13" fmla="*/ 1228899 w 1368599"/>
                  <a:gd name="connsiteY13" fmla="*/ 67733 h 605367"/>
                  <a:gd name="connsiteX14" fmla="*/ 1275465 w 1368599"/>
                  <a:gd name="connsiteY14" fmla="*/ 76200 h 605367"/>
                  <a:gd name="connsiteX15" fmla="*/ 1296632 w 1368599"/>
                  <a:gd name="connsiteY15" fmla="*/ 88900 h 605367"/>
                  <a:gd name="connsiteX16" fmla="*/ 1317799 w 1368599"/>
                  <a:gd name="connsiteY16" fmla="*/ 93133 h 605367"/>
                  <a:gd name="connsiteX17" fmla="*/ 1330499 w 1368599"/>
                  <a:gd name="connsiteY17" fmla="*/ 97367 h 605367"/>
                  <a:gd name="connsiteX18" fmla="*/ 1347432 w 1368599"/>
                  <a:gd name="connsiteY18" fmla="*/ 101600 h 605367"/>
                  <a:gd name="connsiteX19" fmla="*/ 1368599 w 1368599"/>
                  <a:gd name="connsiteY19" fmla="*/ 122767 h 605367"/>
                  <a:gd name="connsiteX20" fmla="*/ 1360132 w 1368599"/>
                  <a:gd name="connsiteY20" fmla="*/ 186267 h 605367"/>
                  <a:gd name="connsiteX21" fmla="*/ 1355899 w 1368599"/>
                  <a:gd name="connsiteY21" fmla="*/ 198967 h 605367"/>
                  <a:gd name="connsiteX22" fmla="*/ 1343199 w 1368599"/>
                  <a:gd name="connsiteY22" fmla="*/ 203200 h 605367"/>
                  <a:gd name="connsiteX23" fmla="*/ 1305099 w 1368599"/>
                  <a:gd name="connsiteY23" fmla="*/ 232833 h 605367"/>
                  <a:gd name="connsiteX24" fmla="*/ 1254299 w 1368599"/>
                  <a:gd name="connsiteY24" fmla="*/ 249767 h 605367"/>
                  <a:gd name="connsiteX25" fmla="*/ 1228899 w 1368599"/>
                  <a:gd name="connsiteY25" fmla="*/ 258233 h 605367"/>
                  <a:gd name="connsiteX26" fmla="*/ 1216199 w 1368599"/>
                  <a:gd name="connsiteY26" fmla="*/ 262467 h 605367"/>
                  <a:gd name="connsiteX27" fmla="*/ 1190799 w 1368599"/>
                  <a:gd name="connsiteY27" fmla="*/ 287867 h 605367"/>
                  <a:gd name="connsiteX28" fmla="*/ 1182332 w 1368599"/>
                  <a:gd name="connsiteY28" fmla="*/ 300567 h 605367"/>
                  <a:gd name="connsiteX29" fmla="*/ 1169632 w 1368599"/>
                  <a:gd name="connsiteY29" fmla="*/ 313267 h 605367"/>
                  <a:gd name="connsiteX30" fmla="*/ 1161165 w 1368599"/>
                  <a:gd name="connsiteY30" fmla="*/ 325967 h 605367"/>
                  <a:gd name="connsiteX31" fmla="*/ 1135765 w 1368599"/>
                  <a:gd name="connsiteY31" fmla="*/ 342900 h 605367"/>
                  <a:gd name="connsiteX32" fmla="*/ 1123065 w 1368599"/>
                  <a:gd name="connsiteY32" fmla="*/ 351367 h 605367"/>
                  <a:gd name="connsiteX33" fmla="*/ 1097665 w 1368599"/>
                  <a:gd name="connsiteY33" fmla="*/ 372533 h 605367"/>
                  <a:gd name="connsiteX34" fmla="*/ 1072265 w 1368599"/>
                  <a:gd name="connsiteY34" fmla="*/ 385233 h 605367"/>
                  <a:gd name="connsiteX35" fmla="*/ 1051099 w 1368599"/>
                  <a:gd name="connsiteY35" fmla="*/ 406400 h 605367"/>
                  <a:gd name="connsiteX36" fmla="*/ 1029932 w 1368599"/>
                  <a:gd name="connsiteY36" fmla="*/ 427567 h 605367"/>
                  <a:gd name="connsiteX37" fmla="*/ 1017232 w 1368599"/>
                  <a:gd name="connsiteY37" fmla="*/ 465667 h 605367"/>
                  <a:gd name="connsiteX38" fmla="*/ 1021465 w 1368599"/>
                  <a:gd name="connsiteY38" fmla="*/ 512233 h 605367"/>
                  <a:gd name="connsiteX39" fmla="*/ 1025699 w 1368599"/>
                  <a:gd name="connsiteY39" fmla="*/ 524933 h 605367"/>
                  <a:gd name="connsiteX40" fmla="*/ 1034165 w 1368599"/>
                  <a:gd name="connsiteY40" fmla="*/ 554567 h 605367"/>
                  <a:gd name="connsiteX41" fmla="*/ 1029932 w 1368599"/>
                  <a:gd name="connsiteY41" fmla="*/ 596900 h 605367"/>
                  <a:gd name="connsiteX42" fmla="*/ 1017232 w 1368599"/>
                  <a:gd name="connsiteY42" fmla="*/ 601133 h 605367"/>
                  <a:gd name="connsiteX43" fmla="*/ 991832 w 1368599"/>
                  <a:gd name="connsiteY43" fmla="*/ 605367 h 605367"/>
                  <a:gd name="connsiteX44" fmla="*/ 809799 w 1368599"/>
                  <a:gd name="connsiteY44" fmla="*/ 601133 h 605367"/>
                  <a:gd name="connsiteX45" fmla="*/ 784399 w 1368599"/>
                  <a:gd name="connsiteY45" fmla="*/ 592667 h 605367"/>
                  <a:gd name="connsiteX46" fmla="*/ 758999 w 1368599"/>
                  <a:gd name="connsiteY46" fmla="*/ 588433 h 605367"/>
                  <a:gd name="connsiteX47" fmla="*/ 665865 w 1368599"/>
                  <a:gd name="connsiteY47" fmla="*/ 575733 h 605367"/>
                  <a:gd name="connsiteX48" fmla="*/ 623532 w 1368599"/>
                  <a:gd name="connsiteY48" fmla="*/ 563033 h 605367"/>
                  <a:gd name="connsiteX49" fmla="*/ 576965 w 1368599"/>
                  <a:gd name="connsiteY49" fmla="*/ 554567 h 605367"/>
                  <a:gd name="connsiteX50" fmla="*/ 479599 w 1368599"/>
                  <a:gd name="connsiteY50" fmla="*/ 520700 h 605367"/>
                  <a:gd name="connsiteX51" fmla="*/ 416099 w 1368599"/>
                  <a:gd name="connsiteY51" fmla="*/ 503767 h 605367"/>
                  <a:gd name="connsiteX52" fmla="*/ 390699 w 1368599"/>
                  <a:gd name="connsiteY52" fmla="*/ 499533 h 605367"/>
                  <a:gd name="connsiteX53" fmla="*/ 373765 w 1368599"/>
                  <a:gd name="connsiteY53" fmla="*/ 495300 h 605367"/>
                  <a:gd name="connsiteX54" fmla="*/ 246765 w 1368599"/>
                  <a:gd name="connsiteY54" fmla="*/ 491067 h 605367"/>
                  <a:gd name="connsiteX55" fmla="*/ 153632 w 1368599"/>
                  <a:gd name="connsiteY55" fmla="*/ 457200 h 605367"/>
                  <a:gd name="connsiteX56" fmla="*/ 136699 w 1368599"/>
                  <a:gd name="connsiteY56" fmla="*/ 440267 h 605367"/>
                  <a:gd name="connsiteX57" fmla="*/ 98599 w 1368599"/>
                  <a:gd name="connsiteY57" fmla="*/ 410633 h 605367"/>
                  <a:gd name="connsiteX58" fmla="*/ 73199 w 1368599"/>
                  <a:gd name="connsiteY58" fmla="*/ 385233 h 605367"/>
                  <a:gd name="connsiteX59" fmla="*/ 60499 w 1368599"/>
                  <a:gd name="connsiteY59" fmla="*/ 376767 h 605367"/>
                  <a:gd name="connsiteX60" fmla="*/ 35099 w 1368599"/>
                  <a:gd name="connsiteY60" fmla="*/ 364067 h 605367"/>
                  <a:gd name="connsiteX61" fmla="*/ 22399 w 1368599"/>
                  <a:gd name="connsiteY61" fmla="*/ 342900 h 605367"/>
                  <a:gd name="connsiteX62" fmla="*/ 5465 w 1368599"/>
                  <a:gd name="connsiteY62" fmla="*/ 317500 h 605367"/>
                  <a:gd name="connsiteX63" fmla="*/ 5465 w 1368599"/>
                  <a:gd name="connsiteY63" fmla="*/ 152400 h 605367"/>
                  <a:gd name="connsiteX64" fmla="*/ 9699 w 1368599"/>
                  <a:gd name="connsiteY64" fmla="*/ 139700 h 605367"/>
                  <a:gd name="connsiteX65" fmla="*/ 18165 w 1368599"/>
                  <a:gd name="connsiteY65" fmla="*/ 118533 h 605367"/>
                  <a:gd name="connsiteX66" fmla="*/ 30865 w 1368599"/>
                  <a:gd name="connsiteY66" fmla="*/ 93133 h 605367"/>
                  <a:gd name="connsiteX67" fmla="*/ 35099 w 1368599"/>
                  <a:gd name="connsiteY67" fmla="*/ 80433 h 605367"/>
                  <a:gd name="connsiteX68" fmla="*/ 47799 w 1368599"/>
                  <a:gd name="connsiteY68" fmla="*/ 67733 h 605367"/>
                  <a:gd name="connsiteX69" fmla="*/ 52032 w 1368599"/>
                  <a:gd name="connsiteY69" fmla="*/ 55033 h 605367"/>
                  <a:gd name="connsiteX70" fmla="*/ 64732 w 1368599"/>
                  <a:gd name="connsiteY70" fmla="*/ 50800 h 605367"/>
                  <a:gd name="connsiteX71" fmla="*/ 94365 w 1368599"/>
                  <a:gd name="connsiteY71" fmla="*/ 63500 h 60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68599" h="605367">
                    <a:moveTo>
                      <a:pt x="94365" y="63500"/>
                    </a:moveTo>
                    <a:lnTo>
                      <a:pt x="94365" y="63500"/>
                    </a:lnTo>
                    <a:cubicBezTo>
                      <a:pt x="112710" y="60678"/>
                      <a:pt x="131492" y="59917"/>
                      <a:pt x="149399" y="55033"/>
                    </a:cubicBezTo>
                    <a:cubicBezTo>
                      <a:pt x="162807" y="51376"/>
                      <a:pt x="174262" y="42336"/>
                      <a:pt x="187499" y="38100"/>
                    </a:cubicBezTo>
                    <a:cubicBezTo>
                      <a:pt x="209664" y="31007"/>
                      <a:pt x="232466" y="25996"/>
                      <a:pt x="255232" y="21167"/>
                    </a:cubicBezTo>
                    <a:cubicBezTo>
                      <a:pt x="306146" y="10367"/>
                      <a:pt x="339943" y="6768"/>
                      <a:pt x="390699" y="0"/>
                    </a:cubicBezTo>
                    <a:lnTo>
                      <a:pt x="687032" y="8467"/>
                    </a:lnTo>
                    <a:cubicBezTo>
                      <a:pt x="703962" y="9273"/>
                      <a:pt x="777653" y="22330"/>
                      <a:pt x="797099" y="25400"/>
                    </a:cubicBezTo>
                    <a:cubicBezTo>
                      <a:pt x="836052" y="31551"/>
                      <a:pt x="833182" y="30129"/>
                      <a:pt x="881765" y="33867"/>
                    </a:cubicBezTo>
                    <a:cubicBezTo>
                      <a:pt x="893054" y="36689"/>
                      <a:pt x="904195" y="40189"/>
                      <a:pt x="915632" y="42333"/>
                    </a:cubicBezTo>
                    <a:cubicBezTo>
                      <a:pt x="964918" y="51574"/>
                      <a:pt x="1074012" y="50229"/>
                      <a:pt x="1093432" y="50800"/>
                    </a:cubicBezTo>
                    <a:cubicBezTo>
                      <a:pt x="1113188" y="52211"/>
                      <a:pt x="1132982" y="53155"/>
                      <a:pt x="1152699" y="55033"/>
                    </a:cubicBezTo>
                    <a:cubicBezTo>
                      <a:pt x="1178240" y="57466"/>
                      <a:pt x="1180635" y="59343"/>
                      <a:pt x="1203499" y="63500"/>
                    </a:cubicBezTo>
                    <a:cubicBezTo>
                      <a:pt x="1211944" y="65035"/>
                      <a:pt x="1220415" y="66428"/>
                      <a:pt x="1228899" y="67733"/>
                    </a:cubicBezTo>
                    <a:cubicBezTo>
                      <a:pt x="1268331" y="73800"/>
                      <a:pt x="1246497" y="68958"/>
                      <a:pt x="1275465" y="76200"/>
                    </a:cubicBezTo>
                    <a:cubicBezTo>
                      <a:pt x="1282521" y="80433"/>
                      <a:pt x="1288992" y="85844"/>
                      <a:pt x="1296632" y="88900"/>
                    </a:cubicBezTo>
                    <a:cubicBezTo>
                      <a:pt x="1303313" y="91572"/>
                      <a:pt x="1310818" y="91388"/>
                      <a:pt x="1317799" y="93133"/>
                    </a:cubicBezTo>
                    <a:cubicBezTo>
                      <a:pt x="1322128" y="94215"/>
                      <a:pt x="1326208" y="96141"/>
                      <a:pt x="1330499" y="97367"/>
                    </a:cubicBezTo>
                    <a:cubicBezTo>
                      <a:pt x="1336093" y="98965"/>
                      <a:pt x="1341788" y="100189"/>
                      <a:pt x="1347432" y="101600"/>
                    </a:cubicBezTo>
                    <a:cubicBezTo>
                      <a:pt x="1353076" y="105363"/>
                      <a:pt x="1368599" y="113360"/>
                      <a:pt x="1368599" y="122767"/>
                    </a:cubicBezTo>
                    <a:cubicBezTo>
                      <a:pt x="1368599" y="144121"/>
                      <a:pt x="1363643" y="165204"/>
                      <a:pt x="1360132" y="186267"/>
                    </a:cubicBezTo>
                    <a:cubicBezTo>
                      <a:pt x="1359398" y="190669"/>
                      <a:pt x="1359054" y="195812"/>
                      <a:pt x="1355899" y="198967"/>
                    </a:cubicBezTo>
                    <a:cubicBezTo>
                      <a:pt x="1352744" y="202122"/>
                      <a:pt x="1347432" y="201789"/>
                      <a:pt x="1343199" y="203200"/>
                    </a:cubicBezTo>
                    <a:cubicBezTo>
                      <a:pt x="1332241" y="214158"/>
                      <a:pt x="1320291" y="227769"/>
                      <a:pt x="1305099" y="232833"/>
                    </a:cubicBezTo>
                    <a:lnTo>
                      <a:pt x="1254299" y="249767"/>
                    </a:lnTo>
                    <a:lnTo>
                      <a:pt x="1228899" y="258233"/>
                    </a:lnTo>
                    <a:lnTo>
                      <a:pt x="1216199" y="262467"/>
                    </a:lnTo>
                    <a:cubicBezTo>
                      <a:pt x="1207732" y="270934"/>
                      <a:pt x="1197441" y="277904"/>
                      <a:pt x="1190799" y="287867"/>
                    </a:cubicBezTo>
                    <a:cubicBezTo>
                      <a:pt x="1187977" y="292100"/>
                      <a:pt x="1185589" y="296658"/>
                      <a:pt x="1182332" y="300567"/>
                    </a:cubicBezTo>
                    <a:cubicBezTo>
                      <a:pt x="1178499" y="305166"/>
                      <a:pt x="1173465" y="308668"/>
                      <a:pt x="1169632" y="313267"/>
                    </a:cubicBezTo>
                    <a:cubicBezTo>
                      <a:pt x="1166375" y="317176"/>
                      <a:pt x="1164994" y="322617"/>
                      <a:pt x="1161165" y="325967"/>
                    </a:cubicBezTo>
                    <a:cubicBezTo>
                      <a:pt x="1153507" y="332668"/>
                      <a:pt x="1144232" y="337256"/>
                      <a:pt x="1135765" y="342900"/>
                    </a:cubicBezTo>
                    <a:cubicBezTo>
                      <a:pt x="1131532" y="345722"/>
                      <a:pt x="1126663" y="347769"/>
                      <a:pt x="1123065" y="351367"/>
                    </a:cubicBezTo>
                    <a:cubicBezTo>
                      <a:pt x="1113701" y="360731"/>
                      <a:pt x="1109455" y="366638"/>
                      <a:pt x="1097665" y="372533"/>
                    </a:cubicBezTo>
                    <a:cubicBezTo>
                      <a:pt x="1062612" y="390060"/>
                      <a:pt x="1108661" y="360971"/>
                      <a:pt x="1072265" y="385233"/>
                    </a:cubicBezTo>
                    <a:cubicBezTo>
                      <a:pt x="1049692" y="419095"/>
                      <a:pt x="1079317" y="378182"/>
                      <a:pt x="1051099" y="406400"/>
                    </a:cubicBezTo>
                    <a:cubicBezTo>
                      <a:pt x="1022876" y="434623"/>
                      <a:pt x="1063799" y="404988"/>
                      <a:pt x="1029932" y="427567"/>
                    </a:cubicBezTo>
                    <a:cubicBezTo>
                      <a:pt x="1023045" y="441341"/>
                      <a:pt x="1017232" y="449252"/>
                      <a:pt x="1017232" y="465667"/>
                    </a:cubicBezTo>
                    <a:cubicBezTo>
                      <a:pt x="1017232" y="481253"/>
                      <a:pt x="1019261" y="496804"/>
                      <a:pt x="1021465" y="512233"/>
                    </a:cubicBezTo>
                    <a:cubicBezTo>
                      <a:pt x="1022096" y="516651"/>
                      <a:pt x="1024473" y="520642"/>
                      <a:pt x="1025699" y="524933"/>
                    </a:cubicBezTo>
                    <a:cubicBezTo>
                      <a:pt x="1036338" y="562169"/>
                      <a:pt x="1024009" y="524097"/>
                      <a:pt x="1034165" y="554567"/>
                    </a:cubicBezTo>
                    <a:cubicBezTo>
                      <a:pt x="1032754" y="568678"/>
                      <a:pt x="1034778" y="583572"/>
                      <a:pt x="1029932" y="596900"/>
                    </a:cubicBezTo>
                    <a:cubicBezTo>
                      <a:pt x="1028407" y="601094"/>
                      <a:pt x="1021588" y="600165"/>
                      <a:pt x="1017232" y="601133"/>
                    </a:cubicBezTo>
                    <a:cubicBezTo>
                      <a:pt x="1008853" y="602995"/>
                      <a:pt x="1000299" y="603956"/>
                      <a:pt x="991832" y="605367"/>
                    </a:cubicBezTo>
                    <a:cubicBezTo>
                      <a:pt x="931154" y="603956"/>
                      <a:pt x="870380" y="604842"/>
                      <a:pt x="809799" y="601133"/>
                    </a:cubicBezTo>
                    <a:cubicBezTo>
                      <a:pt x="800891" y="600588"/>
                      <a:pt x="793057" y="594832"/>
                      <a:pt x="784399" y="592667"/>
                    </a:cubicBezTo>
                    <a:cubicBezTo>
                      <a:pt x="776072" y="590585"/>
                      <a:pt x="767488" y="589706"/>
                      <a:pt x="758999" y="588433"/>
                    </a:cubicBezTo>
                    <a:cubicBezTo>
                      <a:pt x="708668" y="580883"/>
                      <a:pt x="708019" y="581003"/>
                      <a:pt x="665865" y="575733"/>
                    </a:cubicBezTo>
                    <a:cubicBezTo>
                      <a:pt x="651754" y="571500"/>
                      <a:pt x="637864" y="566445"/>
                      <a:pt x="623532" y="563033"/>
                    </a:cubicBezTo>
                    <a:cubicBezTo>
                      <a:pt x="608184" y="559379"/>
                      <a:pt x="592101" y="559019"/>
                      <a:pt x="576965" y="554567"/>
                    </a:cubicBezTo>
                    <a:cubicBezTo>
                      <a:pt x="543999" y="544871"/>
                      <a:pt x="512639" y="530140"/>
                      <a:pt x="479599" y="520700"/>
                    </a:cubicBezTo>
                    <a:cubicBezTo>
                      <a:pt x="458116" y="514562"/>
                      <a:pt x="438027" y="508466"/>
                      <a:pt x="416099" y="503767"/>
                    </a:cubicBezTo>
                    <a:cubicBezTo>
                      <a:pt x="407706" y="501968"/>
                      <a:pt x="399116" y="501216"/>
                      <a:pt x="390699" y="499533"/>
                    </a:cubicBezTo>
                    <a:cubicBezTo>
                      <a:pt x="384994" y="498392"/>
                      <a:pt x="379573" y="495642"/>
                      <a:pt x="373765" y="495300"/>
                    </a:cubicBezTo>
                    <a:cubicBezTo>
                      <a:pt x="331481" y="492813"/>
                      <a:pt x="289098" y="492478"/>
                      <a:pt x="246765" y="491067"/>
                    </a:cubicBezTo>
                    <a:cubicBezTo>
                      <a:pt x="231362" y="485932"/>
                      <a:pt x="170122" y="466623"/>
                      <a:pt x="153632" y="457200"/>
                    </a:cubicBezTo>
                    <a:cubicBezTo>
                      <a:pt x="146701" y="453240"/>
                      <a:pt x="142793" y="445423"/>
                      <a:pt x="136699" y="440267"/>
                    </a:cubicBezTo>
                    <a:cubicBezTo>
                      <a:pt x="124417" y="429874"/>
                      <a:pt x="109976" y="422010"/>
                      <a:pt x="98599" y="410633"/>
                    </a:cubicBezTo>
                    <a:cubicBezTo>
                      <a:pt x="90132" y="402166"/>
                      <a:pt x="83162" y="391874"/>
                      <a:pt x="73199" y="385233"/>
                    </a:cubicBezTo>
                    <a:cubicBezTo>
                      <a:pt x="68966" y="382411"/>
                      <a:pt x="65050" y="379042"/>
                      <a:pt x="60499" y="376767"/>
                    </a:cubicBezTo>
                    <a:cubicBezTo>
                      <a:pt x="25446" y="359240"/>
                      <a:pt x="71495" y="388329"/>
                      <a:pt x="35099" y="364067"/>
                    </a:cubicBezTo>
                    <a:cubicBezTo>
                      <a:pt x="30866" y="357011"/>
                      <a:pt x="26817" y="349842"/>
                      <a:pt x="22399" y="342900"/>
                    </a:cubicBezTo>
                    <a:cubicBezTo>
                      <a:pt x="16936" y="334315"/>
                      <a:pt x="5465" y="317500"/>
                      <a:pt x="5465" y="317500"/>
                    </a:cubicBezTo>
                    <a:cubicBezTo>
                      <a:pt x="-2024" y="242602"/>
                      <a:pt x="-1618" y="265725"/>
                      <a:pt x="5465" y="152400"/>
                    </a:cubicBezTo>
                    <a:cubicBezTo>
                      <a:pt x="5743" y="147946"/>
                      <a:pt x="8132" y="143878"/>
                      <a:pt x="9699" y="139700"/>
                    </a:cubicBezTo>
                    <a:cubicBezTo>
                      <a:pt x="12367" y="132585"/>
                      <a:pt x="15497" y="125648"/>
                      <a:pt x="18165" y="118533"/>
                    </a:cubicBezTo>
                    <a:cubicBezTo>
                      <a:pt x="34120" y="75985"/>
                      <a:pt x="8394" y="138074"/>
                      <a:pt x="30865" y="93133"/>
                    </a:cubicBezTo>
                    <a:cubicBezTo>
                      <a:pt x="32861" y="89142"/>
                      <a:pt x="32624" y="84146"/>
                      <a:pt x="35099" y="80433"/>
                    </a:cubicBezTo>
                    <a:cubicBezTo>
                      <a:pt x="38420" y="75452"/>
                      <a:pt x="43566" y="71966"/>
                      <a:pt x="47799" y="67733"/>
                    </a:cubicBezTo>
                    <a:cubicBezTo>
                      <a:pt x="49210" y="63500"/>
                      <a:pt x="48877" y="58188"/>
                      <a:pt x="52032" y="55033"/>
                    </a:cubicBezTo>
                    <a:cubicBezTo>
                      <a:pt x="55187" y="51878"/>
                      <a:pt x="60288" y="50396"/>
                      <a:pt x="64732" y="50800"/>
                    </a:cubicBezTo>
                    <a:cubicBezTo>
                      <a:pt x="87299" y="52852"/>
                      <a:pt x="89426" y="61383"/>
                      <a:pt x="94365" y="635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231184" y="5799667"/>
                <a:ext cx="1623841" cy="376767"/>
              </a:xfrm>
              <a:custGeom>
                <a:avLst/>
                <a:gdLst>
                  <a:gd name="connsiteX0" fmla="*/ 52948 w 1623841"/>
                  <a:gd name="connsiteY0" fmla="*/ 372533 h 376767"/>
                  <a:gd name="connsiteX1" fmla="*/ 52948 w 1623841"/>
                  <a:gd name="connsiteY1" fmla="*/ 372533 h 376767"/>
                  <a:gd name="connsiteX2" fmla="*/ 831881 w 1623841"/>
                  <a:gd name="connsiteY2" fmla="*/ 376767 h 376767"/>
                  <a:gd name="connsiteX3" fmla="*/ 891148 w 1623841"/>
                  <a:gd name="connsiteY3" fmla="*/ 372533 h 376767"/>
                  <a:gd name="connsiteX4" fmla="*/ 958881 w 1623841"/>
                  <a:gd name="connsiteY4" fmla="*/ 364067 h 376767"/>
                  <a:gd name="connsiteX5" fmla="*/ 1039315 w 1623841"/>
                  <a:gd name="connsiteY5" fmla="*/ 355600 h 376767"/>
                  <a:gd name="connsiteX6" fmla="*/ 1060481 w 1623841"/>
                  <a:gd name="connsiteY6" fmla="*/ 351367 h 376767"/>
                  <a:gd name="connsiteX7" fmla="*/ 1085881 w 1623841"/>
                  <a:gd name="connsiteY7" fmla="*/ 347133 h 376767"/>
                  <a:gd name="connsiteX8" fmla="*/ 1102815 w 1623841"/>
                  <a:gd name="connsiteY8" fmla="*/ 342900 h 376767"/>
                  <a:gd name="connsiteX9" fmla="*/ 1123981 w 1623841"/>
                  <a:gd name="connsiteY9" fmla="*/ 338667 h 376767"/>
                  <a:gd name="connsiteX10" fmla="*/ 1136681 w 1623841"/>
                  <a:gd name="connsiteY10" fmla="*/ 334433 h 376767"/>
                  <a:gd name="connsiteX11" fmla="*/ 1174781 w 1623841"/>
                  <a:gd name="connsiteY11" fmla="*/ 325967 h 376767"/>
                  <a:gd name="connsiteX12" fmla="*/ 1212881 w 1623841"/>
                  <a:gd name="connsiteY12" fmla="*/ 309033 h 376767"/>
                  <a:gd name="connsiteX13" fmla="*/ 1242515 w 1623841"/>
                  <a:gd name="connsiteY13" fmla="*/ 300567 h 376767"/>
                  <a:gd name="connsiteX14" fmla="*/ 1339881 w 1623841"/>
                  <a:gd name="connsiteY14" fmla="*/ 287867 h 376767"/>
                  <a:gd name="connsiteX15" fmla="*/ 1377981 w 1623841"/>
                  <a:gd name="connsiteY15" fmla="*/ 270933 h 376767"/>
                  <a:gd name="connsiteX16" fmla="*/ 1394915 w 1623841"/>
                  <a:gd name="connsiteY16" fmla="*/ 262467 h 376767"/>
                  <a:gd name="connsiteX17" fmla="*/ 1428781 w 1623841"/>
                  <a:gd name="connsiteY17" fmla="*/ 254000 h 376767"/>
                  <a:gd name="connsiteX18" fmla="*/ 1441481 w 1623841"/>
                  <a:gd name="connsiteY18" fmla="*/ 249767 h 376767"/>
                  <a:gd name="connsiteX19" fmla="*/ 1479581 w 1623841"/>
                  <a:gd name="connsiteY19" fmla="*/ 237067 h 376767"/>
                  <a:gd name="connsiteX20" fmla="*/ 1504981 w 1623841"/>
                  <a:gd name="connsiteY20" fmla="*/ 228600 h 376767"/>
                  <a:gd name="connsiteX21" fmla="*/ 1547315 w 1623841"/>
                  <a:gd name="connsiteY21" fmla="*/ 224367 h 376767"/>
                  <a:gd name="connsiteX22" fmla="*/ 1572715 w 1623841"/>
                  <a:gd name="connsiteY22" fmla="*/ 220133 h 376767"/>
                  <a:gd name="connsiteX23" fmla="*/ 1606581 w 1623841"/>
                  <a:gd name="connsiteY23" fmla="*/ 215900 h 376767"/>
                  <a:gd name="connsiteX24" fmla="*/ 1610815 w 1623841"/>
                  <a:gd name="connsiteY24" fmla="*/ 76200 h 376767"/>
                  <a:gd name="connsiteX25" fmla="*/ 1598115 w 1623841"/>
                  <a:gd name="connsiteY25" fmla="*/ 42333 h 376767"/>
                  <a:gd name="connsiteX26" fmla="*/ 1585415 w 1623841"/>
                  <a:gd name="connsiteY26" fmla="*/ 33867 h 376767"/>
                  <a:gd name="connsiteX27" fmla="*/ 1576948 w 1623841"/>
                  <a:gd name="connsiteY27" fmla="*/ 21167 h 376767"/>
                  <a:gd name="connsiteX28" fmla="*/ 1564248 w 1623841"/>
                  <a:gd name="connsiteY28" fmla="*/ 16933 h 376767"/>
                  <a:gd name="connsiteX29" fmla="*/ 1462648 w 1623841"/>
                  <a:gd name="connsiteY29" fmla="*/ 25400 h 376767"/>
                  <a:gd name="connsiteX30" fmla="*/ 1441481 w 1623841"/>
                  <a:gd name="connsiteY30" fmla="*/ 29633 h 376767"/>
                  <a:gd name="connsiteX31" fmla="*/ 1428781 w 1623841"/>
                  <a:gd name="connsiteY31" fmla="*/ 33867 h 376767"/>
                  <a:gd name="connsiteX32" fmla="*/ 1382215 w 1623841"/>
                  <a:gd name="connsiteY32" fmla="*/ 42333 h 376767"/>
                  <a:gd name="connsiteX33" fmla="*/ 1335648 w 1623841"/>
                  <a:gd name="connsiteY33" fmla="*/ 55033 h 376767"/>
                  <a:gd name="connsiteX34" fmla="*/ 1289081 w 1623841"/>
                  <a:gd name="connsiteY34" fmla="*/ 59267 h 376767"/>
                  <a:gd name="connsiteX35" fmla="*/ 1267915 w 1623841"/>
                  <a:gd name="connsiteY35" fmla="*/ 63500 h 376767"/>
                  <a:gd name="connsiteX36" fmla="*/ 1250981 w 1623841"/>
                  <a:gd name="connsiteY36" fmla="*/ 67733 h 376767"/>
                  <a:gd name="connsiteX37" fmla="*/ 1179015 w 1623841"/>
                  <a:gd name="connsiteY37" fmla="*/ 63500 h 376767"/>
                  <a:gd name="connsiteX38" fmla="*/ 1162081 w 1623841"/>
                  <a:gd name="connsiteY38" fmla="*/ 33867 h 376767"/>
                  <a:gd name="connsiteX39" fmla="*/ 1149381 w 1623841"/>
                  <a:gd name="connsiteY39" fmla="*/ 29633 h 376767"/>
                  <a:gd name="connsiteX40" fmla="*/ 1123981 w 1623841"/>
                  <a:gd name="connsiteY40" fmla="*/ 12700 h 376767"/>
                  <a:gd name="connsiteX41" fmla="*/ 1111281 w 1623841"/>
                  <a:gd name="connsiteY41" fmla="*/ 4233 h 376767"/>
                  <a:gd name="connsiteX42" fmla="*/ 1077415 w 1623841"/>
                  <a:gd name="connsiteY42" fmla="*/ 0 h 376767"/>
                  <a:gd name="connsiteX43" fmla="*/ 912315 w 1623841"/>
                  <a:gd name="connsiteY43" fmla="*/ 4233 h 376767"/>
                  <a:gd name="connsiteX44" fmla="*/ 831881 w 1623841"/>
                  <a:gd name="connsiteY44" fmla="*/ 16933 h 376767"/>
                  <a:gd name="connsiteX45" fmla="*/ 785315 w 1623841"/>
                  <a:gd name="connsiteY45" fmla="*/ 21167 h 376767"/>
                  <a:gd name="connsiteX46" fmla="*/ 755681 w 1623841"/>
                  <a:gd name="connsiteY46" fmla="*/ 71967 h 376767"/>
                  <a:gd name="connsiteX47" fmla="*/ 704881 w 1623841"/>
                  <a:gd name="connsiteY47" fmla="*/ 101600 h 376767"/>
                  <a:gd name="connsiteX48" fmla="*/ 484748 w 1623841"/>
                  <a:gd name="connsiteY48" fmla="*/ 139700 h 376767"/>
                  <a:gd name="connsiteX49" fmla="*/ 273081 w 1623841"/>
                  <a:gd name="connsiteY49" fmla="*/ 131233 h 376767"/>
                  <a:gd name="connsiteX50" fmla="*/ 201115 w 1623841"/>
                  <a:gd name="connsiteY50" fmla="*/ 110067 h 376767"/>
                  <a:gd name="connsiteX51" fmla="*/ 158781 w 1623841"/>
                  <a:gd name="connsiteY51" fmla="*/ 101600 h 376767"/>
                  <a:gd name="connsiteX52" fmla="*/ 74115 w 1623841"/>
                  <a:gd name="connsiteY52" fmla="*/ 84667 h 376767"/>
                  <a:gd name="connsiteX53" fmla="*/ 14848 w 1623841"/>
                  <a:gd name="connsiteY53" fmla="*/ 88900 h 376767"/>
                  <a:gd name="connsiteX54" fmla="*/ 23315 w 1623841"/>
                  <a:gd name="connsiteY54" fmla="*/ 283633 h 376767"/>
                  <a:gd name="connsiteX55" fmla="*/ 27548 w 1623841"/>
                  <a:gd name="connsiteY55" fmla="*/ 317500 h 376767"/>
                  <a:gd name="connsiteX56" fmla="*/ 48715 w 1623841"/>
                  <a:gd name="connsiteY56" fmla="*/ 355600 h 376767"/>
                  <a:gd name="connsiteX57" fmla="*/ 52948 w 1623841"/>
                  <a:gd name="connsiteY57" fmla="*/ 372533 h 37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623841" h="376767">
                    <a:moveTo>
                      <a:pt x="52948" y="372533"/>
                    </a:moveTo>
                    <a:lnTo>
                      <a:pt x="52948" y="372533"/>
                    </a:lnTo>
                    <a:lnTo>
                      <a:pt x="831881" y="376767"/>
                    </a:lnTo>
                    <a:cubicBezTo>
                      <a:pt x="851687" y="376767"/>
                      <a:pt x="871410" y="374178"/>
                      <a:pt x="891148" y="372533"/>
                    </a:cubicBezTo>
                    <a:cubicBezTo>
                      <a:pt x="953797" y="367312"/>
                      <a:pt x="912366" y="370712"/>
                      <a:pt x="958881" y="364067"/>
                    </a:cubicBezTo>
                    <a:cubicBezTo>
                      <a:pt x="991273" y="359439"/>
                      <a:pt x="1004627" y="358753"/>
                      <a:pt x="1039315" y="355600"/>
                    </a:cubicBezTo>
                    <a:lnTo>
                      <a:pt x="1060481" y="351367"/>
                    </a:lnTo>
                    <a:cubicBezTo>
                      <a:pt x="1068926" y="349831"/>
                      <a:pt x="1077464" y="348816"/>
                      <a:pt x="1085881" y="347133"/>
                    </a:cubicBezTo>
                    <a:cubicBezTo>
                      <a:pt x="1091586" y="345992"/>
                      <a:pt x="1097135" y="344162"/>
                      <a:pt x="1102815" y="342900"/>
                    </a:cubicBezTo>
                    <a:cubicBezTo>
                      <a:pt x="1109839" y="341339"/>
                      <a:pt x="1117001" y="340412"/>
                      <a:pt x="1123981" y="338667"/>
                    </a:cubicBezTo>
                    <a:cubicBezTo>
                      <a:pt x="1128310" y="337585"/>
                      <a:pt x="1132390" y="335659"/>
                      <a:pt x="1136681" y="334433"/>
                    </a:cubicBezTo>
                    <a:cubicBezTo>
                      <a:pt x="1167096" y="325743"/>
                      <a:pt x="1139870" y="334695"/>
                      <a:pt x="1174781" y="325967"/>
                    </a:cubicBezTo>
                    <a:cubicBezTo>
                      <a:pt x="1194911" y="320934"/>
                      <a:pt x="1186777" y="319073"/>
                      <a:pt x="1212881" y="309033"/>
                    </a:cubicBezTo>
                    <a:cubicBezTo>
                      <a:pt x="1222469" y="305345"/>
                      <a:pt x="1232515" y="302920"/>
                      <a:pt x="1242515" y="300567"/>
                    </a:cubicBezTo>
                    <a:cubicBezTo>
                      <a:pt x="1289440" y="289526"/>
                      <a:pt x="1287695" y="291881"/>
                      <a:pt x="1339881" y="287867"/>
                    </a:cubicBezTo>
                    <a:cubicBezTo>
                      <a:pt x="1377222" y="262972"/>
                      <a:pt x="1317556" y="301142"/>
                      <a:pt x="1377981" y="270933"/>
                    </a:cubicBezTo>
                    <a:cubicBezTo>
                      <a:pt x="1383626" y="268111"/>
                      <a:pt x="1388928" y="264463"/>
                      <a:pt x="1394915" y="262467"/>
                    </a:cubicBezTo>
                    <a:cubicBezTo>
                      <a:pt x="1405954" y="258787"/>
                      <a:pt x="1417555" y="257062"/>
                      <a:pt x="1428781" y="254000"/>
                    </a:cubicBezTo>
                    <a:cubicBezTo>
                      <a:pt x="1433086" y="252826"/>
                      <a:pt x="1437248" y="251178"/>
                      <a:pt x="1441481" y="249767"/>
                    </a:cubicBezTo>
                    <a:cubicBezTo>
                      <a:pt x="1464929" y="234134"/>
                      <a:pt x="1443078" y="246193"/>
                      <a:pt x="1479581" y="237067"/>
                    </a:cubicBezTo>
                    <a:cubicBezTo>
                      <a:pt x="1488239" y="234902"/>
                      <a:pt x="1496101" y="229488"/>
                      <a:pt x="1504981" y="228600"/>
                    </a:cubicBezTo>
                    <a:cubicBezTo>
                      <a:pt x="1519092" y="227189"/>
                      <a:pt x="1533243" y="226126"/>
                      <a:pt x="1547315" y="224367"/>
                    </a:cubicBezTo>
                    <a:cubicBezTo>
                      <a:pt x="1555832" y="223302"/>
                      <a:pt x="1564218" y="221347"/>
                      <a:pt x="1572715" y="220133"/>
                    </a:cubicBezTo>
                    <a:cubicBezTo>
                      <a:pt x="1583977" y="218524"/>
                      <a:pt x="1595292" y="217311"/>
                      <a:pt x="1606581" y="215900"/>
                    </a:cubicBezTo>
                    <a:cubicBezTo>
                      <a:pt x="1638196" y="168479"/>
                      <a:pt x="1618115" y="203939"/>
                      <a:pt x="1610815" y="76200"/>
                    </a:cubicBezTo>
                    <a:cubicBezTo>
                      <a:pt x="1610081" y="63353"/>
                      <a:pt x="1607392" y="51610"/>
                      <a:pt x="1598115" y="42333"/>
                    </a:cubicBezTo>
                    <a:cubicBezTo>
                      <a:pt x="1594517" y="38735"/>
                      <a:pt x="1589648" y="36689"/>
                      <a:pt x="1585415" y="33867"/>
                    </a:cubicBezTo>
                    <a:cubicBezTo>
                      <a:pt x="1582593" y="29634"/>
                      <a:pt x="1580921" y="24345"/>
                      <a:pt x="1576948" y="21167"/>
                    </a:cubicBezTo>
                    <a:cubicBezTo>
                      <a:pt x="1573463" y="18379"/>
                      <a:pt x="1568707" y="16768"/>
                      <a:pt x="1564248" y="16933"/>
                    </a:cubicBezTo>
                    <a:cubicBezTo>
                      <a:pt x="1530287" y="18191"/>
                      <a:pt x="1496515" y="22578"/>
                      <a:pt x="1462648" y="25400"/>
                    </a:cubicBezTo>
                    <a:cubicBezTo>
                      <a:pt x="1455592" y="26811"/>
                      <a:pt x="1448462" y="27888"/>
                      <a:pt x="1441481" y="29633"/>
                    </a:cubicBezTo>
                    <a:cubicBezTo>
                      <a:pt x="1437152" y="30715"/>
                      <a:pt x="1433157" y="32992"/>
                      <a:pt x="1428781" y="33867"/>
                    </a:cubicBezTo>
                    <a:cubicBezTo>
                      <a:pt x="1388819" y="41860"/>
                      <a:pt x="1411493" y="33968"/>
                      <a:pt x="1382215" y="42333"/>
                    </a:cubicBezTo>
                    <a:cubicBezTo>
                      <a:pt x="1364628" y="47358"/>
                      <a:pt x="1357802" y="53019"/>
                      <a:pt x="1335648" y="55033"/>
                    </a:cubicBezTo>
                    <a:lnTo>
                      <a:pt x="1289081" y="59267"/>
                    </a:lnTo>
                    <a:cubicBezTo>
                      <a:pt x="1282026" y="60678"/>
                      <a:pt x="1274939" y="61939"/>
                      <a:pt x="1267915" y="63500"/>
                    </a:cubicBezTo>
                    <a:cubicBezTo>
                      <a:pt x="1262235" y="64762"/>
                      <a:pt x="1256799" y="67733"/>
                      <a:pt x="1250981" y="67733"/>
                    </a:cubicBezTo>
                    <a:cubicBezTo>
                      <a:pt x="1226951" y="67733"/>
                      <a:pt x="1203004" y="64911"/>
                      <a:pt x="1179015" y="63500"/>
                    </a:cubicBezTo>
                    <a:cubicBezTo>
                      <a:pt x="1150426" y="53971"/>
                      <a:pt x="1181949" y="68635"/>
                      <a:pt x="1162081" y="33867"/>
                    </a:cubicBezTo>
                    <a:cubicBezTo>
                      <a:pt x="1159867" y="29993"/>
                      <a:pt x="1153282" y="31800"/>
                      <a:pt x="1149381" y="29633"/>
                    </a:cubicBezTo>
                    <a:cubicBezTo>
                      <a:pt x="1140486" y="24691"/>
                      <a:pt x="1132448" y="18344"/>
                      <a:pt x="1123981" y="12700"/>
                    </a:cubicBezTo>
                    <a:cubicBezTo>
                      <a:pt x="1119748" y="9878"/>
                      <a:pt x="1116330" y="4864"/>
                      <a:pt x="1111281" y="4233"/>
                    </a:cubicBezTo>
                    <a:lnTo>
                      <a:pt x="1077415" y="0"/>
                    </a:lnTo>
                    <a:cubicBezTo>
                      <a:pt x="1022382" y="1411"/>
                      <a:pt x="967278" y="1122"/>
                      <a:pt x="912315" y="4233"/>
                    </a:cubicBezTo>
                    <a:cubicBezTo>
                      <a:pt x="805808" y="10262"/>
                      <a:pt x="887081" y="10033"/>
                      <a:pt x="831881" y="16933"/>
                    </a:cubicBezTo>
                    <a:cubicBezTo>
                      <a:pt x="816415" y="18866"/>
                      <a:pt x="800837" y="19756"/>
                      <a:pt x="785315" y="21167"/>
                    </a:cubicBezTo>
                    <a:cubicBezTo>
                      <a:pt x="794094" y="47506"/>
                      <a:pt x="795662" y="39982"/>
                      <a:pt x="755681" y="71967"/>
                    </a:cubicBezTo>
                    <a:cubicBezTo>
                      <a:pt x="740373" y="84213"/>
                      <a:pt x="723216" y="94662"/>
                      <a:pt x="704881" y="101600"/>
                    </a:cubicBezTo>
                    <a:cubicBezTo>
                      <a:pt x="608367" y="138118"/>
                      <a:pt x="587498" y="132089"/>
                      <a:pt x="484748" y="139700"/>
                    </a:cubicBezTo>
                    <a:cubicBezTo>
                      <a:pt x="414192" y="136878"/>
                      <a:pt x="343531" y="136009"/>
                      <a:pt x="273081" y="131233"/>
                    </a:cubicBezTo>
                    <a:cubicBezTo>
                      <a:pt x="236876" y="128778"/>
                      <a:pt x="234500" y="119341"/>
                      <a:pt x="201115" y="110067"/>
                    </a:cubicBezTo>
                    <a:cubicBezTo>
                      <a:pt x="187249" y="106215"/>
                      <a:pt x="172698" y="105262"/>
                      <a:pt x="158781" y="101600"/>
                    </a:cubicBezTo>
                    <a:cubicBezTo>
                      <a:pt x="84350" y="82013"/>
                      <a:pt x="159097" y="92392"/>
                      <a:pt x="74115" y="84667"/>
                    </a:cubicBezTo>
                    <a:cubicBezTo>
                      <a:pt x="54359" y="86078"/>
                      <a:pt x="20460" y="69906"/>
                      <a:pt x="14848" y="88900"/>
                    </a:cubicBezTo>
                    <a:cubicBezTo>
                      <a:pt x="-12327" y="180875"/>
                      <a:pt x="2202" y="220304"/>
                      <a:pt x="23315" y="283633"/>
                    </a:cubicBezTo>
                    <a:cubicBezTo>
                      <a:pt x="24726" y="294922"/>
                      <a:pt x="25513" y="306307"/>
                      <a:pt x="27548" y="317500"/>
                    </a:cubicBezTo>
                    <a:cubicBezTo>
                      <a:pt x="30342" y="332870"/>
                      <a:pt x="39924" y="342414"/>
                      <a:pt x="48715" y="355600"/>
                    </a:cubicBezTo>
                    <a:cubicBezTo>
                      <a:pt x="58290" y="369963"/>
                      <a:pt x="53582" y="364702"/>
                      <a:pt x="52948" y="3725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 descr="F1.large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100" y="5130800"/>
              <a:ext cx="2959100" cy="76199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990600" y="5118100"/>
              <a:ext cx="29718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4979115" y="4302538"/>
            <a:ext cx="351367" cy="357514"/>
          </a:xfrm>
          <a:custGeom>
            <a:avLst/>
            <a:gdLst>
              <a:gd name="connsiteX0" fmla="*/ 211667 w 351367"/>
              <a:gd name="connsiteY0" fmla="*/ 351366 h 357514"/>
              <a:gd name="connsiteX1" fmla="*/ 211667 w 351367"/>
              <a:gd name="connsiteY1" fmla="*/ 351366 h 357514"/>
              <a:gd name="connsiteX2" fmla="*/ 38100 w 351367"/>
              <a:gd name="connsiteY2" fmla="*/ 351366 h 357514"/>
              <a:gd name="connsiteX3" fmla="*/ 21167 w 351367"/>
              <a:gd name="connsiteY3" fmla="*/ 325966 h 357514"/>
              <a:gd name="connsiteX4" fmla="*/ 8467 w 351367"/>
              <a:gd name="connsiteY4" fmla="*/ 292100 h 357514"/>
              <a:gd name="connsiteX5" fmla="*/ 4233 w 351367"/>
              <a:gd name="connsiteY5" fmla="*/ 275166 h 357514"/>
              <a:gd name="connsiteX6" fmla="*/ 0 w 351367"/>
              <a:gd name="connsiteY6" fmla="*/ 262466 h 357514"/>
              <a:gd name="connsiteX7" fmla="*/ 4233 w 351367"/>
              <a:gd name="connsiteY7" fmla="*/ 182033 h 357514"/>
              <a:gd name="connsiteX8" fmla="*/ 8467 w 351367"/>
              <a:gd name="connsiteY8" fmla="*/ 165100 h 357514"/>
              <a:gd name="connsiteX9" fmla="*/ 29633 w 351367"/>
              <a:gd name="connsiteY9" fmla="*/ 118533 h 357514"/>
              <a:gd name="connsiteX10" fmla="*/ 38100 w 351367"/>
              <a:gd name="connsiteY10" fmla="*/ 105833 h 357514"/>
              <a:gd name="connsiteX11" fmla="*/ 50800 w 351367"/>
              <a:gd name="connsiteY11" fmla="*/ 67733 h 357514"/>
              <a:gd name="connsiteX12" fmla="*/ 59267 w 351367"/>
              <a:gd name="connsiteY12" fmla="*/ 55033 h 357514"/>
              <a:gd name="connsiteX13" fmla="*/ 67733 w 351367"/>
              <a:gd name="connsiteY13" fmla="*/ 38100 h 357514"/>
              <a:gd name="connsiteX14" fmla="*/ 80433 w 351367"/>
              <a:gd name="connsiteY14" fmla="*/ 29633 h 357514"/>
              <a:gd name="connsiteX15" fmla="*/ 101600 w 351367"/>
              <a:gd name="connsiteY15" fmla="*/ 8466 h 357514"/>
              <a:gd name="connsiteX16" fmla="*/ 127000 w 351367"/>
              <a:gd name="connsiteY16" fmla="*/ 0 h 357514"/>
              <a:gd name="connsiteX17" fmla="*/ 190500 w 351367"/>
              <a:gd name="connsiteY17" fmla="*/ 4233 h 357514"/>
              <a:gd name="connsiteX18" fmla="*/ 215900 w 351367"/>
              <a:gd name="connsiteY18" fmla="*/ 8466 h 357514"/>
              <a:gd name="connsiteX19" fmla="*/ 228600 w 351367"/>
              <a:gd name="connsiteY19" fmla="*/ 12700 h 357514"/>
              <a:gd name="connsiteX20" fmla="*/ 245533 w 351367"/>
              <a:gd name="connsiteY20" fmla="*/ 16933 h 357514"/>
              <a:gd name="connsiteX21" fmla="*/ 275167 w 351367"/>
              <a:gd name="connsiteY21" fmla="*/ 29633 h 357514"/>
              <a:gd name="connsiteX22" fmla="*/ 287867 w 351367"/>
              <a:gd name="connsiteY22" fmla="*/ 38100 h 357514"/>
              <a:gd name="connsiteX23" fmla="*/ 325967 w 351367"/>
              <a:gd name="connsiteY23" fmla="*/ 55033 h 357514"/>
              <a:gd name="connsiteX24" fmla="*/ 342900 w 351367"/>
              <a:gd name="connsiteY24" fmla="*/ 80433 h 357514"/>
              <a:gd name="connsiteX25" fmla="*/ 351367 w 351367"/>
              <a:gd name="connsiteY25" fmla="*/ 105833 h 357514"/>
              <a:gd name="connsiteX26" fmla="*/ 347133 w 351367"/>
              <a:gd name="connsiteY26" fmla="*/ 190500 h 357514"/>
              <a:gd name="connsiteX27" fmla="*/ 338667 w 351367"/>
              <a:gd name="connsiteY27" fmla="*/ 211666 h 357514"/>
              <a:gd name="connsiteX28" fmla="*/ 334433 w 351367"/>
              <a:gd name="connsiteY28" fmla="*/ 228600 h 357514"/>
              <a:gd name="connsiteX29" fmla="*/ 325967 w 351367"/>
              <a:gd name="connsiteY29" fmla="*/ 241300 h 357514"/>
              <a:gd name="connsiteX30" fmla="*/ 321733 w 351367"/>
              <a:gd name="connsiteY30" fmla="*/ 254000 h 357514"/>
              <a:gd name="connsiteX31" fmla="*/ 313267 w 351367"/>
              <a:gd name="connsiteY31" fmla="*/ 266700 h 357514"/>
              <a:gd name="connsiteX32" fmla="*/ 296333 w 351367"/>
              <a:gd name="connsiteY32" fmla="*/ 296333 h 357514"/>
              <a:gd name="connsiteX33" fmla="*/ 270933 w 351367"/>
              <a:gd name="connsiteY33" fmla="*/ 313266 h 357514"/>
              <a:gd name="connsiteX34" fmla="*/ 258233 w 351367"/>
              <a:gd name="connsiteY34" fmla="*/ 321733 h 357514"/>
              <a:gd name="connsiteX35" fmla="*/ 249767 w 351367"/>
              <a:gd name="connsiteY35" fmla="*/ 334433 h 357514"/>
              <a:gd name="connsiteX36" fmla="*/ 224367 w 351367"/>
              <a:gd name="connsiteY36" fmla="*/ 342900 h 357514"/>
              <a:gd name="connsiteX37" fmla="*/ 211667 w 351367"/>
              <a:gd name="connsiteY37" fmla="*/ 347133 h 357514"/>
              <a:gd name="connsiteX38" fmla="*/ 211667 w 351367"/>
              <a:gd name="connsiteY38" fmla="*/ 351366 h 35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1367" h="357514">
                <a:moveTo>
                  <a:pt x="211667" y="351366"/>
                </a:moveTo>
                <a:lnTo>
                  <a:pt x="211667" y="351366"/>
                </a:lnTo>
                <a:cubicBezTo>
                  <a:pt x="156656" y="355598"/>
                  <a:pt x="90265" y="362777"/>
                  <a:pt x="38100" y="351366"/>
                </a:cubicBezTo>
                <a:cubicBezTo>
                  <a:pt x="28159" y="349191"/>
                  <a:pt x="21167" y="325966"/>
                  <a:pt x="21167" y="325966"/>
                </a:cubicBezTo>
                <a:cubicBezTo>
                  <a:pt x="10298" y="282498"/>
                  <a:pt x="25071" y="336378"/>
                  <a:pt x="8467" y="292100"/>
                </a:cubicBezTo>
                <a:cubicBezTo>
                  <a:pt x="6424" y="286652"/>
                  <a:pt x="5831" y="280761"/>
                  <a:pt x="4233" y="275166"/>
                </a:cubicBezTo>
                <a:cubicBezTo>
                  <a:pt x="3007" y="270875"/>
                  <a:pt x="1411" y="266699"/>
                  <a:pt x="0" y="262466"/>
                </a:cubicBezTo>
                <a:cubicBezTo>
                  <a:pt x="1411" y="235655"/>
                  <a:pt x="1907" y="208780"/>
                  <a:pt x="4233" y="182033"/>
                </a:cubicBezTo>
                <a:cubicBezTo>
                  <a:pt x="4737" y="176237"/>
                  <a:pt x="6869" y="170694"/>
                  <a:pt x="8467" y="165100"/>
                </a:cubicBezTo>
                <a:cubicBezTo>
                  <a:pt x="12963" y="149365"/>
                  <a:pt x="21249" y="131109"/>
                  <a:pt x="29633" y="118533"/>
                </a:cubicBezTo>
                <a:lnTo>
                  <a:pt x="38100" y="105833"/>
                </a:lnTo>
                <a:cubicBezTo>
                  <a:pt x="42142" y="89664"/>
                  <a:pt x="42829" y="83675"/>
                  <a:pt x="50800" y="67733"/>
                </a:cubicBezTo>
                <a:cubicBezTo>
                  <a:pt x="53075" y="63182"/>
                  <a:pt x="56743" y="59451"/>
                  <a:pt x="59267" y="55033"/>
                </a:cubicBezTo>
                <a:cubicBezTo>
                  <a:pt x="62398" y="49554"/>
                  <a:pt x="63693" y="42948"/>
                  <a:pt x="67733" y="38100"/>
                </a:cubicBezTo>
                <a:cubicBezTo>
                  <a:pt x="70990" y="34191"/>
                  <a:pt x="76200" y="32455"/>
                  <a:pt x="80433" y="29633"/>
                </a:cubicBezTo>
                <a:cubicBezTo>
                  <a:pt x="88157" y="18048"/>
                  <a:pt x="88232" y="14407"/>
                  <a:pt x="101600" y="8466"/>
                </a:cubicBezTo>
                <a:cubicBezTo>
                  <a:pt x="109755" y="4841"/>
                  <a:pt x="127000" y="0"/>
                  <a:pt x="127000" y="0"/>
                </a:cubicBezTo>
                <a:cubicBezTo>
                  <a:pt x="148167" y="1411"/>
                  <a:pt x="169382" y="2222"/>
                  <a:pt x="190500" y="4233"/>
                </a:cubicBezTo>
                <a:cubicBezTo>
                  <a:pt x="199045" y="5047"/>
                  <a:pt x="207521" y="6604"/>
                  <a:pt x="215900" y="8466"/>
                </a:cubicBezTo>
                <a:cubicBezTo>
                  <a:pt x="220256" y="9434"/>
                  <a:pt x="224309" y="11474"/>
                  <a:pt x="228600" y="12700"/>
                </a:cubicBezTo>
                <a:cubicBezTo>
                  <a:pt x="234194" y="14298"/>
                  <a:pt x="239889" y="15522"/>
                  <a:pt x="245533" y="16933"/>
                </a:cubicBezTo>
                <a:cubicBezTo>
                  <a:pt x="277417" y="38190"/>
                  <a:pt x="236895" y="13231"/>
                  <a:pt x="275167" y="29633"/>
                </a:cubicBezTo>
                <a:cubicBezTo>
                  <a:pt x="279844" y="31637"/>
                  <a:pt x="283449" y="35576"/>
                  <a:pt x="287867" y="38100"/>
                </a:cubicBezTo>
                <a:cubicBezTo>
                  <a:pt x="301705" y="46008"/>
                  <a:pt x="310853" y="48987"/>
                  <a:pt x="325967" y="55033"/>
                </a:cubicBezTo>
                <a:cubicBezTo>
                  <a:pt x="331611" y="63500"/>
                  <a:pt x="339682" y="70780"/>
                  <a:pt x="342900" y="80433"/>
                </a:cubicBezTo>
                <a:lnTo>
                  <a:pt x="351367" y="105833"/>
                </a:lnTo>
                <a:cubicBezTo>
                  <a:pt x="349956" y="134055"/>
                  <a:pt x="350500" y="162444"/>
                  <a:pt x="347133" y="190500"/>
                </a:cubicBezTo>
                <a:cubicBezTo>
                  <a:pt x="346228" y="198045"/>
                  <a:pt x="341070" y="204457"/>
                  <a:pt x="338667" y="211666"/>
                </a:cubicBezTo>
                <a:cubicBezTo>
                  <a:pt x="336827" y="217186"/>
                  <a:pt x="336725" y="223252"/>
                  <a:pt x="334433" y="228600"/>
                </a:cubicBezTo>
                <a:cubicBezTo>
                  <a:pt x="332429" y="233276"/>
                  <a:pt x="328242" y="236749"/>
                  <a:pt x="325967" y="241300"/>
                </a:cubicBezTo>
                <a:cubicBezTo>
                  <a:pt x="323971" y="245291"/>
                  <a:pt x="323729" y="250009"/>
                  <a:pt x="321733" y="254000"/>
                </a:cubicBezTo>
                <a:cubicBezTo>
                  <a:pt x="319458" y="258551"/>
                  <a:pt x="315791" y="262283"/>
                  <a:pt x="313267" y="266700"/>
                </a:cubicBezTo>
                <a:cubicBezTo>
                  <a:pt x="310059" y="272315"/>
                  <a:pt x="302226" y="291176"/>
                  <a:pt x="296333" y="296333"/>
                </a:cubicBezTo>
                <a:cubicBezTo>
                  <a:pt x="288675" y="303034"/>
                  <a:pt x="279400" y="307622"/>
                  <a:pt x="270933" y="313266"/>
                </a:cubicBezTo>
                <a:lnTo>
                  <a:pt x="258233" y="321733"/>
                </a:lnTo>
                <a:cubicBezTo>
                  <a:pt x="255411" y="325966"/>
                  <a:pt x="254081" y="331736"/>
                  <a:pt x="249767" y="334433"/>
                </a:cubicBezTo>
                <a:cubicBezTo>
                  <a:pt x="242199" y="339163"/>
                  <a:pt x="232834" y="340078"/>
                  <a:pt x="224367" y="342900"/>
                </a:cubicBezTo>
                <a:cubicBezTo>
                  <a:pt x="220134" y="344311"/>
                  <a:pt x="215996" y="346051"/>
                  <a:pt x="211667" y="347133"/>
                </a:cubicBezTo>
                <a:lnTo>
                  <a:pt x="211667" y="351366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392420" y="4427853"/>
            <a:ext cx="414867" cy="457200"/>
          </a:xfrm>
          <a:custGeom>
            <a:avLst/>
            <a:gdLst>
              <a:gd name="connsiteX0" fmla="*/ 0 w 414867"/>
              <a:gd name="connsiteY0" fmla="*/ 359833 h 457200"/>
              <a:gd name="connsiteX1" fmla="*/ 0 w 414867"/>
              <a:gd name="connsiteY1" fmla="*/ 359833 h 457200"/>
              <a:gd name="connsiteX2" fmla="*/ 63500 w 414867"/>
              <a:gd name="connsiteY2" fmla="*/ 143933 h 457200"/>
              <a:gd name="connsiteX3" fmla="*/ 76200 w 414867"/>
              <a:gd name="connsiteY3" fmla="*/ 131233 h 457200"/>
              <a:gd name="connsiteX4" fmla="*/ 88900 w 414867"/>
              <a:gd name="connsiteY4" fmla="*/ 88900 h 457200"/>
              <a:gd name="connsiteX5" fmla="*/ 93133 w 414867"/>
              <a:gd name="connsiteY5" fmla="*/ 76200 h 457200"/>
              <a:gd name="connsiteX6" fmla="*/ 105833 w 414867"/>
              <a:gd name="connsiteY6" fmla="*/ 63500 h 457200"/>
              <a:gd name="connsiteX7" fmla="*/ 122767 w 414867"/>
              <a:gd name="connsiteY7" fmla="*/ 42333 h 457200"/>
              <a:gd name="connsiteX8" fmla="*/ 139700 w 414867"/>
              <a:gd name="connsiteY8" fmla="*/ 16933 h 457200"/>
              <a:gd name="connsiteX9" fmla="*/ 152400 w 414867"/>
              <a:gd name="connsiteY9" fmla="*/ 12700 h 457200"/>
              <a:gd name="connsiteX10" fmla="*/ 220133 w 414867"/>
              <a:gd name="connsiteY10" fmla="*/ 4233 h 457200"/>
              <a:gd name="connsiteX11" fmla="*/ 232833 w 414867"/>
              <a:gd name="connsiteY11" fmla="*/ 0 h 457200"/>
              <a:gd name="connsiteX12" fmla="*/ 258233 w 414867"/>
              <a:gd name="connsiteY12" fmla="*/ 4233 h 457200"/>
              <a:gd name="connsiteX13" fmla="*/ 292100 w 414867"/>
              <a:gd name="connsiteY13" fmla="*/ 8466 h 457200"/>
              <a:gd name="connsiteX14" fmla="*/ 342900 w 414867"/>
              <a:gd name="connsiteY14" fmla="*/ 33866 h 457200"/>
              <a:gd name="connsiteX15" fmla="*/ 355600 w 414867"/>
              <a:gd name="connsiteY15" fmla="*/ 42333 h 457200"/>
              <a:gd name="connsiteX16" fmla="*/ 381000 w 414867"/>
              <a:gd name="connsiteY16" fmla="*/ 67733 h 457200"/>
              <a:gd name="connsiteX17" fmla="*/ 397933 w 414867"/>
              <a:gd name="connsiteY17" fmla="*/ 93133 h 457200"/>
              <a:gd name="connsiteX18" fmla="*/ 402167 w 414867"/>
              <a:gd name="connsiteY18" fmla="*/ 105833 h 457200"/>
              <a:gd name="connsiteX19" fmla="*/ 414867 w 414867"/>
              <a:gd name="connsiteY19" fmla="*/ 131233 h 457200"/>
              <a:gd name="connsiteX20" fmla="*/ 410633 w 414867"/>
              <a:gd name="connsiteY20" fmla="*/ 342900 h 457200"/>
              <a:gd name="connsiteX21" fmla="*/ 406400 w 414867"/>
              <a:gd name="connsiteY21" fmla="*/ 355600 h 457200"/>
              <a:gd name="connsiteX22" fmla="*/ 389467 w 414867"/>
              <a:gd name="connsiteY22" fmla="*/ 397933 h 457200"/>
              <a:gd name="connsiteX23" fmla="*/ 359833 w 414867"/>
              <a:gd name="connsiteY23" fmla="*/ 414866 h 457200"/>
              <a:gd name="connsiteX24" fmla="*/ 347133 w 414867"/>
              <a:gd name="connsiteY24" fmla="*/ 423333 h 457200"/>
              <a:gd name="connsiteX25" fmla="*/ 304800 w 414867"/>
              <a:gd name="connsiteY25" fmla="*/ 436033 h 457200"/>
              <a:gd name="connsiteX26" fmla="*/ 241300 w 414867"/>
              <a:gd name="connsiteY26" fmla="*/ 457200 h 457200"/>
              <a:gd name="connsiteX27" fmla="*/ 110067 w 414867"/>
              <a:gd name="connsiteY27" fmla="*/ 436033 h 457200"/>
              <a:gd name="connsiteX28" fmla="*/ 80433 w 414867"/>
              <a:gd name="connsiteY28" fmla="*/ 414866 h 457200"/>
              <a:gd name="connsiteX29" fmla="*/ 71967 w 414867"/>
              <a:gd name="connsiteY29" fmla="*/ 402166 h 457200"/>
              <a:gd name="connsiteX30" fmla="*/ 46567 w 414867"/>
              <a:gd name="connsiteY30" fmla="*/ 385233 h 457200"/>
              <a:gd name="connsiteX31" fmla="*/ 38100 w 414867"/>
              <a:gd name="connsiteY31" fmla="*/ 372533 h 457200"/>
              <a:gd name="connsiteX32" fmla="*/ 25400 w 414867"/>
              <a:gd name="connsiteY32" fmla="*/ 359833 h 457200"/>
              <a:gd name="connsiteX33" fmla="*/ 21167 w 414867"/>
              <a:gd name="connsiteY33" fmla="*/ 347133 h 457200"/>
              <a:gd name="connsiteX34" fmla="*/ 0 w 414867"/>
              <a:gd name="connsiteY34" fmla="*/ 35983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4867" h="457200">
                <a:moveTo>
                  <a:pt x="0" y="359833"/>
                </a:moveTo>
                <a:lnTo>
                  <a:pt x="0" y="359833"/>
                </a:lnTo>
                <a:cubicBezTo>
                  <a:pt x="17876" y="288327"/>
                  <a:pt x="29865" y="211204"/>
                  <a:pt x="63500" y="143933"/>
                </a:cubicBezTo>
                <a:cubicBezTo>
                  <a:pt x="66177" y="138578"/>
                  <a:pt x="71967" y="135466"/>
                  <a:pt x="76200" y="131233"/>
                </a:cubicBezTo>
                <a:cubicBezTo>
                  <a:pt x="96313" y="70895"/>
                  <a:pt x="76110" y="133669"/>
                  <a:pt x="88900" y="88900"/>
                </a:cubicBezTo>
                <a:cubicBezTo>
                  <a:pt x="90126" y="84609"/>
                  <a:pt x="90658" y="79913"/>
                  <a:pt x="93133" y="76200"/>
                </a:cubicBezTo>
                <a:cubicBezTo>
                  <a:pt x="96454" y="71219"/>
                  <a:pt x="101600" y="67733"/>
                  <a:pt x="105833" y="63500"/>
                </a:cubicBezTo>
                <a:cubicBezTo>
                  <a:pt x="116476" y="31576"/>
                  <a:pt x="100881" y="69691"/>
                  <a:pt x="122767" y="42333"/>
                </a:cubicBezTo>
                <a:cubicBezTo>
                  <a:pt x="140519" y="20142"/>
                  <a:pt x="108247" y="37901"/>
                  <a:pt x="139700" y="16933"/>
                </a:cubicBezTo>
                <a:cubicBezTo>
                  <a:pt x="143413" y="14458"/>
                  <a:pt x="148024" y="13575"/>
                  <a:pt x="152400" y="12700"/>
                </a:cubicBezTo>
                <a:cubicBezTo>
                  <a:pt x="167513" y="9677"/>
                  <a:pt x="206910" y="5702"/>
                  <a:pt x="220133" y="4233"/>
                </a:cubicBezTo>
                <a:cubicBezTo>
                  <a:pt x="224366" y="2822"/>
                  <a:pt x="228371" y="0"/>
                  <a:pt x="232833" y="0"/>
                </a:cubicBezTo>
                <a:cubicBezTo>
                  <a:pt x="241416" y="0"/>
                  <a:pt x="249736" y="3019"/>
                  <a:pt x="258233" y="4233"/>
                </a:cubicBezTo>
                <a:cubicBezTo>
                  <a:pt x="269496" y="5842"/>
                  <a:pt x="280811" y="7055"/>
                  <a:pt x="292100" y="8466"/>
                </a:cubicBezTo>
                <a:cubicBezTo>
                  <a:pt x="327152" y="20151"/>
                  <a:pt x="310075" y="11983"/>
                  <a:pt x="342900" y="33866"/>
                </a:cubicBezTo>
                <a:cubicBezTo>
                  <a:pt x="347133" y="36688"/>
                  <a:pt x="352002" y="38735"/>
                  <a:pt x="355600" y="42333"/>
                </a:cubicBezTo>
                <a:lnTo>
                  <a:pt x="381000" y="67733"/>
                </a:lnTo>
                <a:cubicBezTo>
                  <a:pt x="391064" y="97928"/>
                  <a:pt x="376794" y="61426"/>
                  <a:pt x="397933" y="93133"/>
                </a:cubicBezTo>
                <a:cubicBezTo>
                  <a:pt x="400408" y="96846"/>
                  <a:pt x="400171" y="101842"/>
                  <a:pt x="402167" y="105833"/>
                </a:cubicBezTo>
                <a:cubicBezTo>
                  <a:pt x="418580" y="138659"/>
                  <a:pt x="404225" y="99311"/>
                  <a:pt x="414867" y="131233"/>
                </a:cubicBezTo>
                <a:cubicBezTo>
                  <a:pt x="413456" y="201789"/>
                  <a:pt x="413294" y="272380"/>
                  <a:pt x="410633" y="342900"/>
                </a:cubicBezTo>
                <a:cubicBezTo>
                  <a:pt x="410465" y="347359"/>
                  <a:pt x="407626" y="351309"/>
                  <a:pt x="406400" y="355600"/>
                </a:cubicBezTo>
                <a:cubicBezTo>
                  <a:pt x="402261" y="370087"/>
                  <a:pt x="400802" y="386598"/>
                  <a:pt x="389467" y="397933"/>
                </a:cubicBezTo>
                <a:cubicBezTo>
                  <a:pt x="382589" y="404812"/>
                  <a:pt x="367584" y="410437"/>
                  <a:pt x="359833" y="414866"/>
                </a:cubicBezTo>
                <a:cubicBezTo>
                  <a:pt x="355415" y="417390"/>
                  <a:pt x="351684" y="421058"/>
                  <a:pt x="347133" y="423333"/>
                </a:cubicBezTo>
                <a:cubicBezTo>
                  <a:pt x="328567" y="432616"/>
                  <a:pt x="324630" y="432067"/>
                  <a:pt x="304800" y="436033"/>
                </a:cubicBezTo>
                <a:cubicBezTo>
                  <a:pt x="262008" y="457428"/>
                  <a:pt x="283428" y="451181"/>
                  <a:pt x="241300" y="457200"/>
                </a:cubicBezTo>
                <a:cubicBezTo>
                  <a:pt x="167374" y="453679"/>
                  <a:pt x="164497" y="463248"/>
                  <a:pt x="110067" y="436033"/>
                </a:cubicBezTo>
                <a:cubicBezTo>
                  <a:pt x="92948" y="427473"/>
                  <a:pt x="92691" y="429576"/>
                  <a:pt x="80433" y="414866"/>
                </a:cubicBezTo>
                <a:cubicBezTo>
                  <a:pt x="77176" y="410957"/>
                  <a:pt x="75796" y="405516"/>
                  <a:pt x="71967" y="402166"/>
                </a:cubicBezTo>
                <a:cubicBezTo>
                  <a:pt x="64309" y="395465"/>
                  <a:pt x="46567" y="385233"/>
                  <a:pt x="46567" y="385233"/>
                </a:cubicBezTo>
                <a:cubicBezTo>
                  <a:pt x="43745" y="381000"/>
                  <a:pt x="41357" y="376442"/>
                  <a:pt x="38100" y="372533"/>
                </a:cubicBezTo>
                <a:cubicBezTo>
                  <a:pt x="34267" y="367934"/>
                  <a:pt x="28721" y="364814"/>
                  <a:pt x="25400" y="359833"/>
                </a:cubicBezTo>
                <a:cubicBezTo>
                  <a:pt x="22925" y="356120"/>
                  <a:pt x="23955" y="350618"/>
                  <a:pt x="21167" y="347133"/>
                </a:cubicBezTo>
                <a:cubicBezTo>
                  <a:pt x="17989" y="343160"/>
                  <a:pt x="3528" y="357716"/>
                  <a:pt x="0" y="359833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210493" y="4439729"/>
            <a:ext cx="423464" cy="431800"/>
          </a:xfrm>
          <a:custGeom>
            <a:avLst/>
            <a:gdLst>
              <a:gd name="connsiteX0" fmla="*/ 148167 w 423464"/>
              <a:gd name="connsiteY0" fmla="*/ 431800 h 431800"/>
              <a:gd name="connsiteX1" fmla="*/ 148167 w 423464"/>
              <a:gd name="connsiteY1" fmla="*/ 431800 h 431800"/>
              <a:gd name="connsiteX2" fmla="*/ 283634 w 423464"/>
              <a:gd name="connsiteY2" fmla="*/ 427567 h 431800"/>
              <a:gd name="connsiteX3" fmla="*/ 300567 w 423464"/>
              <a:gd name="connsiteY3" fmla="*/ 423333 h 431800"/>
              <a:gd name="connsiteX4" fmla="*/ 321734 w 423464"/>
              <a:gd name="connsiteY4" fmla="*/ 419100 h 431800"/>
              <a:gd name="connsiteX5" fmla="*/ 355600 w 423464"/>
              <a:gd name="connsiteY5" fmla="*/ 410633 h 431800"/>
              <a:gd name="connsiteX6" fmla="*/ 368300 w 423464"/>
              <a:gd name="connsiteY6" fmla="*/ 402167 h 431800"/>
              <a:gd name="connsiteX7" fmla="*/ 381000 w 423464"/>
              <a:gd name="connsiteY7" fmla="*/ 397933 h 431800"/>
              <a:gd name="connsiteX8" fmla="*/ 406400 w 423464"/>
              <a:gd name="connsiteY8" fmla="*/ 381000 h 431800"/>
              <a:gd name="connsiteX9" fmla="*/ 414867 w 423464"/>
              <a:gd name="connsiteY9" fmla="*/ 355600 h 431800"/>
              <a:gd name="connsiteX10" fmla="*/ 419100 w 423464"/>
              <a:gd name="connsiteY10" fmla="*/ 342900 h 431800"/>
              <a:gd name="connsiteX11" fmla="*/ 423334 w 423464"/>
              <a:gd name="connsiteY11" fmla="*/ 325967 h 431800"/>
              <a:gd name="connsiteX12" fmla="*/ 414867 w 423464"/>
              <a:gd name="connsiteY12" fmla="*/ 127000 h 431800"/>
              <a:gd name="connsiteX13" fmla="*/ 410634 w 423464"/>
              <a:gd name="connsiteY13" fmla="*/ 114300 h 431800"/>
              <a:gd name="connsiteX14" fmla="*/ 393700 w 423464"/>
              <a:gd name="connsiteY14" fmla="*/ 46567 h 431800"/>
              <a:gd name="connsiteX15" fmla="*/ 381000 w 423464"/>
              <a:gd name="connsiteY15" fmla="*/ 38100 h 431800"/>
              <a:gd name="connsiteX16" fmla="*/ 372534 w 423464"/>
              <a:gd name="connsiteY16" fmla="*/ 25400 h 431800"/>
              <a:gd name="connsiteX17" fmla="*/ 359834 w 423464"/>
              <a:gd name="connsiteY17" fmla="*/ 21167 h 431800"/>
              <a:gd name="connsiteX18" fmla="*/ 309034 w 423464"/>
              <a:gd name="connsiteY18" fmla="*/ 16933 h 431800"/>
              <a:gd name="connsiteX19" fmla="*/ 292100 w 423464"/>
              <a:gd name="connsiteY19" fmla="*/ 12700 h 431800"/>
              <a:gd name="connsiteX20" fmla="*/ 262467 w 423464"/>
              <a:gd name="connsiteY20" fmla="*/ 4233 h 431800"/>
              <a:gd name="connsiteX21" fmla="*/ 228600 w 423464"/>
              <a:gd name="connsiteY21" fmla="*/ 0 h 431800"/>
              <a:gd name="connsiteX22" fmla="*/ 156634 w 423464"/>
              <a:gd name="connsiteY22" fmla="*/ 4233 h 431800"/>
              <a:gd name="connsiteX23" fmla="*/ 135467 w 423464"/>
              <a:gd name="connsiteY23" fmla="*/ 21167 h 431800"/>
              <a:gd name="connsiteX24" fmla="*/ 122767 w 423464"/>
              <a:gd name="connsiteY24" fmla="*/ 33867 h 431800"/>
              <a:gd name="connsiteX25" fmla="*/ 93134 w 423464"/>
              <a:gd name="connsiteY25" fmla="*/ 71967 h 431800"/>
              <a:gd name="connsiteX26" fmla="*/ 80434 w 423464"/>
              <a:gd name="connsiteY26" fmla="*/ 80433 h 431800"/>
              <a:gd name="connsiteX27" fmla="*/ 63500 w 423464"/>
              <a:gd name="connsiteY27" fmla="*/ 105833 h 431800"/>
              <a:gd name="connsiteX28" fmla="*/ 33867 w 423464"/>
              <a:gd name="connsiteY28" fmla="*/ 135467 h 431800"/>
              <a:gd name="connsiteX29" fmla="*/ 29634 w 423464"/>
              <a:gd name="connsiteY29" fmla="*/ 148167 h 431800"/>
              <a:gd name="connsiteX30" fmla="*/ 21167 w 423464"/>
              <a:gd name="connsiteY30" fmla="*/ 165100 h 431800"/>
              <a:gd name="connsiteX31" fmla="*/ 16934 w 423464"/>
              <a:gd name="connsiteY31" fmla="*/ 190500 h 431800"/>
              <a:gd name="connsiteX32" fmla="*/ 8467 w 423464"/>
              <a:gd name="connsiteY32" fmla="*/ 228600 h 431800"/>
              <a:gd name="connsiteX33" fmla="*/ 0 w 423464"/>
              <a:gd name="connsiteY33" fmla="*/ 270933 h 431800"/>
              <a:gd name="connsiteX34" fmla="*/ 12700 w 423464"/>
              <a:gd name="connsiteY34" fmla="*/ 334433 h 431800"/>
              <a:gd name="connsiteX35" fmla="*/ 33867 w 423464"/>
              <a:gd name="connsiteY35" fmla="*/ 364067 h 431800"/>
              <a:gd name="connsiteX36" fmla="*/ 55034 w 423464"/>
              <a:gd name="connsiteY36" fmla="*/ 389467 h 431800"/>
              <a:gd name="connsiteX37" fmla="*/ 67734 w 423464"/>
              <a:gd name="connsiteY37" fmla="*/ 397933 h 431800"/>
              <a:gd name="connsiteX38" fmla="*/ 84667 w 423464"/>
              <a:gd name="connsiteY38" fmla="*/ 410633 h 431800"/>
              <a:gd name="connsiteX39" fmla="*/ 110067 w 423464"/>
              <a:gd name="connsiteY39" fmla="*/ 419100 h 431800"/>
              <a:gd name="connsiteX40" fmla="*/ 131234 w 423464"/>
              <a:gd name="connsiteY40" fmla="*/ 427567 h 431800"/>
              <a:gd name="connsiteX41" fmla="*/ 148167 w 423464"/>
              <a:gd name="connsiteY41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3464" h="431800">
                <a:moveTo>
                  <a:pt x="148167" y="431800"/>
                </a:moveTo>
                <a:lnTo>
                  <a:pt x="148167" y="431800"/>
                </a:lnTo>
                <a:cubicBezTo>
                  <a:pt x="193323" y="430389"/>
                  <a:pt x="238526" y="430073"/>
                  <a:pt x="283634" y="427567"/>
                </a:cubicBezTo>
                <a:cubicBezTo>
                  <a:pt x="289443" y="427244"/>
                  <a:pt x="294887" y="424595"/>
                  <a:pt x="300567" y="423333"/>
                </a:cubicBezTo>
                <a:cubicBezTo>
                  <a:pt x="307591" y="421772"/>
                  <a:pt x="314723" y="420718"/>
                  <a:pt x="321734" y="419100"/>
                </a:cubicBezTo>
                <a:cubicBezTo>
                  <a:pt x="333072" y="416483"/>
                  <a:pt x="355600" y="410633"/>
                  <a:pt x="355600" y="410633"/>
                </a:cubicBezTo>
                <a:cubicBezTo>
                  <a:pt x="359833" y="407811"/>
                  <a:pt x="363749" y="404442"/>
                  <a:pt x="368300" y="402167"/>
                </a:cubicBezTo>
                <a:cubicBezTo>
                  <a:pt x="372291" y="400171"/>
                  <a:pt x="377099" y="400100"/>
                  <a:pt x="381000" y="397933"/>
                </a:cubicBezTo>
                <a:cubicBezTo>
                  <a:pt x="389895" y="392991"/>
                  <a:pt x="406400" y="381000"/>
                  <a:pt x="406400" y="381000"/>
                </a:cubicBezTo>
                <a:lnTo>
                  <a:pt x="414867" y="355600"/>
                </a:lnTo>
                <a:cubicBezTo>
                  <a:pt x="416278" y="351367"/>
                  <a:pt x="418018" y="347229"/>
                  <a:pt x="419100" y="342900"/>
                </a:cubicBezTo>
                <a:lnTo>
                  <a:pt x="423334" y="325967"/>
                </a:lnTo>
                <a:cubicBezTo>
                  <a:pt x="422802" y="304696"/>
                  <a:pt x="426386" y="184600"/>
                  <a:pt x="414867" y="127000"/>
                </a:cubicBezTo>
                <a:cubicBezTo>
                  <a:pt x="413992" y="122624"/>
                  <a:pt x="412045" y="118533"/>
                  <a:pt x="410634" y="114300"/>
                </a:cubicBezTo>
                <a:cubicBezTo>
                  <a:pt x="408618" y="94142"/>
                  <a:pt x="410549" y="63416"/>
                  <a:pt x="393700" y="46567"/>
                </a:cubicBezTo>
                <a:cubicBezTo>
                  <a:pt x="390102" y="42969"/>
                  <a:pt x="385233" y="40922"/>
                  <a:pt x="381000" y="38100"/>
                </a:cubicBezTo>
                <a:cubicBezTo>
                  <a:pt x="378178" y="33867"/>
                  <a:pt x="376507" y="28578"/>
                  <a:pt x="372534" y="25400"/>
                </a:cubicBezTo>
                <a:cubicBezTo>
                  <a:pt x="369050" y="22612"/>
                  <a:pt x="364257" y="21757"/>
                  <a:pt x="359834" y="21167"/>
                </a:cubicBezTo>
                <a:cubicBezTo>
                  <a:pt x="342991" y="18921"/>
                  <a:pt x="325967" y="18344"/>
                  <a:pt x="309034" y="16933"/>
                </a:cubicBezTo>
                <a:cubicBezTo>
                  <a:pt x="303389" y="15522"/>
                  <a:pt x="297695" y="14298"/>
                  <a:pt x="292100" y="12700"/>
                </a:cubicBezTo>
                <a:cubicBezTo>
                  <a:pt x="278014" y="8676"/>
                  <a:pt x="278340" y="6879"/>
                  <a:pt x="262467" y="4233"/>
                </a:cubicBezTo>
                <a:cubicBezTo>
                  <a:pt x="251245" y="2363"/>
                  <a:pt x="239889" y="1411"/>
                  <a:pt x="228600" y="0"/>
                </a:cubicBezTo>
                <a:cubicBezTo>
                  <a:pt x="204611" y="1411"/>
                  <a:pt x="180545" y="1842"/>
                  <a:pt x="156634" y="4233"/>
                </a:cubicBezTo>
                <a:cubicBezTo>
                  <a:pt x="140209" y="5876"/>
                  <a:pt x="145153" y="9543"/>
                  <a:pt x="135467" y="21167"/>
                </a:cubicBezTo>
                <a:cubicBezTo>
                  <a:pt x="131634" y="25766"/>
                  <a:pt x="126443" y="29141"/>
                  <a:pt x="122767" y="33867"/>
                </a:cubicBezTo>
                <a:cubicBezTo>
                  <a:pt x="105378" y="56224"/>
                  <a:pt x="111343" y="56793"/>
                  <a:pt x="93134" y="71967"/>
                </a:cubicBezTo>
                <a:cubicBezTo>
                  <a:pt x="89225" y="75224"/>
                  <a:pt x="84667" y="77611"/>
                  <a:pt x="80434" y="80433"/>
                </a:cubicBezTo>
                <a:cubicBezTo>
                  <a:pt x="74789" y="88900"/>
                  <a:pt x="71446" y="99476"/>
                  <a:pt x="63500" y="105833"/>
                </a:cubicBezTo>
                <a:cubicBezTo>
                  <a:pt x="38361" y="125946"/>
                  <a:pt x="47346" y="115249"/>
                  <a:pt x="33867" y="135467"/>
                </a:cubicBezTo>
                <a:cubicBezTo>
                  <a:pt x="32456" y="139700"/>
                  <a:pt x="31392" y="144066"/>
                  <a:pt x="29634" y="148167"/>
                </a:cubicBezTo>
                <a:cubicBezTo>
                  <a:pt x="27148" y="153967"/>
                  <a:pt x="22980" y="159056"/>
                  <a:pt x="21167" y="165100"/>
                </a:cubicBezTo>
                <a:cubicBezTo>
                  <a:pt x="18701" y="173321"/>
                  <a:pt x="18617" y="182083"/>
                  <a:pt x="16934" y="190500"/>
                </a:cubicBezTo>
                <a:cubicBezTo>
                  <a:pt x="9319" y="228574"/>
                  <a:pt x="15864" y="184215"/>
                  <a:pt x="8467" y="228600"/>
                </a:cubicBezTo>
                <a:cubicBezTo>
                  <a:pt x="1982" y="267512"/>
                  <a:pt x="8115" y="246593"/>
                  <a:pt x="0" y="270933"/>
                </a:cubicBezTo>
                <a:cubicBezTo>
                  <a:pt x="1637" y="285664"/>
                  <a:pt x="2696" y="319427"/>
                  <a:pt x="12700" y="334433"/>
                </a:cubicBezTo>
                <a:cubicBezTo>
                  <a:pt x="32654" y="364363"/>
                  <a:pt x="7612" y="327310"/>
                  <a:pt x="33867" y="364067"/>
                </a:cubicBezTo>
                <a:cubicBezTo>
                  <a:pt x="43660" y="377777"/>
                  <a:pt x="41084" y="377843"/>
                  <a:pt x="55034" y="389467"/>
                </a:cubicBezTo>
                <a:cubicBezTo>
                  <a:pt x="58943" y="392724"/>
                  <a:pt x="63594" y="394976"/>
                  <a:pt x="67734" y="397933"/>
                </a:cubicBezTo>
                <a:cubicBezTo>
                  <a:pt x="73475" y="402034"/>
                  <a:pt x="78356" y="407478"/>
                  <a:pt x="84667" y="410633"/>
                </a:cubicBezTo>
                <a:cubicBezTo>
                  <a:pt x="92649" y="414624"/>
                  <a:pt x="101781" y="415785"/>
                  <a:pt x="110067" y="419100"/>
                </a:cubicBezTo>
                <a:cubicBezTo>
                  <a:pt x="117123" y="421922"/>
                  <a:pt x="123693" y="426624"/>
                  <a:pt x="131234" y="427567"/>
                </a:cubicBezTo>
                <a:cubicBezTo>
                  <a:pt x="146636" y="429492"/>
                  <a:pt x="145345" y="431095"/>
                  <a:pt x="148167" y="4318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4"/>
          <p:cNvGrpSpPr/>
          <p:nvPr/>
        </p:nvGrpSpPr>
        <p:grpSpPr>
          <a:xfrm>
            <a:off x="1420684" y="1015414"/>
            <a:ext cx="5968657" cy="3966176"/>
            <a:chOff x="901700" y="1140717"/>
            <a:chExt cx="7378700" cy="5247383"/>
          </a:xfrm>
        </p:grpSpPr>
        <p:grpSp>
          <p:nvGrpSpPr>
            <p:cNvPr id="48" name="Group 47"/>
            <p:cNvGrpSpPr/>
            <p:nvPr/>
          </p:nvGrpSpPr>
          <p:grpSpPr>
            <a:xfrm>
              <a:off x="901700" y="1140717"/>
              <a:ext cx="7340600" cy="5082283"/>
              <a:chOff x="812800" y="1140717"/>
              <a:chExt cx="7340600" cy="5082283"/>
            </a:xfrm>
          </p:grpSpPr>
          <p:pic>
            <p:nvPicPr>
              <p:cNvPr id="54" name="Picture 53" descr="F1.large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00" y="1173072"/>
                <a:ext cx="7124700" cy="4948327"/>
              </a:xfrm>
              <a:prstGeom prst="rect">
                <a:avLst/>
              </a:prstGeom>
            </p:spPr>
          </p:pic>
          <p:sp>
            <p:nvSpPr>
              <p:cNvPr id="55" name="Freeform 54"/>
              <p:cNvSpPr/>
              <p:nvPr/>
            </p:nvSpPr>
            <p:spPr>
              <a:xfrm>
                <a:off x="1294935" y="5245100"/>
                <a:ext cx="2629365" cy="977900"/>
              </a:xfrm>
              <a:custGeom>
                <a:avLst/>
                <a:gdLst>
                  <a:gd name="connsiteX0" fmla="*/ 2603965 w 2629365"/>
                  <a:gd name="connsiteY0" fmla="*/ 927100 h 977900"/>
                  <a:gd name="connsiteX1" fmla="*/ 2603965 w 2629365"/>
                  <a:gd name="connsiteY1" fmla="*/ 927100 h 977900"/>
                  <a:gd name="connsiteX2" fmla="*/ 2591265 w 2629365"/>
                  <a:gd name="connsiteY2" fmla="*/ 317500 h 977900"/>
                  <a:gd name="connsiteX3" fmla="*/ 2578565 w 2629365"/>
                  <a:gd name="connsiteY3" fmla="*/ 190500 h 977900"/>
                  <a:gd name="connsiteX4" fmla="*/ 2565865 w 2629365"/>
                  <a:gd name="connsiteY4" fmla="*/ 152400 h 977900"/>
                  <a:gd name="connsiteX5" fmla="*/ 2527765 w 2629365"/>
                  <a:gd name="connsiteY5" fmla="*/ 139700 h 977900"/>
                  <a:gd name="connsiteX6" fmla="*/ 2489665 w 2629365"/>
                  <a:gd name="connsiteY6" fmla="*/ 101600 h 977900"/>
                  <a:gd name="connsiteX7" fmla="*/ 2400765 w 2629365"/>
                  <a:gd name="connsiteY7" fmla="*/ 76200 h 977900"/>
                  <a:gd name="connsiteX8" fmla="*/ 2362665 w 2629365"/>
                  <a:gd name="connsiteY8" fmla="*/ 63500 h 977900"/>
                  <a:gd name="connsiteX9" fmla="*/ 1943565 w 2629365"/>
                  <a:gd name="connsiteY9" fmla="*/ 50800 h 977900"/>
                  <a:gd name="connsiteX10" fmla="*/ 1676865 w 2629365"/>
                  <a:gd name="connsiteY10" fmla="*/ 38100 h 977900"/>
                  <a:gd name="connsiteX11" fmla="*/ 1600665 w 2629365"/>
                  <a:gd name="connsiteY11" fmla="*/ 25400 h 977900"/>
                  <a:gd name="connsiteX12" fmla="*/ 1549865 w 2629365"/>
                  <a:gd name="connsiteY12" fmla="*/ 12700 h 977900"/>
                  <a:gd name="connsiteX13" fmla="*/ 1486365 w 2629365"/>
                  <a:gd name="connsiteY13" fmla="*/ 0 h 977900"/>
                  <a:gd name="connsiteX14" fmla="*/ 825965 w 2629365"/>
                  <a:gd name="connsiteY14" fmla="*/ 12700 h 977900"/>
                  <a:gd name="connsiteX15" fmla="*/ 635465 w 2629365"/>
                  <a:gd name="connsiteY15" fmla="*/ 38100 h 977900"/>
                  <a:gd name="connsiteX16" fmla="*/ 483065 w 2629365"/>
                  <a:gd name="connsiteY16" fmla="*/ 50800 h 977900"/>
                  <a:gd name="connsiteX17" fmla="*/ 356065 w 2629365"/>
                  <a:gd name="connsiteY17" fmla="*/ 88900 h 977900"/>
                  <a:gd name="connsiteX18" fmla="*/ 317965 w 2629365"/>
                  <a:gd name="connsiteY18" fmla="*/ 114300 h 977900"/>
                  <a:gd name="connsiteX19" fmla="*/ 267165 w 2629365"/>
                  <a:gd name="connsiteY19" fmla="*/ 127000 h 977900"/>
                  <a:gd name="connsiteX20" fmla="*/ 178265 w 2629365"/>
                  <a:gd name="connsiteY20" fmla="*/ 152400 h 977900"/>
                  <a:gd name="connsiteX21" fmla="*/ 102065 w 2629365"/>
                  <a:gd name="connsiteY21" fmla="*/ 165100 h 977900"/>
                  <a:gd name="connsiteX22" fmla="*/ 25865 w 2629365"/>
                  <a:gd name="connsiteY22" fmla="*/ 190500 h 977900"/>
                  <a:gd name="connsiteX23" fmla="*/ 465 w 2629365"/>
                  <a:gd name="connsiteY23" fmla="*/ 228600 h 977900"/>
                  <a:gd name="connsiteX24" fmla="*/ 25865 w 2629365"/>
                  <a:gd name="connsiteY24" fmla="*/ 330200 h 977900"/>
                  <a:gd name="connsiteX25" fmla="*/ 63965 w 2629365"/>
                  <a:gd name="connsiteY25" fmla="*/ 431800 h 977900"/>
                  <a:gd name="connsiteX26" fmla="*/ 127465 w 2629365"/>
                  <a:gd name="connsiteY26" fmla="*/ 546100 h 977900"/>
                  <a:gd name="connsiteX27" fmla="*/ 165565 w 2629365"/>
                  <a:gd name="connsiteY27" fmla="*/ 571500 h 977900"/>
                  <a:gd name="connsiteX28" fmla="*/ 178265 w 2629365"/>
                  <a:gd name="connsiteY28" fmla="*/ 609600 h 977900"/>
                  <a:gd name="connsiteX29" fmla="*/ 305265 w 2629365"/>
                  <a:gd name="connsiteY29" fmla="*/ 723900 h 977900"/>
                  <a:gd name="connsiteX30" fmla="*/ 406865 w 2629365"/>
                  <a:gd name="connsiteY30" fmla="*/ 787400 h 977900"/>
                  <a:gd name="connsiteX31" fmla="*/ 495765 w 2629365"/>
                  <a:gd name="connsiteY31" fmla="*/ 825500 h 977900"/>
                  <a:gd name="connsiteX32" fmla="*/ 610065 w 2629365"/>
                  <a:gd name="connsiteY32" fmla="*/ 876300 h 977900"/>
                  <a:gd name="connsiteX33" fmla="*/ 673565 w 2629365"/>
                  <a:gd name="connsiteY33" fmla="*/ 889000 h 977900"/>
                  <a:gd name="connsiteX34" fmla="*/ 711665 w 2629365"/>
                  <a:gd name="connsiteY34" fmla="*/ 901700 h 977900"/>
                  <a:gd name="connsiteX35" fmla="*/ 800565 w 2629365"/>
                  <a:gd name="connsiteY35" fmla="*/ 939800 h 977900"/>
                  <a:gd name="connsiteX36" fmla="*/ 1041865 w 2629365"/>
                  <a:gd name="connsiteY36" fmla="*/ 965200 h 977900"/>
                  <a:gd name="connsiteX37" fmla="*/ 1333965 w 2629365"/>
                  <a:gd name="connsiteY37" fmla="*/ 977900 h 977900"/>
                  <a:gd name="connsiteX38" fmla="*/ 2032465 w 2629365"/>
                  <a:gd name="connsiteY38" fmla="*/ 952500 h 977900"/>
                  <a:gd name="connsiteX39" fmla="*/ 2134065 w 2629365"/>
                  <a:gd name="connsiteY39" fmla="*/ 939800 h 977900"/>
                  <a:gd name="connsiteX40" fmla="*/ 2248365 w 2629365"/>
                  <a:gd name="connsiteY40" fmla="*/ 927100 h 977900"/>
                  <a:gd name="connsiteX41" fmla="*/ 2311865 w 2629365"/>
                  <a:gd name="connsiteY41" fmla="*/ 914400 h 977900"/>
                  <a:gd name="connsiteX42" fmla="*/ 2489665 w 2629365"/>
                  <a:gd name="connsiteY42" fmla="*/ 889000 h 977900"/>
                  <a:gd name="connsiteX43" fmla="*/ 2527765 w 2629365"/>
                  <a:gd name="connsiteY43" fmla="*/ 876300 h 977900"/>
                  <a:gd name="connsiteX44" fmla="*/ 2565865 w 2629365"/>
                  <a:gd name="connsiteY44" fmla="*/ 850900 h 977900"/>
                  <a:gd name="connsiteX45" fmla="*/ 2629365 w 2629365"/>
                  <a:gd name="connsiteY45" fmla="*/ 850900 h 977900"/>
                  <a:gd name="connsiteX46" fmla="*/ 2629365 w 2629365"/>
                  <a:gd name="connsiteY46" fmla="*/ 8509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29365" h="977900">
                    <a:moveTo>
                      <a:pt x="2603965" y="927100"/>
                    </a:moveTo>
                    <a:lnTo>
                      <a:pt x="2603965" y="927100"/>
                    </a:lnTo>
                    <a:cubicBezTo>
                      <a:pt x="2599732" y="723900"/>
                      <a:pt x="2598269" y="520623"/>
                      <a:pt x="2591265" y="317500"/>
                    </a:cubicBezTo>
                    <a:cubicBezTo>
                      <a:pt x="2589799" y="274981"/>
                      <a:pt x="2585034" y="232550"/>
                      <a:pt x="2578565" y="190500"/>
                    </a:cubicBezTo>
                    <a:cubicBezTo>
                      <a:pt x="2576529" y="177269"/>
                      <a:pt x="2575331" y="161866"/>
                      <a:pt x="2565865" y="152400"/>
                    </a:cubicBezTo>
                    <a:cubicBezTo>
                      <a:pt x="2556399" y="142934"/>
                      <a:pt x="2540465" y="143933"/>
                      <a:pt x="2527765" y="139700"/>
                    </a:cubicBezTo>
                    <a:cubicBezTo>
                      <a:pt x="2515065" y="127000"/>
                      <a:pt x="2504609" y="111563"/>
                      <a:pt x="2489665" y="101600"/>
                    </a:cubicBezTo>
                    <a:cubicBezTo>
                      <a:pt x="2478246" y="93987"/>
                      <a:pt x="2408174" y="78317"/>
                      <a:pt x="2400765" y="76200"/>
                    </a:cubicBezTo>
                    <a:cubicBezTo>
                      <a:pt x="2387893" y="72522"/>
                      <a:pt x="2376031" y="64243"/>
                      <a:pt x="2362665" y="63500"/>
                    </a:cubicBezTo>
                    <a:cubicBezTo>
                      <a:pt x="2223116" y="55747"/>
                      <a:pt x="2083233" y="55973"/>
                      <a:pt x="1943565" y="50800"/>
                    </a:cubicBezTo>
                    <a:cubicBezTo>
                      <a:pt x="1854625" y="47506"/>
                      <a:pt x="1765765" y="42333"/>
                      <a:pt x="1676865" y="38100"/>
                    </a:cubicBezTo>
                    <a:cubicBezTo>
                      <a:pt x="1651465" y="33867"/>
                      <a:pt x="1625915" y="30450"/>
                      <a:pt x="1600665" y="25400"/>
                    </a:cubicBezTo>
                    <a:cubicBezTo>
                      <a:pt x="1583549" y="21977"/>
                      <a:pt x="1566904" y="16486"/>
                      <a:pt x="1549865" y="12700"/>
                    </a:cubicBezTo>
                    <a:cubicBezTo>
                      <a:pt x="1528793" y="8017"/>
                      <a:pt x="1507532" y="4233"/>
                      <a:pt x="1486365" y="0"/>
                    </a:cubicBezTo>
                    <a:lnTo>
                      <a:pt x="825965" y="12700"/>
                    </a:lnTo>
                    <a:cubicBezTo>
                      <a:pt x="788883" y="13936"/>
                      <a:pt x="675515" y="33884"/>
                      <a:pt x="635465" y="38100"/>
                    </a:cubicBezTo>
                    <a:cubicBezTo>
                      <a:pt x="584769" y="43436"/>
                      <a:pt x="533865" y="46567"/>
                      <a:pt x="483065" y="50800"/>
                    </a:cubicBezTo>
                    <a:cubicBezTo>
                      <a:pt x="390306" y="81720"/>
                      <a:pt x="432840" y="69706"/>
                      <a:pt x="356065" y="88900"/>
                    </a:cubicBezTo>
                    <a:cubicBezTo>
                      <a:pt x="343365" y="97367"/>
                      <a:pt x="331994" y="108287"/>
                      <a:pt x="317965" y="114300"/>
                    </a:cubicBezTo>
                    <a:cubicBezTo>
                      <a:pt x="301922" y="121176"/>
                      <a:pt x="283948" y="122205"/>
                      <a:pt x="267165" y="127000"/>
                    </a:cubicBezTo>
                    <a:cubicBezTo>
                      <a:pt x="210678" y="143139"/>
                      <a:pt x="244435" y="139166"/>
                      <a:pt x="178265" y="152400"/>
                    </a:cubicBezTo>
                    <a:cubicBezTo>
                      <a:pt x="153015" y="157450"/>
                      <a:pt x="127047" y="158855"/>
                      <a:pt x="102065" y="165100"/>
                    </a:cubicBezTo>
                    <a:cubicBezTo>
                      <a:pt x="76090" y="171594"/>
                      <a:pt x="25865" y="190500"/>
                      <a:pt x="25865" y="190500"/>
                    </a:cubicBezTo>
                    <a:cubicBezTo>
                      <a:pt x="17398" y="203200"/>
                      <a:pt x="2358" y="213454"/>
                      <a:pt x="465" y="228600"/>
                    </a:cubicBezTo>
                    <a:cubicBezTo>
                      <a:pt x="-3436" y="259807"/>
                      <a:pt x="18263" y="299790"/>
                      <a:pt x="25865" y="330200"/>
                    </a:cubicBezTo>
                    <a:cubicBezTo>
                      <a:pt x="73178" y="519452"/>
                      <a:pt x="4233" y="297403"/>
                      <a:pt x="63965" y="431800"/>
                    </a:cubicBezTo>
                    <a:cubicBezTo>
                      <a:pt x="101496" y="516246"/>
                      <a:pt x="66105" y="494967"/>
                      <a:pt x="127465" y="546100"/>
                    </a:cubicBezTo>
                    <a:cubicBezTo>
                      <a:pt x="139191" y="555871"/>
                      <a:pt x="152865" y="563033"/>
                      <a:pt x="165565" y="571500"/>
                    </a:cubicBezTo>
                    <a:cubicBezTo>
                      <a:pt x="169798" y="584200"/>
                      <a:pt x="172278" y="597626"/>
                      <a:pt x="178265" y="609600"/>
                    </a:cubicBezTo>
                    <a:cubicBezTo>
                      <a:pt x="205641" y="664353"/>
                      <a:pt x="251101" y="690047"/>
                      <a:pt x="305265" y="723900"/>
                    </a:cubicBezTo>
                    <a:cubicBezTo>
                      <a:pt x="339132" y="745067"/>
                      <a:pt x="371144" y="769540"/>
                      <a:pt x="406865" y="787400"/>
                    </a:cubicBezTo>
                    <a:cubicBezTo>
                      <a:pt x="575347" y="871641"/>
                      <a:pt x="364957" y="769439"/>
                      <a:pt x="495765" y="825500"/>
                    </a:cubicBezTo>
                    <a:cubicBezTo>
                      <a:pt x="554137" y="850516"/>
                      <a:pt x="544423" y="856607"/>
                      <a:pt x="610065" y="876300"/>
                    </a:cubicBezTo>
                    <a:cubicBezTo>
                      <a:pt x="630740" y="882503"/>
                      <a:pt x="652624" y="883765"/>
                      <a:pt x="673565" y="889000"/>
                    </a:cubicBezTo>
                    <a:cubicBezTo>
                      <a:pt x="686552" y="892247"/>
                      <a:pt x="699360" y="896427"/>
                      <a:pt x="711665" y="901700"/>
                    </a:cubicBezTo>
                    <a:cubicBezTo>
                      <a:pt x="743928" y="915527"/>
                      <a:pt x="766079" y="933530"/>
                      <a:pt x="800565" y="939800"/>
                    </a:cubicBezTo>
                    <a:cubicBezTo>
                      <a:pt x="847121" y="948265"/>
                      <a:pt x="1007151" y="963158"/>
                      <a:pt x="1041865" y="965200"/>
                    </a:cubicBezTo>
                    <a:cubicBezTo>
                      <a:pt x="1139155" y="970923"/>
                      <a:pt x="1236598" y="973667"/>
                      <a:pt x="1333965" y="977900"/>
                    </a:cubicBezTo>
                    <a:cubicBezTo>
                      <a:pt x="1573687" y="971753"/>
                      <a:pt x="1797333" y="972094"/>
                      <a:pt x="2032465" y="952500"/>
                    </a:cubicBezTo>
                    <a:cubicBezTo>
                      <a:pt x="2066477" y="949666"/>
                      <a:pt x="2100169" y="943788"/>
                      <a:pt x="2134065" y="939800"/>
                    </a:cubicBezTo>
                    <a:cubicBezTo>
                      <a:pt x="2172137" y="935321"/>
                      <a:pt x="2210416" y="932521"/>
                      <a:pt x="2248365" y="927100"/>
                    </a:cubicBezTo>
                    <a:cubicBezTo>
                      <a:pt x="2269734" y="924047"/>
                      <a:pt x="2290530" y="917682"/>
                      <a:pt x="2311865" y="914400"/>
                    </a:cubicBezTo>
                    <a:cubicBezTo>
                      <a:pt x="2374343" y="904788"/>
                      <a:pt x="2428594" y="902571"/>
                      <a:pt x="2489665" y="889000"/>
                    </a:cubicBezTo>
                    <a:cubicBezTo>
                      <a:pt x="2502733" y="886096"/>
                      <a:pt x="2515791" y="882287"/>
                      <a:pt x="2527765" y="876300"/>
                    </a:cubicBezTo>
                    <a:cubicBezTo>
                      <a:pt x="2541417" y="869474"/>
                      <a:pt x="2551057" y="854602"/>
                      <a:pt x="2565865" y="850900"/>
                    </a:cubicBezTo>
                    <a:cubicBezTo>
                      <a:pt x="2586400" y="845766"/>
                      <a:pt x="2608198" y="850900"/>
                      <a:pt x="2629365" y="850900"/>
                    </a:cubicBezTo>
                    <a:lnTo>
                      <a:pt x="2629365" y="85090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812800" y="1140717"/>
                <a:ext cx="1460654" cy="942083"/>
              </a:xfrm>
              <a:custGeom>
                <a:avLst/>
                <a:gdLst>
                  <a:gd name="connsiteX0" fmla="*/ 0 w 1460654"/>
                  <a:gd name="connsiteY0" fmla="*/ 27683 h 942083"/>
                  <a:gd name="connsiteX1" fmla="*/ 0 w 1460654"/>
                  <a:gd name="connsiteY1" fmla="*/ 27683 h 942083"/>
                  <a:gd name="connsiteX2" fmla="*/ 1346200 w 1460654"/>
                  <a:gd name="connsiteY2" fmla="*/ 40383 h 942083"/>
                  <a:gd name="connsiteX3" fmla="*/ 1397000 w 1460654"/>
                  <a:gd name="connsiteY3" fmla="*/ 53083 h 942083"/>
                  <a:gd name="connsiteX4" fmla="*/ 1435100 w 1460654"/>
                  <a:gd name="connsiteY4" fmla="*/ 65783 h 942083"/>
                  <a:gd name="connsiteX5" fmla="*/ 1460500 w 1460654"/>
                  <a:gd name="connsiteY5" fmla="*/ 141983 h 942083"/>
                  <a:gd name="connsiteX6" fmla="*/ 1447800 w 1460654"/>
                  <a:gd name="connsiteY6" fmla="*/ 307083 h 942083"/>
                  <a:gd name="connsiteX7" fmla="*/ 1409700 w 1460654"/>
                  <a:gd name="connsiteY7" fmla="*/ 434083 h 942083"/>
                  <a:gd name="connsiteX8" fmla="*/ 1384300 w 1460654"/>
                  <a:gd name="connsiteY8" fmla="*/ 522983 h 942083"/>
                  <a:gd name="connsiteX9" fmla="*/ 1371600 w 1460654"/>
                  <a:gd name="connsiteY9" fmla="*/ 561083 h 942083"/>
                  <a:gd name="connsiteX10" fmla="*/ 1333500 w 1460654"/>
                  <a:gd name="connsiteY10" fmla="*/ 586483 h 942083"/>
                  <a:gd name="connsiteX11" fmla="*/ 1320800 w 1460654"/>
                  <a:gd name="connsiteY11" fmla="*/ 624583 h 942083"/>
                  <a:gd name="connsiteX12" fmla="*/ 1295400 w 1460654"/>
                  <a:gd name="connsiteY12" fmla="*/ 662683 h 942083"/>
                  <a:gd name="connsiteX13" fmla="*/ 1282700 w 1460654"/>
                  <a:gd name="connsiteY13" fmla="*/ 713483 h 942083"/>
                  <a:gd name="connsiteX14" fmla="*/ 1257300 w 1460654"/>
                  <a:gd name="connsiteY14" fmla="*/ 789683 h 942083"/>
                  <a:gd name="connsiteX15" fmla="*/ 1257300 w 1460654"/>
                  <a:gd name="connsiteY15" fmla="*/ 929383 h 942083"/>
                  <a:gd name="connsiteX16" fmla="*/ 1219200 w 1460654"/>
                  <a:gd name="connsiteY16" fmla="*/ 942083 h 942083"/>
                  <a:gd name="connsiteX17" fmla="*/ 1016000 w 1460654"/>
                  <a:gd name="connsiteY17" fmla="*/ 929383 h 942083"/>
                  <a:gd name="connsiteX18" fmla="*/ 977900 w 1460654"/>
                  <a:gd name="connsiteY18" fmla="*/ 903983 h 942083"/>
                  <a:gd name="connsiteX19" fmla="*/ 850900 w 1460654"/>
                  <a:gd name="connsiteY19" fmla="*/ 789683 h 942083"/>
                  <a:gd name="connsiteX20" fmla="*/ 774700 w 1460654"/>
                  <a:gd name="connsiteY20" fmla="*/ 764283 h 942083"/>
                  <a:gd name="connsiteX21" fmla="*/ 736600 w 1460654"/>
                  <a:gd name="connsiteY21" fmla="*/ 738883 h 942083"/>
                  <a:gd name="connsiteX22" fmla="*/ 660400 w 1460654"/>
                  <a:gd name="connsiteY22" fmla="*/ 713483 h 942083"/>
                  <a:gd name="connsiteX23" fmla="*/ 622300 w 1460654"/>
                  <a:gd name="connsiteY23" fmla="*/ 688083 h 942083"/>
                  <a:gd name="connsiteX24" fmla="*/ 533400 w 1460654"/>
                  <a:gd name="connsiteY24" fmla="*/ 662683 h 942083"/>
                  <a:gd name="connsiteX25" fmla="*/ 482600 w 1460654"/>
                  <a:gd name="connsiteY25" fmla="*/ 637283 h 942083"/>
                  <a:gd name="connsiteX26" fmla="*/ 419100 w 1460654"/>
                  <a:gd name="connsiteY26" fmla="*/ 586483 h 942083"/>
                  <a:gd name="connsiteX27" fmla="*/ 330200 w 1460654"/>
                  <a:gd name="connsiteY27" fmla="*/ 522983 h 942083"/>
                  <a:gd name="connsiteX28" fmla="*/ 292100 w 1460654"/>
                  <a:gd name="connsiteY28" fmla="*/ 510283 h 942083"/>
                  <a:gd name="connsiteX29" fmla="*/ 215900 w 1460654"/>
                  <a:gd name="connsiteY29" fmla="*/ 446783 h 942083"/>
                  <a:gd name="connsiteX30" fmla="*/ 177800 w 1460654"/>
                  <a:gd name="connsiteY30" fmla="*/ 395983 h 942083"/>
                  <a:gd name="connsiteX31" fmla="*/ 127000 w 1460654"/>
                  <a:gd name="connsiteY31" fmla="*/ 307083 h 942083"/>
                  <a:gd name="connsiteX32" fmla="*/ 114300 w 1460654"/>
                  <a:gd name="connsiteY32" fmla="*/ 268983 h 942083"/>
                  <a:gd name="connsiteX33" fmla="*/ 88900 w 1460654"/>
                  <a:gd name="connsiteY33" fmla="*/ 230883 h 942083"/>
                  <a:gd name="connsiteX34" fmla="*/ 63500 w 1460654"/>
                  <a:gd name="connsiteY34" fmla="*/ 154683 h 942083"/>
                  <a:gd name="connsiteX35" fmla="*/ 25400 w 1460654"/>
                  <a:gd name="connsiteY35" fmla="*/ 129283 h 942083"/>
                  <a:gd name="connsiteX36" fmla="*/ 25400 w 1460654"/>
                  <a:gd name="connsiteY36" fmla="*/ 2283 h 942083"/>
                  <a:gd name="connsiteX37" fmla="*/ 50800 w 1460654"/>
                  <a:gd name="connsiteY37" fmla="*/ 27683 h 942083"/>
                  <a:gd name="connsiteX38" fmla="*/ 50800 w 1460654"/>
                  <a:gd name="connsiteY38" fmla="*/ 27683 h 94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0654" h="942083">
                    <a:moveTo>
                      <a:pt x="0" y="27683"/>
                    </a:moveTo>
                    <a:lnTo>
                      <a:pt x="0" y="27683"/>
                    </a:lnTo>
                    <a:lnTo>
                      <a:pt x="1346200" y="40383"/>
                    </a:lnTo>
                    <a:cubicBezTo>
                      <a:pt x="1363652" y="40700"/>
                      <a:pt x="1380217" y="48288"/>
                      <a:pt x="1397000" y="53083"/>
                    </a:cubicBezTo>
                    <a:cubicBezTo>
                      <a:pt x="1409872" y="56761"/>
                      <a:pt x="1422400" y="61550"/>
                      <a:pt x="1435100" y="65783"/>
                    </a:cubicBezTo>
                    <a:cubicBezTo>
                      <a:pt x="1443567" y="91183"/>
                      <a:pt x="1462553" y="115288"/>
                      <a:pt x="1460500" y="141983"/>
                    </a:cubicBezTo>
                    <a:cubicBezTo>
                      <a:pt x="1456267" y="197016"/>
                      <a:pt x="1454249" y="252265"/>
                      <a:pt x="1447800" y="307083"/>
                    </a:cubicBezTo>
                    <a:cubicBezTo>
                      <a:pt x="1444310" y="336746"/>
                      <a:pt x="1416531" y="413590"/>
                      <a:pt x="1409700" y="434083"/>
                    </a:cubicBezTo>
                    <a:cubicBezTo>
                      <a:pt x="1379250" y="525434"/>
                      <a:pt x="1416194" y="411355"/>
                      <a:pt x="1384300" y="522983"/>
                    </a:cubicBezTo>
                    <a:cubicBezTo>
                      <a:pt x="1380622" y="535855"/>
                      <a:pt x="1379963" y="550630"/>
                      <a:pt x="1371600" y="561083"/>
                    </a:cubicBezTo>
                    <a:cubicBezTo>
                      <a:pt x="1362065" y="573002"/>
                      <a:pt x="1346200" y="578016"/>
                      <a:pt x="1333500" y="586483"/>
                    </a:cubicBezTo>
                    <a:cubicBezTo>
                      <a:pt x="1329267" y="599183"/>
                      <a:pt x="1326787" y="612609"/>
                      <a:pt x="1320800" y="624583"/>
                    </a:cubicBezTo>
                    <a:cubicBezTo>
                      <a:pt x="1313974" y="638235"/>
                      <a:pt x="1301413" y="648654"/>
                      <a:pt x="1295400" y="662683"/>
                    </a:cubicBezTo>
                    <a:cubicBezTo>
                      <a:pt x="1288524" y="678726"/>
                      <a:pt x="1287716" y="696765"/>
                      <a:pt x="1282700" y="713483"/>
                    </a:cubicBezTo>
                    <a:cubicBezTo>
                      <a:pt x="1275007" y="739128"/>
                      <a:pt x="1257300" y="789683"/>
                      <a:pt x="1257300" y="789683"/>
                    </a:cubicBezTo>
                    <a:cubicBezTo>
                      <a:pt x="1258350" y="798086"/>
                      <a:pt x="1286014" y="900669"/>
                      <a:pt x="1257300" y="929383"/>
                    </a:cubicBezTo>
                    <a:cubicBezTo>
                      <a:pt x="1247834" y="938849"/>
                      <a:pt x="1231900" y="937850"/>
                      <a:pt x="1219200" y="942083"/>
                    </a:cubicBezTo>
                    <a:cubicBezTo>
                      <a:pt x="1151467" y="937850"/>
                      <a:pt x="1083035" y="939967"/>
                      <a:pt x="1016000" y="929383"/>
                    </a:cubicBezTo>
                    <a:cubicBezTo>
                      <a:pt x="1000923" y="927002"/>
                      <a:pt x="989245" y="914194"/>
                      <a:pt x="977900" y="903983"/>
                    </a:cubicBezTo>
                    <a:cubicBezTo>
                      <a:pt x="954053" y="882521"/>
                      <a:pt x="896245" y="809836"/>
                      <a:pt x="850900" y="789683"/>
                    </a:cubicBezTo>
                    <a:cubicBezTo>
                      <a:pt x="826434" y="778809"/>
                      <a:pt x="796977" y="779135"/>
                      <a:pt x="774700" y="764283"/>
                    </a:cubicBezTo>
                    <a:cubicBezTo>
                      <a:pt x="762000" y="755816"/>
                      <a:pt x="750548" y="745082"/>
                      <a:pt x="736600" y="738883"/>
                    </a:cubicBezTo>
                    <a:cubicBezTo>
                      <a:pt x="712134" y="728009"/>
                      <a:pt x="682677" y="728335"/>
                      <a:pt x="660400" y="713483"/>
                    </a:cubicBezTo>
                    <a:cubicBezTo>
                      <a:pt x="647700" y="705016"/>
                      <a:pt x="635952" y="694909"/>
                      <a:pt x="622300" y="688083"/>
                    </a:cubicBezTo>
                    <a:cubicBezTo>
                      <a:pt x="591597" y="672731"/>
                      <a:pt x="565953" y="674890"/>
                      <a:pt x="533400" y="662683"/>
                    </a:cubicBezTo>
                    <a:cubicBezTo>
                      <a:pt x="515673" y="656036"/>
                      <a:pt x="499533" y="645750"/>
                      <a:pt x="482600" y="637283"/>
                    </a:cubicBezTo>
                    <a:cubicBezTo>
                      <a:pt x="439782" y="573057"/>
                      <a:pt x="480444" y="617155"/>
                      <a:pt x="419100" y="586483"/>
                    </a:cubicBezTo>
                    <a:cubicBezTo>
                      <a:pt x="379788" y="566827"/>
                      <a:pt x="370469" y="545994"/>
                      <a:pt x="330200" y="522983"/>
                    </a:cubicBezTo>
                    <a:cubicBezTo>
                      <a:pt x="318577" y="516341"/>
                      <a:pt x="304074" y="516270"/>
                      <a:pt x="292100" y="510283"/>
                    </a:cubicBezTo>
                    <a:cubicBezTo>
                      <a:pt x="262705" y="495585"/>
                      <a:pt x="236966" y="471359"/>
                      <a:pt x="215900" y="446783"/>
                    </a:cubicBezTo>
                    <a:cubicBezTo>
                      <a:pt x="202125" y="430712"/>
                      <a:pt x="190500" y="412916"/>
                      <a:pt x="177800" y="395983"/>
                    </a:cubicBezTo>
                    <a:cubicBezTo>
                      <a:pt x="148681" y="308626"/>
                      <a:pt x="188510" y="414725"/>
                      <a:pt x="127000" y="307083"/>
                    </a:cubicBezTo>
                    <a:cubicBezTo>
                      <a:pt x="120358" y="295460"/>
                      <a:pt x="120287" y="280957"/>
                      <a:pt x="114300" y="268983"/>
                    </a:cubicBezTo>
                    <a:cubicBezTo>
                      <a:pt x="107474" y="255331"/>
                      <a:pt x="95099" y="244831"/>
                      <a:pt x="88900" y="230883"/>
                    </a:cubicBezTo>
                    <a:cubicBezTo>
                      <a:pt x="78026" y="206417"/>
                      <a:pt x="85777" y="169535"/>
                      <a:pt x="63500" y="154683"/>
                    </a:cubicBezTo>
                    <a:lnTo>
                      <a:pt x="25400" y="129283"/>
                    </a:lnTo>
                    <a:cubicBezTo>
                      <a:pt x="10693" y="85161"/>
                      <a:pt x="-5871" y="54402"/>
                      <a:pt x="25400" y="2283"/>
                    </a:cubicBezTo>
                    <a:cubicBezTo>
                      <a:pt x="31560" y="-7984"/>
                      <a:pt x="42333" y="19216"/>
                      <a:pt x="50800" y="27683"/>
                    </a:cubicBezTo>
                    <a:lnTo>
                      <a:pt x="50800" y="276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836952" y="3898900"/>
                <a:ext cx="1139081" cy="884767"/>
              </a:xfrm>
              <a:custGeom>
                <a:avLst/>
                <a:gdLst>
                  <a:gd name="connsiteX0" fmla="*/ 965515 w 1139081"/>
                  <a:gd name="connsiteY0" fmla="*/ 842433 h 884767"/>
                  <a:gd name="connsiteX1" fmla="*/ 965515 w 1139081"/>
                  <a:gd name="connsiteY1" fmla="*/ 842433 h 884767"/>
                  <a:gd name="connsiteX2" fmla="*/ 965515 w 1139081"/>
                  <a:gd name="connsiteY2" fmla="*/ 745067 h 884767"/>
                  <a:gd name="connsiteX3" fmla="*/ 978215 w 1139081"/>
                  <a:gd name="connsiteY3" fmla="*/ 706967 h 884767"/>
                  <a:gd name="connsiteX4" fmla="*/ 1003615 w 1139081"/>
                  <a:gd name="connsiteY4" fmla="*/ 622300 h 884767"/>
                  <a:gd name="connsiteX5" fmla="*/ 1016315 w 1139081"/>
                  <a:gd name="connsiteY5" fmla="*/ 609600 h 884767"/>
                  <a:gd name="connsiteX6" fmla="*/ 1024781 w 1139081"/>
                  <a:gd name="connsiteY6" fmla="*/ 584200 h 884767"/>
                  <a:gd name="connsiteX7" fmla="*/ 1029015 w 1139081"/>
                  <a:gd name="connsiteY7" fmla="*/ 567267 h 884767"/>
                  <a:gd name="connsiteX8" fmla="*/ 1054415 w 1139081"/>
                  <a:gd name="connsiteY8" fmla="*/ 546100 h 884767"/>
                  <a:gd name="connsiteX9" fmla="*/ 1088281 w 1139081"/>
                  <a:gd name="connsiteY9" fmla="*/ 520700 h 884767"/>
                  <a:gd name="connsiteX10" fmla="*/ 1105215 w 1139081"/>
                  <a:gd name="connsiteY10" fmla="*/ 486833 h 884767"/>
                  <a:gd name="connsiteX11" fmla="*/ 1117915 w 1139081"/>
                  <a:gd name="connsiteY11" fmla="*/ 448733 h 884767"/>
                  <a:gd name="connsiteX12" fmla="*/ 1122148 w 1139081"/>
                  <a:gd name="connsiteY12" fmla="*/ 431800 h 884767"/>
                  <a:gd name="connsiteX13" fmla="*/ 1126381 w 1139081"/>
                  <a:gd name="connsiteY13" fmla="*/ 419100 h 884767"/>
                  <a:gd name="connsiteX14" fmla="*/ 1130615 w 1139081"/>
                  <a:gd name="connsiteY14" fmla="*/ 359833 h 884767"/>
                  <a:gd name="connsiteX15" fmla="*/ 1139081 w 1139081"/>
                  <a:gd name="connsiteY15" fmla="*/ 330200 h 884767"/>
                  <a:gd name="connsiteX16" fmla="*/ 1134848 w 1139081"/>
                  <a:gd name="connsiteY16" fmla="*/ 287867 h 884767"/>
                  <a:gd name="connsiteX17" fmla="*/ 1126381 w 1139081"/>
                  <a:gd name="connsiteY17" fmla="*/ 262467 h 884767"/>
                  <a:gd name="connsiteX18" fmla="*/ 1084048 w 1139081"/>
                  <a:gd name="connsiteY18" fmla="*/ 224367 h 884767"/>
                  <a:gd name="connsiteX19" fmla="*/ 1062881 w 1139081"/>
                  <a:gd name="connsiteY19" fmla="*/ 207433 h 884767"/>
                  <a:gd name="connsiteX20" fmla="*/ 1045948 w 1139081"/>
                  <a:gd name="connsiteY20" fmla="*/ 194733 h 884767"/>
                  <a:gd name="connsiteX21" fmla="*/ 986681 w 1139081"/>
                  <a:gd name="connsiteY21" fmla="*/ 177800 h 884767"/>
                  <a:gd name="connsiteX22" fmla="*/ 969748 w 1139081"/>
                  <a:gd name="connsiteY22" fmla="*/ 173567 h 884767"/>
                  <a:gd name="connsiteX23" fmla="*/ 944348 w 1139081"/>
                  <a:gd name="connsiteY23" fmla="*/ 169333 h 884767"/>
                  <a:gd name="connsiteX24" fmla="*/ 889315 w 1139081"/>
                  <a:gd name="connsiteY24" fmla="*/ 160867 h 884767"/>
                  <a:gd name="connsiteX25" fmla="*/ 859681 w 1139081"/>
                  <a:gd name="connsiteY25" fmla="*/ 152400 h 884767"/>
                  <a:gd name="connsiteX26" fmla="*/ 838515 w 1139081"/>
                  <a:gd name="connsiteY26" fmla="*/ 148167 h 884767"/>
                  <a:gd name="connsiteX27" fmla="*/ 779248 w 1139081"/>
                  <a:gd name="connsiteY27" fmla="*/ 139700 h 884767"/>
                  <a:gd name="connsiteX28" fmla="*/ 677648 w 1139081"/>
                  <a:gd name="connsiteY28" fmla="*/ 93133 h 884767"/>
                  <a:gd name="connsiteX29" fmla="*/ 631081 w 1139081"/>
                  <a:gd name="connsiteY29" fmla="*/ 67733 h 884767"/>
                  <a:gd name="connsiteX30" fmla="*/ 580281 w 1139081"/>
                  <a:gd name="connsiteY30" fmla="*/ 46567 h 884767"/>
                  <a:gd name="connsiteX31" fmla="*/ 529481 w 1139081"/>
                  <a:gd name="connsiteY31" fmla="*/ 21167 h 884767"/>
                  <a:gd name="connsiteX32" fmla="*/ 474448 w 1139081"/>
                  <a:gd name="connsiteY32" fmla="*/ 0 h 884767"/>
                  <a:gd name="connsiteX33" fmla="*/ 118848 w 1139081"/>
                  <a:gd name="connsiteY33" fmla="*/ 4233 h 884767"/>
                  <a:gd name="connsiteX34" fmla="*/ 93448 w 1139081"/>
                  <a:gd name="connsiteY34" fmla="*/ 12700 h 884767"/>
                  <a:gd name="connsiteX35" fmla="*/ 76515 w 1139081"/>
                  <a:gd name="connsiteY35" fmla="*/ 16933 h 884767"/>
                  <a:gd name="connsiteX36" fmla="*/ 63815 w 1139081"/>
                  <a:gd name="connsiteY36" fmla="*/ 21167 h 884767"/>
                  <a:gd name="connsiteX37" fmla="*/ 38415 w 1139081"/>
                  <a:gd name="connsiteY37" fmla="*/ 38100 h 884767"/>
                  <a:gd name="connsiteX38" fmla="*/ 8781 w 1139081"/>
                  <a:gd name="connsiteY38" fmla="*/ 71967 h 884767"/>
                  <a:gd name="connsiteX39" fmla="*/ 315 w 1139081"/>
                  <a:gd name="connsiteY39" fmla="*/ 84667 h 884767"/>
                  <a:gd name="connsiteX40" fmla="*/ 13015 w 1139081"/>
                  <a:gd name="connsiteY40" fmla="*/ 118533 h 884767"/>
                  <a:gd name="connsiteX41" fmla="*/ 21481 w 1139081"/>
                  <a:gd name="connsiteY41" fmla="*/ 152400 h 884767"/>
                  <a:gd name="connsiteX42" fmla="*/ 25715 w 1139081"/>
                  <a:gd name="connsiteY42" fmla="*/ 169333 h 884767"/>
                  <a:gd name="connsiteX43" fmla="*/ 42648 w 1139081"/>
                  <a:gd name="connsiteY43" fmla="*/ 194733 h 884767"/>
                  <a:gd name="connsiteX44" fmla="*/ 55348 w 1139081"/>
                  <a:gd name="connsiteY44" fmla="*/ 203200 h 884767"/>
                  <a:gd name="connsiteX45" fmla="*/ 63815 w 1139081"/>
                  <a:gd name="connsiteY45" fmla="*/ 215900 h 884767"/>
                  <a:gd name="connsiteX46" fmla="*/ 76515 w 1139081"/>
                  <a:gd name="connsiteY46" fmla="*/ 241300 h 884767"/>
                  <a:gd name="connsiteX47" fmla="*/ 80748 w 1139081"/>
                  <a:gd name="connsiteY47" fmla="*/ 254000 h 884767"/>
                  <a:gd name="connsiteX48" fmla="*/ 72281 w 1139081"/>
                  <a:gd name="connsiteY48" fmla="*/ 292100 h 884767"/>
                  <a:gd name="connsiteX49" fmla="*/ 84981 w 1139081"/>
                  <a:gd name="connsiteY49" fmla="*/ 317500 h 884767"/>
                  <a:gd name="connsiteX50" fmla="*/ 89215 w 1139081"/>
                  <a:gd name="connsiteY50" fmla="*/ 330200 h 884767"/>
                  <a:gd name="connsiteX51" fmla="*/ 101915 w 1139081"/>
                  <a:gd name="connsiteY51" fmla="*/ 342900 h 884767"/>
                  <a:gd name="connsiteX52" fmla="*/ 110381 w 1139081"/>
                  <a:gd name="connsiteY52" fmla="*/ 355600 h 884767"/>
                  <a:gd name="connsiteX53" fmla="*/ 131548 w 1139081"/>
                  <a:gd name="connsiteY53" fmla="*/ 381000 h 884767"/>
                  <a:gd name="connsiteX54" fmla="*/ 131548 w 1139081"/>
                  <a:gd name="connsiteY54" fmla="*/ 482600 h 884767"/>
                  <a:gd name="connsiteX55" fmla="*/ 123081 w 1139081"/>
                  <a:gd name="connsiteY55" fmla="*/ 495300 h 884767"/>
                  <a:gd name="connsiteX56" fmla="*/ 127315 w 1139081"/>
                  <a:gd name="connsiteY56" fmla="*/ 529167 h 884767"/>
                  <a:gd name="connsiteX57" fmla="*/ 144248 w 1139081"/>
                  <a:gd name="connsiteY57" fmla="*/ 567267 h 884767"/>
                  <a:gd name="connsiteX58" fmla="*/ 156948 w 1139081"/>
                  <a:gd name="connsiteY58" fmla="*/ 575733 h 884767"/>
                  <a:gd name="connsiteX59" fmla="*/ 169648 w 1139081"/>
                  <a:gd name="connsiteY59" fmla="*/ 605367 h 884767"/>
                  <a:gd name="connsiteX60" fmla="*/ 173881 w 1139081"/>
                  <a:gd name="connsiteY60" fmla="*/ 618067 h 884767"/>
                  <a:gd name="connsiteX61" fmla="*/ 190815 w 1139081"/>
                  <a:gd name="connsiteY61" fmla="*/ 635000 h 884767"/>
                  <a:gd name="connsiteX62" fmla="*/ 211981 w 1139081"/>
                  <a:gd name="connsiteY62" fmla="*/ 668867 h 884767"/>
                  <a:gd name="connsiteX63" fmla="*/ 228915 w 1139081"/>
                  <a:gd name="connsiteY63" fmla="*/ 690033 h 884767"/>
                  <a:gd name="connsiteX64" fmla="*/ 279715 w 1139081"/>
                  <a:gd name="connsiteY64" fmla="*/ 736600 h 884767"/>
                  <a:gd name="connsiteX65" fmla="*/ 338981 w 1139081"/>
                  <a:gd name="connsiteY65" fmla="*/ 795867 h 884767"/>
                  <a:gd name="connsiteX66" fmla="*/ 360148 w 1139081"/>
                  <a:gd name="connsiteY66" fmla="*/ 833967 h 884767"/>
                  <a:gd name="connsiteX67" fmla="*/ 415181 w 1139081"/>
                  <a:gd name="connsiteY67" fmla="*/ 850900 h 884767"/>
                  <a:gd name="connsiteX68" fmla="*/ 444815 w 1139081"/>
                  <a:gd name="connsiteY68" fmla="*/ 859367 h 884767"/>
                  <a:gd name="connsiteX69" fmla="*/ 465981 w 1139081"/>
                  <a:gd name="connsiteY69" fmla="*/ 867833 h 884767"/>
                  <a:gd name="connsiteX70" fmla="*/ 491381 w 1139081"/>
                  <a:gd name="connsiteY70" fmla="*/ 872067 h 884767"/>
                  <a:gd name="connsiteX71" fmla="*/ 512548 w 1139081"/>
                  <a:gd name="connsiteY71" fmla="*/ 880533 h 884767"/>
                  <a:gd name="connsiteX72" fmla="*/ 529481 w 1139081"/>
                  <a:gd name="connsiteY72" fmla="*/ 884767 h 884767"/>
                  <a:gd name="connsiteX73" fmla="*/ 749615 w 1139081"/>
                  <a:gd name="connsiteY73" fmla="*/ 880533 h 884767"/>
                  <a:gd name="connsiteX74" fmla="*/ 842748 w 1139081"/>
                  <a:gd name="connsiteY74" fmla="*/ 876300 h 884767"/>
                  <a:gd name="connsiteX75" fmla="*/ 868148 w 1139081"/>
                  <a:gd name="connsiteY75" fmla="*/ 872067 h 884767"/>
                  <a:gd name="connsiteX76" fmla="*/ 902015 w 1139081"/>
                  <a:gd name="connsiteY76" fmla="*/ 863600 h 884767"/>
                  <a:gd name="connsiteX77" fmla="*/ 927415 w 1139081"/>
                  <a:gd name="connsiteY77" fmla="*/ 850900 h 884767"/>
                  <a:gd name="connsiteX78" fmla="*/ 965515 w 1139081"/>
                  <a:gd name="connsiteY78" fmla="*/ 842433 h 884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139081" h="884767">
                    <a:moveTo>
                      <a:pt x="965515" y="842433"/>
                    </a:moveTo>
                    <a:lnTo>
                      <a:pt x="965515" y="842433"/>
                    </a:lnTo>
                    <a:cubicBezTo>
                      <a:pt x="961435" y="801635"/>
                      <a:pt x="957618" y="788496"/>
                      <a:pt x="965515" y="745067"/>
                    </a:cubicBezTo>
                    <a:cubicBezTo>
                      <a:pt x="967910" y="731896"/>
                      <a:pt x="974968" y="719954"/>
                      <a:pt x="978215" y="706967"/>
                    </a:cubicBezTo>
                    <a:cubicBezTo>
                      <a:pt x="990146" y="659242"/>
                      <a:pt x="979411" y="663792"/>
                      <a:pt x="1003615" y="622300"/>
                    </a:cubicBezTo>
                    <a:cubicBezTo>
                      <a:pt x="1006632" y="617129"/>
                      <a:pt x="1012082" y="613833"/>
                      <a:pt x="1016315" y="609600"/>
                    </a:cubicBezTo>
                    <a:cubicBezTo>
                      <a:pt x="1019137" y="601133"/>
                      <a:pt x="1022217" y="592748"/>
                      <a:pt x="1024781" y="584200"/>
                    </a:cubicBezTo>
                    <a:cubicBezTo>
                      <a:pt x="1026453" y="578627"/>
                      <a:pt x="1026128" y="572318"/>
                      <a:pt x="1029015" y="567267"/>
                    </a:cubicBezTo>
                    <a:cubicBezTo>
                      <a:pt x="1034594" y="557504"/>
                      <a:pt x="1045843" y="552334"/>
                      <a:pt x="1054415" y="546100"/>
                    </a:cubicBezTo>
                    <a:cubicBezTo>
                      <a:pt x="1065827" y="537800"/>
                      <a:pt x="1088281" y="520700"/>
                      <a:pt x="1088281" y="520700"/>
                    </a:cubicBezTo>
                    <a:cubicBezTo>
                      <a:pt x="1093926" y="509411"/>
                      <a:pt x="1102154" y="499078"/>
                      <a:pt x="1105215" y="486833"/>
                    </a:cubicBezTo>
                    <a:cubicBezTo>
                      <a:pt x="1115359" y="446255"/>
                      <a:pt x="1101974" y="496556"/>
                      <a:pt x="1117915" y="448733"/>
                    </a:cubicBezTo>
                    <a:cubicBezTo>
                      <a:pt x="1119755" y="443214"/>
                      <a:pt x="1120550" y="437394"/>
                      <a:pt x="1122148" y="431800"/>
                    </a:cubicBezTo>
                    <a:cubicBezTo>
                      <a:pt x="1123374" y="427509"/>
                      <a:pt x="1124970" y="423333"/>
                      <a:pt x="1126381" y="419100"/>
                    </a:cubicBezTo>
                    <a:cubicBezTo>
                      <a:pt x="1127792" y="399344"/>
                      <a:pt x="1128428" y="379518"/>
                      <a:pt x="1130615" y="359833"/>
                    </a:cubicBezTo>
                    <a:cubicBezTo>
                      <a:pt x="1131501" y="351860"/>
                      <a:pt x="1136405" y="338227"/>
                      <a:pt x="1139081" y="330200"/>
                    </a:cubicBezTo>
                    <a:cubicBezTo>
                      <a:pt x="1137670" y="316089"/>
                      <a:pt x="1137461" y="301805"/>
                      <a:pt x="1134848" y="287867"/>
                    </a:cubicBezTo>
                    <a:cubicBezTo>
                      <a:pt x="1133203" y="279095"/>
                      <a:pt x="1133807" y="267418"/>
                      <a:pt x="1126381" y="262467"/>
                    </a:cubicBezTo>
                    <a:cubicBezTo>
                      <a:pt x="1109320" y="251093"/>
                      <a:pt x="1097341" y="244305"/>
                      <a:pt x="1084048" y="224367"/>
                    </a:cubicBezTo>
                    <a:cubicBezTo>
                      <a:pt x="1073106" y="207954"/>
                      <a:pt x="1080408" y="213276"/>
                      <a:pt x="1062881" y="207433"/>
                    </a:cubicBezTo>
                    <a:cubicBezTo>
                      <a:pt x="1057237" y="203200"/>
                      <a:pt x="1052116" y="198159"/>
                      <a:pt x="1045948" y="194733"/>
                    </a:cubicBezTo>
                    <a:cubicBezTo>
                      <a:pt x="1027684" y="184586"/>
                      <a:pt x="1006658" y="182239"/>
                      <a:pt x="986681" y="177800"/>
                    </a:cubicBezTo>
                    <a:cubicBezTo>
                      <a:pt x="981001" y="176538"/>
                      <a:pt x="975453" y="174708"/>
                      <a:pt x="969748" y="173567"/>
                    </a:cubicBezTo>
                    <a:cubicBezTo>
                      <a:pt x="961331" y="171884"/>
                      <a:pt x="952793" y="170869"/>
                      <a:pt x="944348" y="169333"/>
                    </a:cubicBezTo>
                    <a:cubicBezTo>
                      <a:pt x="901699" y="161578"/>
                      <a:pt x="946648" y="168033"/>
                      <a:pt x="889315" y="160867"/>
                    </a:cubicBezTo>
                    <a:cubicBezTo>
                      <a:pt x="879437" y="158045"/>
                      <a:pt x="869648" y="154892"/>
                      <a:pt x="859681" y="152400"/>
                    </a:cubicBezTo>
                    <a:cubicBezTo>
                      <a:pt x="852701" y="150655"/>
                      <a:pt x="845594" y="149454"/>
                      <a:pt x="838515" y="148167"/>
                    </a:cubicBezTo>
                    <a:cubicBezTo>
                      <a:pt x="811645" y="143281"/>
                      <a:pt x="808707" y="143382"/>
                      <a:pt x="779248" y="139700"/>
                    </a:cubicBezTo>
                    <a:cubicBezTo>
                      <a:pt x="726583" y="119951"/>
                      <a:pt x="746036" y="128594"/>
                      <a:pt x="677648" y="93133"/>
                    </a:cubicBezTo>
                    <a:cubicBezTo>
                      <a:pt x="661951" y="84994"/>
                      <a:pt x="647402" y="74533"/>
                      <a:pt x="631081" y="67733"/>
                    </a:cubicBezTo>
                    <a:cubicBezTo>
                      <a:pt x="614148" y="60678"/>
                      <a:pt x="596879" y="54378"/>
                      <a:pt x="580281" y="46567"/>
                    </a:cubicBezTo>
                    <a:cubicBezTo>
                      <a:pt x="524719" y="20420"/>
                      <a:pt x="599568" y="47449"/>
                      <a:pt x="529481" y="21167"/>
                    </a:cubicBezTo>
                    <a:cubicBezTo>
                      <a:pt x="470704" y="-874"/>
                      <a:pt x="510280" y="17917"/>
                      <a:pt x="474448" y="0"/>
                    </a:cubicBezTo>
                    <a:cubicBezTo>
                      <a:pt x="355915" y="1411"/>
                      <a:pt x="237324" y="284"/>
                      <a:pt x="118848" y="4233"/>
                    </a:cubicBezTo>
                    <a:cubicBezTo>
                      <a:pt x="109928" y="4530"/>
                      <a:pt x="102106" y="10536"/>
                      <a:pt x="93448" y="12700"/>
                    </a:cubicBezTo>
                    <a:cubicBezTo>
                      <a:pt x="87804" y="14111"/>
                      <a:pt x="82109" y="15335"/>
                      <a:pt x="76515" y="16933"/>
                    </a:cubicBezTo>
                    <a:cubicBezTo>
                      <a:pt x="72224" y="18159"/>
                      <a:pt x="67716" y="19000"/>
                      <a:pt x="63815" y="21167"/>
                    </a:cubicBezTo>
                    <a:cubicBezTo>
                      <a:pt x="54920" y="26109"/>
                      <a:pt x="38415" y="38100"/>
                      <a:pt x="38415" y="38100"/>
                    </a:cubicBezTo>
                    <a:cubicBezTo>
                      <a:pt x="18659" y="67733"/>
                      <a:pt x="29948" y="57855"/>
                      <a:pt x="8781" y="71967"/>
                    </a:cubicBezTo>
                    <a:cubicBezTo>
                      <a:pt x="5959" y="76200"/>
                      <a:pt x="946" y="79619"/>
                      <a:pt x="315" y="84667"/>
                    </a:cubicBezTo>
                    <a:cubicBezTo>
                      <a:pt x="-1612" y="100086"/>
                      <a:pt x="5618" y="107439"/>
                      <a:pt x="13015" y="118533"/>
                    </a:cubicBezTo>
                    <a:cubicBezTo>
                      <a:pt x="21617" y="161546"/>
                      <a:pt x="12806" y="122039"/>
                      <a:pt x="21481" y="152400"/>
                    </a:cubicBezTo>
                    <a:cubicBezTo>
                      <a:pt x="23079" y="157994"/>
                      <a:pt x="23113" y="164129"/>
                      <a:pt x="25715" y="169333"/>
                    </a:cubicBezTo>
                    <a:cubicBezTo>
                      <a:pt x="30266" y="178434"/>
                      <a:pt x="34181" y="189088"/>
                      <a:pt x="42648" y="194733"/>
                    </a:cubicBezTo>
                    <a:lnTo>
                      <a:pt x="55348" y="203200"/>
                    </a:lnTo>
                    <a:cubicBezTo>
                      <a:pt x="58170" y="207433"/>
                      <a:pt x="61540" y="211349"/>
                      <a:pt x="63815" y="215900"/>
                    </a:cubicBezTo>
                    <a:cubicBezTo>
                      <a:pt x="81342" y="250954"/>
                      <a:pt x="52249" y="204903"/>
                      <a:pt x="76515" y="241300"/>
                    </a:cubicBezTo>
                    <a:cubicBezTo>
                      <a:pt x="77926" y="245533"/>
                      <a:pt x="80748" y="249538"/>
                      <a:pt x="80748" y="254000"/>
                    </a:cubicBezTo>
                    <a:cubicBezTo>
                      <a:pt x="80748" y="268904"/>
                      <a:pt x="76648" y="279002"/>
                      <a:pt x="72281" y="292100"/>
                    </a:cubicBezTo>
                    <a:cubicBezTo>
                      <a:pt x="82923" y="324022"/>
                      <a:pt x="68568" y="284674"/>
                      <a:pt x="84981" y="317500"/>
                    </a:cubicBezTo>
                    <a:cubicBezTo>
                      <a:pt x="86977" y="321491"/>
                      <a:pt x="86740" y="326487"/>
                      <a:pt x="89215" y="330200"/>
                    </a:cubicBezTo>
                    <a:cubicBezTo>
                      <a:pt x="92536" y="335181"/>
                      <a:pt x="98082" y="338301"/>
                      <a:pt x="101915" y="342900"/>
                    </a:cubicBezTo>
                    <a:cubicBezTo>
                      <a:pt x="105172" y="346809"/>
                      <a:pt x="107124" y="351691"/>
                      <a:pt x="110381" y="355600"/>
                    </a:cubicBezTo>
                    <a:cubicBezTo>
                      <a:pt x="137549" y="388203"/>
                      <a:pt x="110522" y="349462"/>
                      <a:pt x="131548" y="381000"/>
                    </a:cubicBezTo>
                    <a:cubicBezTo>
                      <a:pt x="135754" y="423068"/>
                      <a:pt x="139581" y="437082"/>
                      <a:pt x="131548" y="482600"/>
                    </a:cubicBezTo>
                    <a:cubicBezTo>
                      <a:pt x="130664" y="487610"/>
                      <a:pt x="125903" y="491067"/>
                      <a:pt x="123081" y="495300"/>
                    </a:cubicBezTo>
                    <a:cubicBezTo>
                      <a:pt x="113006" y="525527"/>
                      <a:pt x="107189" y="515749"/>
                      <a:pt x="127315" y="529167"/>
                    </a:cubicBezTo>
                    <a:cubicBezTo>
                      <a:pt x="131507" y="541744"/>
                      <a:pt x="134184" y="557204"/>
                      <a:pt x="144248" y="567267"/>
                    </a:cubicBezTo>
                    <a:cubicBezTo>
                      <a:pt x="147846" y="570864"/>
                      <a:pt x="152715" y="572911"/>
                      <a:pt x="156948" y="575733"/>
                    </a:cubicBezTo>
                    <a:cubicBezTo>
                      <a:pt x="166875" y="605516"/>
                      <a:pt x="153955" y="568749"/>
                      <a:pt x="169648" y="605367"/>
                    </a:cubicBezTo>
                    <a:cubicBezTo>
                      <a:pt x="171406" y="609469"/>
                      <a:pt x="171287" y="614436"/>
                      <a:pt x="173881" y="618067"/>
                    </a:cubicBezTo>
                    <a:cubicBezTo>
                      <a:pt x="178521" y="624563"/>
                      <a:pt x="185620" y="628939"/>
                      <a:pt x="190815" y="635000"/>
                    </a:cubicBezTo>
                    <a:cubicBezTo>
                      <a:pt x="195867" y="640894"/>
                      <a:pt x="209566" y="665418"/>
                      <a:pt x="211981" y="668867"/>
                    </a:cubicBezTo>
                    <a:cubicBezTo>
                      <a:pt x="217163" y="676269"/>
                      <a:pt x="222871" y="683317"/>
                      <a:pt x="228915" y="690033"/>
                    </a:cubicBezTo>
                    <a:cubicBezTo>
                      <a:pt x="255162" y="719196"/>
                      <a:pt x="247875" y="706276"/>
                      <a:pt x="279715" y="736600"/>
                    </a:cubicBezTo>
                    <a:cubicBezTo>
                      <a:pt x="299946" y="755868"/>
                      <a:pt x="321188" y="774327"/>
                      <a:pt x="338981" y="795867"/>
                    </a:cubicBezTo>
                    <a:cubicBezTo>
                      <a:pt x="348234" y="807068"/>
                      <a:pt x="350375" y="823217"/>
                      <a:pt x="360148" y="833967"/>
                    </a:cubicBezTo>
                    <a:cubicBezTo>
                      <a:pt x="365800" y="840184"/>
                      <a:pt x="414243" y="850650"/>
                      <a:pt x="415181" y="850900"/>
                    </a:cubicBezTo>
                    <a:cubicBezTo>
                      <a:pt x="425107" y="853547"/>
                      <a:pt x="435069" y="856118"/>
                      <a:pt x="444815" y="859367"/>
                    </a:cubicBezTo>
                    <a:cubicBezTo>
                      <a:pt x="452024" y="861770"/>
                      <a:pt x="458650" y="865834"/>
                      <a:pt x="465981" y="867833"/>
                    </a:cubicBezTo>
                    <a:cubicBezTo>
                      <a:pt x="474262" y="870091"/>
                      <a:pt x="482914" y="870656"/>
                      <a:pt x="491381" y="872067"/>
                    </a:cubicBezTo>
                    <a:cubicBezTo>
                      <a:pt x="498437" y="874889"/>
                      <a:pt x="505339" y="878130"/>
                      <a:pt x="512548" y="880533"/>
                    </a:cubicBezTo>
                    <a:cubicBezTo>
                      <a:pt x="518068" y="882373"/>
                      <a:pt x="523663" y="884767"/>
                      <a:pt x="529481" y="884767"/>
                    </a:cubicBezTo>
                    <a:cubicBezTo>
                      <a:pt x="602873" y="884767"/>
                      <a:pt x="676237" y="881944"/>
                      <a:pt x="749615" y="880533"/>
                    </a:cubicBezTo>
                    <a:cubicBezTo>
                      <a:pt x="780659" y="879122"/>
                      <a:pt x="811751" y="878514"/>
                      <a:pt x="842748" y="876300"/>
                    </a:cubicBezTo>
                    <a:cubicBezTo>
                      <a:pt x="851310" y="875689"/>
                      <a:pt x="859755" y="873865"/>
                      <a:pt x="868148" y="872067"/>
                    </a:cubicBezTo>
                    <a:cubicBezTo>
                      <a:pt x="879526" y="869629"/>
                      <a:pt x="902015" y="863600"/>
                      <a:pt x="902015" y="863600"/>
                    </a:cubicBezTo>
                    <a:cubicBezTo>
                      <a:pt x="915355" y="854706"/>
                      <a:pt x="912583" y="854945"/>
                      <a:pt x="927415" y="850900"/>
                    </a:cubicBezTo>
                    <a:cubicBezTo>
                      <a:pt x="964019" y="840917"/>
                      <a:pt x="959165" y="843844"/>
                      <a:pt x="965515" y="842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28804" y="3052233"/>
                <a:ext cx="999363" cy="592667"/>
              </a:xfrm>
              <a:custGeom>
                <a:avLst/>
                <a:gdLst>
                  <a:gd name="connsiteX0" fmla="*/ 76496 w 999363"/>
                  <a:gd name="connsiteY0" fmla="*/ 71967 h 592667"/>
                  <a:gd name="connsiteX1" fmla="*/ 76496 w 999363"/>
                  <a:gd name="connsiteY1" fmla="*/ 71967 h 592667"/>
                  <a:gd name="connsiteX2" fmla="*/ 271229 w 999363"/>
                  <a:gd name="connsiteY2" fmla="*/ 29634 h 592667"/>
                  <a:gd name="connsiteX3" fmla="*/ 334729 w 999363"/>
                  <a:gd name="connsiteY3" fmla="*/ 12700 h 592667"/>
                  <a:gd name="connsiteX4" fmla="*/ 398229 w 999363"/>
                  <a:gd name="connsiteY4" fmla="*/ 0 h 592667"/>
                  <a:gd name="connsiteX5" fmla="*/ 597196 w 999363"/>
                  <a:gd name="connsiteY5" fmla="*/ 8467 h 592667"/>
                  <a:gd name="connsiteX6" fmla="*/ 677629 w 999363"/>
                  <a:gd name="connsiteY6" fmla="*/ 33867 h 592667"/>
                  <a:gd name="connsiteX7" fmla="*/ 753829 w 999363"/>
                  <a:gd name="connsiteY7" fmla="*/ 46567 h 592667"/>
                  <a:gd name="connsiteX8" fmla="*/ 796163 w 999363"/>
                  <a:gd name="connsiteY8" fmla="*/ 55034 h 592667"/>
                  <a:gd name="connsiteX9" fmla="*/ 813096 w 999363"/>
                  <a:gd name="connsiteY9" fmla="*/ 63500 h 592667"/>
                  <a:gd name="connsiteX10" fmla="*/ 838496 w 999363"/>
                  <a:gd name="connsiteY10" fmla="*/ 76200 h 592667"/>
                  <a:gd name="connsiteX11" fmla="*/ 868129 w 999363"/>
                  <a:gd name="connsiteY11" fmla="*/ 97367 h 592667"/>
                  <a:gd name="connsiteX12" fmla="*/ 914696 w 999363"/>
                  <a:gd name="connsiteY12" fmla="*/ 122767 h 592667"/>
                  <a:gd name="connsiteX13" fmla="*/ 931629 w 999363"/>
                  <a:gd name="connsiteY13" fmla="*/ 127000 h 592667"/>
                  <a:gd name="connsiteX14" fmla="*/ 952796 w 999363"/>
                  <a:gd name="connsiteY14" fmla="*/ 139700 h 592667"/>
                  <a:gd name="connsiteX15" fmla="*/ 978196 w 999363"/>
                  <a:gd name="connsiteY15" fmla="*/ 190500 h 592667"/>
                  <a:gd name="connsiteX16" fmla="*/ 995129 w 999363"/>
                  <a:gd name="connsiteY16" fmla="*/ 254000 h 592667"/>
                  <a:gd name="connsiteX17" fmla="*/ 999363 w 999363"/>
                  <a:gd name="connsiteY17" fmla="*/ 283634 h 592667"/>
                  <a:gd name="connsiteX18" fmla="*/ 990896 w 999363"/>
                  <a:gd name="connsiteY18" fmla="*/ 372534 h 592667"/>
                  <a:gd name="connsiteX19" fmla="*/ 986663 w 999363"/>
                  <a:gd name="connsiteY19" fmla="*/ 385234 h 592667"/>
                  <a:gd name="connsiteX20" fmla="*/ 978196 w 999363"/>
                  <a:gd name="connsiteY20" fmla="*/ 397934 h 592667"/>
                  <a:gd name="connsiteX21" fmla="*/ 969729 w 999363"/>
                  <a:gd name="connsiteY21" fmla="*/ 440267 h 592667"/>
                  <a:gd name="connsiteX22" fmla="*/ 961263 w 999363"/>
                  <a:gd name="connsiteY22" fmla="*/ 465667 h 592667"/>
                  <a:gd name="connsiteX23" fmla="*/ 948563 w 999363"/>
                  <a:gd name="connsiteY23" fmla="*/ 491067 h 592667"/>
                  <a:gd name="connsiteX24" fmla="*/ 940096 w 999363"/>
                  <a:gd name="connsiteY24" fmla="*/ 516467 h 592667"/>
                  <a:gd name="connsiteX25" fmla="*/ 935863 w 999363"/>
                  <a:gd name="connsiteY25" fmla="*/ 529167 h 592667"/>
                  <a:gd name="connsiteX26" fmla="*/ 923163 w 999363"/>
                  <a:gd name="connsiteY26" fmla="*/ 571500 h 592667"/>
                  <a:gd name="connsiteX27" fmla="*/ 897763 w 999363"/>
                  <a:gd name="connsiteY27" fmla="*/ 579967 h 592667"/>
                  <a:gd name="connsiteX28" fmla="*/ 868129 w 999363"/>
                  <a:gd name="connsiteY28" fmla="*/ 592667 h 592667"/>
                  <a:gd name="connsiteX29" fmla="*/ 533696 w 999363"/>
                  <a:gd name="connsiteY29" fmla="*/ 584200 h 592667"/>
                  <a:gd name="connsiteX30" fmla="*/ 474429 w 999363"/>
                  <a:gd name="connsiteY30" fmla="*/ 558800 h 592667"/>
                  <a:gd name="connsiteX31" fmla="*/ 457496 w 999363"/>
                  <a:gd name="connsiteY31" fmla="*/ 550334 h 592667"/>
                  <a:gd name="connsiteX32" fmla="*/ 423629 w 999363"/>
                  <a:gd name="connsiteY32" fmla="*/ 537634 h 592667"/>
                  <a:gd name="connsiteX33" fmla="*/ 389763 w 999363"/>
                  <a:gd name="connsiteY33" fmla="*/ 512234 h 592667"/>
                  <a:gd name="connsiteX34" fmla="*/ 351663 w 999363"/>
                  <a:gd name="connsiteY34" fmla="*/ 491067 h 592667"/>
                  <a:gd name="connsiteX35" fmla="*/ 300863 w 999363"/>
                  <a:gd name="connsiteY35" fmla="*/ 457200 h 592667"/>
                  <a:gd name="connsiteX36" fmla="*/ 288163 w 999363"/>
                  <a:gd name="connsiteY36" fmla="*/ 448734 h 592667"/>
                  <a:gd name="connsiteX37" fmla="*/ 245829 w 999363"/>
                  <a:gd name="connsiteY37" fmla="*/ 436034 h 592667"/>
                  <a:gd name="connsiteX38" fmla="*/ 165396 w 999363"/>
                  <a:gd name="connsiteY38" fmla="*/ 385234 h 592667"/>
                  <a:gd name="connsiteX39" fmla="*/ 110363 w 999363"/>
                  <a:gd name="connsiteY39" fmla="*/ 355600 h 592667"/>
                  <a:gd name="connsiteX40" fmla="*/ 80729 w 999363"/>
                  <a:gd name="connsiteY40" fmla="*/ 334434 h 592667"/>
                  <a:gd name="connsiteX41" fmla="*/ 42629 w 999363"/>
                  <a:gd name="connsiteY41" fmla="*/ 313267 h 592667"/>
                  <a:gd name="connsiteX42" fmla="*/ 34163 w 999363"/>
                  <a:gd name="connsiteY42" fmla="*/ 300567 h 592667"/>
                  <a:gd name="connsiteX43" fmla="*/ 17229 w 999363"/>
                  <a:gd name="connsiteY43" fmla="*/ 254000 h 592667"/>
                  <a:gd name="connsiteX44" fmla="*/ 8763 w 999363"/>
                  <a:gd name="connsiteY44" fmla="*/ 241300 h 592667"/>
                  <a:gd name="connsiteX45" fmla="*/ 8763 w 999363"/>
                  <a:gd name="connsiteY45" fmla="*/ 118534 h 592667"/>
                  <a:gd name="connsiteX46" fmla="*/ 21463 w 999363"/>
                  <a:gd name="connsiteY46" fmla="*/ 105834 h 592667"/>
                  <a:gd name="connsiteX47" fmla="*/ 38396 w 999363"/>
                  <a:gd name="connsiteY47" fmla="*/ 80434 h 592667"/>
                  <a:gd name="connsiteX48" fmla="*/ 42629 w 999363"/>
                  <a:gd name="connsiteY48" fmla="*/ 67734 h 592667"/>
                  <a:gd name="connsiteX49" fmla="*/ 68029 w 999363"/>
                  <a:gd name="connsiteY49" fmla="*/ 59267 h 592667"/>
                  <a:gd name="connsiteX50" fmla="*/ 80729 w 999363"/>
                  <a:gd name="connsiteY50" fmla="*/ 55034 h 592667"/>
                  <a:gd name="connsiteX51" fmla="*/ 106129 w 999363"/>
                  <a:gd name="connsiteY51" fmla="*/ 59267 h 592667"/>
                  <a:gd name="connsiteX52" fmla="*/ 76496 w 999363"/>
                  <a:gd name="connsiteY52" fmla="*/ 71967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99363" h="592667">
                    <a:moveTo>
                      <a:pt x="76496" y="71967"/>
                    </a:moveTo>
                    <a:lnTo>
                      <a:pt x="76496" y="71967"/>
                    </a:lnTo>
                    <a:cubicBezTo>
                      <a:pt x="169508" y="62666"/>
                      <a:pt x="110332" y="70647"/>
                      <a:pt x="271229" y="29634"/>
                    </a:cubicBezTo>
                    <a:cubicBezTo>
                      <a:pt x="292457" y="24223"/>
                      <a:pt x="313248" y="16996"/>
                      <a:pt x="334729" y="12700"/>
                    </a:cubicBezTo>
                    <a:lnTo>
                      <a:pt x="398229" y="0"/>
                    </a:lnTo>
                    <a:cubicBezTo>
                      <a:pt x="464551" y="2822"/>
                      <a:pt x="531068" y="2666"/>
                      <a:pt x="597196" y="8467"/>
                    </a:cubicBezTo>
                    <a:cubicBezTo>
                      <a:pt x="607498" y="9371"/>
                      <a:pt x="666310" y="30723"/>
                      <a:pt x="677629" y="33867"/>
                    </a:cubicBezTo>
                    <a:cubicBezTo>
                      <a:pt x="725047" y="47039"/>
                      <a:pt x="705899" y="38999"/>
                      <a:pt x="753829" y="46567"/>
                    </a:cubicBezTo>
                    <a:cubicBezTo>
                      <a:pt x="768044" y="48811"/>
                      <a:pt x="796163" y="55034"/>
                      <a:pt x="796163" y="55034"/>
                    </a:cubicBezTo>
                    <a:cubicBezTo>
                      <a:pt x="801807" y="57856"/>
                      <a:pt x="807296" y="61014"/>
                      <a:pt x="813096" y="63500"/>
                    </a:cubicBezTo>
                    <a:cubicBezTo>
                      <a:pt x="828115" y="69937"/>
                      <a:pt x="824942" y="64582"/>
                      <a:pt x="838496" y="76200"/>
                    </a:cubicBezTo>
                    <a:cubicBezTo>
                      <a:pt x="864064" y="98116"/>
                      <a:pt x="844793" y="89589"/>
                      <a:pt x="868129" y="97367"/>
                    </a:cubicBezTo>
                    <a:cubicBezTo>
                      <a:pt x="882039" y="106641"/>
                      <a:pt x="899327" y="118925"/>
                      <a:pt x="914696" y="122767"/>
                    </a:cubicBezTo>
                    <a:lnTo>
                      <a:pt x="931629" y="127000"/>
                    </a:lnTo>
                    <a:cubicBezTo>
                      <a:pt x="938685" y="131233"/>
                      <a:pt x="947930" y="133065"/>
                      <a:pt x="952796" y="139700"/>
                    </a:cubicBezTo>
                    <a:cubicBezTo>
                      <a:pt x="963992" y="154967"/>
                      <a:pt x="972210" y="172539"/>
                      <a:pt x="978196" y="190500"/>
                    </a:cubicBezTo>
                    <a:cubicBezTo>
                      <a:pt x="985306" y="211831"/>
                      <a:pt x="991683" y="229883"/>
                      <a:pt x="995129" y="254000"/>
                    </a:cubicBezTo>
                    <a:lnTo>
                      <a:pt x="999363" y="283634"/>
                    </a:lnTo>
                    <a:cubicBezTo>
                      <a:pt x="996327" y="335239"/>
                      <a:pt x="1000584" y="338624"/>
                      <a:pt x="990896" y="372534"/>
                    </a:cubicBezTo>
                    <a:cubicBezTo>
                      <a:pt x="989670" y="376825"/>
                      <a:pt x="988659" y="381243"/>
                      <a:pt x="986663" y="385234"/>
                    </a:cubicBezTo>
                    <a:cubicBezTo>
                      <a:pt x="984388" y="389785"/>
                      <a:pt x="981018" y="393701"/>
                      <a:pt x="978196" y="397934"/>
                    </a:cubicBezTo>
                    <a:cubicBezTo>
                      <a:pt x="966457" y="433153"/>
                      <a:pt x="984322" y="377030"/>
                      <a:pt x="969729" y="440267"/>
                    </a:cubicBezTo>
                    <a:cubicBezTo>
                      <a:pt x="967722" y="448963"/>
                      <a:pt x="964085" y="457200"/>
                      <a:pt x="961263" y="465667"/>
                    </a:cubicBezTo>
                    <a:cubicBezTo>
                      <a:pt x="945828" y="511973"/>
                      <a:pt x="970441" y="441841"/>
                      <a:pt x="948563" y="491067"/>
                    </a:cubicBezTo>
                    <a:cubicBezTo>
                      <a:pt x="944938" y="499223"/>
                      <a:pt x="942918" y="508000"/>
                      <a:pt x="940096" y="516467"/>
                    </a:cubicBezTo>
                    <a:cubicBezTo>
                      <a:pt x="938685" y="520700"/>
                      <a:pt x="936945" y="524838"/>
                      <a:pt x="935863" y="529167"/>
                    </a:cubicBezTo>
                    <a:cubicBezTo>
                      <a:pt x="934352" y="535211"/>
                      <a:pt x="925972" y="570564"/>
                      <a:pt x="923163" y="571500"/>
                    </a:cubicBezTo>
                    <a:cubicBezTo>
                      <a:pt x="914696" y="574322"/>
                      <a:pt x="905745" y="575976"/>
                      <a:pt x="897763" y="579967"/>
                    </a:cubicBezTo>
                    <a:cubicBezTo>
                      <a:pt x="876838" y="590430"/>
                      <a:pt x="886816" y="586438"/>
                      <a:pt x="868129" y="592667"/>
                    </a:cubicBezTo>
                    <a:cubicBezTo>
                      <a:pt x="756651" y="589845"/>
                      <a:pt x="645086" y="589442"/>
                      <a:pt x="533696" y="584200"/>
                    </a:cubicBezTo>
                    <a:cubicBezTo>
                      <a:pt x="519941" y="583553"/>
                      <a:pt x="482876" y="563023"/>
                      <a:pt x="474429" y="558800"/>
                    </a:cubicBezTo>
                    <a:cubicBezTo>
                      <a:pt x="468785" y="555978"/>
                      <a:pt x="463355" y="552678"/>
                      <a:pt x="457496" y="550334"/>
                    </a:cubicBezTo>
                    <a:cubicBezTo>
                      <a:pt x="432186" y="540210"/>
                      <a:pt x="443538" y="544270"/>
                      <a:pt x="423629" y="537634"/>
                    </a:cubicBezTo>
                    <a:cubicBezTo>
                      <a:pt x="412340" y="529167"/>
                      <a:pt x="402384" y="518545"/>
                      <a:pt x="389763" y="512234"/>
                    </a:cubicBezTo>
                    <a:cubicBezTo>
                      <a:pt x="375660" y="505183"/>
                      <a:pt x="364954" y="500371"/>
                      <a:pt x="351663" y="491067"/>
                    </a:cubicBezTo>
                    <a:cubicBezTo>
                      <a:pt x="283069" y="443051"/>
                      <a:pt x="386871" y="508805"/>
                      <a:pt x="300863" y="457200"/>
                    </a:cubicBezTo>
                    <a:cubicBezTo>
                      <a:pt x="296500" y="454582"/>
                      <a:pt x="292812" y="450800"/>
                      <a:pt x="288163" y="448734"/>
                    </a:cubicBezTo>
                    <a:cubicBezTo>
                      <a:pt x="274906" y="442842"/>
                      <a:pt x="259906" y="439553"/>
                      <a:pt x="245829" y="436034"/>
                    </a:cubicBezTo>
                    <a:cubicBezTo>
                      <a:pt x="219018" y="419101"/>
                      <a:pt x="193316" y="400268"/>
                      <a:pt x="165396" y="385234"/>
                    </a:cubicBezTo>
                    <a:cubicBezTo>
                      <a:pt x="147052" y="375356"/>
                      <a:pt x="128229" y="366319"/>
                      <a:pt x="110363" y="355600"/>
                    </a:cubicBezTo>
                    <a:cubicBezTo>
                      <a:pt x="99954" y="349355"/>
                      <a:pt x="90829" y="341167"/>
                      <a:pt x="80729" y="334434"/>
                    </a:cubicBezTo>
                    <a:cubicBezTo>
                      <a:pt x="64778" y="323800"/>
                      <a:pt x="58771" y="321338"/>
                      <a:pt x="42629" y="313267"/>
                    </a:cubicBezTo>
                    <a:cubicBezTo>
                      <a:pt x="39807" y="309034"/>
                      <a:pt x="36229" y="305216"/>
                      <a:pt x="34163" y="300567"/>
                    </a:cubicBezTo>
                    <a:cubicBezTo>
                      <a:pt x="18356" y="265000"/>
                      <a:pt x="33214" y="285972"/>
                      <a:pt x="17229" y="254000"/>
                    </a:cubicBezTo>
                    <a:cubicBezTo>
                      <a:pt x="14954" y="249449"/>
                      <a:pt x="11585" y="245533"/>
                      <a:pt x="8763" y="241300"/>
                    </a:cubicBezTo>
                    <a:cubicBezTo>
                      <a:pt x="-2831" y="194932"/>
                      <a:pt x="-3012" y="200953"/>
                      <a:pt x="8763" y="118534"/>
                    </a:cubicBezTo>
                    <a:cubicBezTo>
                      <a:pt x="9610" y="112607"/>
                      <a:pt x="17230" y="110067"/>
                      <a:pt x="21463" y="105834"/>
                    </a:cubicBezTo>
                    <a:cubicBezTo>
                      <a:pt x="31528" y="75637"/>
                      <a:pt x="17256" y="112145"/>
                      <a:pt x="38396" y="80434"/>
                    </a:cubicBezTo>
                    <a:cubicBezTo>
                      <a:pt x="40871" y="76721"/>
                      <a:pt x="38998" y="70328"/>
                      <a:pt x="42629" y="67734"/>
                    </a:cubicBezTo>
                    <a:cubicBezTo>
                      <a:pt x="49891" y="62547"/>
                      <a:pt x="59562" y="62089"/>
                      <a:pt x="68029" y="59267"/>
                    </a:cubicBezTo>
                    <a:lnTo>
                      <a:pt x="80729" y="55034"/>
                    </a:lnTo>
                    <a:cubicBezTo>
                      <a:pt x="89196" y="56445"/>
                      <a:pt x="98676" y="55009"/>
                      <a:pt x="106129" y="59267"/>
                    </a:cubicBezTo>
                    <a:cubicBezTo>
                      <a:pt x="110003" y="61481"/>
                      <a:pt x="81435" y="69850"/>
                      <a:pt x="76496" y="719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497868" y="2933700"/>
                <a:ext cx="1368599" cy="605367"/>
              </a:xfrm>
              <a:custGeom>
                <a:avLst/>
                <a:gdLst>
                  <a:gd name="connsiteX0" fmla="*/ 94365 w 1368599"/>
                  <a:gd name="connsiteY0" fmla="*/ 63500 h 605367"/>
                  <a:gd name="connsiteX1" fmla="*/ 94365 w 1368599"/>
                  <a:gd name="connsiteY1" fmla="*/ 63500 h 605367"/>
                  <a:gd name="connsiteX2" fmla="*/ 149399 w 1368599"/>
                  <a:gd name="connsiteY2" fmla="*/ 55033 h 605367"/>
                  <a:gd name="connsiteX3" fmla="*/ 187499 w 1368599"/>
                  <a:gd name="connsiteY3" fmla="*/ 38100 h 605367"/>
                  <a:gd name="connsiteX4" fmla="*/ 255232 w 1368599"/>
                  <a:gd name="connsiteY4" fmla="*/ 21167 h 605367"/>
                  <a:gd name="connsiteX5" fmla="*/ 390699 w 1368599"/>
                  <a:gd name="connsiteY5" fmla="*/ 0 h 605367"/>
                  <a:gd name="connsiteX6" fmla="*/ 687032 w 1368599"/>
                  <a:gd name="connsiteY6" fmla="*/ 8467 h 605367"/>
                  <a:gd name="connsiteX7" fmla="*/ 797099 w 1368599"/>
                  <a:gd name="connsiteY7" fmla="*/ 25400 h 605367"/>
                  <a:gd name="connsiteX8" fmla="*/ 881765 w 1368599"/>
                  <a:gd name="connsiteY8" fmla="*/ 33867 h 605367"/>
                  <a:gd name="connsiteX9" fmla="*/ 915632 w 1368599"/>
                  <a:gd name="connsiteY9" fmla="*/ 42333 h 605367"/>
                  <a:gd name="connsiteX10" fmla="*/ 1093432 w 1368599"/>
                  <a:gd name="connsiteY10" fmla="*/ 50800 h 605367"/>
                  <a:gd name="connsiteX11" fmla="*/ 1152699 w 1368599"/>
                  <a:gd name="connsiteY11" fmla="*/ 55033 h 605367"/>
                  <a:gd name="connsiteX12" fmla="*/ 1203499 w 1368599"/>
                  <a:gd name="connsiteY12" fmla="*/ 63500 h 605367"/>
                  <a:gd name="connsiteX13" fmla="*/ 1228899 w 1368599"/>
                  <a:gd name="connsiteY13" fmla="*/ 67733 h 605367"/>
                  <a:gd name="connsiteX14" fmla="*/ 1275465 w 1368599"/>
                  <a:gd name="connsiteY14" fmla="*/ 76200 h 605367"/>
                  <a:gd name="connsiteX15" fmla="*/ 1296632 w 1368599"/>
                  <a:gd name="connsiteY15" fmla="*/ 88900 h 605367"/>
                  <a:gd name="connsiteX16" fmla="*/ 1317799 w 1368599"/>
                  <a:gd name="connsiteY16" fmla="*/ 93133 h 605367"/>
                  <a:gd name="connsiteX17" fmla="*/ 1330499 w 1368599"/>
                  <a:gd name="connsiteY17" fmla="*/ 97367 h 605367"/>
                  <a:gd name="connsiteX18" fmla="*/ 1347432 w 1368599"/>
                  <a:gd name="connsiteY18" fmla="*/ 101600 h 605367"/>
                  <a:gd name="connsiteX19" fmla="*/ 1368599 w 1368599"/>
                  <a:gd name="connsiteY19" fmla="*/ 122767 h 605367"/>
                  <a:gd name="connsiteX20" fmla="*/ 1360132 w 1368599"/>
                  <a:gd name="connsiteY20" fmla="*/ 186267 h 605367"/>
                  <a:gd name="connsiteX21" fmla="*/ 1355899 w 1368599"/>
                  <a:gd name="connsiteY21" fmla="*/ 198967 h 605367"/>
                  <a:gd name="connsiteX22" fmla="*/ 1343199 w 1368599"/>
                  <a:gd name="connsiteY22" fmla="*/ 203200 h 605367"/>
                  <a:gd name="connsiteX23" fmla="*/ 1305099 w 1368599"/>
                  <a:gd name="connsiteY23" fmla="*/ 232833 h 605367"/>
                  <a:gd name="connsiteX24" fmla="*/ 1254299 w 1368599"/>
                  <a:gd name="connsiteY24" fmla="*/ 249767 h 605367"/>
                  <a:gd name="connsiteX25" fmla="*/ 1228899 w 1368599"/>
                  <a:gd name="connsiteY25" fmla="*/ 258233 h 605367"/>
                  <a:gd name="connsiteX26" fmla="*/ 1216199 w 1368599"/>
                  <a:gd name="connsiteY26" fmla="*/ 262467 h 605367"/>
                  <a:gd name="connsiteX27" fmla="*/ 1190799 w 1368599"/>
                  <a:gd name="connsiteY27" fmla="*/ 287867 h 605367"/>
                  <a:gd name="connsiteX28" fmla="*/ 1182332 w 1368599"/>
                  <a:gd name="connsiteY28" fmla="*/ 300567 h 605367"/>
                  <a:gd name="connsiteX29" fmla="*/ 1169632 w 1368599"/>
                  <a:gd name="connsiteY29" fmla="*/ 313267 h 605367"/>
                  <a:gd name="connsiteX30" fmla="*/ 1161165 w 1368599"/>
                  <a:gd name="connsiteY30" fmla="*/ 325967 h 605367"/>
                  <a:gd name="connsiteX31" fmla="*/ 1135765 w 1368599"/>
                  <a:gd name="connsiteY31" fmla="*/ 342900 h 605367"/>
                  <a:gd name="connsiteX32" fmla="*/ 1123065 w 1368599"/>
                  <a:gd name="connsiteY32" fmla="*/ 351367 h 605367"/>
                  <a:gd name="connsiteX33" fmla="*/ 1097665 w 1368599"/>
                  <a:gd name="connsiteY33" fmla="*/ 372533 h 605367"/>
                  <a:gd name="connsiteX34" fmla="*/ 1072265 w 1368599"/>
                  <a:gd name="connsiteY34" fmla="*/ 385233 h 605367"/>
                  <a:gd name="connsiteX35" fmla="*/ 1051099 w 1368599"/>
                  <a:gd name="connsiteY35" fmla="*/ 406400 h 605367"/>
                  <a:gd name="connsiteX36" fmla="*/ 1029932 w 1368599"/>
                  <a:gd name="connsiteY36" fmla="*/ 427567 h 605367"/>
                  <a:gd name="connsiteX37" fmla="*/ 1017232 w 1368599"/>
                  <a:gd name="connsiteY37" fmla="*/ 465667 h 605367"/>
                  <a:gd name="connsiteX38" fmla="*/ 1021465 w 1368599"/>
                  <a:gd name="connsiteY38" fmla="*/ 512233 h 605367"/>
                  <a:gd name="connsiteX39" fmla="*/ 1025699 w 1368599"/>
                  <a:gd name="connsiteY39" fmla="*/ 524933 h 605367"/>
                  <a:gd name="connsiteX40" fmla="*/ 1034165 w 1368599"/>
                  <a:gd name="connsiteY40" fmla="*/ 554567 h 605367"/>
                  <a:gd name="connsiteX41" fmla="*/ 1029932 w 1368599"/>
                  <a:gd name="connsiteY41" fmla="*/ 596900 h 605367"/>
                  <a:gd name="connsiteX42" fmla="*/ 1017232 w 1368599"/>
                  <a:gd name="connsiteY42" fmla="*/ 601133 h 605367"/>
                  <a:gd name="connsiteX43" fmla="*/ 991832 w 1368599"/>
                  <a:gd name="connsiteY43" fmla="*/ 605367 h 605367"/>
                  <a:gd name="connsiteX44" fmla="*/ 809799 w 1368599"/>
                  <a:gd name="connsiteY44" fmla="*/ 601133 h 605367"/>
                  <a:gd name="connsiteX45" fmla="*/ 784399 w 1368599"/>
                  <a:gd name="connsiteY45" fmla="*/ 592667 h 605367"/>
                  <a:gd name="connsiteX46" fmla="*/ 758999 w 1368599"/>
                  <a:gd name="connsiteY46" fmla="*/ 588433 h 605367"/>
                  <a:gd name="connsiteX47" fmla="*/ 665865 w 1368599"/>
                  <a:gd name="connsiteY47" fmla="*/ 575733 h 605367"/>
                  <a:gd name="connsiteX48" fmla="*/ 623532 w 1368599"/>
                  <a:gd name="connsiteY48" fmla="*/ 563033 h 605367"/>
                  <a:gd name="connsiteX49" fmla="*/ 576965 w 1368599"/>
                  <a:gd name="connsiteY49" fmla="*/ 554567 h 605367"/>
                  <a:gd name="connsiteX50" fmla="*/ 479599 w 1368599"/>
                  <a:gd name="connsiteY50" fmla="*/ 520700 h 605367"/>
                  <a:gd name="connsiteX51" fmla="*/ 416099 w 1368599"/>
                  <a:gd name="connsiteY51" fmla="*/ 503767 h 605367"/>
                  <a:gd name="connsiteX52" fmla="*/ 390699 w 1368599"/>
                  <a:gd name="connsiteY52" fmla="*/ 499533 h 605367"/>
                  <a:gd name="connsiteX53" fmla="*/ 373765 w 1368599"/>
                  <a:gd name="connsiteY53" fmla="*/ 495300 h 605367"/>
                  <a:gd name="connsiteX54" fmla="*/ 246765 w 1368599"/>
                  <a:gd name="connsiteY54" fmla="*/ 491067 h 605367"/>
                  <a:gd name="connsiteX55" fmla="*/ 153632 w 1368599"/>
                  <a:gd name="connsiteY55" fmla="*/ 457200 h 605367"/>
                  <a:gd name="connsiteX56" fmla="*/ 136699 w 1368599"/>
                  <a:gd name="connsiteY56" fmla="*/ 440267 h 605367"/>
                  <a:gd name="connsiteX57" fmla="*/ 98599 w 1368599"/>
                  <a:gd name="connsiteY57" fmla="*/ 410633 h 605367"/>
                  <a:gd name="connsiteX58" fmla="*/ 73199 w 1368599"/>
                  <a:gd name="connsiteY58" fmla="*/ 385233 h 605367"/>
                  <a:gd name="connsiteX59" fmla="*/ 60499 w 1368599"/>
                  <a:gd name="connsiteY59" fmla="*/ 376767 h 605367"/>
                  <a:gd name="connsiteX60" fmla="*/ 35099 w 1368599"/>
                  <a:gd name="connsiteY60" fmla="*/ 364067 h 605367"/>
                  <a:gd name="connsiteX61" fmla="*/ 22399 w 1368599"/>
                  <a:gd name="connsiteY61" fmla="*/ 342900 h 605367"/>
                  <a:gd name="connsiteX62" fmla="*/ 5465 w 1368599"/>
                  <a:gd name="connsiteY62" fmla="*/ 317500 h 605367"/>
                  <a:gd name="connsiteX63" fmla="*/ 5465 w 1368599"/>
                  <a:gd name="connsiteY63" fmla="*/ 152400 h 605367"/>
                  <a:gd name="connsiteX64" fmla="*/ 9699 w 1368599"/>
                  <a:gd name="connsiteY64" fmla="*/ 139700 h 605367"/>
                  <a:gd name="connsiteX65" fmla="*/ 18165 w 1368599"/>
                  <a:gd name="connsiteY65" fmla="*/ 118533 h 605367"/>
                  <a:gd name="connsiteX66" fmla="*/ 30865 w 1368599"/>
                  <a:gd name="connsiteY66" fmla="*/ 93133 h 605367"/>
                  <a:gd name="connsiteX67" fmla="*/ 35099 w 1368599"/>
                  <a:gd name="connsiteY67" fmla="*/ 80433 h 605367"/>
                  <a:gd name="connsiteX68" fmla="*/ 47799 w 1368599"/>
                  <a:gd name="connsiteY68" fmla="*/ 67733 h 605367"/>
                  <a:gd name="connsiteX69" fmla="*/ 52032 w 1368599"/>
                  <a:gd name="connsiteY69" fmla="*/ 55033 h 605367"/>
                  <a:gd name="connsiteX70" fmla="*/ 64732 w 1368599"/>
                  <a:gd name="connsiteY70" fmla="*/ 50800 h 605367"/>
                  <a:gd name="connsiteX71" fmla="*/ 94365 w 1368599"/>
                  <a:gd name="connsiteY71" fmla="*/ 63500 h 60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68599" h="605367">
                    <a:moveTo>
                      <a:pt x="94365" y="63500"/>
                    </a:moveTo>
                    <a:lnTo>
                      <a:pt x="94365" y="63500"/>
                    </a:lnTo>
                    <a:cubicBezTo>
                      <a:pt x="112710" y="60678"/>
                      <a:pt x="131492" y="59917"/>
                      <a:pt x="149399" y="55033"/>
                    </a:cubicBezTo>
                    <a:cubicBezTo>
                      <a:pt x="162807" y="51376"/>
                      <a:pt x="174262" y="42336"/>
                      <a:pt x="187499" y="38100"/>
                    </a:cubicBezTo>
                    <a:cubicBezTo>
                      <a:pt x="209664" y="31007"/>
                      <a:pt x="232466" y="25996"/>
                      <a:pt x="255232" y="21167"/>
                    </a:cubicBezTo>
                    <a:cubicBezTo>
                      <a:pt x="306146" y="10367"/>
                      <a:pt x="339943" y="6768"/>
                      <a:pt x="390699" y="0"/>
                    </a:cubicBezTo>
                    <a:lnTo>
                      <a:pt x="687032" y="8467"/>
                    </a:lnTo>
                    <a:cubicBezTo>
                      <a:pt x="703962" y="9273"/>
                      <a:pt x="777653" y="22330"/>
                      <a:pt x="797099" y="25400"/>
                    </a:cubicBezTo>
                    <a:cubicBezTo>
                      <a:pt x="836052" y="31551"/>
                      <a:pt x="833182" y="30129"/>
                      <a:pt x="881765" y="33867"/>
                    </a:cubicBezTo>
                    <a:cubicBezTo>
                      <a:pt x="893054" y="36689"/>
                      <a:pt x="904195" y="40189"/>
                      <a:pt x="915632" y="42333"/>
                    </a:cubicBezTo>
                    <a:cubicBezTo>
                      <a:pt x="964918" y="51574"/>
                      <a:pt x="1074012" y="50229"/>
                      <a:pt x="1093432" y="50800"/>
                    </a:cubicBezTo>
                    <a:cubicBezTo>
                      <a:pt x="1113188" y="52211"/>
                      <a:pt x="1132982" y="53155"/>
                      <a:pt x="1152699" y="55033"/>
                    </a:cubicBezTo>
                    <a:cubicBezTo>
                      <a:pt x="1178240" y="57466"/>
                      <a:pt x="1180635" y="59343"/>
                      <a:pt x="1203499" y="63500"/>
                    </a:cubicBezTo>
                    <a:cubicBezTo>
                      <a:pt x="1211944" y="65035"/>
                      <a:pt x="1220415" y="66428"/>
                      <a:pt x="1228899" y="67733"/>
                    </a:cubicBezTo>
                    <a:cubicBezTo>
                      <a:pt x="1268331" y="73800"/>
                      <a:pt x="1246497" y="68958"/>
                      <a:pt x="1275465" y="76200"/>
                    </a:cubicBezTo>
                    <a:cubicBezTo>
                      <a:pt x="1282521" y="80433"/>
                      <a:pt x="1288992" y="85844"/>
                      <a:pt x="1296632" y="88900"/>
                    </a:cubicBezTo>
                    <a:cubicBezTo>
                      <a:pt x="1303313" y="91572"/>
                      <a:pt x="1310818" y="91388"/>
                      <a:pt x="1317799" y="93133"/>
                    </a:cubicBezTo>
                    <a:cubicBezTo>
                      <a:pt x="1322128" y="94215"/>
                      <a:pt x="1326208" y="96141"/>
                      <a:pt x="1330499" y="97367"/>
                    </a:cubicBezTo>
                    <a:cubicBezTo>
                      <a:pt x="1336093" y="98965"/>
                      <a:pt x="1341788" y="100189"/>
                      <a:pt x="1347432" y="101600"/>
                    </a:cubicBezTo>
                    <a:cubicBezTo>
                      <a:pt x="1353076" y="105363"/>
                      <a:pt x="1368599" y="113360"/>
                      <a:pt x="1368599" y="122767"/>
                    </a:cubicBezTo>
                    <a:cubicBezTo>
                      <a:pt x="1368599" y="144121"/>
                      <a:pt x="1363643" y="165204"/>
                      <a:pt x="1360132" y="186267"/>
                    </a:cubicBezTo>
                    <a:cubicBezTo>
                      <a:pt x="1359398" y="190669"/>
                      <a:pt x="1359054" y="195812"/>
                      <a:pt x="1355899" y="198967"/>
                    </a:cubicBezTo>
                    <a:cubicBezTo>
                      <a:pt x="1352744" y="202122"/>
                      <a:pt x="1347432" y="201789"/>
                      <a:pt x="1343199" y="203200"/>
                    </a:cubicBezTo>
                    <a:cubicBezTo>
                      <a:pt x="1332241" y="214158"/>
                      <a:pt x="1320291" y="227769"/>
                      <a:pt x="1305099" y="232833"/>
                    </a:cubicBezTo>
                    <a:lnTo>
                      <a:pt x="1254299" y="249767"/>
                    </a:lnTo>
                    <a:lnTo>
                      <a:pt x="1228899" y="258233"/>
                    </a:lnTo>
                    <a:lnTo>
                      <a:pt x="1216199" y="262467"/>
                    </a:lnTo>
                    <a:cubicBezTo>
                      <a:pt x="1207732" y="270934"/>
                      <a:pt x="1197441" y="277904"/>
                      <a:pt x="1190799" y="287867"/>
                    </a:cubicBezTo>
                    <a:cubicBezTo>
                      <a:pt x="1187977" y="292100"/>
                      <a:pt x="1185589" y="296658"/>
                      <a:pt x="1182332" y="300567"/>
                    </a:cubicBezTo>
                    <a:cubicBezTo>
                      <a:pt x="1178499" y="305166"/>
                      <a:pt x="1173465" y="308668"/>
                      <a:pt x="1169632" y="313267"/>
                    </a:cubicBezTo>
                    <a:cubicBezTo>
                      <a:pt x="1166375" y="317176"/>
                      <a:pt x="1164994" y="322617"/>
                      <a:pt x="1161165" y="325967"/>
                    </a:cubicBezTo>
                    <a:cubicBezTo>
                      <a:pt x="1153507" y="332668"/>
                      <a:pt x="1144232" y="337256"/>
                      <a:pt x="1135765" y="342900"/>
                    </a:cubicBezTo>
                    <a:cubicBezTo>
                      <a:pt x="1131532" y="345722"/>
                      <a:pt x="1126663" y="347769"/>
                      <a:pt x="1123065" y="351367"/>
                    </a:cubicBezTo>
                    <a:cubicBezTo>
                      <a:pt x="1113701" y="360731"/>
                      <a:pt x="1109455" y="366638"/>
                      <a:pt x="1097665" y="372533"/>
                    </a:cubicBezTo>
                    <a:cubicBezTo>
                      <a:pt x="1062612" y="390060"/>
                      <a:pt x="1108661" y="360971"/>
                      <a:pt x="1072265" y="385233"/>
                    </a:cubicBezTo>
                    <a:cubicBezTo>
                      <a:pt x="1049692" y="419095"/>
                      <a:pt x="1079317" y="378182"/>
                      <a:pt x="1051099" y="406400"/>
                    </a:cubicBezTo>
                    <a:cubicBezTo>
                      <a:pt x="1022876" y="434623"/>
                      <a:pt x="1063799" y="404988"/>
                      <a:pt x="1029932" y="427567"/>
                    </a:cubicBezTo>
                    <a:cubicBezTo>
                      <a:pt x="1023045" y="441341"/>
                      <a:pt x="1017232" y="449252"/>
                      <a:pt x="1017232" y="465667"/>
                    </a:cubicBezTo>
                    <a:cubicBezTo>
                      <a:pt x="1017232" y="481253"/>
                      <a:pt x="1019261" y="496804"/>
                      <a:pt x="1021465" y="512233"/>
                    </a:cubicBezTo>
                    <a:cubicBezTo>
                      <a:pt x="1022096" y="516651"/>
                      <a:pt x="1024473" y="520642"/>
                      <a:pt x="1025699" y="524933"/>
                    </a:cubicBezTo>
                    <a:cubicBezTo>
                      <a:pt x="1036338" y="562169"/>
                      <a:pt x="1024009" y="524097"/>
                      <a:pt x="1034165" y="554567"/>
                    </a:cubicBezTo>
                    <a:cubicBezTo>
                      <a:pt x="1032754" y="568678"/>
                      <a:pt x="1034778" y="583572"/>
                      <a:pt x="1029932" y="596900"/>
                    </a:cubicBezTo>
                    <a:cubicBezTo>
                      <a:pt x="1028407" y="601094"/>
                      <a:pt x="1021588" y="600165"/>
                      <a:pt x="1017232" y="601133"/>
                    </a:cubicBezTo>
                    <a:cubicBezTo>
                      <a:pt x="1008853" y="602995"/>
                      <a:pt x="1000299" y="603956"/>
                      <a:pt x="991832" y="605367"/>
                    </a:cubicBezTo>
                    <a:cubicBezTo>
                      <a:pt x="931154" y="603956"/>
                      <a:pt x="870380" y="604842"/>
                      <a:pt x="809799" y="601133"/>
                    </a:cubicBezTo>
                    <a:cubicBezTo>
                      <a:pt x="800891" y="600588"/>
                      <a:pt x="793057" y="594832"/>
                      <a:pt x="784399" y="592667"/>
                    </a:cubicBezTo>
                    <a:cubicBezTo>
                      <a:pt x="776072" y="590585"/>
                      <a:pt x="767488" y="589706"/>
                      <a:pt x="758999" y="588433"/>
                    </a:cubicBezTo>
                    <a:cubicBezTo>
                      <a:pt x="708668" y="580883"/>
                      <a:pt x="708019" y="581003"/>
                      <a:pt x="665865" y="575733"/>
                    </a:cubicBezTo>
                    <a:cubicBezTo>
                      <a:pt x="651754" y="571500"/>
                      <a:pt x="637864" y="566445"/>
                      <a:pt x="623532" y="563033"/>
                    </a:cubicBezTo>
                    <a:cubicBezTo>
                      <a:pt x="608184" y="559379"/>
                      <a:pt x="592101" y="559019"/>
                      <a:pt x="576965" y="554567"/>
                    </a:cubicBezTo>
                    <a:cubicBezTo>
                      <a:pt x="543999" y="544871"/>
                      <a:pt x="512639" y="530140"/>
                      <a:pt x="479599" y="520700"/>
                    </a:cubicBezTo>
                    <a:cubicBezTo>
                      <a:pt x="458116" y="514562"/>
                      <a:pt x="438027" y="508466"/>
                      <a:pt x="416099" y="503767"/>
                    </a:cubicBezTo>
                    <a:cubicBezTo>
                      <a:pt x="407706" y="501968"/>
                      <a:pt x="399116" y="501216"/>
                      <a:pt x="390699" y="499533"/>
                    </a:cubicBezTo>
                    <a:cubicBezTo>
                      <a:pt x="384994" y="498392"/>
                      <a:pt x="379573" y="495642"/>
                      <a:pt x="373765" y="495300"/>
                    </a:cubicBezTo>
                    <a:cubicBezTo>
                      <a:pt x="331481" y="492813"/>
                      <a:pt x="289098" y="492478"/>
                      <a:pt x="246765" y="491067"/>
                    </a:cubicBezTo>
                    <a:cubicBezTo>
                      <a:pt x="231362" y="485932"/>
                      <a:pt x="170122" y="466623"/>
                      <a:pt x="153632" y="457200"/>
                    </a:cubicBezTo>
                    <a:cubicBezTo>
                      <a:pt x="146701" y="453240"/>
                      <a:pt x="142793" y="445423"/>
                      <a:pt x="136699" y="440267"/>
                    </a:cubicBezTo>
                    <a:cubicBezTo>
                      <a:pt x="124417" y="429874"/>
                      <a:pt x="109976" y="422010"/>
                      <a:pt x="98599" y="410633"/>
                    </a:cubicBezTo>
                    <a:cubicBezTo>
                      <a:pt x="90132" y="402166"/>
                      <a:pt x="83162" y="391874"/>
                      <a:pt x="73199" y="385233"/>
                    </a:cubicBezTo>
                    <a:cubicBezTo>
                      <a:pt x="68966" y="382411"/>
                      <a:pt x="65050" y="379042"/>
                      <a:pt x="60499" y="376767"/>
                    </a:cubicBezTo>
                    <a:cubicBezTo>
                      <a:pt x="25446" y="359240"/>
                      <a:pt x="71495" y="388329"/>
                      <a:pt x="35099" y="364067"/>
                    </a:cubicBezTo>
                    <a:cubicBezTo>
                      <a:pt x="30866" y="357011"/>
                      <a:pt x="26817" y="349842"/>
                      <a:pt x="22399" y="342900"/>
                    </a:cubicBezTo>
                    <a:cubicBezTo>
                      <a:pt x="16936" y="334315"/>
                      <a:pt x="5465" y="317500"/>
                      <a:pt x="5465" y="317500"/>
                    </a:cubicBezTo>
                    <a:cubicBezTo>
                      <a:pt x="-2024" y="242602"/>
                      <a:pt x="-1618" y="265725"/>
                      <a:pt x="5465" y="152400"/>
                    </a:cubicBezTo>
                    <a:cubicBezTo>
                      <a:pt x="5743" y="147946"/>
                      <a:pt x="8132" y="143878"/>
                      <a:pt x="9699" y="139700"/>
                    </a:cubicBezTo>
                    <a:cubicBezTo>
                      <a:pt x="12367" y="132585"/>
                      <a:pt x="15497" y="125648"/>
                      <a:pt x="18165" y="118533"/>
                    </a:cubicBezTo>
                    <a:cubicBezTo>
                      <a:pt x="34120" y="75985"/>
                      <a:pt x="8394" y="138074"/>
                      <a:pt x="30865" y="93133"/>
                    </a:cubicBezTo>
                    <a:cubicBezTo>
                      <a:pt x="32861" y="89142"/>
                      <a:pt x="32624" y="84146"/>
                      <a:pt x="35099" y="80433"/>
                    </a:cubicBezTo>
                    <a:cubicBezTo>
                      <a:pt x="38420" y="75452"/>
                      <a:pt x="43566" y="71966"/>
                      <a:pt x="47799" y="67733"/>
                    </a:cubicBezTo>
                    <a:cubicBezTo>
                      <a:pt x="49210" y="63500"/>
                      <a:pt x="48877" y="58188"/>
                      <a:pt x="52032" y="55033"/>
                    </a:cubicBezTo>
                    <a:cubicBezTo>
                      <a:pt x="55187" y="51878"/>
                      <a:pt x="60288" y="50396"/>
                      <a:pt x="64732" y="50800"/>
                    </a:cubicBezTo>
                    <a:cubicBezTo>
                      <a:pt x="87299" y="52852"/>
                      <a:pt x="89426" y="61383"/>
                      <a:pt x="94365" y="635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231184" y="5799667"/>
                <a:ext cx="1623841" cy="376767"/>
              </a:xfrm>
              <a:custGeom>
                <a:avLst/>
                <a:gdLst>
                  <a:gd name="connsiteX0" fmla="*/ 52948 w 1623841"/>
                  <a:gd name="connsiteY0" fmla="*/ 372533 h 376767"/>
                  <a:gd name="connsiteX1" fmla="*/ 52948 w 1623841"/>
                  <a:gd name="connsiteY1" fmla="*/ 372533 h 376767"/>
                  <a:gd name="connsiteX2" fmla="*/ 831881 w 1623841"/>
                  <a:gd name="connsiteY2" fmla="*/ 376767 h 376767"/>
                  <a:gd name="connsiteX3" fmla="*/ 891148 w 1623841"/>
                  <a:gd name="connsiteY3" fmla="*/ 372533 h 376767"/>
                  <a:gd name="connsiteX4" fmla="*/ 958881 w 1623841"/>
                  <a:gd name="connsiteY4" fmla="*/ 364067 h 376767"/>
                  <a:gd name="connsiteX5" fmla="*/ 1039315 w 1623841"/>
                  <a:gd name="connsiteY5" fmla="*/ 355600 h 376767"/>
                  <a:gd name="connsiteX6" fmla="*/ 1060481 w 1623841"/>
                  <a:gd name="connsiteY6" fmla="*/ 351367 h 376767"/>
                  <a:gd name="connsiteX7" fmla="*/ 1085881 w 1623841"/>
                  <a:gd name="connsiteY7" fmla="*/ 347133 h 376767"/>
                  <a:gd name="connsiteX8" fmla="*/ 1102815 w 1623841"/>
                  <a:gd name="connsiteY8" fmla="*/ 342900 h 376767"/>
                  <a:gd name="connsiteX9" fmla="*/ 1123981 w 1623841"/>
                  <a:gd name="connsiteY9" fmla="*/ 338667 h 376767"/>
                  <a:gd name="connsiteX10" fmla="*/ 1136681 w 1623841"/>
                  <a:gd name="connsiteY10" fmla="*/ 334433 h 376767"/>
                  <a:gd name="connsiteX11" fmla="*/ 1174781 w 1623841"/>
                  <a:gd name="connsiteY11" fmla="*/ 325967 h 376767"/>
                  <a:gd name="connsiteX12" fmla="*/ 1212881 w 1623841"/>
                  <a:gd name="connsiteY12" fmla="*/ 309033 h 376767"/>
                  <a:gd name="connsiteX13" fmla="*/ 1242515 w 1623841"/>
                  <a:gd name="connsiteY13" fmla="*/ 300567 h 376767"/>
                  <a:gd name="connsiteX14" fmla="*/ 1339881 w 1623841"/>
                  <a:gd name="connsiteY14" fmla="*/ 287867 h 376767"/>
                  <a:gd name="connsiteX15" fmla="*/ 1377981 w 1623841"/>
                  <a:gd name="connsiteY15" fmla="*/ 270933 h 376767"/>
                  <a:gd name="connsiteX16" fmla="*/ 1394915 w 1623841"/>
                  <a:gd name="connsiteY16" fmla="*/ 262467 h 376767"/>
                  <a:gd name="connsiteX17" fmla="*/ 1428781 w 1623841"/>
                  <a:gd name="connsiteY17" fmla="*/ 254000 h 376767"/>
                  <a:gd name="connsiteX18" fmla="*/ 1441481 w 1623841"/>
                  <a:gd name="connsiteY18" fmla="*/ 249767 h 376767"/>
                  <a:gd name="connsiteX19" fmla="*/ 1479581 w 1623841"/>
                  <a:gd name="connsiteY19" fmla="*/ 237067 h 376767"/>
                  <a:gd name="connsiteX20" fmla="*/ 1504981 w 1623841"/>
                  <a:gd name="connsiteY20" fmla="*/ 228600 h 376767"/>
                  <a:gd name="connsiteX21" fmla="*/ 1547315 w 1623841"/>
                  <a:gd name="connsiteY21" fmla="*/ 224367 h 376767"/>
                  <a:gd name="connsiteX22" fmla="*/ 1572715 w 1623841"/>
                  <a:gd name="connsiteY22" fmla="*/ 220133 h 376767"/>
                  <a:gd name="connsiteX23" fmla="*/ 1606581 w 1623841"/>
                  <a:gd name="connsiteY23" fmla="*/ 215900 h 376767"/>
                  <a:gd name="connsiteX24" fmla="*/ 1610815 w 1623841"/>
                  <a:gd name="connsiteY24" fmla="*/ 76200 h 376767"/>
                  <a:gd name="connsiteX25" fmla="*/ 1598115 w 1623841"/>
                  <a:gd name="connsiteY25" fmla="*/ 42333 h 376767"/>
                  <a:gd name="connsiteX26" fmla="*/ 1585415 w 1623841"/>
                  <a:gd name="connsiteY26" fmla="*/ 33867 h 376767"/>
                  <a:gd name="connsiteX27" fmla="*/ 1576948 w 1623841"/>
                  <a:gd name="connsiteY27" fmla="*/ 21167 h 376767"/>
                  <a:gd name="connsiteX28" fmla="*/ 1564248 w 1623841"/>
                  <a:gd name="connsiteY28" fmla="*/ 16933 h 376767"/>
                  <a:gd name="connsiteX29" fmla="*/ 1462648 w 1623841"/>
                  <a:gd name="connsiteY29" fmla="*/ 25400 h 376767"/>
                  <a:gd name="connsiteX30" fmla="*/ 1441481 w 1623841"/>
                  <a:gd name="connsiteY30" fmla="*/ 29633 h 376767"/>
                  <a:gd name="connsiteX31" fmla="*/ 1428781 w 1623841"/>
                  <a:gd name="connsiteY31" fmla="*/ 33867 h 376767"/>
                  <a:gd name="connsiteX32" fmla="*/ 1382215 w 1623841"/>
                  <a:gd name="connsiteY32" fmla="*/ 42333 h 376767"/>
                  <a:gd name="connsiteX33" fmla="*/ 1335648 w 1623841"/>
                  <a:gd name="connsiteY33" fmla="*/ 55033 h 376767"/>
                  <a:gd name="connsiteX34" fmla="*/ 1289081 w 1623841"/>
                  <a:gd name="connsiteY34" fmla="*/ 59267 h 376767"/>
                  <a:gd name="connsiteX35" fmla="*/ 1267915 w 1623841"/>
                  <a:gd name="connsiteY35" fmla="*/ 63500 h 376767"/>
                  <a:gd name="connsiteX36" fmla="*/ 1250981 w 1623841"/>
                  <a:gd name="connsiteY36" fmla="*/ 67733 h 376767"/>
                  <a:gd name="connsiteX37" fmla="*/ 1179015 w 1623841"/>
                  <a:gd name="connsiteY37" fmla="*/ 63500 h 376767"/>
                  <a:gd name="connsiteX38" fmla="*/ 1162081 w 1623841"/>
                  <a:gd name="connsiteY38" fmla="*/ 33867 h 376767"/>
                  <a:gd name="connsiteX39" fmla="*/ 1149381 w 1623841"/>
                  <a:gd name="connsiteY39" fmla="*/ 29633 h 376767"/>
                  <a:gd name="connsiteX40" fmla="*/ 1123981 w 1623841"/>
                  <a:gd name="connsiteY40" fmla="*/ 12700 h 376767"/>
                  <a:gd name="connsiteX41" fmla="*/ 1111281 w 1623841"/>
                  <a:gd name="connsiteY41" fmla="*/ 4233 h 376767"/>
                  <a:gd name="connsiteX42" fmla="*/ 1077415 w 1623841"/>
                  <a:gd name="connsiteY42" fmla="*/ 0 h 376767"/>
                  <a:gd name="connsiteX43" fmla="*/ 912315 w 1623841"/>
                  <a:gd name="connsiteY43" fmla="*/ 4233 h 376767"/>
                  <a:gd name="connsiteX44" fmla="*/ 831881 w 1623841"/>
                  <a:gd name="connsiteY44" fmla="*/ 16933 h 376767"/>
                  <a:gd name="connsiteX45" fmla="*/ 785315 w 1623841"/>
                  <a:gd name="connsiteY45" fmla="*/ 21167 h 376767"/>
                  <a:gd name="connsiteX46" fmla="*/ 755681 w 1623841"/>
                  <a:gd name="connsiteY46" fmla="*/ 71967 h 376767"/>
                  <a:gd name="connsiteX47" fmla="*/ 704881 w 1623841"/>
                  <a:gd name="connsiteY47" fmla="*/ 101600 h 376767"/>
                  <a:gd name="connsiteX48" fmla="*/ 484748 w 1623841"/>
                  <a:gd name="connsiteY48" fmla="*/ 139700 h 376767"/>
                  <a:gd name="connsiteX49" fmla="*/ 273081 w 1623841"/>
                  <a:gd name="connsiteY49" fmla="*/ 131233 h 376767"/>
                  <a:gd name="connsiteX50" fmla="*/ 201115 w 1623841"/>
                  <a:gd name="connsiteY50" fmla="*/ 110067 h 376767"/>
                  <a:gd name="connsiteX51" fmla="*/ 158781 w 1623841"/>
                  <a:gd name="connsiteY51" fmla="*/ 101600 h 376767"/>
                  <a:gd name="connsiteX52" fmla="*/ 74115 w 1623841"/>
                  <a:gd name="connsiteY52" fmla="*/ 84667 h 376767"/>
                  <a:gd name="connsiteX53" fmla="*/ 14848 w 1623841"/>
                  <a:gd name="connsiteY53" fmla="*/ 88900 h 376767"/>
                  <a:gd name="connsiteX54" fmla="*/ 23315 w 1623841"/>
                  <a:gd name="connsiteY54" fmla="*/ 283633 h 376767"/>
                  <a:gd name="connsiteX55" fmla="*/ 27548 w 1623841"/>
                  <a:gd name="connsiteY55" fmla="*/ 317500 h 376767"/>
                  <a:gd name="connsiteX56" fmla="*/ 48715 w 1623841"/>
                  <a:gd name="connsiteY56" fmla="*/ 355600 h 376767"/>
                  <a:gd name="connsiteX57" fmla="*/ 52948 w 1623841"/>
                  <a:gd name="connsiteY57" fmla="*/ 372533 h 37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623841" h="376767">
                    <a:moveTo>
                      <a:pt x="52948" y="372533"/>
                    </a:moveTo>
                    <a:lnTo>
                      <a:pt x="52948" y="372533"/>
                    </a:lnTo>
                    <a:lnTo>
                      <a:pt x="831881" y="376767"/>
                    </a:lnTo>
                    <a:cubicBezTo>
                      <a:pt x="851687" y="376767"/>
                      <a:pt x="871410" y="374178"/>
                      <a:pt x="891148" y="372533"/>
                    </a:cubicBezTo>
                    <a:cubicBezTo>
                      <a:pt x="953797" y="367312"/>
                      <a:pt x="912366" y="370712"/>
                      <a:pt x="958881" y="364067"/>
                    </a:cubicBezTo>
                    <a:cubicBezTo>
                      <a:pt x="991273" y="359439"/>
                      <a:pt x="1004627" y="358753"/>
                      <a:pt x="1039315" y="355600"/>
                    </a:cubicBezTo>
                    <a:lnTo>
                      <a:pt x="1060481" y="351367"/>
                    </a:lnTo>
                    <a:cubicBezTo>
                      <a:pt x="1068926" y="349831"/>
                      <a:pt x="1077464" y="348816"/>
                      <a:pt x="1085881" y="347133"/>
                    </a:cubicBezTo>
                    <a:cubicBezTo>
                      <a:pt x="1091586" y="345992"/>
                      <a:pt x="1097135" y="344162"/>
                      <a:pt x="1102815" y="342900"/>
                    </a:cubicBezTo>
                    <a:cubicBezTo>
                      <a:pt x="1109839" y="341339"/>
                      <a:pt x="1117001" y="340412"/>
                      <a:pt x="1123981" y="338667"/>
                    </a:cubicBezTo>
                    <a:cubicBezTo>
                      <a:pt x="1128310" y="337585"/>
                      <a:pt x="1132390" y="335659"/>
                      <a:pt x="1136681" y="334433"/>
                    </a:cubicBezTo>
                    <a:cubicBezTo>
                      <a:pt x="1167096" y="325743"/>
                      <a:pt x="1139870" y="334695"/>
                      <a:pt x="1174781" y="325967"/>
                    </a:cubicBezTo>
                    <a:cubicBezTo>
                      <a:pt x="1194911" y="320934"/>
                      <a:pt x="1186777" y="319073"/>
                      <a:pt x="1212881" y="309033"/>
                    </a:cubicBezTo>
                    <a:cubicBezTo>
                      <a:pt x="1222469" y="305345"/>
                      <a:pt x="1232515" y="302920"/>
                      <a:pt x="1242515" y="300567"/>
                    </a:cubicBezTo>
                    <a:cubicBezTo>
                      <a:pt x="1289440" y="289526"/>
                      <a:pt x="1287695" y="291881"/>
                      <a:pt x="1339881" y="287867"/>
                    </a:cubicBezTo>
                    <a:cubicBezTo>
                      <a:pt x="1377222" y="262972"/>
                      <a:pt x="1317556" y="301142"/>
                      <a:pt x="1377981" y="270933"/>
                    </a:cubicBezTo>
                    <a:cubicBezTo>
                      <a:pt x="1383626" y="268111"/>
                      <a:pt x="1388928" y="264463"/>
                      <a:pt x="1394915" y="262467"/>
                    </a:cubicBezTo>
                    <a:cubicBezTo>
                      <a:pt x="1405954" y="258787"/>
                      <a:pt x="1417555" y="257062"/>
                      <a:pt x="1428781" y="254000"/>
                    </a:cubicBezTo>
                    <a:cubicBezTo>
                      <a:pt x="1433086" y="252826"/>
                      <a:pt x="1437248" y="251178"/>
                      <a:pt x="1441481" y="249767"/>
                    </a:cubicBezTo>
                    <a:cubicBezTo>
                      <a:pt x="1464929" y="234134"/>
                      <a:pt x="1443078" y="246193"/>
                      <a:pt x="1479581" y="237067"/>
                    </a:cubicBezTo>
                    <a:cubicBezTo>
                      <a:pt x="1488239" y="234902"/>
                      <a:pt x="1496101" y="229488"/>
                      <a:pt x="1504981" y="228600"/>
                    </a:cubicBezTo>
                    <a:cubicBezTo>
                      <a:pt x="1519092" y="227189"/>
                      <a:pt x="1533243" y="226126"/>
                      <a:pt x="1547315" y="224367"/>
                    </a:cubicBezTo>
                    <a:cubicBezTo>
                      <a:pt x="1555832" y="223302"/>
                      <a:pt x="1564218" y="221347"/>
                      <a:pt x="1572715" y="220133"/>
                    </a:cubicBezTo>
                    <a:cubicBezTo>
                      <a:pt x="1583977" y="218524"/>
                      <a:pt x="1595292" y="217311"/>
                      <a:pt x="1606581" y="215900"/>
                    </a:cubicBezTo>
                    <a:cubicBezTo>
                      <a:pt x="1638196" y="168479"/>
                      <a:pt x="1618115" y="203939"/>
                      <a:pt x="1610815" y="76200"/>
                    </a:cubicBezTo>
                    <a:cubicBezTo>
                      <a:pt x="1610081" y="63353"/>
                      <a:pt x="1607392" y="51610"/>
                      <a:pt x="1598115" y="42333"/>
                    </a:cubicBezTo>
                    <a:cubicBezTo>
                      <a:pt x="1594517" y="38735"/>
                      <a:pt x="1589648" y="36689"/>
                      <a:pt x="1585415" y="33867"/>
                    </a:cubicBezTo>
                    <a:cubicBezTo>
                      <a:pt x="1582593" y="29634"/>
                      <a:pt x="1580921" y="24345"/>
                      <a:pt x="1576948" y="21167"/>
                    </a:cubicBezTo>
                    <a:cubicBezTo>
                      <a:pt x="1573463" y="18379"/>
                      <a:pt x="1568707" y="16768"/>
                      <a:pt x="1564248" y="16933"/>
                    </a:cubicBezTo>
                    <a:cubicBezTo>
                      <a:pt x="1530287" y="18191"/>
                      <a:pt x="1496515" y="22578"/>
                      <a:pt x="1462648" y="25400"/>
                    </a:cubicBezTo>
                    <a:cubicBezTo>
                      <a:pt x="1455592" y="26811"/>
                      <a:pt x="1448462" y="27888"/>
                      <a:pt x="1441481" y="29633"/>
                    </a:cubicBezTo>
                    <a:cubicBezTo>
                      <a:pt x="1437152" y="30715"/>
                      <a:pt x="1433157" y="32992"/>
                      <a:pt x="1428781" y="33867"/>
                    </a:cubicBezTo>
                    <a:cubicBezTo>
                      <a:pt x="1388819" y="41860"/>
                      <a:pt x="1411493" y="33968"/>
                      <a:pt x="1382215" y="42333"/>
                    </a:cubicBezTo>
                    <a:cubicBezTo>
                      <a:pt x="1364628" y="47358"/>
                      <a:pt x="1357802" y="53019"/>
                      <a:pt x="1335648" y="55033"/>
                    </a:cubicBezTo>
                    <a:lnTo>
                      <a:pt x="1289081" y="59267"/>
                    </a:lnTo>
                    <a:cubicBezTo>
                      <a:pt x="1282026" y="60678"/>
                      <a:pt x="1274939" y="61939"/>
                      <a:pt x="1267915" y="63500"/>
                    </a:cubicBezTo>
                    <a:cubicBezTo>
                      <a:pt x="1262235" y="64762"/>
                      <a:pt x="1256799" y="67733"/>
                      <a:pt x="1250981" y="67733"/>
                    </a:cubicBezTo>
                    <a:cubicBezTo>
                      <a:pt x="1226951" y="67733"/>
                      <a:pt x="1203004" y="64911"/>
                      <a:pt x="1179015" y="63500"/>
                    </a:cubicBezTo>
                    <a:cubicBezTo>
                      <a:pt x="1150426" y="53971"/>
                      <a:pt x="1181949" y="68635"/>
                      <a:pt x="1162081" y="33867"/>
                    </a:cubicBezTo>
                    <a:cubicBezTo>
                      <a:pt x="1159867" y="29993"/>
                      <a:pt x="1153282" y="31800"/>
                      <a:pt x="1149381" y="29633"/>
                    </a:cubicBezTo>
                    <a:cubicBezTo>
                      <a:pt x="1140486" y="24691"/>
                      <a:pt x="1132448" y="18344"/>
                      <a:pt x="1123981" y="12700"/>
                    </a:cubicBezTo>
                    <a:cubicBezTo>
                      <a:pt x="1119748" y="9878"/>
                      <a:pt x="1116330" y="4864"/>
                      <a:pt x="1111281" y="4233"/>
                    </a:cubicBezTo>
                    <a:lnTo>
                      <a:pt x="1077415" y="0"/>
                    </a:lnTo>
                    <a:cubicBezTo>
                      <a:pt x="1022382" y="1411"/>
                      <a:pt x="967278" y="1122"/>
                      <a:pt x="912315" y="4233"/>
                    </a:cubicBezTo>
                    <a:cubicBezTo>
                      <a:pt x="805808" y="10262"/>
                      <a:pt x="887081" y="10033"/>
                      <a:pt x="831881" y="16933"/>
                    </a:cubicBezTo>
                    <a:cubicBezTo>
                      <a:pt x="816415" y="18866"/>
                      <a:pt x="800837" y="19756"/>
                      <a:pt x="785315" y="21167"/>
                    </a:cubicBezTo>
                    <a:cubicBezTo>
                      <a:pt x="794094" y="47506"/>
                      <a:pt x="795662" y="39982"/>
                      <a:pt x="755681" y="71967"/>
                    </a:cubicBezTo>
                    <a:cubicBezTo>
                      <a:pt x="740373" y="84213"/>
                      <a:pt x="723216" y="94662"/>
                      <a:pt x="704881" y="101600"/>
                    </a:cubicBezTo>
                    <a:cubicBezTo>
                      <a:pt x="608367" y="138118"/>
                      <a:pt x="587498" y="132089"/>
                      <a:pt x="484748" y="139700"/>
                    </a:cubicBezTo>
                    <a:cubicBezTo>
                      <a:pt x="414192" y="136878"/>
                      <a:pt x="343531" y="136009"/>
                      <a:pt x="273081" y="131233"/>
                    </a:cubicBezTo>
                    <a:cubicBezTo>
                      <a:pt x="236876" y="128778"/>
                      <a:pt x="234500" y="119341"/>
                      <a:pt x="201115" y="110067"/>
                    </a:cubicBezTo>
                    <a:cubicBezTo>
                      <a:pt x="187249" y="106215"/>
                      <a:pt x="172698" y="105262"/>
                      <a:pt x="158781" y="101600"/>
                    </a:cubicBezTo>
                    <a:cubicBezTo>
                      <a:pt x="84350" y="82013"/>
                      <a:pt x="159097" y="92392"/>
                      <a:pt x="74115" y="84667"/>
                    </a:cubicBezTo>
                    <a:cubicBezTo>
                      <a:pt x="54359" y="86078"/>
                      <a:pt x="20460" y="69906"/>
                      <a:pt x="14848" y="88900"/>
                    </a:cubicBezTo>
                    <a:cubicBezTo>
                      <a:pt x="-12327" y="180875"/>
                      <a:pt x="2202" y="220304"/>
                      <a:pt x="23315" y="283633"/>
                    </a:cubicBezTo>
                    <a:cubicBezTo>
                      <a:pt x="24726" y="294922"/>
                      <a:pt x="25513" y="306307"/>
                      <a:pt x="27548" y="317500"/>
                    </a:cubicBezTo>
                    <a:cubicBezTo>
                      <a:pt x="30342" y="332870"/>
                      <a:pt x="39924" y="342414"/>
                      <a:pt x="48715" y="355600"/>
                    </a:cubicBezTo>
                    <a:cubicBezTo>
                      <a:pt x="58290" y="369963"/>
                      <a:pt x="53582" y="364702"/>
                      <a:pt x="52948" y="3725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1.large.jpg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AFFFC"/>
                </a:clrFrom>
                <a:clrTo>
                  <a:srgbClr val="FAFF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5473700" y="4267201"/>
              <a:ext cx="279400" cy="330200"/>
            </a:xfrm>
            <a:prstGeom prst="rect">
              <a:avLst/>
            </a:prstGeom>
          </p:spPr>
        </p:pic>
        <p:pic>
          <p:nvPicPr>
            <p:cNvPr id="50" name="Picture 49" descr="F1.large.jpg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6172200" y="4292600"/>
              <a:ext cx="304800" cy="444499"/>
            </a:xfrm>
            <a:prstGeom prst="rect">
              <a:avLst/>
            </a:prstGeom>
          </p:spPr>
        </p:pic>
        <p:pic>
          <p:nvPicPr>
            <p:cNvPr id="51" name="Picture 50" descr="F1.large.jpg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"/>
            <a:stretch/>
          </p:blipFill>
          <p:spPr>
            <a:xfrm rot="10800000">
              <a:off x="7899400" y="4800600"/>
              <a:ext cx="381000" cy="393699"/>
            </a:xfrm>
            <a:prstGeom prst="rect">
              <a:avLst/>
            </a:prstGeom>
          </p:spPr>
        </p:pic>
        <p:pic>
          <p:nvPicPr>
            <p:cNvPr id="52" name="Picture 51" descr="F1.large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100" y="5130800"/>
              <a:ext cx="2959100" cy="761999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990600" y="5118100"/>
              <a:ext cx="29718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 bwMode="auto">
          <a:xfrm>
            <a:off x="0" y="709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Molecular dimmers on the DNA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7588" y="1003538"/>
            <a:ext cx="3632931" cy="2363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036287" y="2684192"/>
            <a:ext cx="1968866" cy="2363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514442" y="830739"/>
            <a:ext cx="2227530" cy="697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6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4"/>
          <p:cNvGrpSpPr/>
          <p:nvPr/>
        </p:nvGrpSpPr>
        <p:grpSpPr>
          <a:xfrm>
            <a:off x="1420684" y="1015414"/>
            <a:ext cx="5968657" cy="3966176"/>
            <a:chOff x="901700" y="1140717"/>
            <a:chExt cx="7378700" cy="5247383"/>
          </a:xfrm>
        </p:grpSpPr>
        <p:grpSp>
          <p:nvGrpSpPr>
            <p:cNvPr id="48" name="Group 47"/>
            <p:cNvGrpSpPr/>
            <p:nvPr/>
          </p:nvGrpSpPr>
          <p:grpSpPr>
            <a:xfrm>
              <a:off x="901700" y="1140717"/>
              <a:ext cx="7340600" cy="5082283"/>
              <a:chOff x="812800" y="1140717"/>
              <a:chExt cx="7340600" cy="5082283"/>
            </a:xfrm>
          </p:grpSpPr>
          <p:pic>
            <p:nvPicPr>
              <p:cNvPr id="54" name="Picture 53" descr="F1.large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00" y="1173072"/>
                <a:ext cx="7124700" cy="4948327"/>
              </a:xfrm>
              <a:prstGeom prst="rect">
                <a:avLst/>
              </a:prstGeom>
            </p:spPr>
          </p:pic>
          <p:sp>
            <p:nvSpPr>
              <p:cNvPr id="55" name="Freeform 54"/>
              <p:cNvSpPr/>
              <p:nvPr/>
            </p:nvSpPr>
            <p:spPr>
              <a:xfrm>
                <a:off x="1294935" y="5245100"/>
                <a:ext cx="2629365" cy="977900"/>
              </a:xfrm>
              <a:custGeom>
                <a:avLst/>
                <a:gdLst>
                  <a:gd name="connsiteX0" fmla="*/ 2603965 w 2629365"/>
                  <a:gd name="connsiteY0" fmla="*/ 927100 h 977900"/>
                  <a:gd name="connsiteX1" fmla="*/ 2603965 w 2629365"/>
                  <a:gd name="connsiteY1" fmla="*/ 927100 h 977900"/>
                  <a:gd name="connsiteX2" fmla="*/ 2591265 w 2629365"/>
                  <a:gd name="connsiteY2" fmla="*/ 317500 h 977900"/>
                  <a:gd name="connsiteX3" fmla="*/ 2578565 w 2629365"/>
                  <a:gd name="connsiteY3" fmla="*/ 190500 h 977900"/>
                  <a:gd name="connsiteX4" fmla="*/ 2565865 w 2629365"/>
                  <a:gd name="connsiteY4" fmla="*/ 152400 h 977900"/>
                  <a:gd name="connsiteX5" fmla="*/ 2527765 w 2629365"/>
                  <a:gd name="connsiteY5" fmla="*/ 139700 h 977900"/>
                  <a:gd name="connsiteX6" fmla="*/ 2489665 w 2629365"/>
                  <a:gd name="connsiteY6" fmla="*/ 101600 h 977900"/>
                  <a:gd name="connsiteX7" fmla="*/ 2400765 w 2629365"/>
                  <a:gd name="connsiteY7" fmla="*/ 76200 h 977900"/>
                  <a:gd name="connsiteX8" fmla="*/ 2362665 w 2629365"/>
                  <a:gd name="connsiteY8" fmla="*/ 63500 h 977900"/>
                  <a:gd name="connsiteX9" fmla="*/ 1943565 w 2629365"/>
                  <a:gd name="connsiteY9" fmla="*/ 50800 h 977900"/>
                  <a:gd name="connsiteX10" fmla="*/ 1676865 w 2629365"/>
                  <a:gd name="connsiteY10" fmla="*/ 38100 h 977900"/>
                  <a:gd name="connsiteX11" fmla="*/ 1600665 w 2629365"/>
                  <a:gd name="connsiteY11" fmla="*/ 25400 h 977900"/>
                  <a:gd name="connsiteX12" fmla="*/ 1549865 w 2629365"/>
                  <a:gd name="connsiteY12" fmla="*/ 12700 h 977900"/>
                  <a:gd name="connsiteX13" fmla="*/ 1486365 w 2629365"/>
                  <a:gd name="connsiteY13" fmla="*/ 0 h 977900"/>
                  <a:gd name="connsiteX14" fmla="*/ 825965 w 2629365"/>
                  <a:gd name="connsiteY14" fmla="*/ 12700 h 977900"/>
                  <a:gd name="connsiteX15" fmla="*/ 635465 w 2629365"/>
                  <a:gd name="connsiteY15" fmla="*/ 38100 h 977900"/>
                  <a:gd name="connsiteX16" fmla="*/ 483065 w 2629365"/>
                  <a:gd name="connsiteY16" fmla="*/ 50800 h 977900"/>
                  <a:gd name="connsiteX17" fmla="*/ 356065 w 2629365"/>
                  <a:gd name="connsiteY17" fmla="*/ 88900 h 977900"/>
                  <a:gd name="connsiteX18" fmla="*/ 317965 w 2629365"/>
                  <a:gd name="connsiteY18" fmla="*/ 114300 h 977900"/>
                  <a:gd name="connsiteX19" fmla="*/ 267165 w 2629365"/>
                  <a:gd name="connsiteY19" fmla="*/ 127000 h 977900"/>
                  <a:gd name="connsiteX20" fmla="*/ 178265 w 2629365"/>
                  <a:gd name="connsiteY20" fmla="*/ 152400 h 977900"/>
                  <a:gd name="connsiteX21" fmla="*/ 102065 w 2629365"/>
                  <a:gd name="connsiteY21" fmla="*/ 165100 h 977900"/>
                  <a:gd name="connsiteX22" fmla="*/ 25865 w 2629365"/>
                  <a:gd name="connsiteY22" fmla="*/ 190500 h 977900"/>
                  <a:gd name="connsiteX23" fmla="*/ 465 w 2629365"/>
                  <a:gd name="connsiteY23" fmla="*/ 228600 h 977900"/>
                  <a:gd name="connsiteX24" fmla="*/ 25865 w 2629365"/>
                  <a:gd name="connsiteY24" fmla="*/ 330200 h 977900"/>
                  <a:gd name="connsiteX25" fmla="*/ 63965 w 2629365"/>
                  <a:gd name="connsiteY25" fmla="*/ 431800 h 977900"/>
                  <a:gd name="connsiteX26" fmla="*/ 127465 w 2629365"/>
                  <a:gd name="connsiteY26" fmla="*/ 546100 h 977900"/>
                  <a:gd name="connsiteX27" fmla="*/ 165565 w 2629365"/>
                  <a:gd name="connsiteY27" fmla="*/ 571500 h 977900"/>
                  <a:gd name="connsiteX28" fmla="*/ 178265 w 2629365"/>
                  <a:gd name="connsiteY28" fmla="*/ 609600 h 977900"/>
                  <a:gd name="connsiteX29" fmla="*/ 305265 w 2629365"/>
                  <a:gd name="connsiteY29" fmla="*/ 723900 h 977900"/>
                  <a:gd name="connsiteX30" fmla="*/ 406865 w 2629365"/>
                  <a:gd name="connsiteY30" fmla="*/ 787400 h 977900"/>
                  <a:gd name="connsiteX31" fmla="*/ 495765 w 2629365"/>
                  <a:gd name="connsiteY31" fmla="*/ 825500 h 977900"/>
                  <a:gd name="connsiteX32" fmla="*/ 610065 w 2629365"/>
                  <a:gd name="connsiteY32" fmla="*/ 876300 h 977900"/>
                  <a:gd name="connsiteX33" fmla="*/ 673565 w 2629365"/>
                  <a:gd name="connsiteY33" fmla="*/ 889000 h 977900"/>
                  <a:gd name="connsiteX34" fmla="*/ 711665 w 2629365"/>
                  <a:gd name="connsiteY34" fmla="*/ 901700 h 977900"/>
                  <a:gd name="connsiteX35" fmla="*/ 800565 w 2629365"/>
                  <a:gd name="connsiteY35" fmla="*/ 939800 h 977900"/>
                  <a:gd name="connsiteX36" fmla="*/ 1041865 w 2629365"/>
                  <a:gd name="connsiteY36" fmla="*/ 965200 h 977900"/>
                  <a:gd name="connsiteX37" fmla="*/ 1333965 w 2629365"/>
                  <a:gd name="connsiteY37" fmla="*/ 977900 h 977900"/>
                  <a:gd name="connsiteX38" fmla="*/ 2032465 w 2629365"/>
                  <a:gd name="connsiteY38" fmla="*/ 952500 h 977900"/>
                  <a:gd name="connsiteX39" fmla="*/ 2134065 w 2629365"/>
                  <a:gd name="connsiteY39" fmla="*/ 939800 h 977900"/>
                  <a:gd name="connsiteX40" fmla="*/ 2248365 w 2629365"/>
                  <a:gd name="connsiteY40" fmla="*/ 927100 h 977900"/>
                  <a:gd name="connsiteX41" fmla="*/ 2311865 w 2629365"/>
                  <a:gd name="connsiteY41" fmla="*/ 914400 h 977900"/>
                  <a:gd name="connsiteX42" fmla="*/ 2489665 w 2629365"/>
                  <a:gd name="connsiteY42" fmla="*/ 889000 h 977900"/>
                  <a:gd name="connsiteX43" fmla="*/ 2527765 w 2629365"/>
                  <a:gd name="connsiteY43" fmla="*/ 876300 h 977900"/>
                  <a:gd name="connsiteX44" fmla="*/ 2565865 w 2629365"/>
                  <a:gd name="connsiteY44" fmla="*/ 850900 h 977900"/>
                  <a:gd name="connsiteX45" fmla="*/ 2629365 w 2629365"/>
                  <a:gd name="connsiteY45" fmla="*/ 850900 h 977900"/>
                  <a:gd name="connsiteX46" fmla="*/ 2629365 w 2629365"/>
                  <a:gd name="connsiteY46" fmla="*/ 8509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29365" h="977900">
                    <a:moveTo>
                      <a:pt x="2603965" y="927100"/>
                    </a:moveTo>
                    <a:lnTo>
                      <a:pt x="2603965" y="927100"/>
                    </a:lnTo>
                    <a:cubicBezTo>
                      <a:pt x="2599732" y="723900"/>
                      <a:pt x="2598269" y="520623"/>
                      <a:pt x="2591265" y="317500"/>
                    </a:cubicBezTo>
                    <a:cubicBezTo>
                      <a:pt x="2589799" y="274981"/>
                      <a:pt x="2585034" y="232550"/>
                      <a:pt x="2578565" y="190500"/>
                    </a:cubicBezTo>
                    <a:cubicBezTo>
                      <a:pt x="2576529" y="177269"/>
                      <a:pt x="2575331" y="161866"/>
                      <a:pt x="2565865" y="152400"/>
                    </a:cubicBezTo>
                    <a:cubicBezTo>
                      <a:pt x="2556399" y="142934"/>
                      <a:pt x="2540465" y="143933"/>
                      <a:pt x="2527765" y="139700"/>
                    </a:cubicBezTo>
                    <a:cubicBezTo>
                      <a:pt x="2515065" y="127000"/>
                      <a:pt x="2504609" y="111563"/>
                      <a:pt x="2489665" y="101600"/>
                    </a:cubicBezTo>
                    <a:cubicBezTo>
                      <a:pt x="2478246" y="93987"/>
                      <a:pt x="2408174" y="78317"/>
                      <a:pt x="2400765" y="76200"/>
                    </a:cubicBezTo>
                    <a:cubicBezTo>
                      <a:pt x="2387893" y="72522"/>
                      <a:pt x="2376031" y="64243"/>
                      <a:pt x="2362665" y="63500"/>
                    </a:cubicBezTo>
                    <a:cubicBezTo>
                      <a:pt x="2223116" y="55747"/>
                      <a:pt x="2083233" y="55973"/>
                      <a:pt x="1943565" y="50800"/>
                    </a:cubicBezTo>
                    <a:cubicBezTo>
                      <a:pt x="1854625" y="47506"/>
                      <a:pt x="1765765" y="42333"/>
                      <a:pt x="1676865" y="38100"/>
                    </a:cubicBezTo>
                    <a:cubicBezTo>
                      <a:pt x="1651465" y="33867"/>
                      <a:pt x="1625915" y="30450"/>
                      <a:pt x="1600665" y="25400"/>
                    </a:cubicBezTo>
                    <a:cubicBezTo>
                      <a:pt x="1583549" y="21977"/>
                      <a:pt x="1566904" y="16486"/>
                      <a:pt x="1549865" y="12700"/>
                    </a:cubicBezTo>
                    <a:cubicBezTo>
                      <a:pt x="1528793" y="8017"/>
                      <a:pt x="1507532" y="4233"/>
                      <a:pt x="1486365" y="0"/>
                    </a:cubicBezTo>
                    <a:lnTo>
                      <a:pt x="825965" y="12700"/>
                    </a:lnTo>
                    <a:cubicBezTo>
                      <a:pt x="788883" y="13936"/>
                      <a:pt x="675515" y="33884"/>
                      <a:pt x="635465" y="38100"/>
                    </a:cubicBezTo>
                    <a:cubicBezTo>
                      <a:pt x="584769" y="43436"/>
                      <a:pt x="533865" y="46567"/>
                      <a:pt x="483065" y="50800"/>
                    </a:cubicBezTo>
                    <a:cubicBezTo>
                      <a:pt x="390306" y="81720"/>
                      <a:pt x="432840" y="69706"/>
                      <a:pt x="356065" y="88900"/>
                    </a:cubicBezTo>
                    <a:cubicBezTo>
                      <a:pt x="343365" y="97367"/>
                      <a:pt x="331994" y="108287"/>
                      <a:pt x="317965" y="114300"/>
                    </a:cubicBezTo>
                    <a:cubicBezTo>
                      <a:pt x="301922" y="121176"/>
                      <a:pt x="283948" y="122205"/>
                      <a:pt x="267165" y="127000"/>
                    </a:cubicBezTo>
                    <a:cubicBezTo>
                      <a:pt x="210678" y="143139"/>
                      <a:pt x="244435" y="139166"/>
                      <a:pt x="178265" y="152400"/>
                    </a:cubicBezTo>
                    <a:cubicBezTo>
                      <a:pt x="153015" y="157450"/>
                      <a:pt x="127047" y="158855"/>
                      <a:pt x="102065" y="165100"/>
                    </a:cubicBezTo>
                    <a:cubicBezTo>
                      <a:pt x="76090" y="171594"/>
                      <a:pt x="25865" y="190500"/>
                      <a:pt x="25865" y="190500"/>
                    </a:cubicBezTo>
                    <a:cubicBezTo>
                      <a:pt x="17398" y="203200"/>
                      <a:pt x="2358" y="213454"/>
                      <a:pt x="465" y="228600"/>
                    </a:cubicBezTo>
                    <a:cubicBezTo>
                      <a:pt x="-3436" y="259807"/>
                      <a:pt x="18263" y="299790"/>
                      <a:pt x="25865" y="330200"/>
                    </a:cubicBezTo>
                    <a:cubicBezTo>
                      <a:pt x="73178" y="519452"/>
                      <a:pt x="4233" y="297403"/>
                      <a:pt x="63965" y="431800"/>
                    </a:cubicBezTo>
                    <a:cubicBezTo>
                      <a:pt x="101496" y="516246"/>
                      <a:pt x="66105" y="494967"/>
                      <a:pt x="127465" y="546100"/>
                    </a:cubicBezTo>
                    <a:cubicBezTo>
                      <a:pt x="139191" y="555871"/>
                      <a:pt x="152865" y="563033"/>
                      <a:pt x="165565" y="571500"/>
                    </a:cubicBezTo>
                    <a:cubicBezTo>
                      <a:pt x="169798" y="584200"/>
                      <a:pt x="172278" y="597626"/>
                      <a:pt x="178265" y="609600"/>
                    </a:cubicBezTo>
                    <a:cubicBezTo>
                      <a:pt x="205641" y="664353"/>
                      <a:pt x="251101" y="690047"/>
                      <a:pt x="305265" y="723900"/>
                    </a:cubicBezTo>
                    <a:cubicBezTo>
                      <a:pt x="339132" y="745067"/>
                      <a:pt x="371144" y="769540"/>
                      <a:pt x="406865" y="787400"/>
                    </a:cubicBezTo>
                    <a:cubicBezTo>
                      <a:pt x="575347" y="871641"/>
                      <a:pt x="364957" y="769439"/>
                      <a:pt x="495765" y="825500"/>
                    </a:cubicBezTo>
                    <a:cubicBezTo>
                      <a:pt x="554137" y="850516"/>
                      <a:pt x="544423" y="856607"/>
                      <a:pt x="610065" y="876300"/>
                    </a:cubicBezTo>
                    <a:cubicBezTo>
                      <a:pt x="630740" y="882503"/>
                      <a:pt x="652624" y="883765"/>
                      <a:pt x="673565" y="889000"/>
                    </a:cubicBezTo>
                    <a:cubicBezTo>
                      <a:pt x="686552" y="892247"/>
                      <a:pt x="699360" y="896427"/>
                      <a:pt x="711665" y="901700"/>
                    </a:cubicBezTo>
                    <a:cubicBezTo>
                      <a:pt x="743928" y="915527"/>
                      <a:pt x="766079" y="933530"/>
                      <a:pt x="800565" y="939800"/>
                    </a:cubicBezTo>
                    <a:cubicBezTo>
                      <a:pt x="847121" y="948265"/>
                      <a:pt x="1007151" y="963158"/>
                      <a:pt x="1041865" y="965200"/>
                    </a:cubicBezTo>
                    <a:cubicBezTo>
                      <a:pt x="1139155" y="970923"/>
                      <a:pt x="1236598" y="973667"/>
                      <a:pt x="1333965" y="977900"/>
                    </a:cubicBezTo>
                    <a:cubicBezTo>
                      <a:pt x="1573687" y="971753"/>
                      <a:pt x="1797333" y="972094"/>
                      <a:pt x="2032465" y="952500"/>
                    </a:cubicBezTo>
                    <a:cubicBezTo>
                      <a:pt x="2066477" y="949666"/>
                      <a:pt x="2100169" y="943788"/>
                      <a:pt x="2134065" y="939800"/>
                    </a:cubicBezTo>
                    <a:cubicBezTo>
                      <a:pt x="2172137" y="935321"/>
                      <a:pt x="2210416" y="932521"/>
                      <a:pt x="2248365" y="927100"/>
                    </a:cubicBezTo>
                    <a:cubicBezTo>
                      <a:pt x="2269734" y="924047"/>
                      <a:pt x="2290530" y="917682"/>
                      <a:pt x="2311865" y="914400"/>
                    </a:cubicBezTo>
                    <a:cubicBezTo>
                      <a:pt x="2374343" y="904788"/>
                      <a:pt x="2428594" y="902571"/>
                      <a:pt x="2489665" y="889000"/>
                    </a:cubicBezTo>
                    <a:cubicBezTo>
                      <a:pt x="2502733" y="886096"/>
                      <a:pt x="2515791" y="882287"/>
                      <a:pt x="2527765" y="876300"/>
                    </a:cubicBezTo>
                    <a:cubicBezTo>
                      <a:pt x="2541417" y="869474"/>
                      <a:pt x="2551057" y="854602"/>
                      <a:pt x="2565865" y="850900"/>
                    </a:cubicBezTo>
                    <a:cubicBezTo>
                      <a:pt x="2586400" y="845766"/>
                      <a:pt x="2608198" y="850900"/>
                      <a:pt x="2629365" y="850900"/>
                    </a:cubicBezTo>
                    <a:lnTo>
                      <a:pt x="2629365" y="85090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812800" y="1140717"/>
                <a:ext cx="1460654" cy="942083"/>
              </a:xfrm>
              <a:custGeom>
                <a:avLst/>
                <a:gdLst>
                  <a:gd name="connsiteX0" fmla="*/ 0 w 1460654"/>
                  <a:gd name="connsiteY0" fmla="*/ 27683 h 942083"/>
                  <a:gd name="connsiteX1" fmla="*/ 0 w 1460654"/>
                  <a:gd name="connsiteY1" fmla="*/ 27683 h 942083"/>
                  <a:gd name="connsiteX2" fmla="*/ 1346200 w 1460654"/>
                  <a:gd name="connsiteY2" fmla="*/ 40383 h 942083"/>
                  <a:gd name="connsiteX3" fmla="*/ 1397000 w 1460654"/>
                  <a:gd name="connsiteY3" fmla="*/ 53083 h 942083"/>
                  <a:gd name="connsiteX4" fmla="*/ 1435100 w 1460654"/>
                  <a:gd name="connsiteY4" fmla="*/ 65783 h 942083"/>
                  <a:gd name="connsiteX5" fmla="*/ 1460500 w 1460654"/>
                  <a:gd name="connsiteY5" fmla="*/ 141983 h 942083"/>
                  <a:gd name="connsiteX6" fmla="*/ 1447800 w 1460654"/>
                  <a:gd name="connsiteY6" fmla="*/ 307083 h 942083"/>
                  <a:gd name="connsiteX7" fmla="*/ 1409700 w 1460654"/>
                  <a:gd name="connsiteY7" fmla="*/ 434083 h 942083"/>
                  <a:gd name="connsiteX8" fmla="*/ 1384300 w 1460654"/>
                  <a:gd name="connsiteY8" fmla="*/ 522983 h 942083"/>
                  <a:gd name="connsiteX9" fmla="*/ 1371600 w 1460654"/>
                  <a:gd name="connsiteY9" fmla="*/ 561083 h 942083"/>
                  <a:gd name="connsiteX10" fmla="*/ 1333500 w 1460654"/>
                  <a:gd name="connsiteY10" fmla="*/ 586483 h 942083"/>
                  <a:gd name="connsiteX11" fmla="*/ 1320800 w 1460654"/>
                  <a:gd name="connsiteY11" fmla="*/ 624583 h 942083"/>
                  <a:gd name="connsiteX12" fmla="*/ 1295400 w 1460654"/>
                  <a:gd name="connsiteY12" fmla="*/ 662683 h 942083"/>
                  <a:gd name="connsiteX13" fmla="*/ 1282700 w 1460654"/>
                  <a:gd name="connsiteY13" fmla="*/ 713483 h 942083"/>
                  <a:gd name="connsiteX14" fmla="*/ 1257300 w 1460654"/>
                  <a:gd name="connsiteY14" fmla="*/ 789683 h 942083"/>
                  <a:gd name="connsiteX15" fmla="*/ 1257300 w 1460654"/>
                  <a:gd name="connsiteY15" fmla="*/ 929383 h 942083"/>
                  <a:gd name="connsiteX16" fmla="*/ 1219200 w 1460654"/>
                  <a:gd name="connsiteY16" fmla="*/ 942083 h 942083"/>
                  <a:gd name="connsiteX17" fmla="*/ 1016000 w 1460654"/>
                  <a:gd name="connsiteY17" fmla="*/ 929383 h 942083"/>
                  <a:gd name="connsiteX18" fmla="*/ 977900 w 1460654"/>
                  <a:gd name="connsiteY18" fmla="*/ 903983 h 942083"/>
                  <a:gd name="connsiteX19" fmla="*/ 850900 w 1460654"/>
                  <a:gd name="connsiteY19" fmla="*/ 789683 h 942083"/>
                  <a:gd name="connsiteX20" fmla="*/ 774700 w 1460654"/>
                  <a:gd name="connsiteY20" fmla="*/ 764283 h 942083"/>
                  <a:gd name="connsiteX21" fmla="*/ 736600 w 1460654"/>
                  <a:gd name="connsiteY21" fmla="*/ 738883 h 942083"/>
                  <a:gd name="connsiteX22" fmla="*/ 660400 w 1460654"/>
                  <a:gd name="connsiteY22" fmla="*/ 713483 h 942083"/>
                  <a:gd name="connsiteX23" fmla="*/ 622300 w 1460654"/>
                  <a:gd name="connsiteY23" fmla="*/ 688083 h 942083"/>
                  <a:gd name="connsiteX24" fmla="*/ 533400 w 1460654"/>
                  <a:gd name="connsiteY24" fmla="*/ 662683 h 942083"/>
                  <a:gd name="connsiteX25" fmla="*/ 482600 w 1460654"/>
                  <a:gd name="connsiteY25" fmla="*/ 637283 h 942083"/>
                  <a:gd name="connsiteX26" fmla="*/ 419100 w 1460654"/>
                  <a:gd name="connsiteY26" fmla="*/ 586483 h 942083"/>
                  <a:gd name="connsiteX27" fmla="*/ 330200 w 1460654"/>
                  <a:gd name="connsiteY27" fmla="*/ 522983 h 942083"/>
                  <a:gd name="connsiteX28" fmla="*/ 292100 w 1460654"/>
                  <a:gd name="connsiteY28" fmla="*/ 510283 h 942083"/>
                  <a:gd name="connsiteX29" fmla="*/ 215900 w 1460654"/>
                  <a:gd name="connsiteY29" fmla="*/ 446783 h 942083"/>
                  <a:gd name="connsiteX30" fmla="*/ 177800 w 1460654"/>
                  <a:gd name="connsiteY30" fmla="*/ 395983 h 942083"/>
                  <a:gd name="connsiteX31" fmla="*/ 127000 w 1460654"/>
                  <a:gd name="connsiteY31" fmla="*/ 307083 h 942083"/>
                  <a:gd name="connsiteX32" fmla="*/ 114300 w 1460654"/>
                  <a:gd name="connsiteY32" fmla="*/ 268983 h 942083"/>
                  <a:gd name="connsiteX33" fmla="*/ 88900 w 1460654"/>
                  <a:gd name="connsiteY33" fmla="*/ 230883 h 942083"/>
                  <a:gd name="connsiteX34" fmla="*/ 63500 w 1460654"/>
                  <a:gd name="connsiteY34" fmla="*/ 154683 h 942083"/>
                  <a:gd name="connsiteX35" fmla="*/ 25400 w 1460654"/>
                  <a:gd name="connsiteY35" fmla="*/ 129283 h 942083"/>
                  <a:gd name="connsiteX36" fmla="*/ 25400 w 1460654"/>
                  <a:gd name="connsiteY36" fmla="*/ 2283 h 942083"/>
                  <a:gd name="connsiteX37" fmla="*/ 50800 w 1460654"/>
                  <a:gd name="connsiteY37" fmla="*/ 27683 h 942083"/>
                  <a:gd name="connsiteX38" fmla="*/ 50800 w 1460654"/>
                  <a:gd name="connsiteY38" fmla="*/ 27683 h 94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0654" h="942083">
                    <a:moveTo>
                      <a:pt x="0" y="27683"/>
                    </a:moveTo>
                    <a:lnTo>
                      <a:pt x="0" y="27683"/>
                    </a:lnTo>
                    <a:lnTo>
                      <a:pt x="1346200" y="40383"/>
                    </a:lnTo>
                    <a:cubicBezTo>
                      <a:pt x="1363652" y="40700"/>
                      <a:pt x="1380217" y="48288"/>
                      <a:pt x="1397000" y="53083"/>
                    </a:cubicBezTo>
                    <a:cubicBezTo>
                      <a:pt x="1409872" y="56761"/>
                      <a:pt x="1422400" y="61550"/>
                      <a:pt x="1435100" y="65783"/>
                    </a:cubicBezTo>
                    <a:cubicBezTo>
                      <a:pt x="1443567" y="91183"/>
                      <a:pt x="1462553" y="115288"/>
                      <a:pt x="1460500" y="141983"/>
                    </a:cubicBezTo>
                    <a:cubicBezTo>
                      <a:pt x="1456267" y="197016"/>
                      <a:pt x="1454249" y="252265"/>
                      <a:pt x="1447800" y="307083"/>
                    </a:cubicBezTo>
                    <a:cubicBezTo>
                      <a:pt x="1444310" y="336746"/>
                      <a:pt x="1416531" y="413590"/>
                      <a:pt x="1409700" y="434083"/>
                    </a:cubicBezTo>
                    <a:cubicBezTo>
                      <a:pt x="1379250" y="525434"/>
                      <a:pt x="1416194" y="411355"/>
                      <a:pt x="1384300" y="522983"/>
                    </a:cubicBezTo>
                    <a:cubicBezTo>
                      <a:pt x="1380622" y="535855"/>
                      <a:pt x="1379963" y="550630"/>
                      <a:pt x="1371600" y="561083"/>
                    </a:cubicBezTo>
                    <a:cubicBezTo>
                      <a:pt x="1362065" y="573002"/>
                      <a:pt x="1346200" y="578016"/>
                      <a:pt x="1333500" y="586483"/>
                    </a:cubicBezTo>
                    <a:cubicBezTo>
                      <a:pt x="1329267" y="599183"/>
                      <a:pt x="1326787" y="612609"/>
                      <a:pt x="1320800" y="624583"/>
                    </a:cubicBezTo>
                    <a:cubicBezTo>
                      <a:pt x="1313974" y="638235"/>
                      <a:pt x="1301413" y="648654"/>
                      <a:pt x="1295400" y="662683"/>
                    </a:cubicBezTo>
                    <a:cubicBezTo>
                      <a:pt x="1288524" y="678726"/>
                      <a:pt x="1287716" y="696765"/>
                      <a:pt x="1282700" y="713483"/>
                    </a:cubicBezTo>
                    <a:cubicBezTo>
                      <a:pt x="1275007" y="739128"/>
                      <a:pt x="1257300" y="789683"/>
                      <a:pt x="1257300" y="789683"/>
                    </a:cubicBezTo>
                    <a:cubicBezTo>
                      <a:pt x="1258350" y="798086"/>
                      <a:pt x="1286014" y="900669"/>
                      <a:pt x="1257300" y="929383"/>
                    </a:cubicBezTo>
                    <a:cubicBezTo>
                      <a:pt x="1247834" y="938849"/>
                      <a:pt x="1231900" y="937850"/>
                      <a:pt x="1219200" y="942083"/>
                    </a:cubicBezTo>
                    <a:cubicBezTo>
                      <a:pt x="1151467" y="937850"/>
                      <a:pt x="1083035" y="939967"/>
                      <a:pt x="1016000" y="929383"/>
                    </a:cubicBezTo>
                    <a:cubicBezTo>
                      <a:pt x="1000923" y="927002"/>
                      <a:pt x="989245" y="914194"/>
                      <a:pt x="977900" y="903983"/>
                    </a:cubicBezTo>
                    <a:cubicBezTo>
                      <a:pt x="954053" y="882521"/>
                      <a:pt x="896245" y="809836"/>
                      <a:pt x="850900" y="789683"/>
                    </a:cubicBezTo>
                    <a:cubicBezTo>
                      <a:pt x="826434" y="778809"/>
                      <a:pt x="796977" y="779135"/>
                      <a:pt x="774700" y="764283"/>
                    </a:cubicBezTo>
                    <a:cubicBezTo>
                      <a:pt x="762000" y="755816"/>
                      <a:pt x="750548" y="745082"/>
                      <a:pt x="736600" y="738883"/>
                    </a:cubicBezTo>
                    <a:cubicBezTo>
                      <a:pt x="712134" y="728009"/>
                      <a:pt x="682677" y="728335"/>
                      <a:pt x="660400" y="713483"/>
                    </a:cubicBezTo>
                    <a:cubicBezTo>
                      <a:pt x="647700" y="705016"/>
                      <a:pt x="635952" y="694909"/>
                      <a:pt x="622300" y="688083"/>
                    </a:cubicBezTo>
                    <a:cubicBezTo>
                      <a:pt x="591597" y="672731"/>
                      <a:pt x="565953" y="674890"/>
                      <a:pt x="533400" y="662683"/>
                    </a:cubicBezTo>
                    <a:cubicBezTo>
                      <a:pt x="515673" y="656036"/>
                      <a:pt x="499533" y="645750"/>
                      <a:pt x="482600" y="637283"/>
                    </a:cubicBezTo>
                    <a:cubicBezTo>
                      <a:pt x="439782" y="573057"/>
                      <a:pt x="480444" y="617155"/>
                      <a:pt x="419100" y="586483"/>
                    </a:cubicBezTo>
                    <a:cubicBezTo>
                      <a:pt x="379788" y="566827"/>
                      <a:pt x="370469" y="545994"/>
                      <a:pt x="330200" y="522983"/>
                    </a:cubicBezTo>
                    <a:cubicBezTo>
                      <a:pt x="318577" y="516341"/>
                      <a:pt x="304074" y="516270"/>
                      <a:pt x="292100" y="510283"/>
                    </a:cubicBezTo>
                    <a:cubicBezTo>
                      <a:pt x="262705" y="495585"/>
                      <a:pt x="236966" y="471359"/>
                      <a:pt x="215900" y="446783"/>
                    </a:cubicBezTo>
                    <a:cubicBezTo>
                      <a:pt x="202125" y="430712"/>
                      <a:pt x="190500" y="412916"/>
                      <a:pt x="177800" y="395983"/>
                    </a:cubicBezTo>
                    <a:cubicBezTo>
                      <a:pt x="148681" y="308626"/>
                      <a:pt x="188510" y="414725"/>
                      <a:pt x="127000" y="307083"/>
                    </a:cubicBezTo>
                    <a:cubicBezTo>
                      <a:pt x="120358" y="295460"/>
                      <a:pt x="120287" y="280957"/>
                      <a:pt x="114300" y="268983"/>
                    </a:cubicBezTo>
                    <a:cubicBezTo>
                      <a:pt x="107474" y="255331"/>
                      <a:pt x="95099" y="244831"/>
                      <a:pt x="88900" y="230883"/>
                    </a:cubicBezTo>
                    <a:cubicBezTo>
                      <a:pt x="78026" y="206417"/>
                      <a:pt x="85777" y="169535"/>
                      <a:pt x="63500" y="154683"/>
                    </a:cubicBezTo>
                    <a:lnTo>
                      <a:pt x="25400" y="129283"/>
                    </a:lnTo>
                    <a:cubicBezTo>
                      <a:pt x="10693" y="85161"/>
                      <a:pt x="-5871" y="54402"/>
                      <a:pt x="25400" y="2283"/>
                    </a:cubicBezTo>
                    <a:cubicBezTo>
                      <a:pt x="31560" y="-7984"/>
                      <a:pt x="42333" y="19216"/>
                      <a:pt x="50800" y="27683"/>
                    </a:cubicBezTo>
                    <a:lnTo>
                      <a:pt x="50800" y="276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836952" y="3898900"/>
                <a:ext cx="1139081" cy="884767"/>
              </a:xfrm>
              <a:custGeom>
                <a:avLst/>
                <a:gdLst>
                  <a:gd name="connsiteX0" fmla="*/ 965515 w 1139081"/>
                  <a:gd name="connsiteY0" fmla="*/ 842433 h 884767"/>
                  <a:gd name="connsiteX1" fmla="*/ 965515 w 1139081"/>
                  <a:gd name="connsiteY1" fmla="*/ 842433 h 884767"/>
                  <a:gd name="connsiteX2" fmla="*/ 965515 w 1139081"/>
                  <a:gd name="connsiteY2" fmla="*/ 745067 h 884767"/>
                  <a:gd name="connsiteX3" fmla="*/ 978215 w 1139081"/>
                  <a:gd name="connsiteY3" fmla="*/ 706967 h 884767"/>
                  <a:gd name="connsiteX4" fmla="*/ 1003615 w 1139081"/>
                  <a:gd name="connsiteY4" fmla="*/ 622300 h 884767"/>
                  <a:gd name="connsiteX5" fmla="*/ 1016315 w 1139081"/>
                  <a:gd name="connsiteY5" fmla="*/ 609600 h 884767"/>
                  <a:gd name="connsiteX6" fmla="*/ 1024781 w 1139081"/>
                  <a:gd name="connsiteY6" fmla="*/ 584200 h 884767"/>
                  <a:gd name="connsiteX7" fmla="*/ 1029015 w 1139081"/>
                  <a:gd name="connsiteY7" fmla="*/ 567267 h 884767"/>
                  <a:gd name="connsiteX8" fmla="*/ 1054415 w 1139081"/>
                  <a:gd name="connsiteY8" fmla="*/ 546100 h 884767"/>
                  <a:gd name="connsiteX9" fmla="*/ 1088281 w 1139081"/>
                  <a:gd name="connsiteY9" fmla="*/ 520700 h 884767"/>
                  <a:gd name="connsiteX10" fmla="*/ 1105215 w 1139081"/>
                  <a:gd name="connsiteY10" fmla="*/ 486833 h 884767"/>
                  <a:gd name="connsiteX11" fmla="*/ 1117915 w 1139081"/>
                  <a:gd name="connsiteY11" fmla="*/ 448733 h 884767"/>
                  <a:gd name="connsiteX12" fmla="*/ 1122148 w 1139081"/>
                  <a:gd name="connsiteY12" fmla="*/ 431800 h 884767"/>
                  <a:gd name="connsiteX13" fmla="*/ 1126381 w 1139081"/>
                  <a:gd name="connsiteY13" fmla="*/ 419100 h 884767"/>
                  <a:gd name="connsiteX14" fmla="*/ 1130615 w 1139081"/>
                  <a:gd name="connsiteY14" fmla="*/ 359833 h 884767"/>
                  <a:gd name="connsiteX15" fmla="*/ 1139081 w 1139081"/>
                  <a:gd name="connsiteY15" fmla="*/ 330200 h 884767"/>
                  <a:gd name="connsiteX16" fmla="*/ 1134848 w 1139081"/>
                  <a:gd name="connsiteY16" fmla="*/ 287867 h 884767"/>
                  <a:gd name="connsiteX17" fmla="*/ 1126381 w 1139081"/>
                  <a:gd name="connsiteY17" fmla="*/ 262467 h 884767"/>
                  <a:gd name="connsiteX18" fmla="*/ 1084048 w 1139081"/>
                  <a:gd name="connsiteY18" fmla="*/ 224367 h 884767"/>
                  <a:gd name="connsiteX19" fmla="*/ 1062881 w 1139081"/>
                  <a:gd name="connsiteY19" fmla="*/ 207433 h 884767"/>
                  <a:gd name="connsiteX20" fmla="*/ 1045948 w 1139081"/>
                  <a:gd name="connsiteY20" fmla="*/ 194733 h 884767"/>
                  <a:gd name="connsiteX21" fmla="*/ 986681 w 1139081"/>
                  <a:gd name="connsiteY21" fmla="*/ 177800 h 884767"/>
                  <a:gd name="connsiteX22" fmla="*/ 969748 w 1139081"/>
                  <a:gd name="connsiteY22" fmla="*/ 173567 h 884767"/>
                  <a:gd name="connsiteX23" fmla="*/ 944348 w 1139081"/>
                  <a:gd name="connsiteY23" fmla="*/ 169333 h 884767"/>
                  <a:gd name="connsiteX24" fmla="*/ 889315 w 1139081"/>
                  <a:gd name="connsiteY24" fmla="*/ 160867 h 884767"/>
                  <a:gd name="connsiteX25" fmla="*/ 859681 w 1139081"/>
                  <a:gd name="connsiteY25" fmla="*/ 152400 h 884767"/>
                  <a:gd name="connsiteX26" fmla="*/ 838515 w 1139081"/>
                  <a:gd name="connsiteY26" fmla="*/ 148167 h 884767"/>
                  <a:gd name="connsiteX27" fmla="*/ 779248 w 1139081"/>
                  <a:gd name="connsiteY27" fmla="*/ 139700 h 884767"/>
                  <a:gd name="connsiteX28" fmla="*/ 677648 w 1139081"/>
                  <a:gd name="connsiteY28" fmla="*/ 93133 h 884767"/>
                  <a:gd name="connsiteX29" fmla="*/ 631081 w 1139081"/>
                  <a:gd name="connsiteY29" fmla="*/ 67733 h 884767"/>
                  <a:gd name="connsiteX30" fmla="*/ 580281 w 1139081"/>
                  <a:gd name="connsiteY30" fmla="*/ 46567 h 884767"/>
                  <a:gd name="connsiteX31" fmla="*/ 529481 w 1139081"/>
                  <a:gd name="connsiteY31" fmla="*/ 21167 h 884767"/>
                  <a:gd name="connsiteX32" fmla="*/ 474448 w 1139081"/>
                  <a:gd name="connsiteY32" fmla="*/ 0 h 884767"/>
                  <a:gd name="connsiteX33" fmla="*/ 118848 w 1139081"/>
                  <a:gd name="connsiteY33" fmla="*/ 4233 h 884767"/>
                  <a:gd name="connsiteX34" fmla="*/ 93448 w 1139081"/>
                  <a:gd name="connsiteY34" fmla="*/ 12700 h 884767"/>
                  <a:gd name="connsiteX35" fmla="*/ 76515 w 1139081"/>
                  <a:gd name="connsiteY35" fmla="*/ 16933 h 884767"/>
                  <a:gd name="connsiteX36" fmla="*/ 63815 w 1139081"/>
                  <a:gd name="connsiteY36" fmla="*/ 21167 h 884767"/>
                  <a:gd name="connsiteX37" fmla="*/ 38415 w 1139081"/>
                  <a:gd name="connsiteY37" fmla="*/ 38100 h 884767"/>
                  <a:gd name="connsiteX38" fmla="*/ 8781 w 1139081"/>
                  <a:gd name="connsiteY38" fmla="*/ 71967 h 884767"/>
                  <a:gd name="connsiteX39" fmla="*/ 315 w 1139081"/>
                  <a:gd name="connsiteY39" fmla="*/ 84667 h 884767"/>
                  <a:gd name="connsiteX40" fmla="*/ 13015 w 1139081"/>
                  <a:gd name="connsiteY40" fmla="*/ 118533 h 884767"/>
                  <a:gd name="connsiteX41" fmla="*/ 21481 w 1139081"/>
                  <a:gd name="connsiteY41" fmla="*/ 152400 h 884767"/>
                  <a:gd name="connsiteX42" fmla="*/ 25715 w 1139081"/>
                  <a:gd name="connsiteY42" fmla="*/ 169333 h 884767"/>
                  <a:gd name="connsiteX43" fmla="*/ 42648 w 1139081"/>
                  <a:gd name="connsiteY43" fmla="*/ 194733 h 884767"/>
                  <a:gd name="connsiteX44" fmla="*/ 55348 w 1139081"/>
                  <a:gd name="connsiteY44" fmla="*/ 203200 h 884767"/>
                  <a:gd name="connsiteX45" fmla="*/ 63815 w 1139081"/>
                  <a:gd name="connsiteY45" fmla="*/ 215900 h 884767"/>
                  <a:gd name="connsiteX46" fmla="*/ 76515 w 1139081"/>
                  <a:gd name="connsiteY46" fmla="*/ 241300 h 884767"/>
                  <a:gd name="connsiteX47" fmla="*/ 80748 w 1139081"/>
                  <a:gd name="connsiteY47" fmla="*/ 254000 h 884767"/>
                  <a:gd name="connsiteX48" fmla="*/ 72281 w 1139081"/>
                  <a:gd name="connsiteY48" fmla="*/ 292100 h 884767"/>
                  <a:gd name="connsiteX49" fmla="*/ 84981 w 1139081"/>
                  <a:gd name="connsiteY49" fmla="*/ 317500 h 884767"/>
                  <a:gd name="connsiteX50" fmla="*/ 89215 w 1139081"/>
                  <a:gd name="connsiteY50" fmla="*/ 330200 h 884767"/>
                  <a:gd name="connsiteX51" fmla="*/ 101915 w 1139081"/>
                  <a:gd name="connsiteY51" fmla="*/ 342900 h 884767"/>
                  <a:gd name="connsiteX52" fmla="*/ 110381 w 1139081"/>
                  <a:gd name="connsiteY52" fmla="*/ 355600 h 884767"/>
                  <a:gd name="connsiteX53" fmla="*/ 131548 w 1139081"/>
                  <a:gd name="connsiteY53" fmla="*/ 381000 h 884767"/>
                  <a:gd name="connsiteX54" fmla="*/ 131548 w 1139081"/>
                  <a:gd name="connsiteY54" fmla="*/ 482600 h 884767"/>
                  <a:gd name="connsiteX55" fmla="*/ 123081 w 1139081"/>
                  <a:gd name="connsiteY55" fmla="*/ 495300 h 884767"/>
                  <a:gd name="connsiteX56" fmla="*/ 127315 w 1139081"/>
                  <a:gd name="connsiteY56" fmla="*/ 529167 h 884767"/>
                  <a:gd name="connsiteX57" fmla="*/ 144248 w 1139081"/>
                  <a:gd name="connsiteY57" fmla="*/ 567267 h 884767"/>
                  <a:gd name="connsiteX58" fmla="*/ 156948 w 1139081"/>
                  <a:gd name="connsiteY58" fmla="*/ 575733 h 884767"/>
                  <a:gd name="connsiteX59" fmla="*/ 169648 w 1139081"/>
                  <a:gd name="connsiteY59" fmla="*/ 605367 h 884767"/>
                  <a:gd name="connsiteX60" fmla="*/ 173881 w 1139081"/>
                  <a:gd name="connsiteY60" fmla="*/ 618067 h 884767"/>
                  <a:gd name="connsiteX61" fmla="*/ 190815 w 1139081"/>
                  <a:gd name="connsiteY61" fmla="*/ 635000 h 884767"/>
                  <a:gd name="connsiteX62" fmla="*/ 211981 w 1139081"/>
                  <a:gd name="connsiteY62" fmla="*/ 668867 h 884767"/>
                  <a:gd name="connsiteX63" fmla="*/ 228915 w 1139081"/>
                  <a:gd name="connsiteY63" fmla="*/ 690033 h 884767"/>
                  <a:gd name="connsiteX64" fmla="*/ 279715 w 1139081"/>
                  <a:gd name="connsiteY64" fmla="*/ 736600 h 884767"/>
                  <a:gd name="connsiteX65" fmla="*/ 338981 w 1139081"/>
                  <a:gd name="connsiteY65" fmla="*/ 795867 h 884767"/>
                  <a:gd name="connsiteX66" fmla="*/ 360148 w 1139081"/>
                  <a:gd name="connsiteY66" fmla="*/ 833967 h 884767"/>
                  <a:gd name="connsiteX67" fmla="*/ 415181 w 1139081"/>
                  <a:gd name="connsiteY67" fmla="*/ 850900 h 884767"/>
                  <a:gd name="connsiteX68" fmla="*/ 444815 w 1139081"/>
                  <a:gd name="connsiteY68" fmla="*/ 859367 h 884767"/>
                  <a:gd name="connsiteX69" fmla="*/ 465981 w 1139081"/>
                  <a:gd name="connsiteY69" fmla="*/ 867833 h 884767"/>
                  <a:gd name="connsiteX70" fmla="*/ 491381 w 1139081"/>
                  <a:gd name="connsiteY70" fmla="*/ 872067 h 884767"/>
                  <a:gd name="connsiteX71" fmla="*/ 512548 w 1139081"/>
                  <a:gd name="connsiteY71" fmla="*/ 880533 h 884767"/>
                  <a:gd name="connsiteX72" fmla="*/ 529481 w 1139081"/>
                  <a:gd name="connsiteY72" fmla="*/ 884767 h 884767"/>
                  <a:gd name="connsiteX73" fmla="*/ 749615 w 1139081"/>
                  <a:gd name="connsiteY73" fmla="*/ 880533 h 884767"/>
                  <a:gd name="connsiteX74" fmla="*/ 842748 w 1139081"/>
                  <a:gd name="connsiteY74" fmla="*/ 876300 h 884767"/>
                  <a:gd name="connsiteX75" fmla="*/ 868148 w 1139081"/>
                  <a:gd name="connsiteY75" fmla="*/ 872067 h 884767"/>
                  <a:gd name="connsiteX76" fmla="*/ 902015 w 1139081"/>
                  <a:gd name="connsiteY76" fmla="*/ 863600 h 884767"/>
                  <a:gd name="connsiteX77" fmla="*/ 927415 w 1139081"/>
                  <a:gd name="connsiteY77" fmla="*/ 850900 h 884767"/>
                  <a:gd name="connsiteX78" fmla="*/ 965515 w 1139081"/>
                  <a:gd name="connsiteY78" fmla="*/ 842433 h 884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139081" h="884767">
                    <a:moveTo>
                      <a:pt x="965515" y="842433"/>
                    </a:moveTo>
                    <a:lnTo>
                      <a:pt x="965515" y="842433"/>
                    </a:lnTo>
                    <a:cubicBezTo>
                      <a:pt x="961435" y="801635"/>
                      <a:pt x="957618" y="788496"/>
                      <a:pt x="965515" y="745067"/>
                    </a:cubicBezTo>
                    <a:cubicBezTo>
                      <a:pt x="967910" y="731896"/>
                      <a:pt x="974968" y="719954"/>
                      <a:pt x="978215" y="706967"/>
                    </a:cubicBezTo>
                    <a:cubicBezTo>
                      <a:pt x="990146" y="659242"/>
                      <a:pt x="979411" y="663792"/>
                      <a:pt x="1003615" y="622300"/>
                    </a:cubicBezTo>
                    <a:cubicBezTo>
                      <a:pt x="1006632" y="617129"/>
                      <a:pt x="1012082" y="613833"/>
                      <a:pt x="1016315" y="609600"/>
                    </a:cubicBezTo>
                    <a:cubicBezTo>
                      <a:pt x="1019137" y="601133"/>
                      <a:pt x="1022217" y="592748"/>
                      <a:pt x="1024781" y="584200"/>
                    </a:cubicBezTo>
                    <a:cubicBezTo>
                      <a:pt x="1026453" y="578627"/>
                      <a:pt x="1026128" y="572318"/>
                      <a:pt x="1029015" y="567267"/>
                    </a:cubicBezTo>
                    <a:cubicBezTo>
                      <a:pt x="1034594" y="557504"/>
                      <a:pt x="1045843" y="552334"/>
                      <a:pt x="1054415" y="546100"/>
                    </a:cubicBezTo>
                    <a:cubicBezTo>
                      <a:pt x="1065827" y="537800"/>
                      <a:pt x="1088281" y="520700"/>
                      <a:pt x="1088281" y="520700"/>
                    </a:cubicBezTo>
                    <a:cubicBezTo>
                      <a:pt x="1093926" y="509411"/>
                      <a:pt x="1102154" y="499078"/>
                      <a:pt x="1105215" y="486833"/>
                    </a:cubicBezTo>
                    <a:cubicBezTo>
                      <a:pt x="1115359" y="446255"/>
                      <a:pt x="1101974" y="496556"/>
                      <a:pt x="1117915" y="448733"/>
                    </a:cubicBezTo>
                    <a:cubicBezTo>
                      <a:pt x="1119755" y="443214"/>
                      <a:pt x="1120550" y="437394"/>
                      <a:pt x="1122148" y="431800"/>
                    </a:cubicBezTo>
                    <a:cubicBezTo>
                      <a:pt x="1123374" y="427509"/>
                      <a:pt x="1124970" y="423333"/>
                      <a:pt x="1126381" y="419100"/>
                    </a:cubicBezTo>
                    <a:cubicBezTo>
                      <a:pt x="1127792" y="399344"/>
                      <a:pt x="1128428" y="379518"/>
                      <a:pt x="1130615" y="359833"/>
                    </a:cubicBezTo>
                    <a:cubicBezTo>
                      <a:pt x="1131501" y="351860"/>
                      <a:pt x="1136405" y="338227"/>
                      <a:pt x="1139081" y="330200"/>
                    </a:cubicBezTo>
                    <a:cubicBezTo>
                      <a:pt x="1137670" y="316089"/>
                      <a:pt x="1137461" y="301805"/>
                      <a:pt x="1134848" y="287867"/>
                    </a:cubicBezTo>
                    <a:cubicBezTo>
                      <a:pt x="1133203" y="279095"/>
                      <a:pt x="1133807" y="267418"/>
                      <a:pt x="1126381" y="262467"/>
                    </a:cubicBezTo>
                    <a:cubicBezTo>
                      <a:pt x="1109320" y="251093"/>
                      <a:pt x="1097341" y="244305"/>
                      <a:pt x="1084048" y="224367"/>
                    </a:cubicBezTo>
                    <a:cubicBezTo>
                      <a:pt x="1073106" y="207954"/>
                      <a:pt x="1080408" y="213276"/>
                      <a:pt x="1062881" y="207433"/>
                    </a:cubicBezTo>
                    <a:cubicBezTo>
                      <a:pt x="1057237" y="203200"/>
                      <a:pt x="1052116" y="198159"/>
                      <a:pt x="1045948" y="194733"/>
                    </a:cubicBezTo>
                    <a:cubicBezTo>
                      <a:pt x="1027684" y="184586"/>
                      <a:pt x="1006658" y="182239"/>
                      <a:pt x="986681" y="177800"/>
                    </a:cubicBezTo>
                    <a:cubicBezTo>
                      <a:pt x="981001" y="176538"/>
                      <a:pt x="975453" y="174708"/>
                      <a:pt x="969748" y="173567"/>
                    </a:cubicBezTo>
                    <a:cubicBezTo>
                      <a:pt x="961331" y="171884"/>
                      <a:pt x="952793" y="170869"/>
                      <a:pt x="944348" y="169333"/>
                    </a:cubicBezTo>
                    <a:cubicBezTo>
                      <a:pt x="901699" y="161578"/>
                      <a:pt x="946648" y="168033"/>
                      <a:pt x="889315" y="160867"/>
                    </a:cubicBezTo>
                    <a:cubicBezTo>
                      <a:pt x="879437" y="158045"/>
                      <a:pt x="869648" y="154892"/>
                      <a:pt x="859681" y="152400"/>
                    </a:cubicBezTo>
                    <a:cubicBezTo>
                      <a:pt x="852701" y="150655"/>
                      <a:pt x="845594" y="149454"/>
                      <a:pt x="838515" y="148167"/>
                    </a:cubicBezTo>
                    <a:cubicBezTo>
                      <a:pt x="811645" y="143281"/>
                      <a:pt x="808707" y="143382"/>
                      <a:pt x="779248" y="139700"/>
                    </a:cubicBezTo>
                    <a:cubicBezTo>
                      <a:pt x="726583" y="119951"/>
                      <a:pt x="746036" y="128594"/>
                      <a:pt x="677648" y="93133"/>
                    </a:cubicBezTo>
                    <a:cubicBezTo>
                      <a:pt x="661951" y="84994"/>
                      <a:pt x="647402" y="74533"/>
                      <a:pt x="631081" y="67733"/>
                    </a:cubicBezTo>
                    <a:cubicBezTo>
                      <a:pt x="614148" y="60678"/>
                      <a:pt x="596879" y="54378"/>
                      <a:pt x="580281" y="46567"/>
                    </a:cubicBezTo>
                    <a:cubicBezTo>
                      <a:pt x="524719" y="20420"/>
                      <a:pt x="599568" y="47449"/>
                      <a:pt x="529481" y="21167"/>
                    </a:cubicBezTo>
                    <a:cubicBezTo>
                      <a:pt x="470704" y="-874"/>
                      <a:pt x="510280" y="17917"/>
                      <a:pt x="474448" y="0"/>
                    </a:cubicBezTo>
                    <a:cubicBezTo>
                      <a:pt x="355915" y="1411"/>
                      <a:pt x="237324" y="284"/>
                      <a:pt x="118848" y="4233"/>
                    </a:cubicBezTo>
                    <a:cubicBezTo>
                      <a:pt x="109928" y="4530"/>
                      <a:pt x="102106" y="10536"/>
                      <a:pt x="93448" y="12700"/>
                    </a:cubicBezTo>
                    <a:cubicBezTo>
                      <a:pt x="87804" y="14111"/>
                      <a:pt x="82109" y="15335"/>
                      <a:pt x="76515" y="16933"/>
                    </a:cubicBezTo>
                    <a:cubicBezTo>
                      <a:pt x="72224" y="18159"/>
                      <a:pt x="67716" y="19000"/>
                      <a:pt x="63815" y="21167"/>
                    </a:cubicBezTo>
                    <a:cubicBezTo>
                      <a:pt x="54920" y="26109"/>
                      <a:pt x="38415" y="38100"/>
                      <a:pt x="38415" y="38100"/>
                    </a:cubicBezTo>
                    <a:cubicBezTo>
                      <a:pt x="18659" y="67733"/>
                      <a:pt x="29948" y="57855"/>
                      <a:pt x="8781" y="71967"/>
                    </a:cubicBezTo>
                    <a:cubicBezTo>
                      <a:pt x="5959" y="76200"/>
                      <a:pt x="946" y="79619"/>
                      <a:pt x="315" y="84667"/>
                    </a:cubicBezTo>
                    <a:cubicBezTo>
                      <a:pt x="-1612" y="100086"/>
                      <a:pt x="5618" y="107439"/>
                      <a:pt x="13015" y="118533"/>
                    </a:cubicBezTo>
                    <a:cubicBezTo>
                      <a:pt x="21617" y="161546"/>
                      <a:pt x="12806" y="122039"/>
                      <a:pt x="21481" y="152400"/>
                    </a:cubicBezTo>
                    <a:cubicBezTo>
                      <a:pt x="23079" y="157994"/>
                      <a:pt x="23113" y="164129"/>
                      <a:pt x="25715" y="169333"/>
                    </a:cubicBezTo>
                    <a:cubicBezTo>
                      <a:pt x="30266" y="178434"/>
                      <a:pt x="34181" y="189088"/>
                      <a:pt x="42648" y="194733"/>
                    </a:cubicBezTo>
                    <a:lnTo>
                      <a:pt x="55348" y="203200"/>
                    </a:lnTo>
                    <a:cubicBezTo>
                      <a:pt x="58170" y="207433"/>
                      <a:pt x="61540" y="211349"/>
                      <a:pt x="63815" y="215900"/>
                    </a:cubicBezTo>
                    <a:cubicBezTo>
                      <a:pt x="81342" y="250954"/>
                      <a:pt x="52249" y="204903"/>
                      <a:pt x="76515" y="241300"/>
                    </a:cubicBezTo>
                    <a:cubicBezTo>
                      <a:pt x="77926" y="245533"/>
                      <a:pt x="80748" y="249538"/>
                      <a:pt x="80748" y="254000"/>
                    </a:cubicBezTo>
                    <a:cubicBezTo>
                      <a:pt x="80748" y="268904"/>
                      <a:pt x="76648" y="279002"/>
                      <a:pt x="72281" y="292100"/>
                    </a:cubicBezTo>
                    <a:cubicBezTo>
                      <a:pt x="82923" y="324022"/>
                      <a:pt x="68568" y="284674"/>
                      <a:pt x="84981" y="317500"/>
                    </a:cubicBezTo>
                    <a:cubicBezTo>
                      <a:pt x="86977" y="321491"/>
                      <a:pt x="86740" y="326487"/>
                      <a:pt x="89215" y="330200"/>
                    </a:cubicBezTo>
                    <a:cubicBezTo>
                      <a:pt x="92536" y="335181"/>
                      <a:pt x="98082" y="338301"/>
                      <a:pt x="101915" y="342900"/>
                    </a:cubicBezTo>
                    <a:cubicBezTo>
                      <a:pt x="105172" y="346809"/>
                      <a:pt x="107124" y="351691"/>
                      <a:pt x="110381" y="355600"/>
                    </a:cubicBezTo>
                    <a:cubicBezTo>
                      <a:pt x="137549" y="388203"/>
                      <a:pt x="110522" y="349462"/>
                      <a:pt x="131548" y="381000"/>
                    </a:cubicBezTo>
                    <a:cubicBezTo>
                      <a:pt x="135754" y="423068"/>
                      <a:pt x="139581" y="437082"/>
                      <a:pt x="131548" y="482600"/>
                    </a:cubicBezTo>
                    <a:cubicBezTo>
                      <a:pt x="130664" y="487610"/>
                      <a:pt x="125903" y="491067"/>
                      <a:pt x="123081" y="495300"/>
                    </a:cubicBezTo>
                    <a:cubicBezTo>
                      <a:pt x="113006" y="525527"/>
                      <a:pt x="107189" y="515749"/>
                      <a:pt x="127315" y="529167"/>
                    </a:cubicBezTo>
                    <a:cubicBezTo>
                      <a:pt x="131507" y="541744"/>
                      <a:pt x="134184" y="557204"/>
                      <a:pt x="144248" y="567267"/>
                    </a:cubicBezTo>
                    <a:cubicBezTo>
                      <a:pt x="147846" y="570864"/>
                      <a:pt x="152715" y="572911"/>
                      <a:pt x="156948" y="575733"/>
                    </a:cubicBezTo>
                    <a:cubicBezTo>
                      <a:pt x="166875" y="605516"/>
                      <a:pt x="153955" y="568749"/>
                      <a:pt x="169648" y="605367"/>
                    </a:cubicBezTo>
                    <a:cubicBezTo>
                      <a:pt x="171406" y="609469"/>
                      <a:pt x="171287" y="614436"/>
                      <a:pt x="173881" y="618067"/>
                    </a:cubicBezTo>
                    <a:cubicBezTo>
                      <a:pt x="178521" y="624563"/>
                      <a:pt x="185620" y="628939"/>
                      <a:pt x="190815" y="635000"/>
                    </a:cubicBezTo>
                    <a:cubicBezTo>
                      <a:pt x="195867" y="640894"/>
                      <a:pt x="209566" y="665418"/>
                      <a:pt x="211981" y="668867"/>
                    </a:cubicBezTo>
                    <a:cubicBezTo>
                      <a:pt x="217163" y="676269"/>
                      <a:pt x="222871" y="683317"/>
                      <a:pt x="228915" y="690033"/>
                    </a:cubicBezTo>
                    <a:cubicBezTo>
                      <a:pt x="255162" y="719196"/>
                      <a:pt x="247875" y="706276"/>
                      <a:pt x="279715" y="736600"/>
                    </a:cubicBezTo>
                    <a:cubicBezTo>
                      <a:pt x="299946" y="755868"/>
                      <a:pt x="321188" y="774327"/>
                      <a:pt x="338981" y="795867"/>
                    </a:cubicBezTo>
                    <a:cubicBezTo>
                      <a:pt x="348234" y="807068"/>
                      <a:pt x="350375" y="823217"/>
                      <a:pt x="360148" y="833967"/>
                    </a:cubicBezTo>
                    <a:cubicBezTo>
                      <a:pt x="365800" y="840184"/>
                      <a:pt x="414243" y="850650"/>
                      <a:pt x="415181" y="850900"/>
                    </a:cubicBezTo>
                    <a:cubicBezTo>
                      <a:pt x="425107" y="853547"/>
                      <a:pt x="435069" y="856118"/>
                      <a:pt x="444815" y="859367"/>
                    </a:cubicBezTo>
                    <a:cubicBezTo>
                      <a:pt x="452024" y="861770"/>
                      <a:pt x="458650" y="865834"/>
                      <a:pt x="465981" y="867833"/>
                    </a:cubicBezTo>
                    <a:cubicBezTo>
                      <a:pt x="474262" y="870091"/>
                      <a:pt x="482914" y="870656"/>
                      <a:pt x="491381" y="872067"/>
                    </a:cubicBezTo>
                    <a:cubicBezTo>
                      <a:pt x="498437" y="874889"/>
                      <a:pt x="505339" y="878130"/>
                      <a:pt x="512548" y="880533"/>
                    </a:cubicBezTo>
                    <a:cubicBezTo>
                      <a:pt x="518068" y="882373"/>
                      <a:pt x="523663" y="884767"/>
                      <a:pt x="529481" y="884767"/>
                    </a:cubicBezTo>
                    <a:cubicBezTo>
                      <a:pt x="602873" y="884767"/>
                      <a:pt x="676237" y="881944"/>
                      <a:pt x="749615" y="880533"/>
                    </a:cubicBezTo>
                    <a:cubicBezTo>
                      <a:pt x="780659" y="879122"/>
                      <a:pt x="811751" y="878514"/>
                      <a:pt x="842748" y="876300"/>
                    </a:cubicBezTo>
                    <a:cubicBezTo>
                      <a:pt x="851310" y="875689"/>
                      <a:pt x="859755" y="873865"/>
                      <a:pt x="868148" y="872067"/>
                    </a:cubicBezTo>
                    <a:cubicBezTo>
                      <a:pt x="879526" y="869629"/>
                      <a:pt x="902015" y="863600"/>
                      <a:pt x="902015" y="863600"/>
                    </a:cubicBezTo>
                    <a:cubicBezTo>
                      <a:pt x="915355" y="854706"/>
                      <a:pt x="912583" y="854945"/>
                      <a:pt x="927415" y="850900"/>
                    </a:cubicBezTo>
                    <a:cubicBezTo>
                      <a:pt x="964019" y="840917"/>
                      <a:pt x="959165" y="843844"/>
                      <a:pt x="965515" y="842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28804" y="3052233"/>
                <a:ext cx="999363" cy="592667"/>
              </a:xfrm>
              <a:custGeom>
                <a:avLst/>
                <a:gdLst>
                  <a:gd name="connsiteX0" fmla="*/ 76496 w 999363"/>
                  <a:gd name="connsiteY0" fmla="*/ 71967 h 592667"/>
                  <a:gd name="connsiteX1" fmla="*/ 76496 w 999363"/>
                  <a:gd name="connsiteY1" fmla="*/ 71967 h 592667"/>
                  <a:gd name="connsiteX2" fmla="*/ 271229 w 999363"/>
                  <a:gd name="connsiteY2" fmla="*/ 29634 h 592667"/>
                  <a:gd name="connsiteX3" fmla="*/ 334729 w 999363"/>
                  <a:gd name="connsiteY3" fmla="*/ 12700 h 592667"/>
                  <a:gd name="connsiteX4" fmla="*/ 398229 w 999363"/>
                  <a:gd name="connsiteY4" fmla="*/ 0 h 592667"/>
                  <a:gd name="connsiteX5" fmla="*/ 597196 w 999363"/>
                  <a:gd name="connsiteY5" fmla="*/ 8467 h 592667"/>
                  <a:gd name="connsiteX6" fmla="*/ 677629 w 999363"/>
                  <a:gd name="connsiteY6" fmla="*/ 33867 h 592667"/>
                  <a:gd name="connsiteX7" fmla="*/ 753829 w 999363"/>
                  <a:gd name="connsiteY7" fmla="*/ 46567 h 592667"/>
                  <a:gd name="connsiteX8" fmla="*/ 796163 w 999363"/>
                  <a:gd name="connsiteY8" fmla="*/ 55034 h 592667"/>
                  <a:gd name="connsiteX9" fmla="*/ 813096 w 999363"/>
                  <a:gd name="connsiteY9" fmla="*/ 63500 h 592667"/>
                  <a:gd name="connsiteX10" fmla="*/ 838496 w 999363"/>
                  <a:gd name="connsiteY10" fmla="*/ 76200 h 592667"/>
                  <a:gd name="connsiteX11" fmla="*/ 868129 w 999363"/>
                  <a:gd name="connsiteY11" fmla="*/ 97367 h 592667"/>
                  <a:gd name="connsiteX12" fmla="*/ 914696 w 999363"/>
                  <a:gd name="connsiteY12" fmla="*/ 122767 h 592667"/>
                  <a:gd name="connsiteX13" fmla="*/ 931629 w 999363"/>
                  <a:gd name="connsiteY13" fmla="*/ 127000 h 592667"/>
                  <a:gd name="connsiteX14" fmla="*/ 952796 w 999363"/>
                  <a:gd name="connsiteY14" fmla="*/ 139700 h 592667"/>
                  <a:gd name="connsiteX15" fmla="*/ 978196 w 999363"/>
                  <a:gd name="connsiteY15" fmla="*/ 190500 h 592667"/>
                  <a:gd name="connsiteX16" fmla="*/ 995129 w 999363"/>
                  <a:gd name="connsiteY16" fmla="*/ 254000 h 592667"/>
                  <a:gd name="connsiteX17" fmla="*/ 999363 w 999363"/>
                  <a:gd name="connsiteY17" fmla="*/ 283634 h 592667"/>
                  <a:gd name="connsiteX18" fmla="*/ 990896 w 999363"/>
                  <a:gd name="connsiteY18" fmla="*/ 372534 h 592667"/>
                  <a:gd name="connsiteX19" fmla="*/ 986663 w 999363"/>
                  <a:gd name="connsiteY19" fmla="*/ 385234 h 592667"/>
                  <a:gd name="connsiteX20" fmla="*/ 978196 w 999363"/>
                  <a:gd name="connsiteY20" fmla="*/ 397934 h 592667"/>
                  <a:gd name="connsiteX21" fmla="*/ 969729 w 999363"/>
                  <a:gd name="connsiteY21" fmla="*/ 440267 h 592667"/>
                  <a:gd name="connsiteX22" fmla="*/ 961263 w 999363"/>
                  <a:gd name="connsiteY22" fmla="*/ 465667 h 592667"/>
                  <a:gd name="connsiteX23" fmla="*/ 948563 w 999363"/>
                  <a:gd name="connsiteY23" fmla="*/ 491067 h 592667"/>
                  <a:gd name="connsiteX24" fmla="*/ 940096 w 999363"/>
                  <a:gd name="connsiteY24" fmla="*/ 516467 h 592667"/>
                  <a:gd name="connsiteX25" fmla="*/ 935863 w 999363"/>
                  <a:gd name="connsiteY25" fmla="*/ 529167 h 592667"/>
                  <a:gd name="connsiteX26" fmla="*/ 923163 w 999363"/>
                  <a:gd name="connsiteY26" fmla="*/ 571500 h 592667"/>
                  <a:gd name="connsiteX27" fmla="*/ 897763 w 999363"/>
                  <a:gd name="connsiteY27" fmla="*/ 579967 h 592667"/>
                  <a:gd name="connsiteX28" fmla="*/ 868129 w 999363"/>
                  <a:gd name="connsiteY28" fmla="*/ 592667 h 592667"/>
                  <a:gd name="connsiteX29" fmla="*/ 533696 w 999363"/>
                  <a:gd name="connsiteY29" fmla="*/ 584200 h 592667"/>
                  <a:gd name="connsiteX30" fmla="*/ 474429 w 999363"/>
                  <a:gd name="connsiteY30" fmla="*/ 558800 h 592667"/>
                  <a:gd name="connsiteX31" fmla="*/ 457496 w 999363"/>
                  <a:gd name="connsiteY31" fmla="*/ 550334 h 592667"/>
                  <a:gd name="connsiteX32" fmla="*/ 423629 w 999363"/>
                  <a:gd name="connsiteY32" fmla="*/ 537634 h 592667"/>
                  <a:gd name="connsiteX33" fmla="*/ 389763 w 999363"/>
                  <a:gd name="connsiteY33" fmla="*/ 512234 h 592667"/>
                  <a:gd name="connsiteX34" fmla="*/ 351663 w 999363"/>
                  <a:gd name="connsiteY34" fmla="*/ 491067 h 592667"/>
                  <a:gd name="connsiteX35" fmla="*/ 300863 w 999363"/>
                  <a:gd name="connsiteY35" fmla="*/ 457200 h 592667"/>
                  <a:gd name="connsiteX36" fmla="*/ 288163 w 999363"/>
                  <a:gd name="connsiteY36" fmla="*/ 448734 h 592667"/>
                  <a:gd name="connsiteX37" fmla="*/ 245829 w 999363"/>
                  <a:gd name="connsiteY37" fmla="*/ 436034 h 592667"/>
                  <a:gd name="connsiteX38" fmla="*/ 165396 w 999363"/>
                  <a:gd name="connsiteY38" fmla="*/ 385234 h 592667"/>
                  <a:gd name="connsiteX39" fmla="*/ 110363 w 999363"/>
                  <a:gd name="connsiteY39" fmla="*/ 355600 h 592667"/>
                  <a:gd name="connsiteX40" fmla="*/ 80729 w 999363"/>
                  <a:gd name="connsiteY40" fmla="*/ 334434 h 592667"/>
                  <a:gd name="connsiteX41" fmla="*/ 42629 w 999363"/>
                  <a:gd name="connsiteY41" fmla="*/ 313267 h 592667"/>
                  <a:gd name="connsiteX42" fmla="*/ 34163 w 999363"/>
                  <a:gd name="connsiteY42" fmla="*/ 300567 h 592667"/>
                  <a:gd name="connsiteX43" fmla="*/ 17229 w 999363"/>
                  <a:gd name="connsiteY43" fmla="*/ 254000 h 592667"/>
                  <a:gd name="connsiteX44" fmla="*/ 8763 w 999363"/>
                  <a:gd name="connsiteY44" fmla="*/ 241300 h 592667"/>
                  <a:gd name="connsiteX45" fmla="*/ 8763 w 999363"/>
                  <a:gd name="connsiteY45" fmla="*/ 118534 h 592667"/>
                  <a:gd name="connsiteX46" fmla="*/ 21463 w 999363"/>
                  <a:gd name="connsiteY46" fmla="*/ 105834 h 592667"/>
                  <a:gd name="connsiteX47" fmla="*/ 38396 w 999363"/>
                  <a:gd name="connsiteY47" fmla="*/ 80434 h 592667"/>
                  <a:gd name="connsiteX48" fmla="*/ 42629 w 999363"/>
                  <a:gd name="connsiteY48" fmla="*/ 67734 h 592667"/>
                  <a:gd name="connsiteX49" fmla="*/ 68029 w 999363"/>
                  <a:gd name="connsiteY49" fmla="*/ 59267 h 592667"/>
                  <a:gd name="connsiteX50" fmla="*/ 80729 w 999363"/>
                  <a:gd name="connsiteY50" fmla="*/ 55034 h 592667"/>
                  <a:gd name="connsiteX51" fmla="*/ 106129 w 999363"/>
                  <a:gd name="connsiteY51" fmla="*/ 59267 h 592667"/>
                  <a:gd name="connsiteX52" fmla="*/ 76496 w 999363"/>
                  <a:gd name="connsiteY52" fmla="*/ 71967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99363" h="592667">
                    <a:moveTo>
                      <a:pt x="76496" y="71967"/>
                    </a:moveTo>
                    <a:lnTo>
                      <a:pt x="76496" y="71967"/>
                    </a:lnTo>
                    <a:cubicBezTo>
                      <a:pt x="169508" y="62666"/>
                      <a:pt x="110332" y="70647"/>
                      <a:pt x="271229" y="29634"/>
                    </a:cubicBezTo>
                    <a:cubicBezTo>
                      <a:pt x="292457" y="24223"/>
                      <a:pt x="313248" y="16996"/>
                      <a:pt x="334729" y="12700"/>
                    </a:cubicBezTo>
                    <a:lnTo>
                      <a:pt x="398229" y="0"/>
                    </a:lnTo>
                    <a:cubicBezTo>
                      <a:pt x="464551" y="2822"/>
                      <a:pt x="531068" y="2666"/>
                      <a:pt x="597196" y="8467"/>
                    </a:cubicBezTo>
                    <a:cubicBezTo>
                      <a:pt x="607498" y="9371"/>
                      <a:pt x="666310" y="30723"/>
                      <a:pt x="677629" y="33867"/>
                    </a:cubicBezTo>
                    <a:cubicBezTo>
                      <a:pt x="725047" y="47039"/>
                      <a:pt x="705899" y="38999"/>
                      <a:pt x="753829" y="46567"/>
                    </a:cubicBezTo>
                    <a:cubicBezTo>
                      <a:pt x="768044" y="48811"/>
                      <a:pt x="796163" y="55034"/>
                      <a:pt x="796163" y="55034"/>
                    </a:cubicBezTo>
                    <a:cubicBezTo>
                      <a:pt x="801807" y="57856"/>
                      <a:pt x="807296" y="61014"/>
                      <a:pt x="813096" y="63500"/>
                    </a:cubicBezTo>
                    <a:cubicBezTo>
                      <a:pt x="828115" y="69937"/>
                      <a:pt x="824942" y="64582"/>
                      <a:pt x="838496" y="76200"/>
                    </a:cubicBezTo>
                    <a:cubicBezTo>
                      <a:pt x="864064" y="98116"/>
                      <a:pt x="844793" y="89589"/>
                      <a:pt x="868129" y="97367"/>
                    </a:cubicBezTo>
                    <a:cubicBezTo>
                      <a:pt x="882039" y="106641"/>
                      <a:pt x="899327" y="118925"/>
                      <a:pt x="914696" y="122767"/>
                    </a:cubicBezTo>
                    <a:lnTo>
                      <a:pt x="931629" y="127000"/>
                    </a:lnTo>
                    <a:cubicBezTo>
                      <a:pt x="938685" y="131233"/>
                      <a:pt x="947930" y="133065"/>
                      <a:pt x="952796" y="139700"/>
                    </a:cubicBezTo>
                    <a:cubicBezTo>
                      <a:pt x="963992" y="154967"/>
                      <a:pt x="972210" y="172539"/>
                      <a:pt x="978196" y="190500"/>
                    </a:cubicBezTo>
                    <a:cubicBezTo>
                      <a:pt x="985306" y="211831"/>
                      <a:pt x="991683" y="229883"/>
                      <a:pt x="995129" y="254000"/>
                    </a:cubicBezTo>
                    <a:lnTo>
                      <a:pt x="999363" y="283634"/>
                    </a:lnTo>
                    <a:cubicBezTo>
                      <a:pt x="996327" y="335239"/>
                      <a:pt x="1000584" y="338624"/>
                      <a:pt x="990896" y="372534"/>
                    </a:cubicBezTo>
                    <a:cubicBezTo>
                      <a:pt x="989670" y="376825"/>
                      <a:pt x="988659" y="381243"/>
                      <a:pt x="986663" y="385234"/>
                    </a:cubicBezTo>
                    <a:cubicBezTo>
                      <a:pt x="984388" y="389785"/>
                      <a:pt x="981018" y="393701"/>
                      <a:pt x="978196" y="397934"/>
                    </a:cubicBezTo>
                    <a:cubicBezTo>
                      <a:pt x="966457" y="433153"/>
                      <a:pt x="984322" y="377030"/>
                      <a:pt x="969729" y="440267"/>
                    </a:cubicBezTo>
                    <a:cubicBezTo>
                      <a:pt x="967722" y="448963"/>
                      <a:pt x="964085" y="457200"/>
                      <a:pt x="961263" y="465667"/>
                    </a:cubicBezTo>
                    <a:cubicBezTo>
                      <a:pt x="945828" y="511973"/>
                      <a:pt x="970441" y="441841"/>
                      <a:pt x="948563" y="491067"/>
                    </a:cubicBezTo>
                    <a:cubicBezTo>
                      <a:pt x="944938" y="499223"/>
                      <a:pt x="942918" y="508000"/>
                      <a:pt x="940096" y="516467"/>
                    </a:cubicBezTo>
                    <a:cubicBezTo>
                      <a:pt x="938685" y="520700"/>
                      <a:pt x="936945" y="524838"/>
                      <a:pt x="935863" y="529167"/>
                    </a:cubicBezTo>
                    <a:cubicBezTo>
                      <a:pt x="934352" y="535211"/>
                      <a:pt x="925972" y="570564"/>
                      <a:pt x="923163" y="571500"/>
                    </a:cubicBezTo>
                    <a:cubicBezTo>
                      <a:pt x="914696" y="574322"/>
                      <a:pt x="905745" y="575976"/>
                      <a:pt x="897763" y="579967"/>
                    </a:cubicBezTo>
                    <a:cubicBezTo>
                      <a:pt x="876838" y="590430"/>
                      <a:pt x="886816" y="586438"/>
                      <a:pt x="868129" y="592667"/>
                    </a:cubicBezTo>
                    <a:cubicBezTo>
                      <a:pt x="756651" y="589845"/>
                      <a:pt x="645086" y="589442"/>
                      <a:pt x="533696" y="584200"/>
                    </a:cubicBezTo>
                    <a:cubicBezTo>
                      <a:pt x="519941" y="583553"/>
                      <a:pt x="482876" y="563023"/>
                      <a:pt x="474429" y="558800"/>
                    </a:cubicBezTo>
                    <a:cubicBezTo>
                      <a:pt x="468785" y="555978"/>
                      <a:pt x="463355" y="552678"/>
                      <a:pt x="457496" y="550334"/>
                    </a:cubicBezTo>
                    <a:cubicBezTo>
                      <a:pt x="432186" y="540210"/>
                      <a:pt x="443538" y="544270"/>
                      <a:pt x="423629" y="537634"/>
                    </a:cubicBezTo>
                    <a:cubicBezTo>
                      <a:pt x="412340" y="529167"/>
                      <a:pt x="402384" y="518545"/>
                      <a:pt x="389763" y="512234"/>
                    </a:cubicBezTo>
                    <a:cubicBezTo>
                      <a:pt x="375660" y="505183"/>
                      <a:pt x="364954" y="500371"/>
                      <a:pt x="351663" y="491067"/>
                    </a:cubicBezTo>
                    <a:cubicBezTo>
                      <a:pt x="283069" y="443051"/>
                      <a:pt x="386871" y="508805"/>
                      <a:pt x="300863" y="457200"/>
                    </a:cubicBezTo>
                    <a:cubicBezTo>
                      <a:pt x="296500" y="454582"/>
                      <a:pt x="292812" y="450800"/>
                      <a:pt x="288163" y="448734"/>
                    </a:cubicBezTo>
                    <a:cubicBezTo>
                      <a:pt x="274906" y="442842"/>
                      <a:pt x="259906" y="439553"/>
                      <a:pt x="245829" y="436034"/>
                    </a:cubicBezTo>
                    <a:cubicBezTo>
                      <a:pt x="219018" y="419101"/>
                      <a:pt x="193316" y="400268"/>
                      <a:pt x="165396" y="385234"/>
                    </a:cubicBezTo>
                    <a:cubicBezTo>
                      <a:pt x="147052" y="375356"/>
                      <a:pt x="128229" y="366319"/>
                      <a:pt x="110363" y="355600"/>
                    </a:cubicBezTo>
                    <a:cubicBezTo>
                      <a:pt x="99954" y="349355"/>
                      <a:pt x="90829" y="341167"/>
                      <a:pt x="80729" y="334434"/>
                    </a:cubicBezTo>
                    <a:cubicBezTo>
                      <a:pt x="64778" y="323800"/>
                      <a:pt x="58771" y="321338"/>
                      <a:pt x="42629" y="313267"/>
                    </a:cubicBezTo>
                    <a:cubicBezTo>
                      <a:pt x="39807" y="309034"/>
                      <a:pt x="36229" y="305216"/>
                      <a:pt x="34163" y="300567"/>
                    </a:cubicBezTo>
                    <a:cubicBezTo>
                      <a:pt x="18356" y="265000"/>
                      <a:pt x="33214" y="285972"/>
                      <a:pt x="17229" y="254000"/>
                    </a:cubicBezTo>
                    <a:cubicBezTo>
                      <a:pt x="14954" y="249449"/>
                      <a:pt x="11585" y="245533"/>
                      <a:pt x="8763" y="241300"/>
                    </a:cubicBezTo>
                    <a:cubicBezTo>
                      <a:pt x="-2831" y="194932"/>
                      <a:pt x="-3012" y="200953"/>
                      <a:pt x="8763" y="118534"/>
                    </a:cubicBezTo>
                    <a:cubicBezTo>
                      <a:pt x="9610" y="112607"/>
                      <a:pt x="17230" y="110067"/>
                      <a:pt x="21463" y="105834"/>
                    </a:cubicBezTo>
                    <a:cubicBezTo>
                      <a:pt x="31528" y="75637"/>
                      <a:pt x="17256" y="112145"/>
                      <a:pt x="38396" y="80434"/>
                    </a:cubicBezTo>
                    <a:cubicBezTo>
                      <a:pt x="40871" y="76721"/>
                      <a:pt x="38998" y="70328"/>
                      <a:pt x="42629" y="67734"/>
                    </a:cubicBezTo>
                    <a:cubicBezTo>
                      <a:pt x="49891" y="62547"/>
                      <a:pt x="59562" y="62089"/>
                      <a:pt x="68029" y="59267"/>
                    </a:cubicBezTo>
                    <a:lnTo>
                      <a:pt x="80729" y="55034"/>
                    </a:lnTo>
                    <a:cubicBezTo>
                      <a:pt x="89196" y="56445"/>
                      <a:pt x="98676" y="55009"/>
                      <a:pt x="106129" y="59267"/>
                    </a:cubicBezTo>
                    <a:cubicBezTo>
                      <a:pt x="110003" y="61481"/>
                      <a:pt x="81435" y="69850"/>
                      <a:pt x="76496" y="719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497868" y="2933700"/>
                <a:ext cx="1368599" cy="605367"/>
              </a:xfrm>
              <a:custGeom>
                <a:avLst/>
                <a:gdLst>
                  <a:gd name="connsiteX0" fmla="*/ 94365 w 1368599"/>
                  <a:gd name="connsiteY0" fmla="*/ 63500 h 605367"/>
                  <a:gd name="connsiteX1" fmla="*/ 94365 w 1368599"/>
                  <a:gd name="connsiteY1" fmla="*/ 63500 h 605367"/>
                  <a:gd name="connsiteX2" fmla="*/ 149399 w 1368599"/>
                  <a:gd name="connsiteY2" fmla="*/ 55033 h 605367"/>
                  <a:gd name="connsiteX3" fmla="*/ 187499 w 1368599"/>
                  <a:gd name="connsiteY3" fmla="*/ 38100 h 605367"/>
                  <a:gd name="connsiteX4" fmla="*/ 255232 w 1368599"/>
                  <a:gd name="connsiteY4" fmla="*/ 21167 h 605367"/>
                  <a:gd name="connsiteX5" fmla="*/ 390699 w 1368599"/>
                  <a:gd name="connsiteY5" fmla="*/ 0 h 605367"/>
                  <a:gd name="connsiteX6" fmla="*/ 687032 w 1368599"/>
                  <a:gd name="connsiteY6" fmla="*/ 8467 h 605367"/>
                  <a:gd name="connsiteX7" fmla="*/ 797099 w 1368599"/>
                  <a:gd name="connsiteY7" fmla="*/ 25400 h 605367"/>
                  <a:gd name="connsiteX8" fmla="*/ 881765 w 1368599"/>
                  <a:gd name="connsiteY8" fmla="*/ 33867 h 605367"/>
                  <a:gd name="connsiteX9" fmla="*/ 915632 w 1368599"/>
                  <a:gd name="connsiteY9" fmla="*/ 42333 h 605367"/>
                  <a:gd name="connsiteX10" fmla="*/ 1093432 w 1368599"/>
                  <a:gd name="connsiteY10" fmla="*/ 50800 h 605367"/>
                  <a:gd name="connsiteX11" fmla="*/ 1152699 w 1368599"/>
                  <a:gd name="connsiteY11" fmla="*/ 55033 h 605367"/>
                  <a:gd name="connsiteX12" fmla="*/ 1203499 w 1368599"/>
                  <a:gd name="connsiteY12" fmla="*/ 63500 h 605367"/>
                  <a:gd name="connsiteX13" fmla="*/ 1228899 w 1368599"/>
                  <a:gd name="connsiteY13" fmla="*/ 67733 h 605367"/>
                  <a:gd name="connsiteX14" fmla="*/ 1275465 w 1368599"/>
                  <a:gd name="connsiteY14" fmla="*/ 76200 h 605367"/>
                  <a:gd name="connsiteX15" fmla="*/ 1296632 w 1368599"/>
                  <a:gd name="connsiteY15" fmla="*/ 88900 h 605367"/>
                  <a:gd name="connsiteX16" fmla="*/ 1317799 w 1368599"/>
                  <a:gd name="connsiteY16" fmla="*/ 93133 h 605367"/>
                  <a:gd name="connsiteX17" fmla="*/ 1330499 w 1368599"/>
                  <a:gd name="connsiteY17" fmla="*/ 97367 h 605367"/>
                  <a:gd name="connsiteX18" fmla="*/ 1347432 w 1368599"/>
                  <a:gd name="connsiteY18" fmla="*/ 101600 h 605367"/>
                  <a:gd name="connsiteX19" fmla="*/ 1368599 w 1368599"/>
                  <a:gd name="connsiteY19" fmla="*/ 122767 h 605367"/>
                  <a:gd name="connsiteX20" fmla="*/ 1360132 w 1368599"/>
                  <a:gd name="connsiteY20" fmla="*/ 186267 h 605367"/>
                  <a:gd name="connsiteX21" fmla="*/ 1355899 w 1368599"/>
                  <a:gd name="connsiteY21" fmla="*/ 198967 h 605367"/>
                  <a:gd name="connsiteX22" fmla="*/ 1343199 w 1368599"/>
                  <a:gd name="connsiteY22" fmla="*/ 203200 h 605367"/>
                  <a:gd name="connsiteX23" fmla="*/ 1305099 w 1368599"/>
                  <a:gd name="connsiteY23" fmla="*/ 232833 h 605367"/>
                  <a:gd name="connsiteX24" fmla="*/ 1254299 w 1368599"/>
                  <a:gd name="connsiteY24" fmla="*/ 249767 h 605367"/>
                  <a:gd name="connsiteX25" fmla="*/ 1228899 w 1368599"/>
                  <a:gd name="connsiteY25" fmla="*/ 258233 h 605367"/>
                  <a:gd name="connsiteX26" fmla="*/ 1216199 w 1368599"/>
                  <a:gd name="connsiteY26" fmla="*/ 262467 h 605367"/>
                  <a:gd name="connsiteX27" fmla="*/ 1190799 w 1368599"/>
                  <a:gd name="connsiteY27" fmla="*/ 287867 h 605367"/>
                  <a:gd name="connsiteX28" fmla="*/ 1182332 w 1368599"/>
                  <a:gd name="connsiteY28" fmla="*/ 300567 h 605367"/>
                  <a:gd name="connsiteX29" fmla="*/ 1169632 w 1368599"/>
                  <a:gd name="connsiteY29" fmla="*/ 313267 h 605367"/>
                  <a:gd name="connsiteX30" fmla="*/ 1161165 w 1368599"/>
                  <a:gd name="connsiteY30" fmla="*/ 325967 h 605367"/>
                  <a:gd name="connsiteX31" fmla="*/ 1135765 w 1368599"/>
                  <a:gd name="connsiteY31" fmla="*/ 342900 h 605367"/>
                  <a:gd name="connsiteX32" fmla="*/ 1123065 w 1368599"/>
                  <a:gd name="connsiteY32" fmla="*/ 351367 h 605367"/>
                  <a:gd name="connsiteX33" fmla="*/ 1097665 w 1368599"/>
                  <a:gd name="connsiteY33" fmla="*/ 372533 h 605367"/>
                  <a:gd name="connsiteX34" fmla="*/ 1072265 w 1368599"/>
                  <a:gd name="connsiteY34" fmla="*/ 385233 h 605367"/>
                  <a:gd name="connsiteX35" fmla="*/ 1051099 w 1368599"/>
                  <a:gd name="connsiteY35" fmla="*/ 406400 h 605367"/>
                  <a:gd name="connsiteX36" fmla="*/ 1029932 w 1368599"/>
                  <a:gd name="connsiteY36" fmla="*/ 427567 h 605367"/>
                  <a:gd name="connsiteX37" fmla="*/ 1017232 w 1368599"/>
                  <a:gd name="connsiteY37" fmla="*/ 465667 h 605367"/>
                  <a:gd name="connsiteX38" fmla="*/ 1021465 w 1368599"/>
                  <a:gd name="connsiteY38" fmla="*/ 512233 h 605367"/>
                  <a:gd name="connsiteX39" fmla="*/ 1025699 w 1368599"/>
                  <a:gd name="connsiteY39" fmla="*/ 524933 h 605367"/>
                  <a:gd name="connsiteX40" fmla="*/ 1034165 w 1368599"/>
                  <a:gd name="connsiteY40" fmla="*/ 554567 h 605367"/>
                  <a:gd name="connsiteX41" fmla="*/ 1029932 w 1368599"/>
                  <a:gd name="connsiteY41" fmla="*/ 596900 h 605367"/>
                  <a:gd name="connsiteX42" fmla="*/ 1017232 w 1368599"/>
                  <a:gd name="connsiteY42" fmla="*/ 601133 h 605367"/>
                  <a:gd name="connsiteX43" fmla="*/ 991832 w 1368599"/>
                  <a:gd name="connsiteY43" fmla="*/ 605367 h 605367"/>
                  <a:gd name="connsiteX44" fmla="*/ 809799 w 1368599"/>
                  <a:gd name="connsiteY44" fmla="*/ 601133 h 605367"/>
                  <a:gd name="connsiteX45" fmla="*/ 784399 w 1368599"/>
                  <a:gd name="connsiteY45" fmla="*/ 592667 h 605367"/>
                  <a:gd name="connsiteX46" fmla="*/ 758999 w 1368599"/>
                  <a:gd name="connsiteY46" fmla="*/ 588433 h 605367"/>
                  <a:gd name="connsiteX47" fmla="*/ 665865 w 1368599"/>
                  <a:gd name="connsiteY47" fmla="*/ 575733 h 605367"/>
                  <a:gd name="connsiteX48" fmla="*/ 623532 w 1368599"/>
                  <a:gd name="connsiteY48" fmla="*/ 563033 h 605367"/>
                  <a:gd name="connsiteX49" fmla="*/ 576965 w 1368599"/>
                  <a:gd name="connsiteY49" fmla="*/ 554567 h 605367"/>
                  <a:gd name="connsiteX50" fmla="*/ 479599 w 1368599"/>
                  <a:gd name="connsiteY50" fmla="*/ 520700 h 605367"/>
                  <a:gd name="connsiteX51" fmla="*/ 416099 w 1368599"/>
                  <a:gd name="connsiteY51" fmla="*/ 503767 h 605367"/>
                  <a:gd name="connsiteX52" fmla="*/ 390699 w 1368599"/>
                  <a:gd name="connsiteY52" fmla="*/ 499533 h 605367"/>
                  <a:gd name="connsiteX53" fmla="*/ 373765 w 1368599"/>
                  <a:gd name="connsiteY53" fmla="*/ 495300 h 605367"/>
                  <a:gd name="connsiteX54" fmla="*/ 246765 w 1368599"/>
                  <a:gd name="connsiteY54" fmla="*/ 491067 h 605367"/>
                  <a:gd name="connsiteX55" fmla="*/ 153632 w 1368599"/>
                  <a:gd name="connsiteY55" fmla="*/ 457200 h 605367"/>
                  <a:gd name="connsiteX56" fmla="*/ 136699 w 1368599"/>
                  <a:gd name="connsiteY56" fmla="*/ 440267 h 605367"/>
                  <a:gd name="connsiteX57" fmla="*/ 98599 w 1368599"/>
                  <a:gd name="connsiteY57" fmla="*/ 410633 h 605367"/>
                  <a:gd name="connsiteX58" fmla="*/ 73199 w 1368599"/>
                  <a:gd name="connsiteY58" fmla="*/ 385233 h 605367"/>
                  <a:gd name="connsiteX59" fmla="*/ 60499 w 1368599"/>
                  <a:gd name="connsiteY59" fmla="*/ 376767 h 605367"/>
                  <a:gd name="connsiteX60" fmla="*/ 35099 w 1368599"/>
                  <a:gd name="connsiteY60" fmla="*/ 364067 h 605367"/>
                  <a:gd name="connsiteX61" fmla="*/ 22399 w 1368599"/>
                  <a:gd name="connsiteY61" fmla="*/ 342900 h 605367"/>
                  <a:gd name="connsiteX62" fmla="*/ 5465 w 1368599"/>
                  <a:gd name="connsiteY62" fmla="*/ 317500 h 605367"/>
                  <a:gd name="connsiteX63" fmla="*/ 5465 w 1368599"/>
                  <a:gd name="connsiteY63" fmla="*/ 152400 h 605367"/>
                  <a:gd name="connsiteX64" fmla="*/ 9699 w 1368599"/>
                  <a:gd name="connsiteY64" fmla="*/ 139700 h 605367"/>
                  <a:gd name="connsiteX65" fmla="*/ 18165 w 1368599"/>
                  <a:gd name="connsiteY65" fmla="*/ 118533 h 605367"/>
                  <a:gd name="connsiteX66" fmla="*/ 30865 w 1368599"/>
                  <a:gd name="connsiteY66" fmla="*/ 93133 h 605367"/>
                  <a:gd name="connsiteX67" fmla="*/ 35099 w 1368599"/>
                  <a:gd name="connsiteY67" fmla="*/ 80433 h 605367"/>
                  <a:gd name="connsiteX68" fmla="*/ 47799 w 1368599"/>
                  <a:gd name="connsiteY68" fmla="*/ 67733 h 605367"/>
                  <a:gd name="connsiteX69" fmla="*/ 52032 w 1368599"/>
                  <a:gd name="connsiteY69" fmla="*/ 55033 h 605367"/>
                  <a:gd name="connsiteX70" fmla="*/ 64732 w 1368599"/>
                  <a:gd name="connsiteY70" fmla="*/ 50800 h 605367"/>
                  <a:gd name="connsiteX71" fmla="*/ 94365 w 1368599"/>
                  <a:gd name="connsiteY71" fmla="*/ 63500 h 60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68599" h="605367">
                    <a:moveTo>
                      <a:pt x="94365" y="63500"/>
                    </a:moveTo>
                    <a:lnTo>
                      <a:pt x="94365" y="63500"/>
                    </a:lnTo>
                    <a:cubicBezTo>
                      <a:pt x="112710" y="60678"/>
                      <a:pt x="131492" y="59917"/>
                      <a:pt x="149399" y="55033"/>
                    </a:cubicBezTo>
                    <a:cubicBezTo>
                      <a:pt x="162807" y="51376"/>
                      <a:pt x="174262" y="42336"/>
                      <a:pt x="187499" y="38100"/>
                    </a:cubicBezTo>
                    <a:cubicBezTo>
                      <a:pt x="209664" y="31007"/>
                      <a:pt x="232466" y="25996"/>
                      <a:pt x="255232" y="21167"/>
                    </a:cubicBezTo>
                    <a:cubicBezTo>
                      <a:pt x="306146" y="10367"/>
                      <a:pt x="339943" y="6768"/>
                      <a:pt x="390699" y="0"/>
                    </a:cubicBezTo>
                    <a:lnTo>
                      <a:pt x="687032" y="8467"/>
                    </a:lnTo>
                    <a:cubicBezTo>
                      <a:pt x="703962" y="9273"/>
                      <a:pt x="777653" y="22330"/>
                      <a:pt x="797099" y="25400"/>
                    </a:cubicBezTo>
                    <a:cubicBezTo>
                      <a:pt x="836052" y="31551"/>
                      <a:pt x="833182" y="30129"/>
                      <a:pt x="881765" y="33867"/>
                    </a:cubicBezTo>
                    <a:cubicBezTo>
                      <a:pt x="893054" y="36689"/>
                      <a:pt x="904195" y="40189"/>
                      <a:pt x="915632" y="42333"/>
                    </a:cubicBezTo>
                    <a:cubicBezTo>
                      <a:pt x="964918" y="51574"/>
                      <a:pt x="1074012" y="50229"/>
                      <a:pt x="1093432" y="50800"/>
                    </a:cubicBezTo>
                    <a:cubicBezTo>
                      <a:pt x="1113188" y="52211"/>
                      <a:pt x="1132982" y="53155"/>
                      <a:pt x="1152699" y="55033"/>
                    </a:cubicBezTo>
                    <a:cubicBezTo>
                      <a:pt x="1178240" y="57466"/>
                      <a:pt x="1180635" y="59343"/>
                      <a:pt x="1203499" y="63500"/>
                    </a:cubicBezTo>
                    <a:cubicBezTo>
                      <a:pt x="1211944" y="65035"/>
                      <a:pt x="1220415" y="66428"/>
                      <a:pt x="1228899" y="67733"/>
                    </a:cubicBezTo>
                    <a:cubicBezTo>
                      <a:pt x="1268331" y="73800"/>
                      <a:pt x="1246497" y="68958"/>
                      <a:pt x="1275465" y="76200"/>
                    </a:cubicBezTo>
                    <a:cubicBezTo>
                      <a:pt x="1282521" y="80433"/>
                      <a:pt x="1288992" y="85844"/>
                      <a:pt x="1296632" y="88900"/>
                    </a:cubicBezTo>
                    <a:cubicBezTo>
                      <a:pt x="1303313" y="91572"/>
                      <a:pt x="1310818" y="91388"/>
                      <a:pt x="1317799" y="93133"/>
                    </a:cubicBezTo>
                    <a:cubicBezTo>
                      <a:pt x="1322128" y="94215"/>
                      <a:pt x="1326208" y="96141"/>
                      <a:pt x="1330499" y="97367"/>
                    </a:cubicBezTo>
                    <a:cubicBezTo>
                      <a:pt x="1336093" y="98965"/>
                      <a:pt x="1341788" y="100189"/>
                      <a:pt x="1347432" y="101600"/>
                    </a:cubicBezTo>
                    <a:cubicBezTo>
                      <a:pt x="1353076" y="105363"/>
                      <a:pt x="1368599" y="113360"/>
                      <a:pt x="1368599" y="122767"/>
                    </a:cubicBezTo>
                    <a:cubicBezTo>
                      <a:pt x="1368599" y="144121"/>
                      <a:pt x="1363643" y="165204"/>
                      <a:pt x="1360132" y="186267"/>
                    </a:cubicBezTo>
                    <a:cubicBezTo>
                      <a:pt x="1359398" y="190669"/>
                      <a:pt x="1359054" y="195812"/>
                      <a:pt x="1355899" y="198967"/>
                    </a:cubicBezTo>
                    <a:cubicBezTo>
                      <a:pt x="1352744" y="202122"/>
                      <a:pt x="1347432" y="201789"/>
                      <a:pt x="1343199" y="203200"/>
                    </a:cubicBezTo>
                    <a:cubicBezTo>
                      <a:pt x="1332241" y="214158"/>
                      <a:pt x="1320291" y="227769"/>
                      <a:pt x="1305099" y="232833"/>
                    </a:cubicBezTo>
                    <a:lnTo>
                      <a:pt x="1254299" y="249767"/>
                    </a:lnTo>
                    <a:lnTo>
                      <a:pt x="1228899" y="258233"/>
                    </a:lnTo>
                    <a:lnTo>
                      <a:pt x="1216199" y="262467"/>
                    </a:lnTo>
                    <a:cubicBezTo>
                      <a:pt x="1207732" y="270934"/>
                      <a:pt x="1197441" y="277904"/>
                      <a:pt x="1190799" y="287867"/>
                    </a:cubicBezTo>
                    <a:cubicBezTo>
                      <a:pt x="1187977" y="292100"/>
                      <a:pt x="1185589" y="296658"/>
                      <a:pt x="1182332" y="300567"/>
                    </a:cubicBezTo>
                    <a:cubicBezTo>
                      <a:pt x="1178499" y="305166"/>
                      <a:pt x="1173465" y="308668"/>
                      <a:pt x="1169632" y="313267"/>
                    </a:cubicBezTo>
                    <a:cubicBezTo>
                      <a:pt x="1166375" y="317176"/>
                      <a:pt x="1164994" y="322617"/>
                      <a:pt x="1161165" y="325967"/>
                    </a:cubicBezTo>
                    <a:cubicBezTo>
                      <a:pt x="1153507" y="332668"/>
                      <a:pt x="1144232" y="337256"/>
                      <a:pt x="1135765" y="342900"/>
                    </a:cubicBezTo>
                    <a:cubicBezTo>
                      <a:pt x="1131532" y="345722"/>
                      <a:pt x="1126663" y="347769"/>
                      <a:pt x="1123065" y="351367"/>
                    </a:cubicBezTo>
                    <a:cubicBezTo>
                      <a:pt x="1113701" y="360731"/>
                      <a:pt x="1109455" y="366638"/>
                      <a:pt x="1097665" y="372533"/>
                    </a:cubicBezTo>
                    <a:cubicBezTo>
                      <a:pt x="1062612" y="390060"/>
                      <a:pt x="1108661" y="360971"/>
                      <a:pt x="1072265" y="385233"/>
                    </a:cubicBezTo>
                    <a:cubicBezTo>
                      <a:pt x="1049692" y="419095"/>
                      <a:pt x="1079317" y="378182"/>
                      <a:pt x="1051099" y="406400"/>
                    </a:cubicBezTo>
                    <a:cubicBezTo>
                      <a:pt x="1022876" y="434623"/>
                      <a:pt x="1063799" y="404988"/>
                      <a:pt x="1029932" y="427567"/>
                    </a:cubicBezTo>
                    <a:cubicBezTo>
                      <a:pt x="1023045" y="441341"/>
                      <a:pt x="1017232" y="449252"/>
                      <a:pt x="1017232" y="465667"/>
                    </a:cubicBezTo>
                    <a:cubicBezTo>
                      <a:pt x="1017232" y="481253"/>
                      <a:pt x="1019261" y="496804"/>
                      <a:pt x="1021465" y="512233"/>
                    </a:cubicBezTo>
                    <a:cubicBezTo>
                      <a:pt x="1022096" y="516651"/>
                      <a:pt x="1024473" y="520642"/>
                      <a:pt x="1025699" y="524933"/>
                    </a:cubicBezTo>
                    <a:cubicBezTo>
                      <a:pt x="1036338" y="562169"/>
                      <a:pt x="1024009" y="524097"/>
                      <a:pt x="1034165" y="554567"/>
                    </a:cubicBezTo>
                    <a:cubicBezTo>
                      <a:pt x="1032754" y="568678"/>
                      <a:pt x="1034778" y="583572"/>
                      <a:pt x="1029932" y="596900"/>
                    </a:cubicBezTo>
                    <a:cubicBezTo>
                      <a:pt x="1028407" y="601094"/>
                      <a:pt x="1021588" y="600165"/>
                      <a:pt x="1017232" y="601133"/>
                    </a:cubicBezTo>
                    <a:cubicBezTo>
                      <a:pt x="1008853" y="602995"/>
                      <a:pt x="1000299" y="603956"/>
                      <a:pt x="991832" y="605367"/>
                    </a:cubicBezTo>
                    <a:cubicBezTo>
                      <a:pt x="931154" y="603956"/>
                      <a:pt x="870380" y="604842"/>
                      <a:pt x="809799" y="601133"/>
                    </a:cubicBezTo>
                    <a:cubicBezTo>
                      <a:pt x="800891" y="600588"/>
                      <a:pt x="793057" y="594832"/>
                      <a:pt x="784399" y="592667"/>
                    </a:cubicBezTo>
                    <a:cubicBezTo>
                      <a:pt x="776072" y="590585"/>
                      <a:pt x="767488" y="589706"/>
                      <a:pt x="758999" y="588433"/>
                    </a:cubicBezTo>
                    <a:cubicBezTo>
                      <a:pt x="708668" y="580883"/>
                      <a:pt x="708019" y="581003"/>
                      <a:pt x="665865" y="575733"/>
                    </a:cubicBezTo>
                    <a:cubicBezTo>
                      <a:pt x="651754" y="571500"/>
                      <a:pt x="637864" y="566445"/>
                      <a:pt x="623532" y="563033"/>
                    </a:cubicBezTo>
                    <a:cubicBezTo>
                      <a:pt x="608184" y="559379"/>
                      <a:pt x="592101" y="559019"/>
                      <a:pt x="576965" y="554567"/>
                    </a:cubicBezTo>
                    <a:cubicBezTo>
                      <a:pt x="543999" y="544871"/>
                      <a:pt x="512639" y="530140"/>
                      <a:pt x="479599" y="520700"/>
                    </a:cubicBezTo>
                    <a:cubicBezTo>
                      <a:pt x="458116" y="514562"/>
                      <a:pt x="438027" y="508466"/>
                      <a:pt x="416099" y="503767"/>
                    </a:cubicBezTo>
                    <a:cubicBezTo>
                      <a:pt x="407706" y="501968"/>
                      <a:pt x="399116" y="501216"/>
                      <a:pt x="390699" y="499533"/>
                    </a:cubicBezTo>
                    <a:cubicBezTo>
                      <a:pt x="384994" y="498392"/>
                      <a:pt x="379573" y="495642"/>
                      <a:pt x="373765" y="495300"/>
                    </a:cubicBezTo>
                    <a:cubicBezTo>
                      <a:pt x="331481" y="492813"/>
                      <a:pt x="289098" y="492478"/>
                      <a:pt x="246765" y="491067"/>
                    </a:cubicBezTo>
                    <a:cubicBezTo>
                      <a:pt x="231362" y="485932"/>
                      <a:pt x="170122" y="466623"/>
                      <a:pt x="153632" y="457200"/>
                    </a:cubicBezTo>
                    <a:cubicBezTo>
                      <a:pt x="146701" y="453240"/>
                      <a:pt x="142793" y="445423"/>
                      <a:pt x="136699" y="440267"/>
                    </a:cubicBezTo>
                    <a:cubicBezTo>
                      <a:pt x="124417" y="429874"/>
                      <a:pt x="109976" y="422010"/>
                      <a:pt x="98599" y="410633"/>
                    </a:cubicBezTo>
                    <a:cubicBezTo>
                      <a:pt x="90132" y="402166"/>
                      <a:pt x="83162" y="391874"/>
                      <a:pt x="73199" y="385233"/>
                    </a:cubicBezTo>
                    <a:cubicBezTo>
                      <a:pt x="68966" y="382411"/>
                      <a:pt x="65050" y="379042"/>
                      <a:pt x="60499" y="376767"/>
                    </a:cubicBezTo>
                    <a:cubicBezTo>
                      <a:pt x="25446" y="359240"/>
                      <a:pt x="71495" y="388329"/>
                      <a:pt x="35099" y="364067"/>
                    </a:cubicBezTo>
                    <a:cubicBezTo>
                      <a:pt x="30866" y="357011"/>
                      <a:pt x="26817" y="349842"/>
                      <a:pt x="22399" y="342900"/>
                    </a:cubicBezTo>
                    <a:cubicBezTo>
                      <a:pt x="16936" y="334315"/>
                      <a:pt x="5465" y="317500"/>
                      <a:pt x="5465" y="317500"/>
                    </a:cubicBezTo>
                    <a:cubicBezTo>
                      <a:pt x="-2024" y="242602"/>
                      <a:pt x="-1618" y="265725"/>
                      <a:pt x="5465" y="152400"/>
                    </a:cubicBezTo>
                    <a:cubicBezTo>
                      <a:pt x="5743" y="147946"/>
                      <a:pt x="8132" y="143878"/>
                      <a:pt x="9699" y="139700"/>
                    </a:cubicBezTo>
                    <a:cubicBezTo>
                      <a:pt x="12367" y="132585"/>
                      <a:pt x="15497" y="125648"/>
                      <a:pt x="18165" y="118533"/>
                    </a:cubicBezTo>
                    <a:cubicBezTo>
                      <a:pt x="34120" y="75985"/>
                      <a:pt x="8394" y="138074"/>
                      <a:pt x="30865" y="93133"/>
                    </a:cubicBezTo>
                    <a:cubicBezTo>
                      <a:pt x="32861" y="89142"/>
                      <a:pt x="32624" y="84146"/>
                      <a:pt x="35099" y="80433"/>
                    </a:cubicBezTo>
                    <a:cubicBezTo>
                      <a:pt x="38420" y="75452"/>
                      <a:pt x="43566" y="71966"/>
                      <a:pt x="47799" y="67733"/>
                    </a:cubicBezTo>
                    <a:cubicBezTo>
                      <a:pt x="49210" y="63500"/>
                      <a:pt x="48877" y="58188"/>
                      <a:pt x="52032" y="55033"/>
                    </a:cubicBezTo>
                    <a:cubicBezTo>
                      <a:pt x="55187" y="51878"/>
                      <a:pt x="60288" y="50396"/>
                      <a:pt x="64732" y="50800"/>
                    </a:cubicBezTo>
                    <a:cubicBezTo>
                      <a:pt x="87299" y="52852"/>
                      <a:pt x="89426" y="61383"/>
                      <a:pt x="94365" y="635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231184" y="5799667"/>
                <a:ext cx="1623841" cy="376767"/>
              </a:xfrm>
              <a:custGeom>
                <a:avLst/>
                <a:gdLst>
                  <a:gd name="connsiteX0" fmla="*/ 52948 w 1623841"/>
                  <a:gd name="connsiteY0" fmla="*/ 372533 h 376767"/>
                  <a:gd name="connsiteX1" fmla="*/ 52948 w 1623841"/>
                  <a:gd name="connsiteY1" fmla="*/ 372533 h 376767"/>
                  <a:gd name="connsiteX2" fmla="*/ 831881 w 1623841"/>
                  <a:gd name="connsiteY2" fmla="*/ 376767 h 376767"/>
                  <a:gd name="connsiteX3" fmla="*/ 891148 w 1623841"/>
                  <a:gd name="connsiteY3" fmla="*/ 372533 h 376767"/>
                  <a:gd name="connsiteX4" fmla="*/ 958881 w 1623841"/>
                  <a:gd name="connsiteY4" fmla="*/ 364067 h 376767"/>
                  <a:gd name="connsiteX5" fmla="*/ 1039315 w 1623841"/>
                  <a:gd name="connsiteY5" fmla="*/ 355600 h 376767"/>
                  <a:gd name="connsiteX6" fmla="*/ 1060481 w 1623841"/>
                  <a:gd name="connsiteY6" fmla="*/ 351367 h 376767"/>
                  <a:gd name="connsiteX7" fmla="*/ 1085881 w 1623841"/>
                  <a:gd name="connsiteY7" fmla="*/ 347133 h 376767"/>
                  <a:gd name="connsiteX8" fmla="*/ 1102815 w 1623841"/>
                  <a:gd name="connsiteY8" fmla="*/ 342900 h 376767"/>
                  <a:gd name="connsiteX9" fmla="*/ 1123981 w 1623841"/>
                  <a:gd name="connsiteY9" fmla="*/ 338667 h 376767"/>
                  <a:gd name="connsiteX10" fmla="*/ 1136681 w 1623841"/>
                  <a:gd name="connsiteY10" fmla="*/ 334433 h 376767"/>
                  <a:gd name="connsiteX11" fmla="*/ 1174781 w 1623841"/>
                  <a:gd name="connsiteY11" fmla="*/ 325967 h 376767"/>
                  <a:gd name="connsiteX12" fmla="*/ 1212881 w 1623841"/>
                  <a:gd name="connsiteY12" fmla="*/ 309033 h 376767"/>
                  <a:gd name="connsiteX13" fmla="*/ 1242515 w 1623841"/>
                  <a:gd name="connsiteY13" fmla="*/ 300567 h 376767"/>
                  <a:gd name="connsiteX14" fmla="*/ 1339881 w 1623841"/>
                  <a:gd name="connsiteY14" fmla="*/ 287867 h 376767"/>
                  <a:gd name="connsiteX15" fmla="*/ 1377981 w 1623841"/>
                  <a:gd name="connsiteY15" fmla="*/ 270933 h 376767"/>
                  <a:gd name="connsiteX16" fmla="*/ 1394915 w 1623841"/>
                  <a:gd name="connsiteY16" fmla="*/ 262467 h 376767"/>
                  <a:gd name="connsiteX17" fmla="*/ 1428781 w 1623841"/>
                  <a:gd name="connsiteY17" fmla="*/ 254000 h 376767"/>
                  <a:gd name="connsiteX18" fmla="*/ 1441481 w 1623841"/>
                  <a:gd name="connsiteY18" fmla="*/ 249767 h 376767"/>
                  <a:gd name="connsiteX19" fmla="*/ 1479581 w 1623841"/>
                  <a:gd name="connsiteY19" fmla="*/ 237067 h 376767"/>
                  <a:gd name="connsiteX20" fmla="*/ 1504981 w 1623841"/>
                  <a:gd name="connsiteY20" fmla="*/ 228600 h 376767"/>
                  <a:gd name="connsiteX21" fmla="*/ 1547315 w 1623841"/>
                  <a:gd name="connsiteY21" fmla="*/ 224367 h 376767"/>
                  <a:gd name="connsiteX22" fmla="*/ 1572715 w 1623841"/>
                  <a:gd name="connsiteY22" fmla="*/ 220133 h 376767"/>
                  <a:gd name="connsiteX23" fmla="*/ 1606581 w 1623841"/>
                  <a:gd name="connsiteY23" fmla="*/ 215900 h 376767"/>
                  <a:gd name="connsiteX24" fmla="*/ 1610815 w 1623841"/>
                  <a:gd name="connsiteY24" fmla="*/ 76200 h 376767"/>
                  <a:gd name="connsiteX25" fmla="*/ 1598115 w 1623841"/>
                  <a:gd name="connsiteY25" fmla="*/ 42333 h 376767"/>
                  <a:gd name="connsiteX26" fmla="*/ 1585415 w 1623841"/>
                  <a:gd name="connsiteY26" fmla="*/ 33867 h 376767"/>
                  <a:gd name="connsiteX27" fmla="*/ 1576948 w 1623841"/>
                  <a:gd name="connsiteY27" fmla="*/ 21167 h 376767"/>
                  <a:gd name="connsiteX28" fmla="*/ 1564248 w 1623841"/>
                  <a:gd name="connsiteY28" fmla="*/ 16933 h 376767"/>
                  <a:gd name="connsiteX29" fmla="*/ 1462648 w 1623841"/>
                  <a:gd name="connsiteY29" fmla="*/ 25400 h 376767"/>
                  <a:gd name="connsiteX30" fmla="*/ 1441481 w 1623841"/>
                  <a:gd name="connsiteY30" fmla="*/ 29633 h 376767"/>
                  <a:gd name="connsiteX31" fmla="*/ 1428781 w 1623841"/>
                  <a:gd name="connsiteY31" fmla="*/ 33867 h 376767"/>
                  <a:gd name="connsiteX32" fmla="*/ 1382215 w 1623841"/>
                  <a:gd name="connsiteY32" fmla="*/ 42333 h 376767"/>
                  <a:gd name="connsiteX33" fmla="*/ 1335648 w 1623841"/>
                  <a:gd name="connsiteY33" fmla="*/ 55033 h 376767"/>
                  <a:gd name="connsiteX34" fmla="*/ 1289081 w 1623841"/>
                  <a:gd name="connsiteY34" fmla="*/ 59267 h 376767"/>
                  <a:gd name="connsiteX35" fmla="*/ 1267915 w 1623841"/>
                  <a:gd name="connsiteY35" fmla="*/ 63500 h 376767"/>
                  <a:gd name="connsiteX36" fmla="*/ 1250981 w 1623841"/>
                  <a:gd name="connsiteY36" fmla="*/ 67733 h 376767"/>
                  <a:gd name="connsiteX37" fmla="*/ 1179015 w 1623841"/>
                  <a:gd name="connsiteY37" fmla="*/ 63500 h 376767"/>
                  <a:gd name="connsiteX38" fmla="*/ 1162081 w 1623841"/>
                  <a:gd name="connsiteY38" fmla="*/ 33867 h 376767"/>
                  <a:gd name="connsiteX39" fmla="*/ 1149381 w 1623841"/>
                  <a:gd name="connsiteY39" fmla="*/ 29633 h 376767"/>
                  <a:gd name="connsiteX40" fmla="*/ 1123981 w 1623841"/>
                  <a:gd name="connsiteY40" fmla="*/ 12700 h 376767"/>
                  <a:gd name="connsiteX41" fmla="*/ 1111281 w 1623841"/>
                  <a:gd name="connsiteY41" fmla="*/ 4233 h 376767"/>
                  <a:gd name="connsiteX42" fmla="*/ 1077415 w 1623841"/>
                  <a:gd name="connsiteY42" fmla="*/ 0 h 376767"/>
                  <a:gd name="connsiteX43" fmla="*/ 912315 w 1623841"/>
                  <a:gd name="connsiteY43" fmla="*/ 4233 h 376767"/>
                  <a:gd name="connsiteX44" fmla="*/ 831881 w 1623841"/>
                  <a:gd name="connsiteY44" fmla="*/ 16933 h 376767"/>
                  <a:gd name="connsiteX45" fmla="*/ 785315 w 1623841"/>
                  <a:gd name="connsiteY45" fmla="*/ 21167 h 376767"/>
                  <a:gd name="connsiteX46" fmla="*/ 755681 w 1623841"/>
                  <a:gd name="connsiteY46" fmla="*/ 71967 h 376767"/>
                  <a:gd name="connsiteX47" fmla="*/ 704881 w 1623841"/>
                  <a:gd name="connsiteY47" fmla="*/ 101600 h 376767"/>
                  <a:gd name="connsiteX48" fmla="*/ 484748 w 1623841"/>
                  <a:gd name="connsiteY48" fmla="*/ 139700 h 376767"/>
                  <a:gd name="connsiteX49" fmla="*/ 273081 w 1623841"/>
                  <a:gd name="connsiteY49" fmla="*/ 131233 h 376767"/>
                  <a:gd name="connsiteX50" fmla="*/ 201115 w 1623841"/>
                  <a:gd name="connsiteY50" fmla="*/ 110067 h 376767"/>
                  <a:gd name="connsiteX51" fmla="*/ 158781 w 1623841"/>
                  <a:gd name="connsiteY51" fmla="*/ 101600 h 376767"/>
                  <a:gd name="connsiteX52" fmla="*/ 74115 w 1623841"/>
                  <a:gd name="connsiteY52" fmla="*/ 84667 h 376767"/>
                  <a:gd name="connsiteX53" fmla="*/ 14848 w 1623841"/>
                  <a:gd name="connsiteY53" fmla="*/ 88900 h 376767"/>
                  <a:gd name="connsiteX54" fmla="*/ 23315 w 1623841"/>
                  <a:gd name="connsiteY54" fmla="*/ 283633 h 376767"/>
                  <a:gd name="connsiteX55" fmla="*/ 27548 w 1623841"/>
                  <a:gd name="connsiteY55" fmla="*/ 317500 h 376767"/>
                  <a:gd name="connsiteX56" fmla="*/ 48715 w 1623841"/>
                  <a:gd name="connsiteY56" fmla="*/ 355600 h 376767"/>
                  <a:gd name="connsiteX57" fmla="*/ 52948 w 1623841"/>
                  <a:gd name="connsiteY57" fmla="*/ 372533 h 37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623841" h="376767">
                    <a:moveTo>
                      <a:pt x="52948" y="372533"/>
                    </a:moveTo>
                    <a:lnTo>
                      <a:pt x="52948" y="372533"/>
                    </a:lnTo>
                    <a:lnTo>
                      <a:pt x="831881" y="376767"/>
                    </a:lnTo>
                    <a:cubicBezTo>
                      <a:pt x="851687" y="376767"/>
                      <a:pt x="871410" y="374178"/>
                      <a:pt x="891148" y="372533"/>
                    </a:cubicBezTo>
                    <a:cubicBezTo>
                      <a:pt x="953797" y="367312"/>
                      <a:pt x="912366" y="370712"/>
                      <a:pt x="958881" y="364067"/>
                    </a:cubicBezTo>
                    <a:cubicBezTo>
                      <a:pt x="991273" y="359439"/>
                      <a:pt x="1004627" y="358753"/>
                      <a:pt x="1039315" y="355600"/>
                    </a:cubicBezTo>
                    <a:lnTo>
                      <a:pt x="1060481" y="351367"/>
                    </a:lnTo>
                    <a:cubicBezTo>
                      <a:pt x="1068926" y="349831"/>
                      <a:pt x="1077464" y="348816"/>
                      <a:pt x="1085881" y="347133"/>
                    </a:cubicBezTo>
                    <a:cubicBezTo>
                      <a:pt x="1091586" y="345992"/>
                      <a:pt x="1097135" y="344162"/>
                      <a:pt x="1102815" y="342900"/>
                    </a:cubicBezTo>
                    <a:cubicBezTo>
                      <a:pt x="1109839" y="341339"/>
                      <a:pt x="1117001" y="340412"/>
                      <a:pt x="1123981" y="338667"/>
                    </a:cubicBezTo>
                    <a:cubicBezTo>
                      <a:pt x="1128310" y="337585"/>
                      <a:pt x="1132390" y="335659"/>
                      <a:pt x="1136681" y="334433"/>
                    </a:cubicBezTo>
                    <a:cubicBezTo>
                      <a:pt x="1167096" y="325743"/>
                      <a:pt x="1139870" y="334695"/>
                      <a:pt x="1174781" y="325967"/>
                    </a:cubicBezTo>
                    <a:cubicBezTo>
                      <a:pt x="1194911" y="320934"/>
                      <a:pt x="1186777" y="319073"/>
                      <a:pt x="1212881" y="309033"/>
                    </a:cubicBezTo>
                    <a:cubicBezTo>
                      <a:pt x="1222469" y="305345"/>
                      <a:pt x="1232515" y="302920"/>
                      <a:pt x="1242515" y="300567"/>
                    </a:cubicBezTo>
                    <a:cubicBezTo>
                      <a:pt x="1289440" y="289526"/>
                      <a:pt x="1287695" y="291881"/>
                      <a:pt x="1339881" y="287867"/>
                    </a:cubicBezTo>
                    <a:cubicBezTo>
                      <a:pt x="1377222" y="262972"/>
                      <a:pt x="1317556" y="301142"/>
                      <a:pt x="1377981" y="270933"/>
                    </a:cubicBezTo>
                    <a:cubicBezTo>
                      <a:pt x="1383626" y="268111"/>
                      <a:pt x="1388928" y="264463"/>
                      <a:pt x="1394915" y="262467"/>
                    </a:cubicBezTo>
                    <a:cubicBezTo>
                      <a:pt x="1405954" y="258787"/>
                      <a:pt x="1417555" y="257062"/>
                      <a:pt x="1428781" y="254000"/>
                    </a:cubicBezTo>
                    <a:cubicBezTo>
                      <a:pt x="1433086" y="252826"/>
                      <a:pt x="1437248" y="251178"/>
                      <a:pt x="1441481" y="249767"/>
                    </a:cubicBezTo>
                    <a:cubicBezTo>
                      <a:pt x="1464929" y="234134"/>
                      <a:pt x="1443078" y="246193"/>
                      <a:pt x="1479581" y="237067"/>
                    </a:cubicBezTo>
                    <a:cubicBezTo>
                      <a:pt x="1488239" y="234902"/>
                      <a:pt x="1496101" y="229488"/>
                      <a:pt x="1504981" y="228600"/>
                    </a:cubicBezTo>
                    <a:cubicBezTo>
                      <a:pt x="1519092" y="227189"/>
                      <a:pt x="1533243" y="226126"/>
                      <a:pt x="1547315" y="224367"/>
                    </a:cubicBezTo>
                    <a:cubicBezTo>
                      <a:pt x="1555832" y="223302"/>
                      <a:pt x="1564218" y="221347"/>
                      <a:pt x="1572715" y="220133"/>
                    </a:cubicBezTo>
                    <a:cubicBezTo>
                      <a:pt x="1583977" y="218524"/>
                      <a:pt x="1595292" y="217311"/>
                      <a:pt x="1606581" y="215900"/>
                    </a:cubicBezTo>
                    <a:cubicBezTo>
                      <a:pt x="1638196" y="168479"/>
                      <a:pt x="1618115" y="203939"/>
                      <a:pt x="1610815" y="76200"/>
                    </a:cubicBezTo>
                    <a:cubicBezTo>
                      <a:pt x="1610081" y="63353"/>
                      <a:pt x="1607392" y="51610"/>
                      <a:pt x="1598115" y="42333"/>
                    </a:cubicBezTo>
                    <a:cubicBezTo>
                      <a:pt x="1594517" y="38735"/>
                      <a:pt x="1589648" y="36689"/>
                      <a:pt x="1585415" y="33867"/>
                    </a:cubicBezTo>
                    <a:cubicBezTo>
                      <a:pt x="1582593" y="29634"/>
                      <a:pt x="1580921" y="24345"/>
                      <a:pt x="1576948" y="21167"/>
                    </a:cubicBezTo>
                    <a:cubicBezTo>
                      <a:pt x="1573463" y="18379"/>
                      <a:pt x="1568707" y="16768"/>
                      <a:pt x="1564248" y="16933"/>
                    </a:cubicBezTo>
                    <a:cubicBezTo>
                      <a:pt x="1530287" y="18191"/>
                      <a:pt x="1496515" y="22578"/>
                      <a:pt x="1462648" y="25400"/>
                    </a:cubicBezTo>
                    <a:cubicBezTo>
                      <a:pt x="1455592" y="26811"/>
                      <a:pt x="1448462" y="27888"/>
                      <a:pt x="1441481" y="29633"/>
                    </a:cubicBezTo>
                    <a:cubicBezTo>
                      <a:pt x="1437152" y="30715"/>
                      <a:pt x="1433157" y="32992"/>
                      <a:pt x="1428781" y="33867"/>
                    </a:cubicBezTo>
                    <a:cubicBezTo>
                      <a:pt x="1388819" y="41860"/>
                      <a:pt x="1411493" y="33968"/>
                      <a:pt x="1382215" y="42333"/>
                    </a:cubicBezTo>
                    <a:cubicBezTo>
                      <a:pt x="1364628" y="47358"/>
                      <a:pt x="1357802" y="53019"/>
                      <a:pt x="1335648" y="55033"/>
                    </a:cubicBezTo>
                    <a:lnTo>
                      <a:pt x="1289081" y="59267"/>
                    </a:lnTo>
                    <a:cubicBezTo>
                      <a:pt x="1282026" y="60678"/>
                      <a:pt x="1274939" y="61939"/>
                      <a:pt x="1267915" y="63500"/>
                    </a:cubicBezTo>
                    <a:cubicBezTo>
                      <a:pt x="1262235" y="64762"/>
                      <a:pt x="1256799" y="67733"/>
                      <a:pt x="1250981" y="67733"/>
                    </a:cubicBezTo>
                    <a:cubicBezTo>
                      <a:pt x="1226951" y="67733"/>
                      <a:pt x="1203004" y="64911"/>
                      <a:pt x="1179015" y="63500"/>
                    </a:cubicBezTo>
                    <a:cubicBezTo>
                      <a:pt x="1150426" y="53971"/>
                      <a:pt x="1181949" y="68635"/>
                      <a:pt x="1162081" y="33867"/>
                    </a:cubicBezTo>
                    <a:cubicBezTo>
                      <a:pt x="1159867" y="29993"/>
                      <a:pt x="1153282" y="31800"/>
                      <a:pt x="1149381" y="29633"/>
                    </a:cubicBezTo>
                    <a:cubicBezTo>
                      <a:pt x="1140486" y="24691"/>
                      <a:pt x="1132448" y="18344"/>
                      <a:pt x="1123981" y="12700"/>
                    </a:cubicBezTo>
                    <a:cubicBezTo>
                      <a:pt x="1119748" y="9878"/>
                      <a:pt x="1116330" y="4864"/>
                      <a:pt x="1111281" y="4233"/>
                    </a:cubicBezTo>
                    <a:lnTo>
                      <a:pt x="1077415" y="0"/>
                    </a:lnTo>
                    <a:cubicBezTo>
                      <a:pt x="1022382" y="1411"/>
                      <a:pt x="967278" y="1122"/>
                      <a:pt x="912315" y="4233"/>
                    </a:cubicBezTo>
                    <a:cubicBezTo>
                      <a:pt x="805808" y="10262"/>
                      <a:pt x="887081" y="10033"/>
                      <a:pt x="831881" y="16933"/>
                    </a:cubicBezTo>
                    <a:cubicBezTo>
                      <a:pt x="816415" y="18866"/>
                      <a:pt x="800837" y="19756"/>
                      <a:pt x="785315" y="21167"/>
                    </a:cubicBezTo>
                    <a:cubicBezTo>
                      <a:pt x="794094" y="47506"/>
                      <a:pt x="795662" y="39982"/>
                      <a:pt x="755681" y="71967"/>
                    </a:cubicBezTo>
                    <a:cubicBezTo>
                      <a:pt x="740373" y="84213"/>
                      <a:pt x="723216" y="94662"/>
                      <a:pt x="704881" y="101600"/>
                    </a:cubicBezTo>
                    <a:cubicBezTo>
                      <a:pt x="608367" y="138118"/>
                      <a:pt x="587498" y="132089"/>
                      <a:pt x="484748" y="139700"/>
                    </a:cubicBezTo>
                    <a:cubicBezTo>
                      <a:pt x="414192" y="136878"/>
                      <a:pt x="343531" y="136009"/>
                      <a:pt x="273081" y="131233"/>
                    </a:cubicBezTo>
                    <a:cubicBezTo>
                      <a:pt x="236876" y="128778"/>
                      <a:pt x="234500" y="119341"/>
                      <a:pt x="201115" y="110067"/>
                    </a:cubicBezTo>
                    <a:cubicBezTo>
                      <a:pt x="187249" y="106215"/>
                      <a:pt x="172698" y="105262"/>
                      <a:pt x="158781" y="101600"/>
                    </a:cubicBezTo>
                    <a:cubicBezTo>
                      <a:pt x="84350" y="82013"/>
                      <a:pt x="159097" y="92392"/>
                      <a:pt x="74115" y="84667"/>
                    </a:cubicBezTo>
                    <a:cubicBezTo>
                      <a:pt x="54359" y="86078"/>
                      <a:pt x="20460" y="69906"/>
                      <a:pt x="14848" y="88900"/>
                    </a:cubicBezTo>
                    <a:cubicBezTo>
                      <a:pt x="-12327" y="180875"/>
                      <a:pt x="2202" y="220304"/>
                      <a:pt x="23315" y="283633"/>
                    </a:cubicBezTo>
                    <a:cubicBezTo>
                      <a:pt x="24726" y="294922"/>
                      <a:pt x="25513" y="306307"/>
                      <a:pt x="27548" y="317500"/>
                    </a:cubicBezTo>
                    <a:cubicBezTo>
                      <a:pt x="30342" y="332870"/>
                      <a:pt x="39924" y="342414"/>
                      <a:pt x="48715" y="355600"/>
                    </a:cubicBezTo>
                    <a:cubicBezTo>
                      <a:pt x="58290" y="369963"/>
                      <a:pt x="53582" y="364702"/>
                      <a:pt x="52948" y="3725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1.large.jpg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AFFFC"/>
                </a:clrFrom>
                <a:clrTo>
                  <a:srgbClr val="FAFF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5473700" y="4267201"/>
              <a:ext cx="279400" cy="330200"/>
            </a:xfrm>
            <a:prstGeom prst="rect">
              <a:avLst/>
            </a:prstGeom>
          </p:spPr>
        </p:pic>
        <p:pic>
          <p:nvPicPr>
            <p:cNvPr id="50" name="Picture 49" descr="F1.large.jpg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6172200" y="4292600"/>
              <a:ext cx="304800" cy="444499"/>
            </a:xfrm>
            <a:prstGeom prst="rect">
              <a:avLst/>
            </a:prstGeom>
          </p:spPr>
        </p:pic>
        <p:pic>
          <p:nvPicPr>
            <p:cNvPr id="51" name="Picture 50" descr="F1.large.jpg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"/>
            <a:stretch/>
          </p:blipFill>
          <p:spPr>
            <a:xfrm rot="10800000">
              <a:off x="7899400" y="4800600"/>
              <a:ext cx="381000" cy="393699"/>
            </a:xfrm>
            <a:prstGeom prst="rect">
              <a:avLst/>
            </a:prstGeom>
          </p:spPr>
        </p:pic>
        <p:pic>
          <p:nvPicPr>
            <p:cNvPr id="52" name="Picture 51" descr="F1.large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100" y="5130800"/>
              <a:ext cx="2959100" cy="761999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990600" y="5118100"/>
              <a:ext cx="29718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 bwMode="auto">
          <a:xfrm>
            <a:off x="0" y="709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Molecular dimmers on the DNA</a:t>
            </a:r>
          </a:p>
        </p:txBody>
      </p:sp>
    </p:spTree>
    <p:extLst>
      <p:ext uri="{BB962C8B-B14F-4D97-AF65-F5344CB8AC3E}">
        <p14:creationId xmlns:p14="http://schemas.microsoft.com/office/powerpoint/2010/main" val="103376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1158" y="14469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Helvetica Neue"/>
              </a:rPr>
              <a:t>The simplified (and outdated) text book view</a:t>
            </a:r>
            <a:endParaRPr lang="en-GB" sz="2800" b="1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12424AB4-423D-4C7D-9E04-070920240551}"/>
              </a:ext>
            </a:extLst>
          </p:cNvPr>
          <p:cNvGrpSpPr>
            <a:grpSpLocks/>
          </p:cNvGrpSpPr>
          <p:nvPr/>
        </p:nvGrpSpPr>
        <p:grpSpPr bwMode="auto">
          <a:xfrm>
            <a:off x="3733029" y="2728486"/>
            <a:ext cx="2071688" cy="714375"/>
            <a:chOff x="2658" y="2585"/>
            <a:chExt cx="1305" cy="450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5A78A4A-6A3C-49D9-B672-0DCDED96B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8" y="2585"/>
              <a:ext cx="828" cy="438"/>
              <a:chOff x="1896" y="828"/>
              <a:chExt cx="828" cy="330"/>
            </a:xfrm>
          </p:grpSpPr>
          <p:sp>
            <p:nvSpPr>
              <p:cNvPr id="12" name="Oval 4">
                <a:extLst>
                  <a:ext uri="{FF2B5EF4-FFF2-40B4-BE49-F238E27FC236}">
                    <a16:creationId xmlns:a16="http://schemas.microsoft.com/office/drawing/2014/main" id="{6C270853-CB83-4558-9B1B-07A3389A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828"/>
                <a:ext cx="828" cy="33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1EA69D5F-79E5-49A1-B52D-6EE40AFD5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859"/>
                <a:ext cx="81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nl-NL" sz="1000" b="1">
                    <a:solidFill>
                      <a:schemeClr val="bg1"/>
                    </a:solidFill>
                    <a:latin typeface="Helvetica Neue"/>
                  </a:rPr>
                  <a:t>Transcription</a:t>
                </a:r>
              </a:p>
              <a:p>
                <a:pPr algn="ctr"/>
                <a:r>
                  <a:rPr lang="nl-NL" sz="1000" b="1">
                    <a:solidFill>
                      <a:schemeClr val="bg1"/>
                    </a:solidFill>
                    <a:latin typeface="Helvetica Neue"/>
                  </a:rPr>
                  <a:t>Activator complex</a:t>
                </a:r>
                <a:endParaRPr lang="en-US" sz="1000" b="1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1F833307-42BA-4719-A7C5-2CC711E9B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2819"/>
              <a:ext cx="447" cy="216"/>
              <a:chOff x="3906" y="1242"/>
              <a:chExt cx="447" cy="216"/>
            </a:xfrm>
          </p:grpSpPr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350DB983-180D-4D81-B957-C944A547B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2" y="1242"/>
                <a:ext cx="0" cy="21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6B1E01CB-431B-4AC8-AC08-FA6669D22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130" y="1024"/>
                <a:ext cx="0" cy="44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0C74D34B-43A4-46B9-84D4-F1350501DBA8}"/>
              </a:ext>
            </a:extLst>
          </p:cNvPr>
          <p:cNvGrpSpPr>
            <a:grpSpLocks/>
          </p:cNvGrpSpPr>
          <p:nvPr/>
        </p:nvGrpSpPr>
        <p:grpSpPr bwMode="auto">
          <a:xfrm>
            <a:off x="3199629" y="3138055"/>
            <a:ext cx="3905250" cy="419099"/>
            <a:chOff x="2322" y="2921"/>
            <a:chExt cx="2460" cy="264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D65DD5E3-8CD0-4E91-A0F2-34D350844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2921"/>
              <a:ext cx="2460" cy="192"/>
              <a:chOff x="2322" y="2921"/>
              <a:chExt cx="2460" cy="192"/>
            </a:xfrm>
          </p:grpSpPr>
          <p:sp>
            <p:nvSpPr>
              <p:cNvPr id="19" name="Line 12">
                <a:extLst>
                  <a:ext uri="{FF2B5EF4-FFF2-40B4-BE49-F238E27FC236}">
                    <a16:creationId xmlns:a16="http://schemas.microsoft.com/office/drawing/2014/main" id="{BF5D6E85-1004-452B-AFAA-C261C68CC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3113"/>
                <a:ext cx="24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grpSp>
            <p:nvGrpSpPr>
              <p:cNvPr id="20" name="Group 13">
                <a:extLst>
                  <a:ext uri="{FF2B5EF4-FFF2-40B4-BE49-F238E27FC236}">
                    <a16:creationId xmlns:a16="http://schemas.microsoft.com/office/drawing/2014/main" id="{71D670BC-ED6A-4CB6-B699-4FCA5F692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8" y="2921"/>
                <a:ext cx="48" cy="192"/>
                <a:chOff x="1608" y="2016"/>
                <a:chExt cx="48" cy="192"/>
              </a:xfrm>
            </p:grpSpPr>
            <p:sp>
              <p:nvSpPr>
                <p:cNvPr id="52" name="Line 14">
                  <a:extLst>
                    <a:ext uri="{FF2B5EF4-FFF2-40B4-BE49-F238E27FC236}">
                      <a16:creationId xmlns:a16="http://schemas.microsoft.com/office/drawing/2014/main" id="{65DC8362-9043-469A-9FA7-CD3B93452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53" name="Oval 15">
                  <a:extLst>
                    <a:ext uri="{FF2B5EF4-FFF2-40B4-BE49-F238E27FC236}">
                      <a16:creationId xmlns:a16="http://schemas.microsoft.com/office/drawing/2014/main" id="{7BC31C71-ECDA-4C37-B649-BDC6900B7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201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1" name="Group 16">
                <a:extLst>
                  <a:ext uri="{FF2B5EF4-FFF2-40B4-BE49-F238E27FC236}">
                    <a16:creationId xmlns:a16="http://schemas.microsoft.com/office/drawing/2014/main" id="{40523089-4EE8-4AB4-8238-393664C9B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5" y="2921"/>
                <a:ext cx="48" cy="192"/>
                <a:chOff x="1707" y="2016"/>
                <a:chExt cx="48" cy="192"/>
              </a:xfrm>
            </p:grpSpPr>
            <p:sp>
              <p:nvSpPr>
                <p:cNvPr id="50" name="Line 17">
                  <a:extLst>
                    <a:ext uri="{FF2B5EF4-FFF2-40B4-BE49-F238E27FC236}">
                      <a16:creationId xmlns:a16="http://schemas.microsoft.com/office/drawing/2014/main" id="{3E8EC698-35B7-446E-A576-68E93CB37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31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51" name="Oval 18">
                  <a:extLst>
                    <a:ext uri="{FF2B5EF4-FFF2-40B4-BE49-F238E27FC236}">
                      <a16:creationId xmlns:a16="http://schemas.microsoft.com/office/drawing/2014/main" id="{CDECF212-F349-46E9-9099-D62315F53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2" name="Group 19">
                <a:extLst>
                  <a:ext uri="{FF2B5EF4-FFF2-40B4-BE49-F238E27FC236}">
                    <a16:creationId xmlns:a16="http://schemas.microsoft.com/office/drawing/2014/main" id="{41E339EB-8B08-470A-8D4E-D1F1167A15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9" y="2921"/>
                <a:ext cx="48" cy="192"/>
                <a:chOff x="1707" y="2016"/>
                <a:chExt cx="48" cy="192"/>
              </a:xfrm>
            </p:grpSpPr>
            <p:sp>
              <p:nvSpPr>
                <p:cNvPr id="48" name="Line 20">
                  <a:extLst>
                    <a:ext uri="{FF2B5EF4-FFF2-40B4-BE49-F238E27FC236}">
                      <a16:creationId xmlns:a16="http://schemas.microsoft.com/office/drawing/2014/main" id="{04C49AD4-1E85-4790-8F0F-D6E481A69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31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49" name="Oval 21">
                  <a:extLst>
                    <a:ext uri="{FF2B5EF4-FFF2-40B4-BE49-F238E27FC236}">
                      <a16:creationId xmlns:a16="http://schemas.microsoft.com/office/drawing/2014/main" id="{5705EDFB-6975-4E47-88C7-AB7EA03F2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FA51255-417C-464B-8569-03CA0522E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5" y="2921"/>
                <a:ext cx="48" cy="192"/>
                <a:chOff x="1707" y="2016"/>
                <a:chExt cx="48" cy="192"/>
              </a:xfrm>
            </p:grpSpPr>
            <p:sp>
              <p:nvSpPr>
                <p:cNvPr id="46" name="Line 23">
                  <a:extLst>
                    <a:ext uri="{FF2B5EF4-FFF2-40B4-BE49-F238E27FC236}">
                      <a16:creationId xmlns:a16="http://schemas.microsoft.com/office/drawing/2014/main" id="{C682B1A1-FC2D-40B8-810A-12D168E36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31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47" name="Oval 24">
                  <a:extLst>
                    <a:ext uri="{FF2B5EF4-FFF2-40B4-BE49-F238E27FC236}">
                      <a16:creationId xmlns:a16="http://schemas.microsoft.com/office/drawing/2014/main" id="{2E9A2F19-6E90-406F-947B-DE4BCD99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4" name="Group 25">
                <a:extLst>
                  <a:ext uri="{FF2B5EF4-FFF2-40B4-BE49-F238E27FC236}">
                    <a16:creationId xmlns:a16="http://schemas.microsoft.com/office/drawing/2014/main" id="{FC5FF16C-E623-47C1-ABA7-ED3EDA7C3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1" y="2921"/>
                <a:ext cx="48" cy="192"/>
                <a:chOff x="1707" y="2016"/>
                <a:chExt cx="48" cy="192"/>
              </a:xfrm>
            </p:grpSpPr>
            <p:sp>
              <p:nvSpPr>
                <p:cNvPr id="44" name="Line 26">
                  <a:extLst>
                    <a:ext uri="{FF2B5EF4-FFF2-40B4-BE49-F238E27FC236}">
                      <a16:creationId xmlns:a16="http://schemas.microsoft.com/office/drawing/2014/main" id="{B672DED6-8E94-4819-9084-ED69E7222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31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45" name="Oval 27">
                  <a:extLst>
                    <a:ext uri="{FF2B5EF4-FFF2-40B4-BE49-F238E27FC236}">
                      <a16:creationId xmlns:a16="http://schemas.microsoft.com/office/drawing/2014/main" id="{EEF3C71B-20CB-43FA-B99E-F668680EC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1B25B200-7828-4BAC-A1E4-77FC1ADFAF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9" y="2921"/>
                <a:ext cx="48" cy="192"/>
                <a:chOff x="1707" y="2016"/>
                <a:chExt cx="48" cy="192"/>
              </a:xfrm>
            </p:grpSpPr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BD28EB19-7ADD-4B9B-9BE9-1894A9A8D2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31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43" name="Oval 30">
                  <a:extLst>
                    <a:ext uri="{FF2B5EF4-FFF2-40B4-BE49-F238E27FC236}">
                      <a16:creationId xmlns:a16="http://schemas.microsoft.com/office/drawing/2014/main" id="{EDDD5D14-26F5-4283-A2CB-E537FB7CE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20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6" name="Group 31">
                <a:extLst>
                  <a:ext uri="{FF2B5EF4-FFF2-40B4-BE49-F238E27FC236}">
                    <a16:creationId xmlns:a16="http://schemas.microsoft.com/office/drawing/2014/main" id="{C088BDEE-307E-4DA2-A4A0-D118731AD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21"/>
                <a:ext cx="48" cy="192"/>
                <a:chOff x="1608" y="2016"/>
                <a:chExt cx="48" cy="192"/>
              </a:xfrm>
            </p:grpSpPr>
            <p:sp>
              <p:nvSpPr>
                <p:cNvPr id="39" name="Line 32">
                  <a:extLst>
                    <a:ext uri="{FF2B5EF4-FFF2-40B4-BE49-F238E27FC236}">
                      <a16:creationId xmlns:a16="http://schemas.microsoft.com/office/drawing/2014/main" id="{4C2CE040-1484-441E-9E07-08041217A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40" name="Oval 33">
                  <a:extLst>
                    <a:ext uri="{FF2B5EF4-FFF2-40B4-BE49-F238E27FC236}">
                      <a16:creationId xmlns:a16="http://schemas.microsoft.com/office/drawing/2014/main" id="{5D55807B-B407-4A1D-A26A-87A658824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201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7" name="Group 34">
                <a:extLst>
                  <a:ext uri="{FF2B5EF4-FFF2-40B4-BE49-F238E27FC236}">
                    <a16:creationId xmlns:a16="http://schemas.microsoft.com/office/drawing/2014/main" id="{2FF285E1-6DD5-49AD-ACFF-70F04734D6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2" y="2921"/>
                <a:ext cx="48" cy="192"/>
                <a:chOff x="1608" y="2016"/>
                <a:chExt cx="48" cy="192"/>
              </a:xfrm>
            </p:grpSpPr>
            <p:sp>
              <p:nvSpPr>
                <p:cNvPr id="37" name="Line 35">
                  <a:extLst>
                    <a:ext uri="{FF2B5EF4-FFF2-40B4-BE49-F238E27FC236}">
                      <a16:creationId xmlns:a16="http://schemas.microsoft.com/office/drawing/2014/main" id="{8BA8CDBA-EF3A-4457-BE08-2ECE11A18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38" name="Oval 36">
                  <a:extLst>
                    <a:ext uri="{FF2B5EF4-FFF2-40B4-BE49-F238E27FC236}">
                      <a16:creationId xmlns:a16="http://schemas.microsoft.com/office/drawing/2014/main" id="{B647218A-3740-49BF-B537-FF59FD859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201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8" name="Group 37">
                <a:extLst>
                  <a:ext uri="{FF2B5EF4-FFF2-40B4-BE49-F238E27FC236}">
                    <a16:creationId xmlns:a16="http://schemas.microsoft.com/office/drawing/2014/main" id="{25D0F556-68DB-44B4-B600-1E744740F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4" y="2921"/>
                <a:ext cx="48" cy="192"/>
                <a:chOff x="1608" y="2016"/>
                <a:chExt cx="48" cy="192"/>
              </a:xfrm>
            </p:grpSpPr>
            <p:sp>
              <p:nvSpPr>
                <p:cNvPr id="35" name="Line 38">
                  <a:extLst>
                    <a:ext uri="{FF2B5EF4-FFF2-40B4-BE49-F238E27FC236}">
                      <a16:creationId xmlns:a16="http://schemas.microsoft.com/office/drawing/2014/main" id="{13A2A7B0-F569-4461-ADEC-BF28E63D2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36" name="Oval 39">
                  <a:extLst>
                    <a:ext uri="{FF2B5EF4-FFF2-40B4-BE49-F238E27FC236}">
                      <a16:creationId xmlns:a16="http://schemas.microsoft.com/office/drawing/2014/main" id="{F4E28401-BC29-46DE-ADBA-E91E09FF7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201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29" name="Group 40">
                <a:extLst>
                  <a:ext uri="{FF2B5EF4-FFF2-40B4-BE49-F238E27FC236}">
                    <a16:creationId xmlns:a16="http://schemas.microsoft.com/office/drawing/2014/main" id="{B738DE4E-4413-4EFF-8EA8-4F3412A52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2" y="2921"/>
                <a:ext cx="48" cy="192"/>
                <a:chOff x="1608" y="2016"/>
                <a:chExt cx="48" cy="192"/>
              </a:xfrm>
            </p:grpSpPr>
            <p:sp>
              <p:nvSpPr>
                <p:cNvPr id="33" name="Line 41">
                  <a:extLst>
                    <a:ext uri="{FF2B5EF4-FFF2-40B4-BE49-F238E27FC236}">
                      <a16:creationId xmlns:a16="http://schemas.microsoft.com/office/drawing/2014/main" id="{79F73376-7563-41B0-8891-3CA90C09E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34" name="Oval 42">
                  <a:extLst>
                    <a:ext uri="{FF2B5EF4-FFF2-40B4-BE49-F238E27FC236}">
                      <a16:creationId xmlns:a16="http://schemas.microsoft.com/office/drawing/2014/main" id="{12651F6E-2203-4E06-AD64-A25FD362C7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201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  <p:grpSp>
            <p:nvGrpSpPr>
              <p:cNvPr id="30" name="Group 43">
                <a:extLst>
                  <a:ext uri="{FF2B5EF4-FFF2-40B4-BE49-F238E27FC236}">
                    <a16:creationId xmlns:a16="http://schemas.microsoft.com/office/drawing/2014/main" id="{2981D46C-E92B-4F80-B421-A245F77C38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6" y="2921"/>
                <a:ext cx="48" cy="192"/>
                <a:chOff x="1608" y="2016"/>
                <a:chExt cx="48" cy="192"/>
              </a:xfrm>
            </p:grpSpPr>
            <p:sp>
              <p:nvSpPr>
                <p:cNvPr id="31" name="Line 44">
                  <a:extLst>
                    <a:ext uri="{FF2B5EF4-FFF2-40B4-BE49-F238E27FC236}">
                      <a16:creationId xmlns:a16="http://schemas.microsoft.com/office/drawing/2014/main" id="{346E61F2-8D2B-4F35-B746-B8ED95266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>
                    <a:latin typeface="Helvetica Neue"/>
                  </a:endParaRPr>
                </a:p>
              </p:txBody>
            </p:sp>
            <p:sp>
              <p:nvSpPr>
                <p:cNvPr id="32" name="Oval 45">
                  <a:extLst>
                    <a:ext uri="{FF2B5EF4-FFF2-40B4-BE49-F238E27FC236}">
                      <a16:creationId xmlns:a16="http://schemas.microsoft.com/office/drawing/2014/main" id="{D9E03D03-21E3-4E22-A646-FC6A7AB76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201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latin typeface="Helvetica Neue"/>
                  </a:endParaRPr>
                </a:p>
              </p:txBody>
            </p:sp>
          </p:grpSp>
        </p:grpSp>
        <p:grpSp>
          <p:nvGrpSpPr>
            <p:cNvPr id="16" name="Group 46">
              <a:extLst>
                <a:ext uri="{FF2B5EF4-FFF2-40B4-BE49-F238E27FC236}">
                  <a16:creationId xmlns:a16="http://schemas.microsoft.com/office/drawing/2014/main" id="{74FC927F-52A1-4AB6-90BD-E12158763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030"/>
              <a:ext cx="1098" cy="155"/>
              <a:chOff x="2322" y="2125"/>
              <a:chExt cx="1098" cy="155"/>
            </a:xfrm>
          </p:grpSpPr>
          <p:sp>
            <p:nvSpPr>
              <p:cNvPr id="17" name="Rectangle 47">
                <a:extLst>
                  <a:ext uri="{FF2B5EF4-FFF2-40B4-BE49-F238E27FC236}">
                    <a16:creationId xmlns:a16="http://schemas.microsoft.com/office/drawing/2014/main" id="{2DA96646-B627-4213-9DFD-CFAC65976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" y="2136"/>
                <a:ext cx="1098" cy="132"/>
              </a:xfrm>
              <a:prstGeom prst="rect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>
                  <a:latin typeface="Helvetica Neue"/>
                </a:endParaRPr>
              </a:p>
            </p:txBody>
          </p:sp>
          <p:sp>
            <p:nvSpPr>
              <p:cNvPr id="18" name="Text Box 48">
                <a:extLst>
                  <a:ext uri="{FF2B5EF4-FFF2-40B4-BE49-F238E27FC236}">
                    <a16:creationId xmlns:a16="http://schemas.microsoft.com/office/drawing/2014/main" id="{F91F477C-B00D-4894-B31A-7D42871E0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" y="2125"/>
                <a:ext cx="72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nl-NL" sz="1000" b="1" dirty="0">
                    <a:solidFill>
                      <a:schemeClr val="bg1"/>
                    </a:solidFill>
                    <a:latin typeface="Helvetica Neue"/>
                  </a:rPr>
                  <a:t>Gene</a:t>
                </a:r>
                <a:endParaRPr lang="en-US" sz="1000" b="1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54" name="Group 52">
            <a:extLst>
              <a:ext uri="{FF2B5EF4-FFF2-40B4-BE49-F238E27FC236}">
                <a16:creationId xmlns:a16="http://schemas.microsoft.com/office/drawing/2014/main" id="{CE57E9D6-0E95-4C3D-8C24-AEE145F01DA3}"/>
              </a:ext>
            </a:extLst>
          </p:cNvPr>
          <p:cNvGrpSpPr>
            <a:grpSpLocks/>
          </p:cNvGrpSpPr>
          <p:nvPr/>
        </p:nvGrpSpPr>
        <p:grpSpPr bwMode="auto">
          <a:xfrm>
            <a:off x="3209154" y="3395236"/>
            <a:ext cx="3914775" cy="744537"/>
            <a:chOff x="2328" y="3005"/>
            <a:chExt cx="2466" cy="469"/>
          </a:xfrm>
        </p:grpSpPr>
        <p:grpSp>
          <p:nvGrpSpPr>
            <p:cNvPr id="55" name="Group 53">
              <a:extLst>
                <a:ext uri="{FF2B5EF4-FFF2-40B4-BE49-F238E27FC236}">
                  <a16:creationId xmlns:a16="http://schemas.microsoft.com/office/drawing/2014/main" id="{3F5012CF-6754-4168-8F28-80C154951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3005"/>
              <a:ext cx="126" cy="469"/>
              <a:chOff x="3432" y="1440"/>
              <a:chExt cx="126" cy="469"/>
            </a:xfrm>
          </p:grpSpPr>
          <p:sp>
            <p:nvSpPr>
              <p:cNvPr id="65" name="Oval 54">
                <a:extLst>
                  <a:ext uri="{FF2B5EF4-FFF2-40B4-BE49-F238E27FC236}">
                    <a16:creationId xmlns:a16="http://schemas.microsoft.com/office/drawing/2014/main" id="{F9DEF4B6-D396-4950-B8F7-730CD05C2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44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F98151D7-5D45-4CC5-AE83-B86F5BF6B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181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F5BE04DE-5D85-4C5F-9DF8-AE527EF48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3005"/>
              <a:ext cx="126" cy="469"/>
              <a:chOff x="3432" y="1440"/>
              <a:chExt cx="126" cy="469"/>
            </a:xfrm>
          </p:grpSpPr>
          <p:sp>
            <p:nvSpPr>
              <p:cNvPr id="63" name="Oval 57">
                <a:extLst>
                  <a:ext uri="{FF2B5EF4-FFF2-40B4-BE49-F238E27FC236}">
                    <a16:creationId xmlns:a16="http://schemas.microsoft.com/office/drawing/2014/main" id="{48809591-CBA5-422E-9F26-CC265B44C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44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4" name="AutoShape 58">
                <a:extLst>
                  <a:ext uri="{FF2B5EF4-FFF2-40B4-BE49-F238E27FC236}">
                    <a16:creationId xmlns:a16="http://schemas.microsoft.com/office/drawing/2014/main" id="{BBAEE787-0E21-4944-9902-A801B342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181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57" name="Group 59">
              <a:extLst>
                <a:ext uri="{FF2B5EF4-FFF2-40B4-BE49-F238E27FC236}">
                  <a16:creationId xmlns:a16="http://schemas.microsoft.com/office/drawing/2014/main" id="{D729D028-1F45-4E18-9237-876AA1D70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8" y="3005"/>
              <a:ext cx="126" cy="469"/>
              <a:chOff x="3432" y="1440"/>
              <a:chExt cx="126" cy="469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6C84813-5598-41AD-A83D-9C6883093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44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2" name="AutoShape 61">
                <a:extLst>
                  <a:ext uri="{FF2B5EF4-FFF2-40B4-BE49-F238E27FC236}">
                    <a16:creationId xmlns:a16="http://schemas.microsoft.com/office/drawing/2014/main" id="{4BD4C50A-F4C2-4114-A2CD-731552F59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181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1BE747B1-BCA6-4D20-8DCD-0CF5E85D4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3005"/>
              <a:ext cx="126" cy="469"/>
              <a:chOff x="3432" y="1440"/>
              <a:chExt cx="126" cy="469"/>
            </a:xfrm>
          </p:grpSpPr>
          <p:sp>
            <p:nvSpPr>
              <p:cNvPr id="59" name="Oval 63">
                <a:extLst>
                  <a:ext uri="{FF2B5EF4-FFF2-40B4-BE49-F238E27FC236}">
                    <a16:creationId xmlns:a16="http://schemas.microsoft.com/office/drawing/2014/main" id="{F95C79EB-73A5-4361-87BA-E00ECF10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44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0" name="AutoShape 64">
                <a:extLst>
                  <a:ext uri="{FF2B5EF4-FFF2-40B4-BE49-F238E27FC236}">
                    <a16:creationId xmlns:a16="http://schemas.microsoft.com/office/drawing/2014/main" id="{3D454323-22C6-4EDC-B6DF-8BBCC00DF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181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</p:grpSp>
      <p:grpSp>
        <p:nvGrpSpPr>
          <p:cNvPr id="67" name="Group 65">
            <a:extLst>
              <a:ext uri="{FF2B5EF4-FFF2-40B4-BE49-F238E27FC236}">
                <a16:creationId xmlns:a16="http://schemas.microsoft.com/office/drawing/2014/main" id="{34FA256A-55D4-4F78-8A5E-B6248658FB47}"/>
              </a:ext>
            </a:extLst>
          </p:cNvPr>
          <p:cNvGrpSpPr>
            <a:grpSpLocks/>
          </p:cNvGrpSpPr>
          <p:nvPr/>
        </p:nvGrpSpPr>
        <p:grpSpPr bwMode="auto">
          <a:xfrm>
            <a:off x="4047354" y="3395236"/>
            <a:ext cx="1962150" cy="671512"/>
            <a:chOff x="2856" y="3083"/>
            <a:chExt cx="1236" cy="423"/>
          </a:xfrm>
        </p:grpSpPr>
        <p:grpSp>
          <p:nvGrpSpPr>
            <p:cNvPr id="68" name="Group 66">
              <a:extLst>
                <a:ext uri="{FF2B5EF4-FFF2-40B4-BE49-F238E27FC236}">
                  <a16:creationId xmlns:a16="http://schemas.microsoft.com/office/drawing/2014/main" id="{33C9D734-3F01-45BE-A39A-3ECF5D477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" y="3083"/>
              <a:ext cx="270" cy="423"/>
              <a:chOff x="4650" y="3210"/>
              <a:chExt cx="270" cy="423"/>
            </a:xfrm>
          </p:grpSpPr>
          <p:sp>
            <p:nvSpPr>
              <p:cNvPr id="76" name="Oval 67">
                <a:extLst>
                  <a:ext uri="{FF2B5EF4-FFF2-40B4-BE49-F238E27FC236}">
                    <a16:creationId xmlns:a16="http://schemas.microsoft.com/office/drawing/2014/main" id="{B3004269-AFE0-4D01-A629-AD4FE772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321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7" name="AutoShape 68">
                <a:extLst>
                  <a:ext uri="{FF2B5EF4-FFF2-40B4-BE49-F238E27FC236}">
                    <a16:creationId xmlns:a16="http://schemas.microsoft.com/office/drawing/2014/main" id="{064EEE30-2AD2-419D-B70D-F55F0B6B2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3396"/>
                <a:ext cx="147" cy="23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8" name="Line 69">
                <a:extLst>
                  <a:ext uri="{FF2B5EF4-FFF2-40B4-BE49-F238E27FC236}">
                    <a16:creationId xmlns:a16="http://schemas.microsoft.com/office/drawing/2014/main" id="{868E442B-F21B-43CC-8C88-5EA2FFABC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7" y="3391"/>
                <a:ext cx="4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9" name="Line 70">
                <a:extLst>
                  <a:ext uri="{FF2B5EF4-FFF2-40B4-BE49-F238E27FC236}">
                    <a16:creationId xmlns:a16="http://schemas.microsoft.com/office/drawing/2014/main" id="{8FA274F6-483C-4630-A84E-0517B445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4" y="3393"/>
                <a:ext cx="41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80" name="AutoShape 71">
                <a:extLst>
                  <a:ext uri="{FF2B5EF4-FFF2-40B4-BE49-F238E27FC236}">
                    <a16:creationId xmlns:a16="http://schemas.microsoft.com/office/drawing/2014/main" id="{9EA54688-4A9C-427F-ADA0-61A823060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3504"/>
                <a:ext cx="90" cy="91"/>
              </a:xfrm>
              <a:prstGeom prst="star5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81" name="AutoShape 72">
                <a:extLst>
                  <a:ext uri="{FF2B5EF4-FFF2-40B4-BE49-F238E27FC236}">
                    <a16:creationId xmlns:a16="http://schemas.microsoft.com/office/drawing/2014/main" id="{D9407674-61E9-4DD7-A572-697E5682F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504"/>
                <a:ext cx="90" cy="91"/>
              </a:xfrm>
              <a:prstGeom prst="star5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69" name="Group 73">
              <a:extLst>
                <a:ext uri="{FF2B5EF4-FFF2-40B4-BE49-F238E27FC236}">
                  <a16:creationId xmlns:a16="http://schemas.microsoft.com/office/drawing/2014/main" id="{A34E47C1-C6CB-4108-8FBE-EC930E836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" y="3083"/>
              <a:ext cx="270" cy="423"/>
              <a:chOff x="4650" y="3210"/>
              <a:chExt cx="270" cy="423"/>
            </a:xfrm>
          </p:grpSpPr>
          <p:sp>
            <p:nvSpPr>
              <p:cNvPr id="70" name="Oval 74">
                <a:extLst>
                  <a:ext uri="{FF2B5EF4-FFF2-40B4-BE49-F238E27FC236}">
                    <a16:creationId xmlns:a16="http://schemas.microsoft.com/office/drawing/2014/main" id="{D0CDAC02-6BEE-4703-93A9-4023DDD0E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321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1" name="AutoShape 75">
                <a:extLst>
                  <a:ext uri="{FF2B5EF4-FFF2-40B4-BE49-F238E27FC236}">
                    <a16:creationId xmlns:a16="http://schemas.microsoft.com/office/drawing/2014/main" id="{536500A1-EFF2-4E02-A8E2-57CFDCCD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3396"/>
                <a:ext cx="147" cy="237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2" name="Line 76">
                <a:extLst>
                  <a:ext uri="{FF2B5EF4-FFF2-40B4-BE49-F238E27FC236}">
                    <a16:creationId xmlns:a16="http://schemas.microsoft.com/office/drawing/2014/main" id="{B9EF21C6-EB62-4C77-B8F7-5DA1C7A98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7" y="3391"/>
                <a:ext cx="4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3" name="Line 77">
                <a:extLst>
                  <a:ext uri="{FF2B5EF4-FFF2-40B4-BE49-F238E27FC236}">
                    <a16:creationId xmlns:a16="http://schemas.microsoft.com/office/drawing/2014/main" id="{65BE762B-BFB5-4BF4-89B8-02EDED5A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4" y="3393"/>
                <a:ext cx="41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4" name="AutoShape 78">
                <a:extLst>
                  <a:ext uri="{FF2B5EF4-FFF2-40B4-BE49-F238E27FC236}">
                    <a16:creationId xmlns:a16="http://schemas.microsoft.com/office/drawing/2014/main" id="{101E90F9-DC8A-40FF-9447-F24914F6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3504"/>
                <a:ext cx="90" cy="91"/>
              </a:xfrm>
              <a:prstGeom prst="star5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5" name="AutoShape 79">
                <a:extLst>
                  <a:ext uri="{FF2B5EF4-FFF2-40B4-BE49-F238E27FC236}">
                    <a16:creationId xmlns:a16="http://schemas.microsoft.com/office/drawing/2014/main" id="{780259E8-37D9-4AFD-975B-143AC729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504"/>
                <a:ext cx="90" cy="91"/>
              </a:xfrm>
              <a:prstGeom prst="star5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</p:grpSp>
      <p:grpSp>
        <p:nvGrpSpPr>
          <p:cNvPr id="82" name="Group 80">
            <a:extLst>
              <a:ext uri="{FF2B5EF4-FFF2-40B4-BE49-F238E27FC236}">
                <a16:creationId xmlns:a16="http://schemas.microsoft.com/office/drawing/2014/main" id="{328FE823-44BC-4103-A610-0154FD1BCA6F}"/>
              </a:ext>
            </a:extLst>
          </p:cNvPr>
          <p:cNvGrpSpPr>
            <a:grpSpLocks/>
          </p:cNvGrpSpPr>
          <p:nvPr/>
        </p:nvGrpSpPr>
        <p:grpSpPr bwMode="auto">
          <a:xfrm>
            <a:off x="3428229" y="1843094"/>
            <a:ext cx="1905000" cy="457200"/>
            <a:chOff x="2466" y="1612"/>
            <a:chExt cx="1200" cy="288"/>
          </a:xfrm>
        </p:grpSpPr>
        <p:grpSp>
          <p:nvGrpSpPr>
            <p:cNvPr id="83" name="Group 81">
              <a:extLst>
                <a:ext uri="{FF2B5EF4-FFF2-40B4-BE49-F238E27FC236}">
                  <a16:creationId xmlns:a16="http://schemas.microsoft.com/office/drawing/2014/main" id="{91946A64-684C-4756-92CE-C84D0C383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642"/>
              <a:ext cx="546" cy="258"/>
              <a:chOff x="1950" y="2886"/>
              <a:chExt cx="546" cy="258"/>
            </a:xfrm>
          </p:grpSpPr>
          <p:sp>
            <p:nvSpPr>
              <p:cNvPr id="87" name="Oval 82">
                <a:extLst>
                  <a:ext uri="{FF2B5EF4-FFF2-40B4-BE49-F238E27FC236}">
                    <a16:creationId xmlns:a16="http://schemas.microsoft.com/office/drawing/2014/main" id="{3F1901C0-B73F-4BC6-BD7A-A5C24D883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86"/>
                <a:ext cx="546" cy="25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88" name="Text Box 83">
                <a:extLst>
                  <a:ext uri="{FF2B5EF4-FFF2-40B4-BE49-F238E27FC236}">
                    <a16:creationId xmlns:a16="http://schemas.microsoft.com/office/drawing/2014/main" id="{035D7EF0-FC6A-43B2-9340-A787EE801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6" y="2935"/>
                <a:ext cx="3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nl-NL" sz="1000" b="1">
                    <a:solidFill>
                      <a:schemeClr val="bg1"/>
                    </a:solidFill>
                    <a:latin typeface="Helvetica Neue"/>
                  </a:rPr>
                  <a:t>HDAC</a:t>
                </a:r>
                <a:endParaRPr lang="en-US" sz="1000" b="1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  <p:grpSp>
          <p:nvGrpSpPr>
            <p:cNvPr id="84" name="Group 84">
              <a:extLst>
                <a:ext uri="{FF2B5EF4-FFF2-40B4-BE49-F238E27FC236}">
                  <a16:creationId xmlns:a16="http://schemas.microsoft.com/office/drawing/2014/main" id="{66C77470-03AF-40D1-AFE2-E4A5554F5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1612"/>
              <a:ext cx="546" cy="258"/>
              <a:chOff x="1950" y="2886"/>
              <a:chExt cx="546" cy="258"/>
            </a:xfrm>
          </p:grpSpPr>
          <p:sp>
            <p:nvSpPr>
              <p:cNvPr id="85" name="Oval 85">
                <a:extLst>
                  <a:ext uri="{FF2B5EF4-FFF2-40B4-BE49-F238E27FC236}">
                    <a16:creationId xmlns:a16="http://schemas.microsoft.com/office/drawing/2014/main" id="{9C7D5FC5-50BE-441D-8401-8D373EE00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86"/>
                <a:ext cx="546" cy="25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86" name="Text Box 86">
                <a:extLst>
                  <a:ext uri="{FF2B5EF4-FFF2-40B4-BE49-F238E27FC236}">
                    <a16:creationId xmlns:a16="http://schemas.microsoft.com/office/drawing/2014/main" id="{5C056750-8A97-4C01-A1FC-41DCE9D10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6" y="2935"/>
                <a:ext cx="3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nl-NL" sz="1000" b="1">
                    <a:solidFill>
                      <a:schemeClr val="bg1"/>
                    </a:solidFill>
                    <a:latin typeface="Helvetica Neue"/>
                  </a:rPr>
                  <a:t>HDAC</a:t>
                </a:r>
                <a:endParaRPr lang="en-US" sz="1000" b="1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89" name="Group 87">
            <a:extLst>
              <a:ext uri="{FF2B5EF4-FFF2-40B4-BE49-F238E27FC236}">
                <a16:creationId xmlns:a16="http://schemas.microsoft.com/office/drawing/2014/main" id="{52A28B66-EFE5-4291-8BD7-1A6A594F9092}"/>
              </a:ext>
            </a:extLst>
          </p:cNvPr>
          <p:cNvGrpSpPr>
            <a:grpSpLocks/>
          </p:cNvGrpSpPr>
          <p:nvPr/>
        </p:nvGrpSpPr>
        <p:grpSpPr bwMode="auto">
          <a:xfrm>
            <a:off x="3428229" y="1195394"/>
            <a:ext cx="2305050" cy="695325"/>
            <a:chOff x="1596" y="3630"/>
            <a:chExt cx="1452" cy="180"/>
          </a:xfrm>
        </p:grpSpPr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8D24F9A6-682C-47D8-B591-EB30FF64B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3630"/>
              <a:ext cx="1452" cy="1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Helvetica Neue"/>
              </a:endParaRPr>
            </a:p>
          </p:txBody>
        </p:sp>
        <p:sp>
          <p:nvSpPr>
            <p:cNvPr id="91" name="Text Box 89">
              <a:extLst>
                <a:ext uri="{FF2B5EF4-FFF2-40B4-BE49-F238E27FC236}">
                  <a16:creationId xmlns:a16="http://schemas.microsoft.com/office/drawing/2014/main" id="{C63F26C4-FF0B-4372-B541-B5D749CDF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3643"/>
              <a:ext cx="296" cy="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1000" b="1">
                  <a:solidFill>
                    <a:schemeClr val="bg1"/>
                  </a:solidFill>
                  <a:latin typeface="Helvetica Neue"/>
                </a:rPr>
                <a:t>MBP</a:t>
              </a:r>
              <a:endParaRPr lang="en-US" sz="1000" b="1">
                <a:solidFill>
                  <a:schemeClr val="bg1"/>
                </a:solidFill>
                <a:latin typeface="Helvetica Neue"/>
              </a:endParaRPr>
            </a:p>
          </p:txBody>
        </p:sp>
      </p:grpSp>
      <p:sp>
        <p:nvSpPr>
          <p:cNvPr id="92" name="Text Box 91">
            <a:extLst>
              <a:ext uri="{FF2B5EF4-FFF2-40B4-BE49-F238E27FC236}">
                <a16:creationId xmlns:a16="http://schemas.microsoft.com/office/drawing/2014/main" id="{CD2CCDCD-7EBD-44B0-8A0D-FC7F3D8B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79" y="1476382"/>
            <a:ext cx="1660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sz="1600" dirty="0" err="1">
                <a:latin typeface="Helvetica Neue"/>
              </a:rPr>
              <a:t>Transcriptionally</a:t>
            </a:r>
            <a:br>
              <a:rPr lang="nl-NL" sz="1600" dirty="0">
                <a:latin typeface="Helvetica Neue"/>
              </a:rPr>
            </a:br>
            <a:r>
              <a:rPr lang="nl-NL" sz="1600" b="1" dirty="0" err="1">
                <a:solidFill>
                  <a:srgbClr val="800000"/>
                </a:solidFill>
                <a:latin typeface="Helvetica Neue"/>
              </a:rPr>
              <a:t>silent</a:t>
            </a:r>
            <a:r>
              <a:rPr lang="nl-NL" sz="1600" dirty="0">
                <a:latin typeface="Helvetica Neue"/>
              </a:rPr>
              <a:t> DNA</a:t>
            </a:r>
            <a:endParaRPr lang="en-US" sz="1600" dirty="0">
              <a:latin typeface="Helvetica Neue"/>
            </a:endParaRPr>
          </a:p>
        </p:txBody>
      </p:sp>
      <p:sp>
        <p:nvSpPr>
          <p:cNvPr id="93" name="Text Box 92">
            <a:extLst>
              <a:ext uri="{FF2B5EF4-FFF2-40B4-BE49-F238E27FC236}">
                <a16:creationId xmlns:a16="http://schemas.microsoft.com/office/drawing/2014/main" id="{C33CFCED-6E1F-4485-BE43-F61E473C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79" y="3160286"/>
            <a:ext cx="1660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sz="1600">
                <a:latin typeface="Helvetica Neue"/>
              </a:rPr>
              <a:t>Transcriptionally</a:t>
            </a:r>
            <a:br>
              <a:rPr lang="nl-NL" sz="1600">
                <a:latin typeface="Helvetica Neue"/>
              </a:rPr>
            </a:br>
            <a:r>
              <a:rPr lang="nl-NL" sz="1600" b="1">
                <a:solidFill>
                  <a:srgbClr val="800000"/>
                </a:solidFill>
                <a:latin typeface="Helvetica Neue"/>
              </a:rPr>
              <a:t>active</a:t>
            </a:r>
            <a:r>
              <a:rPr lang="nl-NL" sz="1600">
                <a:latin typeface="Helvetica Neue"/>
              </a:rPr>
              <a:t> DNA</a:t>
            </a:r>
            <a:endParaRPr lang="en-US" sz="1600">
              <a:latin typeface="Helvetica Neue"/>
            </a:endParaRPr>
          </a:p>
        </p:txBody>
      </p:sp>
      <p:grpSp>
        <p:nvGrpSpPr>
          <p:cNvPr id="94" name="Group 96">
            <a:extLst>
              <a:ext uri="{FF2B5EF4-FFF2-40B4-BE49-F238E27FC236}">
                <a16:creationId xmlns:a16="http://schemas.microsoft.com/office/drawing/2014/main" id="{527A347F-7D69-423D-A16B-25EFBE0AA6A0}"/>
              </a:ext>
            </a:extLst>
          </p:cNvPr>
          <p:cNvGrpSpPr>
            <a:grpSpLocks/>
          </p:cNvGrpSpPr>
          <p:nvPr/>
        </p:nvGrpSpPr>
        <p:grpSpPr bwMode="auto">
          <a:xfrm>
            <a:off x="3019959" y="4065961"/>
            <a:ext cx="2493962" cy="752477"/>
            <a:chOff x="2287" y="3505"/>
            <a:chExt cx="1571" cy="474"/>
          </a:xfrm>
        </p:grpSpPr>
        <p:sp>
          <p:nvSpPr>
            <p:cNvPr id="95" name="Text Box 97">
              <a:extLst>
                <a:ext uri="{FF2B5EF4-FFF2-40B4-BE49-F238E27FC236}">
                  <a16:creationId xmlns:a16="http://schemas.microsoft.com/office/drawing/2014/main" id="{8823E0B6-E4E2-4EF1-B27B-574D18B4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3649"/>
              <a:ext cx="6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1400" dirty="0" err="1">
                  <a:latin typeface="Helvetica Neue"/>
                </a:rPr>
                <a:t>Methylated</a:t>
              </a:r>
              <a:endParaRPr lang="nl-NL" sz="1400" dirty="0">
                <a:latin typeface="Helvetica Neue"/>
              </a:endParaRPr>
            </a:p>
            <a:p>
              <a:r>
                <a:rPr lang="nl-NL" sz="1400" dirty="0">
                  <a:latin typeface="Helvetica Neue"/>
                </a:rPr>
                <a:t>Lys4 on H3</a:t>
              </a:r>
              <a:endParaRPr lang="en-US" sz="1400" dirty="0">
                <a:latin typeface="Helvetica Neue"/>
              </a:endParaRPr>
            </a:p>
          </p:txBody>
        </p:sp>
        <p:cxnSp>
          <p:nvCxnSpPr>
            <p:cNvPr id="96" name="AutoShape 98">
              <a:extLst>
                <a:ext uri="{FF2B5EF4-FFF2-40B4-BE49-F238E27FC236}">
                  <a16:creationId xmlns:a16="http://schemas.microsoft.com/office/drawing/2014/main" id="{E502476E-963D-4DA7-9027-F1E3BBB46947}"/>
                </a:ext>
              </a:extLst>
            </p:cNvPr>
            <p:cNvCxnSpPr>
              <a:cxnSpLocks noChangeShapeType="1"/>
              <a:stCxn id="95" idx="0"/>
              <a:endCxn id="77" idx="4"/>
            </p:cNvCxnSpPr>
            <p:nvPr/>
          </p:nvCxnSpPr>
          <p:spPr bwMode="auto">
            <a:xfrm flipH="1" flipV="1">
              <a:off x="3139" y="3505"/>
              <a:ext cx="377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Text Box 99">
              <a:extLst>
                <a:ext uri="{FF2B5EF4-FFF2-40B4-BE49-F238E27FC236}">
                  <a16:creationId xmlns:a16="http://schemas.microsoft.com/office/drawing/2014/main" id="{74603E74-92A7-4ADE-935D-043F46C2D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729"/>
              <a:ext cx="8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1400">
                  <a:latin typeface="Helvetica Neue"/>
                </a:rPr>
                <a:t>Acetylated H3</a:t>
              </a:r>
              <a:endParaRPr lang="en-US" sz="1400">
                <a:latin typeface="Helvetica Neue"/>
              </a:endParaRPr>
            </a:p>
          </p:txBody>
        </p:sp>
        <p:cxnSp>
          <p:nvCxnSpPr>
            <p:cNvPr id="98" name="AutoShape 100">
              <a:extLst>
                <a:ext uri="{FF2B5EF4-FFF2-40B4-BE49-F238E27FC236}">
                  <a16:creationId xmlns:a16="http://schemas.microsoft.com/office/drawing/2014/main" id="{F8F72852-5FF5-42CD-8B63-49AECE3DDFE6}"/>
                </a:ext>
              </a:extLst>
            </p:cNvPr>
            <p:cNvCxnSpPr>
              <a:cxnSpLocks noChangeShapeType="1"/>
              <a:stCxn id="97" idx="0"/>
            </p:cNvCxnSpPr>
            <p:nvPr/>
          </p:nvCxnSpPr>
          <p:spPr bwMode="auto">
            <a:xfrm flipH="1" flipV="1">
              <a:off x="2577" y="3577"/>
              <a:ext cx="116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Group 101">
            <a:extLst>
              <a:ext uri="{FF2B5EF4-FFF2-40B4-BE49-F238E27FC236}">
                <a16:creationId xmlns:a16="http://schemas.microsoft.com/office/drawing/2014/main" id="{809F9AA1-B4F4-49EF-BF5D-6FC8C6939D37}"/>
              </a:ext>
            </a:extLst>
          </p:cNvPr>
          <p:cNvGrpSpPr>
            <a:grpSpLocks/>
          </p:cNvGrpSpPr>
          <p:nvPr/>
        </p:nvGrpSpPr>
        <p:grpSpPr bwMode="auto">
          <a:xfrm>
            <a:off x="2637654" y="560394"/>
            <a:ext cx="1657350" cy="1273175"/>
            <a:chOff x="1968" y="888"/>
            <a:chExt cx="1044" cy="802"/>
          </a:xfrm>
        </p:grpSpPr>
        <p:grpSp>
          <p:nvGrpSpPr>
            <p:cNvPr id="100" name="Group 102">
              <a:extLst>
                <a:ext uri="{FF2B5EF4-FFF2-40B4-BE49-F238E27FC236}">
                  <a16:creationId xmlns:a16="http://schemas.microsoft.com/office/drawing/2014/main" id="{CD695E2F-95B3-4F0B-8660-D2B4A6C05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888"/>
              <a:ext cx="614" cy="601"/>
              <a:chOff x="736" y="2007"/>
              <a:chExt cx="614" cy="601"/>
            </a:xfrm>
          </p:grpSpPr>
          <p:sp>
            <p:nvSpPr>
              <p:cNvPr id="103" name="Text Box 103">
                <a:extLst>
                  <a:ext uri="{FF2B5EF4-FFF2-40B4-BE49-F238E27FC236}">
                    <a16:creationId xmlns:a16="http://schemas.microsoft.com/office/drawing/2014/main" id="{822AA71D-1922-40CB-9663-068A0C380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" y="2007"/>
                <a:ext cx="614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nl-NL" sz="1400" dirty="0">
                    <a:solidFill>
                      <a:srgbClr val="800000"/>
                    </a:solidFill>
                    <a:latin typeface="Helvetica Neue"/>
                  </a:rPr>
                  <a:t>     M</a:t>
                </a:r>
              </a:p>
              <a:p>
                <a:r>
                  <a:rPr lang="nl-NL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/>
                  </a:rPr>
                  <a:t>--GA</a:t>
                </a:r>
                <a:r>
                  <a:rPr lang="nl-NL" sz="1400" dirty="0">
                    <a:solidFill>
                      <a:srgbClr val="800000"/>
                    </a:solidFill>
                    <a:latin typeface="Helvetica Neue"/>
                  </a:rPr>
                  <a:t>CG</a:t>
                </a:r>
                <a:r>
                  <a:rPr lang="nl-NL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/>
                  </a:rPr>
                  <a:t>TA--</a:t>
                </a:r>
              </a:p>
              <a:p>
                <a:r>
                  <a:rPr lang="nl-NL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/>
                  </a:rPr>
                  <a:t>--CT</a:t>
                </a:r>
                <a:r>
                  <a:rPr lang="nl-NL" sz="1400" dirty="0">
                    <a:solidFill>
                      <a:srgbClr val="800000"/>
                    </a:solidFill>
                    <a:latin typeface="Helvetica Neue"/>
                  </a:rPr>
                  <a:t>GC</a:t>
                </a:r>
                <a:r>
                  <a:rPr lang="nl-NL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 Neue"/>
                  </a:rPr>
                  <a:t>TA--</a:t>
                </a:r>
              </a:p>
              <a:p>
                <a:r>
                  <a:rPr lang="nl-NL" sz="1400" dirty="0">
                    <a:solidFill>
                      <a:srgbClr val="800000"/>
                    </a:solidFill>
                    <a:latin typeface="Helvetica Neue"/>
                  </a:rPr>
                  <a:t>        M</a:t>
                </a:r>
                <a:endParaRPr lang="en-US" sz="1400" dirty="0">
                  <a:solidFill>
                    <a:srgbClr val="800000"/>
                  </a:solidFill>
                  <a:latin typeface="Helvetica Neue"/>
                </a:endParaRPr>
              </a:p>
            </p:txBody>
          </p:sp>
          <p:sp>
            <p:nvSpPr>
              <p:cNvPr id="104" name="Line 104">
                <a:extLst>
                  <a:ext uri="{FF2B5EF4-FFF2-40B4-BE49-F238E27FC236}">
                    <a16:creationId xmlns:a16="http://schemas.microsoft.com/office/drawing/2014/main" id="{E8DD838B-B8C0-4D30-91FC-596EB3C1F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" y="2422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05" name="Line 105">
                <a:extLst>
                  <a:ext uri="{FF2B5EF4-FFF2-40B4-BE49-F238E27FC236}">
                    <a16:creationId xmlns:a16="http://schemas.microsoft.com/office/drawing/2014/main" id="{D0A8EACC-88A1-48C7-B066-7D084733C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2149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A1063D2-3C4E-4FBC-AC57-0956B97C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411"/>
              <a:ext cx="300" cy="2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Helvetica Neue"/>
              </a:endParaRPr>
            </a:p>
          </p:txBody>
        </p:sp>
        <p:cxnSp>
          <p:nvCxnSpPr>
            <p:cNvPr id="102" name="AutoShape 107">
              <a:extLst>
                <a:ext uri="{FF2B5EF4-FFF2-40B4-BE49-F238E27FC236}">
                  <a16:creationId xmlns:a16="http://schemas.microsoft.com/office/drawing/2014/main" id="{11011935-CD0D-460C-8801-19D29411ED45}"/>
                </a:ext>
              </a:extLst>
            </p:cNvPr>
            <p:cNvCxnSpPr>
              <a:cxnSpLocks noChangeShapeType="1"/>
              <a:stCxn id="101" idx="1"/>
            </p:cNvCxnSpPr>
            <p:nvPr/>
          </p:nvCxnSpPr>
          <p:spPr bwMode="auto">
            <a:xfrm flipH="1" flipV="1">
              <a:off x="2520" y="1243"/>
              <a:ext cx="23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6" name="Group 108">
            <a:extLst>
              <a:ext uri="{FF2B5EF4-FFF2-40B4-BE49-F238E27FC236}">
                <a16:creationId xmlns:a16="http://schemas.microsoft.com/office/drawing/2014/main" id="{96BBD9B5-4A4C-4A16-8ACB-8C7CF04A73E6}"/>
              </a:ext>
            </a:extLst>
          </p:cNvPr>
          <p:cNvGrpSpPr>
            <a:grpSpLocks/>
          </p:cNvGrpSpPr>
          <p:nvPr/>
        </p:nvGrpSpPr>
        <p:grpSpPr bwMode="auto">
          <a:xfrm>
            <a:off x="5696767" y="803282"/>
            <a:ext cx="668337" cy="550862"/>
            <a:chOff x="3895" y="1035"/>
            <a:chExt cx="421" cy="347"/>
          </a:xfrm>
        </p:grpSpPr>
        <p:sp>
          <p:nvSpPr>
            <p:cNvPr id="107" name="Oval 109">
              <a:extLst>
                <a:ext uri="{FF2B5EF4-FFF2-40B4-BE49-F238E27FC236}">
                  <a16:creationId xmlns:a16="http://schemas.microsoft.com/office/drawing/2014/main" id="{07E418B5-8A75-4570-BB24-850166EF0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035"/>
              <a:ext cx="421" cy="3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Helvetica Neue"/>
              </a:endParaRPr>
            </a:p>
          </p:txBody>
        </p:sp>
        <p:sp>
          <p:nvSpPr>
            <p:cNvPr id="108" name="Text Box 110">
              <a:extLst>
                <a:ext uri="{FF2B5EF4-FFF2-40B4-BE49-F238E27FC236}">
                  <a16:creationId xmlns:a16="http://schemas.microsoft.com/office/drawing/2014/main" id="{2E541777-A4B4-4C31-BA57-6A149173D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1130"/>
              <a:ext cx="34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1000" b="1">
                  <a:solidFill>
                    <a:schemeClr val="bg1"/>
                  </a:solidFill>
                  <a:latin typeface="Helvetica Neue"/>
                </a:rPr>
                <a:t>DNMT</a:t>
              </a:r>
              <a:endParaRPr lang="en-US" sz="1000" b="1">
                <a:solidFill>
                  <a:schemeClr val="bg1"/>
                </a:solidFill>
                <a:latin typeface="Helvetica Neue"/>
              </a:endParaRPr>
            </a:p>
          </p:txBody>
        </p:sp>
      </p:grpSp>
      <p:grpSp>
        <p:nvGrpSpPr>
          <p:cNvPr id="109" name="Group 111">
            <a:extLst>
              <a:ext uri="{FF2B5EF4-FFF2-40B4-BE49-F238E27FC236}">
                <a16:creationId xmlns:a16="http://schemas.microsoft.com/office/drawing/2014/main" id="{63A31733-690D-42DE-939E-D9167C91D417}"/>
              </a:ext>
            </a:extLst>
          </p:cNvPr>
          <p:cNvGrpSpPr>
            <a:grpSpLocks/>
          </p:cNvGrpSpPr>
          <p:nvPr/>
        </p:nvGrpSpPr>
        <p:grpSpPr bwMode="auto">
          <a:xfrm>
            <a:off x="3199629" y="1462097"/>
            <a:ext cx="3905250" cy="419101"/>
            <a:chOff x="2322" y="1450"/>
            <a:chExt cx="2460" cy="264"/>
          </a:xfrm>
        </p:grpSpPr>
        <p:sp>
          <p:nvSpPr>
            <p:cNvPr id="110" name="Line 112">
              <a:extLst>
                <a:ext uri="{FF2B5EF4-FFF2-40B4-BE49-F238E27FC236}">
                  <a16:creationId xmlns:a16="http://schemas.microsoft.com/office/drawing/2014/main" id="{DBD372D6-24EB-431E-92AC-1DD7233E1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1642"/>
              <a:ext cx="2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Helvetica Neue"/>
              </a:endParaRPr>
            </a:p>
          </p:txBody>
        </p:sp>
        <p:sp>
          <p:nvSpPr>
            <p:cNvPr id="111" name="Line 113">
              <a:extLst>
                <a:ext uri="{FF2B5EF4-FFF2-40B4-BE49-F238E27FC236}">
                  <a16:creationId xmlns:a16="http://schemas.microsoft.com/office/drawing/2014/main" id="{35BAB13E-6300-4A29-94DC-3306C8CF0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Helvetica Neue"/>
              </a:endParaRPr>
            </a:p>
          </p:txBody>
        </p:sp>
        <p:sp>
          <p:nvSpPr>
            <p:cNvPr id="112" name="Oval 114">
              <a:extLst>
                <a:ext uri="{FF2B5EF4-FFF2-40B4-BE49-F238E27FC236}">
                  <a16:creationId xmlns:a16="http://schemas.microsoft.com/office/drawing/2014/main" id="{DDF7C934-92EC-482C-9368-B12E2C8B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4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Helvetica Neue"/>
              </a:endParaRPr>
            </a:p>
          </p:txBody>
        </p:sp>
        <p:grpSp>
          <p:nvGrpSpPr>
            <p:cNvPr id="113" name="Group 115">
              <a:extLst>
                <a:ext uri="{FF2B5EF4-FFF2-40B4-BE49-F238E27FC236}">
                  <a16:creationId xmlns:a16="http://schemas.microsoft.com/office/drawing/2014/main" id="{9AF471B4-87C6-43E0-8FE8-24C0299B8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" y="1450"/>
              <a:ext cx="48" cy="192"/>
              <a:chOff x="1707" y="2016"/>
              <a:chExt cx="48" cy="192"/>
            </a:xfrm>
          </p:grpSpPr>
          <p:sp>
            <p:nvSpPr>
              <p:cNvPr id="143" name="Line 116">
                <a:extLst>
                  <a:ext uri="{FF2B5EF4-FFF2-40B4-BE49-F238E27FC236}">
                    <a16:creationId xmlns:a16="http://schemas.microsoft.com/office/drawing/2014/main" id="{A546D700-91B9-4634-9CDC-FB6E0C79F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44" name="Oval 117">
                <a:extLst>
                  <a:ext uri="{FF2B5EF4-FFF2-40B4-BE49-F238E27FC236}">
                    <a16:creationId xmlns:a16="http://schemas.microsoft.com/office/drawing/2014/main" id="{D40210A0-FC57-4515-812C-8EAEC3999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14" name="Group 118">
              <a:extLst>
                <a:ext uri="{FF2B5EF4-FFF2-40B4-BE49-F238E27FC236}">
                  <a16:creationId xmlns:a16="http://schemas.microsoft.com/office/drawing/2014/main" id="{C8F6BA09-8A1C-4C47-AE27-8273E1D91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9" y="1450"/>
              <a:ext cx="48" cy="192"/>
              <a:chOff x="1707" y="2016"/>
              <a:chExt cx="48" cy="192"/>
            </a:xfrm>
          </p:grpSpPr>
          <p:sp>
            <p:nvSpPr>
              <p:cNvPr id="141" name="Line 119">
                <a:extLst>
                  <a:ext uri="{FF2B5EF4-FFF2-40B4-BE49-F238E27FC236}">
                    <a16:creationId xmlns:a16="http://schemas.microsoft.com/office/drawing/2014/main" id="{50D92394-FFA0-4C81-A1C3-AEEAE64C6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42" name="Oval 120">
                <a:extLst>
                  <a:ext uri="{FF2B5EF4-FFF2-40B4-BE49-F238E27FC236}">
                    <a16:creationId xmlns:a16="http://schemas.microsoft.com/office/drawing/2014/main" id="{CF7E43C4-16C2-4704-A048-9ECF28447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15" name="Group 121">
              <a:extLst>
                <a:ext uri="{FF2B5EF4-FFF2-40B4-BE49-F238E27FC236}">
                  <a16:creationId xmlns:a16="http://schemas.microsoft.com/office/drawing/2014/main" id="{E4E16EE2-418B-44C4-9B82-48675EB4A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5" y="1450"/>
              <a:ext cx="48" cy="192"/>
              <a:chOff x="1707" y="2016"/>
              <a:chExt cx="48" cy="192"/>
            </a:xfrm>
          </p:grpSpPr>
          <p:sp>
            <p:nvSpPr>
              <p:cNvPr id="139" name="Line 122">
                <a:extLst>
                  <a:ext uri="{FF2B5EF4-FFF2-40B4-BE49-F238E27FC236}">
                    <a16:creationId xmlns:a16="http://schemas.microsoft.com/office/drawing/2014/main" id="{B09B387C-2277-4AFD-AFB4-EE1DF8700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40" name="Oval 123">
                <a:extLst>
                  <a:ext uri="{FF2B5EF4-FFF2-40B4-BE49-F238E27FC236}">
                    <a16:creationId xmlns:a16="http://schemas.microsoft.com/office/drawing/2014/main" id="{2277A5FB-9855-48D5-ADAD-AF7B448D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16" name="Group 124">
              <a:extLst>
                <a:ext uri="{FF2B5EF4-FFF2-40B4-BE49-F238E27FC236}">
                  <a16:creationId xmlns:a16="http://schemas.microsoft.com/office/drawing/2014/main" id="{3AEA92B3-66CA-4507-A99D-A9CFDF4EF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1" y="1450"/>
              <a:ext cx="48" cy="192"/>
              <a:chOff x="1707" y="2016"/>
              <a:chExt cx="48" cy="192"/>
            </a:xfrm>
          </p:grpSpPr>
          <p:sp>
            <p:nvSpPr>
              <p:cNvPr id="137" name="Line 125">
                <a:extLst>
                  <a:ext uri="{FF2B5EF4-FFF2-40B4-BE49-F238E27FC236}">
                    <a16:creationId xmlns:a16="http://schemas.microsoft.com/office/drawing/2014/main" id="{0B183172-5AB0-4257-BF1D-854BB6855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38" name="Oval 126">
                <a:extLst>
                  <a:ext uri="{FF2B5EF4-FFF2-40B4-BE49-F238E27FC236}">
                    <a16:creationId xmlns:a16="http://schemas.microsoft.com/office/drawing/2014/main" id="{BAA75D1A-E54D-4E67-B01E-2EC907543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17" name="Group 127">
              <a:extLst>
                <a:ext uri="{FF2B5EF4-FFF2-40B4-BE49-F238E27FC236}">
                  <a16:creationId xmlns:a16="http://schemas.microsoft.com/office/drawing/2014/main" id="{E87D30B1-F4D9-46A4-97E0-3EB68F939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1450"/>
              <a:ext cx="48" cy="192"/>
              <a:chOff x="1707" y="2016"/>
              <a:chExt cx="48" cy="192"/>
            </a:xfrm>
          </p:grpSpPr>
          <p:sp>
            <p:nvSpPr>
              <p:cNvPr id="135" name="Line 128">
                <a:extLst>
                  <a:ext uri="{FF2B5EF4-FFF2-40B4-BE49-F238E27FC236}">
                    <a16:creationId xmlns:a16="http://schemas.microsoft.com/office/drawing/2014/main" id="{E4EDB38A-813B-4F92-AA42-E0946C5CC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36" name="Oval 129">
                <a:extLst>
                  <a:ext uri="{FF2B5EF4-FFF2-40B4-BE49-F238E27FC236}">
                    <a16:creationId xmlns:a16="http://schemas.microsoft.com/office/drawing/2014/main" id="{4122CE01-39AB-4336-B530-60891EC3A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18" name="Group 130">
              <a:extLst>
                <a:ext uri="{FF2B5EF4-FFF2-40B4-BE49-F238E27FC236}">
                  <a16:creationId xmlns:a16="http://schemas.microsoft.com/office/drawing/2014/main" id="{60DBE3FC-6005-4C83-B900-E03946DEF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8" y="1450"/>
              <a:ext cx="48" cy="192"/>
              <a:chOff x="3468" y="1450"/>
              <a:chExt cx="48" cy="192"/>
            </a:xfrm>
          </p:grpSpPr>
          <p:sp>
            <p:nvSpPr>
              <p:cNvPr id="133" name="Line 131">
                <a:extLst>
                  <a:ext uri="{FF2B5EF4-FFF2-40B4-BE49-F238E27FC236}">
                    <a16:creationId xmlns:a16="http://schemas.microsoft.com/office/drawing/2014/main" id="{7C3466C3-5CEC-430F-A119-498A85E19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2" y="149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34" name="Oval 132">
                <a:extLst>
                  <a:ext uri="{FF2B5EF4-FFF2-40B4-BE49-F238E27FC236}">
                    <a16:creationId xmlns:a16="http://schemas.microsoft.com/office/drawing/2014/main" id="{4B85F861-33EE-4779-AA06-F111707EB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14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sp>
          <p:nvSpPr>
            <p:cNvPr id="119" name="Line 133">
              <a:extLst>
                <a:ext uri="{FF2B5EF4-FFF2-40B4-BE49-F238E27FC236}">
                  <a16:creationId xmlns:a16="http://schemas.microsoft.com/office/drawing/2014/main" id="{29B9D991-FA90-4C16-AEA6-FD42C10C0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4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Helvetica Neue"/>
              </a:endParaRPr>
            </a:p>
          </p:txBody>
        </p:sp>
        <p:sp>
          <p:nvSpPr>
            <p:cNvPr id="120" name="Oval 134">
              <a:extLst>
                <a:ext uri="{FF2B5EF4-FFF2-40B4-BE49-F238E27FC236}">
                  <a16:creationId xmlns:a16="http://schemas.microsoft.com/office/drawing/2014/main" id="{68FEA301-368E-44E1-8D86-2C25B865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4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Helvetica Neue"/>
              </a:endParaRPr>
            </a:p>
          </p:txBody>
        </p:sp>
        <p:grpSp>
          <p:nvGrpSpPr>
            <p:cNvPr id="121" name="Group 135">
              <a:extLst>
                <a:ext uri="{FF2B5EF4-FFF2-40B4-BE49-F238E27FC236}">
                  <a16:creationId xmlns:a16="http://schemas.microsoft.com/office/drawing/2014/main" id="{B3C33692-3631-4919-A53B-CF6525987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4" y="1450"/>
              <a:ext cx="48" cy="192"/>
              <a:chOff x="3234" y="1450"/>
              <a:chExt cx="48" cy="192"/>
            </a:xfrm>
          </p:grpSpPr>
          <p:sp>
            <p:nvSpPr>
              <p:cNvPr id="131" name="Line 136">
                <a:extLst>
                  <a:ext uri="{FF2B5EF4-FFF2-40B4-BE49-F238E27FC236}">
                    <a16:creationId xmlns:a16="http://schemas.microsoft.com/office/drawing/2014/main" id="{D7276379-B6EB-428A-BEDC-EDA0CB38A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8" y="149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32" name="Oval 137">
                <a:extLst>
                  <a:ext uri="{FF2B5EF4-FFF2-40B4-BE49-F238E27FC236}">
                    <a16:creationId xmlns:a16="http://schemas.microsoft.com/office/drawing/2014/main" id="{94083BB0-407A-4E4C-A201-48F575471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4" y="14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22" name="Group 138">
              <a:extLst>
                <a:ext uri="{FF2B5EF4-FFF2-40B4-BE49-F238E27FC236}">
                  <a16:creationId xmlns:a16="http://schemas.microsoft.com/office/drawing/2014/main" id="{C09FBD62-C08F-4696-8BE0-07B997C5D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6" y="1450"/>
              <a:ext cx="48" cy="192"/>
              <a:chOff x="3966" y="1450"/>
              <a:chExt cx="48" cy="192"/>
            </a:xfrm>
          </p:grpSpPr>
          <p:sp>
            <p:nvSpPr>
              <p:cNvPr id="129" name="Line 139">
                <a:extLst>
                  <a:ext uri="{FF2B5EF4-FFF2-40B4-BE49-F238E27FC236}">
                    <a16:creationId xmlns:a16="http://schemas.microsoft.com/office/drawing/2014/main" id="{40936A89-0732-45F8-8912-C4BE56DC5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49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30" name="Oval 140">
                <a:extLst>
                  <a:ext uri="{FF2B5EF4-FFF2-40B4-BE49-F238E27FC236}">
                    <a16:creationId xmlns:a16="http://schemas.microsoft.com/office/drawing/2014/main" id="{4492034E-57C5-4E75-BF51-FDD7E70A2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14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23" name="Group 144">
              <a:extLst>
                <a:ext uri="{FF2B5EF4-FFF2-40B4-BE49-F238E27FC236}">
                  <a16:creationId xmlns:a16="http://schemas.microsoft.com/office/drawing/2014/main" id="{FFB31D5D-8132-4F75-A1E0-18241BF8E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1450"/>
              <a:ext cx="48" cy="192"/>
              <a:chOff x="3732" y="1450"/>
              <a:chExt cx="48" cy="192"/>
            </a:xfrm>
          </p:grpSpPr>
          <p:sp>
            <p:nvSpPr>
              <p:cNvPr id="127" name="Oval 145">
                <a:extLst>
                  <a:ext uri="{FF2B5EF4-FFF2-40B4-BE49-F238E27FC236}">
                    <a16:creationId xmlns:a16="http://schemas.microsoft.com/office/drawing/2014/main" id="{BF50E277-AF1C-4D8F-A3F4-C4EBEC3FA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145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28" name="Line 146">
                <a:extLst>
                  <a:ext uri="{FF2B5EF4-FFF2-40B4-BE49-F238E27FC236}">
                    <a16:creationId xmlns:a16="http://schemas.microsoft.com/office/drawing/2014/main" id="{B1743E17-46C4-41A3-B444-48C435E21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149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24" name="Group 147">
              <a:extLst>
                <a:ext uri="{FF2B5EF4-FFF2-40B4-BE49-F238E27FC236}">
                  <a16:creationId xmlns:a16="http://schemas.microsoft.com/office/drawing/2014/main" id="{51B8D678-AEDC-416D-95BA-6BCE35407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559"/>
              <a:ext cx="1098" cy="155"/>
              <a:chOff x="2322" y="2125"/>
              <a:chExt cx="1098" cy="155"/>
            </a:xfrm>
          </p:grpSpPr>
          <p:sp>
            <p:nvSpPr>
              <p:cNvPr id="125" name="Rectangle 148">
                <a:extLst>
                  <a:ext uri="{FF2B5EF4-FFF2-40B4-BE49-F238E27FC236}">
                    <a16:creationId xmlns:a16="http://schemas.microsoft.com/office/drawing/2014/main" id="{AB33FA48-9323-4EEB-B6A1-156C267BE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" y="2136"/>
                <a:ext cx="1098" cy="144"/>
              </a:xfrm>
              <a:prstGeom prst="rect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>
                  <a:latin typeface="Helvetica Neue"/>
                </a:endParaRPr>
              </a:p>
            </p:txBody>
          </p:sp>
          <p:sp>
            <p:nvSpPr>
              <p:cNvPr id="126" name="Text Box 149">
                <a:extLst>
                  <a:ext uri="{FF2B5EF4-FFF2-40B4-BE49-F238E27FC236}">
                    <a16:creationId xmlns:a16="http://schemas.microsoft.com/office/drawing/2014/main" id="{6300C251-3CDE-426C-AD22-862CEECE8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" y="2125"/>
                <a:ext cx="31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nl-NL" sz="1000" b="1" dirty="0">
                    <a:solidFill>
                      <a:schemeClr val="bg1"/>
                    </a:solidFill>
                    <a:latin typeface="Helvetica Neue"/>
                  </a:rPr>
                  <a:t>Gene</a:t>
                </a:r>
                <a:endParaRPr lang="en-US" sz="1000" b="1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45" name="Group 150">
            <a:extLst>
              <a:ext uri="{FF2B5EF4-FFF2-40B4-BE49-F238E27FC236}">
                <a16:creationId xmlns:a16="http://schemas.microsoft.com/office/drawing/2014/main" id="{22388DAF-1967-4743-86FB-2994FE79631A}"/>
              </a:ext>
            </a:extLst>
          </p:cNvPr>
          <p:cNvGrpSpPr>
            <a:grpSpLocks/>
          </p:cNvGrpSpPr>
          <p:nvPr/>
        </p:nvGrpSpPr>
        <p:grpSpPr bwMode="auto">
          <a:xfrm>
            <a:off x="3380604" y="1728794"/>
            <a:ext cx="3714750" cy="744538"/>
            <a:chOff x="2436" y="1540"/>
            <a:chExt cx="2340" cy="469"/>
          </a:xfrm>
        </p:grpSpPr>
        <p:grpSp>
          <p:nvGrpSpPr>
            <p:cNvPr id="146" name="Group 151">
              <a:extLst>
                <a:ext uri="{FF2B5EF4-FFF2-40B4-BE49-F238E27FC236}">
                  <a16:creationId xmlns:a16="http://schemas.microsoft.com/office/drawing/2014/main" id="{4BC4E418-D670-4E02-9EEF-947865597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540"/>
              <a:ext cx="126" cy="469"/>
              <a:chOff x="3516" y="2550"/>
              <a:chExt cx="126" cy="469"/>
            </a:xfrm>
          </p:grpSpPr>
          <p:sp>
            <p:nvSpPr>
              <p:cNvPr id="165" name="Oval 152">
                <a:extLst>
                  <a:ext uri="{FF2B5EF4-FFF2-40B4-BE49-F238E27FC236}">
                    <a16:creationId xmlns:a16="http://schemas.microsoft.com/office/drawing/2014/main" id="{7944CA7D-3362-4A8E-AD71-7C1C2F09B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66" name="AutoShape 153">
                <a:extLst>
                  <a:ext uri="{FF2B5EF4-FFF2-40B4-BE49-F238E27FC236}">
                    <a16:creationId xmlns:a16="http://schemas.microsoft.com/office/drawing/2014/main" id="{B6F0A365-6115-46FD-82A7-16CA8073F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47" name="Group 154">
              <a:extLst>
                <a:ext uri="{FF2B5EF4-FFF2-40B4-BE49-F238E27FC236}">
                  <a16:creationId xmlns:a16="http://schemas.microsoft.com/office/drawing/2014/main" id="{F1791AA2-A135-41F3-8D56-701A93521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" y="1540"/>
              <a:ext cx="126" cy="469"/>
              <a:chOff x="3516" y="2550"/>
              <a:chExt cx="126" cy="469"/>
            </a:xfrm>
          </p:grpSpPr>
          <p:sp>
            <p:nvSpPr>
              <p:cNvPr id="163" name="Oval 155">
                <a:extLst>
                  <a:ext uri="{FF2B5EF4-FFF2-40B4-BE49-F238E27FC236}">
                    <a16:creationId xmlns:a16="http://schemas.microsoft.com/office/drawing/2014/main" id="{90588FD4-52BE-48E9-BFFB-EE9F37D54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64" name="AutoShape 156">
                <a:extLst>
                  <a:ext uri="{FF2B5EF4-FFF2-40B4-BE49-F238E27FC236}">
                    <a16:creationId xmlns:a16="http://schemas.microsoft.com/office/drawing/2014/main" id="{01630B81-B5FB-4CDF-BB6F-14CB15DE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48" name="Group 157">
              <a:extLst>
                <a:ext uri="{FF2B5EF4-FFF2-40B4-BE49-F238E27FC236}">
                  <a16:creationId xmlns:a16="http://schemas.microsoft.com/office/drawing/2014/main" id="{EA6435C9-6612-4D66-9C59-C7B04DE5C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2" y="1540"/>
              <a:ext cx="126" cy="469"/>
              <a:chOff x="3516" y="2550"/>
              <a:chExt cx="126" cy="469"/>
            </a:xfrm>
          </p:grpSpPr>
          <p:sp>
            <p:nvSpPr>
              <p:cNvPr id="161" name="Oval 158">
                <a:extLst>
                  <a:ext uri="{FF2B5EF4-FFF2-40B4-BE49-F238E27FC236}">
                    <a16:creationId xmlns:a16="http://schemas.microsoft.com/office/drawing/2014/main" id="{DD9EE640-7D43-42FA-AF7C-105CFCB36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62" name="AutoShape 159">
                <a:extLst>
                  <a:ext uri="{FF2B5EF4-FFF2-40B4-BE49-F238E27FC236}">
                    <a16:creationId xmlns:a16="http://schemas.microsoft.com/office/drawing/2014/main" id="{B3E77285-BBF0-411E-B0BA-983F7147B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49" name="Group 160">
              <a:extLst>
                <a:ext uri="{FF2B5EF4-FFF2-40B4-BE49-F238E27FC236}">
                  <a16:creationId xmlns:a16="http://schemas.microsoft.com/office/drawing/2014/main" id="{D1FDE68E-F01C-4D6D-9E6C-7A196327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6" y="1540"/>
              <a:ext cx="126" cy="469"/>
              <a:chOff x="3516" y="2550"/>
              <a:chExt cx="126" cy="469"/>
            </a:xfrm>
          </p:grpSpPr>
          <p:sp>
            <p:nvSpPr>
              <p:cNvPr id="159" name="Oval 161">
                <a:extLst>
                  <a:ext uri="{FF2B5EF4-FFF2-40B4-BE49-F238E27FC236}">
                    <a16:creationId xmlns:a16="http://schemas.microsoft.com/office/drawing/2014/main" id="{484F27B7-021D-4C74-B951-F5966890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60" name="AutoShape 162">
                <a:extLst>
                  <a:ext uri="{FF2B5EF4-FFF2-40B4-BE49-F238E27FC236}">
                    <a16:creationId xmlns:a16="http://schemas.microsoft.com/office/drawing/2014/main" id="{66CB7C0F-0062-4FC4-B8EC-9B4165C97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50" name="Group 163">
              <a:extLst>
                <a:ext uri="{FF2B5EF4-FFF2-40B4-BE49-F238E27FC236}">
                  <a16:creationId xmlns:a16="http://schemas.microsoft.com/office/drawing/2014/main" id="{7E7D6FDA-471E-4DD4-9138-9EA5316A8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540"/>
              <a:ext cx="126" cy="469"/>
              <a:chOff x="3516" y="2550"/>
              <a:chExt cx="126" cy="469"/>
            </a:xfrm>
          </p:grpSpPr>
          <p:sp>
            <p:nvSpPr>
              <p:cNvPr id="157" name="Oval 164">
                <a:extLst>
                  <a:ext uri="{FF2B5EF4-FFF2-40B4-BE49-F238E27FC236}">
                    <a16:creationId xmlns:a16="http://schemas.microsoft.com/office/drawing/2014/main" id="{19817CC6-644B-40F2-AC6A-232645AD2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58" name="AutoShape 165">
                <a:extLst>
                  <a:ext uri="{FF2B5EF4-FFF2-40B4-BE49-F238E27FC236}">
                    <a16:creationId xmlns:a16="http://schemas.microsoft.com/office/drawing/2014/main" id="{E6079F85-3060-4158-AA9A-9B6C4725C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51" name="Group 166">
              <a:extLst>
                <a:ext uri="{FF2B5EF4-FFF2-40B4-BE49-F238E27FC236}">
                  <a16:creationId xmlns:a16="http://schemas.microsoft.com/office/drawing/2014/main" id="{ABD9C3AF-1C83-4169-8D09-9EECFF15A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0" y="1540"/>
              <a:ext cx="126" cy="469"/>
              <a:chOff x="3516" y="2550"/>
              <a:chExt cx="126" cy="469"/>
            </a:xfrm>
          </p:grpSpPr>
          <p:sp>
            <p:nvSpPr>
              <p:cNvPr id="155" name="Oval 167">
                <a:extLst>
                  <a:ext uri="{FF2B5EF4-FFF2-40B4-BE49-F238E27FC236}">
                    <a16:creationId xmlns:a16="http://schemas.microsoft.com/office/drawing/2014/main" id="{C6C4FE03-1FB1-431B-BE5E-FB94ED746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56" name="AutoShape 168">
                <a:extLst>
                  <a:ext uri="{FF2B5EF4-FFF2-40B4-BE49-F238E27FC236}">
                    <a16:creationId xmlns:a16="http://schemas.microsoft.com/office/drawing/2014/main" id="{56DF4C26-958B-44DF-B77B-6AB970E5D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52" name="Group 169">
              <a:extLst>
                <a:ext uri="{FF2B5EF4-FFF2-40B4-BE49-F238E27FC236}">
                  <a16:creationId xmlns:a16="http://schemas.microsoft.com/office/drawing/2014/main" id="{658EBF27-EE7E-429A-BB2D-5D9D0093E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540"/>
              <a:ext cx="126" cy="469"/>
              <a:chOff x="3516" y="2550"/>
              <a:chExt cx="126" cy="469"/>
            </a:xfrm>
          </p:grpSpPr>
          <p:sp>
            <p:nvSpPr>
              <p:cNvPr id="153" name="Oval 170">
                <a:extLst>
                  <a:ext uri="{FF2B5EF4-FFF2-40B4-BE49-F238E27FC236}">
                    <a16:creationId xmlns:a16="http://schemas.microsoft.com/office/drawing/2014/main" id="{1BADDA06-1A08-4A9D-8F0A-25CBC4095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2550"/>
                <a:ext cx="126" cy="381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154" name="AutoShape 171">
                <a:extLst>
                  <a:ext uri="{FF2B5EF4-FFF2-40B4-BE49-F238E27FC236}">
                    <a16:creationId xmlns:a16="http://schemas.microsoft.com/office/drawing/2014/main" id="{0DB744AC-A11C-4C33-A1E3-A0B474306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928"/>
                <a:ext cx="90" cy="91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F78927A1-BEE8-4F96-ACDE-7A488216C2D6}"/>
              </a:ext>
            </a:extLst>
          </p:cNvPr>
          <p:cNvSpPr txBox="1"/>
          <p:nvPr/>
        </p:nvSpPr>
        <p:spPr>
          <a:xfrm>
            <a:off x="1025137" y="4804946"/>
            <a:ext cx="666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Disclaimer: The order of events (cause and consequence) is not known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Helvetica Neue"/>
            </a:endParaRPr>
          </a:p>
        </p:txBody>
      </p:sp>
      <p:pic>
        <p:nvPicPr>
          <p:cNvPr id="172" name="Picture 31" descr="logo_lumc.jpg">
            <a:extLst>
              <a:ext uri="{FF2B5EF4-FFF2-40B4-BE49-F238E27FC236}">
                <a16:creationId xmlns:a16="http://schemas.microsoft.com/office/drawing/2014/main" id="{EAD83A5E-8A47-4FEE-AB17-CA52C88E4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7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1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1158" y="14469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Epigenetic mechanisms</a:t>
            </a:r>
          </a:p>
        </p:txBody>
      </p:sp>
      <p:sp>
        <p:nvSpPr>
          <p:cNvPr id="9" name="Text Box 186"/>
          <p:cNvSpPr txBox="1">
            <a:spLocks noChangeArrowheads="1"/>
          </p:cNvSpPr>
          <p:nvPr/>
        </p:nvSpPr>
        <p:spPr bwMode="auto">
          <a:xfrm>
            <a:off x="259639" y="1221565"/>
            <a:ext cx="8884361" cy="293926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</a:rPr>
              <a:t>Control gene expression</a:t>
            </a:r>
            <a:br>
              <a:rPr lang="en-US" sz="2000" dirty="0"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rPr>
              <a:t>(by changes in the accessibility of DNA and recruiting regulatory factors like transcription factors and chromatin modifiers).</a:t>
            </a:r>
          </a:p>
          <a:p>
            <a:pPr marL="457200" indent="-4572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</a:rPr>
              <a:t>Stable, long-term, but in principle reversible.</a:t>
            </a:r>
          </a:p>
          <a:p>
            <a:pPr marL="457200" indent="-4572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</a:rPr>
              <a:t>Transmitted during cell division, particularly mitosis.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sz="2000" dirty="0">
              <a:latin typeface="Helvetica Neue"/>
              <a:cs typeface="Helvetica Neue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000" dirty="0">
                <a:latin typeface="Helvetica Neue"/>
                <a:cs typeface="Helvetica Neue"/>
              </a:rPr>
              <a:t>Epigenome: the whole of epigenetics marks in a cell.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31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F226ED84-C90F-471F-A5A9-BFB5B821BC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2560" y="721141"/>
            <a:ext cx="6886575" cy="3295650"/>
          </a:xfrm>
          <a:custGeom>
            <a:avLst/>
            <a:gdLst>
              <a:gd name="G0" fmla="+- 3105075 0 0"/>
              <a:gd name="G1" fmla="+- 9294712 0 0"/>
              <a:gd name="G2" fmla="+- 3105075 0 9294712"/>
              <a:gd name="G3" fmla="+- 10800 0 0"/>
              <a:gd name="G4" fmla="+- 0 0 310507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162 0 0"/>
              <a:gd name="G9" fmla="+- 0 0 9294712"/>
              <a:gd name="G10" fmla="+- 9162 0 2700"/>
              <a:gd name="G11" fmla="cos G10 3105075"/>
              <a:gd name="G12" fmla="sin G10 3105075"/>
              <a:gd name="G13" fmla="cos 13500 3105075"/>
              <a:gd name="G14" fmla="sin 13500 3105075"/>
              <a:gd name="G15" fmla="+- G11 10800 0"/>
              <a:gd name="G16" fmla="+- G12 10800 0"/>
              <a:gd name="G17" fmla="+- G13 10800 0"/>
              <a:gd name="G18" fmla="+- G14 10800 0"/>
              <a:gd name="G19" fmla="*/ 9162 1 2"/>
              <a:gd name="G20" fmla="+- G19 5400 0"/>
              <a:gd name="G21" fmla="cos G20 3105075"/>
              <a:gd name="G22" fmla="sin G20 3105075"/>
              <a:gd name="G23" fmla="+- G21 10800 0"/>
              <a:gd name="G24" fmla="+- G12 G23 G22"/>
              <a:gd name="G25" fmla="+- G22 G23 G11"/>
              <a:gd name="G26" fmla="cos 10800 3105075"/>
              <a:gd name="G27" fmla="sin 10800 3105075"/>
              <a:gd name="G28" fmla="cos 9162 3105075"/>
              <a:gd name="G29" fmla="sin 9162 310507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294712"/>
              <a:gd name="G36" fmla="sin G34 9294712"/>
              <a:gd name="G37" fmla="+/ 9294712 310507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162 G39"/>
              <a:gd name="G43" fmla="sin 916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1666 w 21600"/>
              <a:gd name="T5" fmla="*/ 34 h 21600"/>
              <a:gd name="T6" fmla="*/ 2953 w 21600"/>
              <a:gd name="T7" fmla="*/ 16968 h 21600"/>
              <a:gd name="T8" fmla="*/ 11535 w 21600"/>
              <a:gd name="T9" fmla="*/ 1667 h 21600"/>
              <a:gd name="T10" fmla="*/ 19941 w 21600"/>
              <a:gd name="T11" fmla="*/ 20734 h 21600"/>
              <a:gd name="T12" fmla="*/ 14969 w 21600"/>
              <a:gd name="T13" fmla="*/ 20527 h 21600"/>
              <a:gd name="T14" fmla="*/ 15175 w 21600"/>
              <a:gd name="T15" fmla="*/ 1555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003" y="17541"/>
                </a:moveTo>
                <a:cubicBezTo>
                  <a:pt x="18889" y="15807"/>
                  <a:pt x="19962" y="13362"/>
                  <a:pt x="19962" y="10800"/>
                </a:cubicBezTo>
                <a:cubicBezTo>
                  <a:pt x="19962" y="5739"/>
                  <a:pt x="15860" y="1638"/>
                  <a:pt x="10800" y="1638"/>
                </a:cubicBezTo>
                <a:cubicBezTo>
                  <a:pt x="5739" y="1638"/>
                  <a:pt x="1638" y="5739"/>
                  <a:pt x="1638" y="10800"/>
                </a:cubicBezTo>
                <a:cubicBezTo>
                  <a:pt x="1637" y="12853"/>
                  <a:pt x="2328" y="14848"/>
                  <a:pt x="3597" y="16462"/>
                </a:cubicBezTo>
                <a:lnTo>
                  <a:pt x="2309" y="17474"/>
                </a:lnTo>
                <a:cubicBezTo>
                  <a:pt x="813" y="15571"/>
                  <a:pt x="0" y="1322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820"/>
                  <a:pt x="20335" y="16702"/>
                  <a:pt x="18113" y="18747"/>
                </a:cubicBezTo>
                <a:lnTo>
                  <a:pt x="19941" y="20734"/>
                </a:lnTo>
                <a:lnTo>
                  <a:pt x="14969" y="20527"/>
                </a:lnTo>
                <a:lnTo>
                  <a:pt x="15175" y="15555"/>
                </a:lnTo>
                <a:lnTo>
                  <a:pt x="17003" y="17541"/>
                </a:lnTo>
                <a:close/>
              </a:path>
            </a:pathLst>
          </a:cu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31" descr="logo_lumc.jpg">
            <a:extLst>
              <a:ext uri="{FF2B5EF4-FFF2-40B4-BE49-F238E27FC236}">
                <a16:creationId xmlns:a16="http://schemas.microsoft.com/office/drawing/2014/main" id="{C39BBC70-FDE3-4513-B9CA-2CD0AF7C7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2710" y="5596354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5">
            <a:extLst>
              <a:ext uri="{FF2B5EF4-FFF2-40B4-BE49-F238E27FC236}">
                <a16:creationId xmlns:a16="http://schemas.microsoft.com/office/drawing/2014/main" id="{F3F93B7C-C775-4AF0-859A-A0686DBF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535" y="1679991"/>
            <a:ext cx="1122363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Genome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75606536-AFF3-41CD-BDE4-AF3C486FF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10" y="2476916"/>
            <a:ext cx="1433513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Epigenome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D4C4ECB1-DECC-4069-A4E4-68489890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860" y="3302416"/>
            <a:ext cx="17986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Transcriptome</a:t>
            </a:r>
          </a:p>
        </p:txBody>
      </p:sp>
      <p:sp>
        <p:nvSpPr>
          <p:cNvPr id="39" name="Text Box 8">
            <a:extLst>
              <a:ext uri="{FF2B5EF4-FFF2-40B4-BE49-F238E27FC236}">
                <a16:creationId xmlns:a16="http://schemas.microsoft.com/office/drawing/2014/main" id="{F866A18F-F722-4289-A418-8D14B40B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985" y="3727866"/>
            <a:ext cx="1266825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Proteome</a:t>
            </a: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63819AE4-F067-4173-820E-304875240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0" y="3534191"/>
            <a:ext cx="156210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Metabolome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4C6ACF84-6FE2-41EE-860F-7CD124A41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960" y="2883316"/>
            <a:ext cx="2441575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Classical risk factors</a:t>
            </a:r>
          </a:p>
        </p:txBody>
      </p:sp>
      <p:sp>
        <p:nvSpPr>
          <p:cNvPr id="44" name="Text Box 11">
            <a:extLst>
              <a:ext uri="{FF2B5EF4-FFF2-40B4-BE49-F238E27FC236}">
                <a16:creationId xmlns:a16="http://schemas.microsoft.com/office/drawing/2014/main" id="{57B253FD-806C-4D50-B738-FE1ACA96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285" y="2080041"/>
            <a:ext cx="23558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Sub-clinical disease</a:t>
            </a:r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0A62810A-1D94-484A-A308-F867E1B1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0" y="1162466"/>
            <a:ext cx="212248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Clinical end-point</a:t>
            </a:r>
          </a:p>
        </p:txBody>
      </p:sp>
    </p:spTree>
    <p:extLst>
      <p:ext uri="{BB962C8B-B14F-4D97-AF65-F5344CB8AC3E}">
        <p14:creationId xmlns:p14="http://schemas.microsoft.com/office/powerpoint/2010/main" val="5677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9" grpId="0" animBg="1"/>
      <p:bldP spid="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54" y="3566733"/>
            <a:ext cx="2607968" cy="154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55" y="767316"/>
            <a:ext cx="5781490" cy="271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59300" y="3679299"/>
            <a:ext cx="2890745" cy="153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13254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Epigenome Projects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AF44C-D12B-4F72-9AF7-BF042FFFD066}"/>
              </a:ext>
            </a:extLst>
          </p:cNvPr>
          <p:cNvSpPr txBox="1"/>
          <p:nvPr/>
        </p:nvSpPr>
        <p:spPr>
          <a:xfrm>
            <a:off x="315182" y="2588954"/>
            <a:ext cx="8525091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There is one human (reference) genome. How many </a:t>
            </a:r>
            <a:r>
              <a:rPr lang="en-US" sz="2200" u="sng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epigenomes</a:t>
            </a: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?</a:t>
            </a:r>
            <a:endParaRPr lang="en-GB" sz="2200" u="sng" dirty="0">
              <a:solidFill>
                <a:schemeClr val="accent2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16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Afbeeldingsresultaat">
            <a:extLst>
              <a:ext uri="{FF2B5EF4-FFF2-40B4-BE49-F238E27FC236}">
                <a16:creationId xmlns:a16="http://schemas.microsoft.com/office/drawing/2014/main" id="{F0298AC9-05D7-4108-A2E9-289214F3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0"/>
            <a:ext cx="4949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9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4"/>
          <p:cNvGrpSpPr/>
          <p:nvPr/>
        </p:nvGrpSpPr>
        <p:grpSpPr>
          <a:xfrm>
            <a:off x="1420684" y="1015414"/>
            <a:ext cx="5968657" cy="3966176"/>
            <a:chOff x="901700" y="1140717"/>
            <a:chExt cx="7378700" cy="5247383"/>
          </a:xfrm>
        </p:grpSpPr>
        <p:grpSp>
          <p:nvGrpSpPr>
            <p:cNvPr id="48" name="Group 47"/>
            <p:cNvGrpSpPr/>
            <p:nvPr/>
          </p:nvGrpSpPr>
          <p:grpSpPr>
            <a:xfrm>
              <a:off x="901700" y="1140717"/>
              <a:ext cx="7340600" cy="5082283"/>
              <a:chOff x="812800" y="1140717"/>
              <a:chExt cx="7340600" cy="5082283"/>
            </a:xfrm>
          </p:grpSpPr>
          <p:pic>
            <p:nvPicPr>
              <p:cNvPr id="54" name="Picture 53" descr="F1.large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00" y="1173072"/>
                <a:ext cx="7124700" cy="4948327"/>
              </a:xfrm>
              <a:prstGeom prst="rect">
                <a:avLst/>
              </a:prstGeom>
            </p:spPr>
          </p:pic>
          <p:sp>
            <p:nvSpPr>
              <p:cNvPr id="55" name="Freeform 54"/>
              <p:cNvSpPr/>
              <p:nvPr/>
            </p:nvSpPr>
            <p:spPr>
              <a:xfrm>
                <a:off x="1294935" y="5245100"/>
                <a:ext cx="2629365" cy="977900"/>
              </a:xfrm>
              <a:custGeom>
                <a:avLst/>
                <a:gdLst>
                  <a:gd name="connsiteX0" fmla="*/ 2603965 w 2629365"/>
                  <a:gd name="connsiteY0" fmla="*/ 927100 h 977900"/>
                  <a:gd name="connsiteX1" fmla="*/ 2603965 w 2629365"/>
                  <a:gd name="connsiteY1" fmla="*/ 927100 h 977900"/>
                  <a:gd name="connsiteX2" fmla="*/ 2591265 w 2629365"/>
                  <a:gd name="connsiteY2" fmla="*/ 317500 h 977900"/>
                  <a:gd name="connsiteX3" fmla="*/ 2578565 w 2629365"/>
                  <a:gd name="connsiteY3" fmla="*/ 190500 h 977900"/>
                  <a:gd name="connsiteX4" fmla="*/ 2565865 w 2629365"/>
                  <a:gd name="connsiteY4" fmla="*/ 152400 h 977900"/>
                  <a:gd name="connsiteX5" fmla="*/ 2527765 w 2629365"/>
                  <a:gd name="connsiteY5" fmla="*/ 139700 h 977900"/>
                  <a:gd name="connsiteX6" fmla="*/ 2489665 w 2629365"/>
                  <a:gd name="connsiteY6" fmla="*/ 101600 h 977900"/>
                  <a:gd name="connsiteX7" fmla="*/ 2400765 w 2629365"/>
                  <a:gd name="connsiteY7" fmla="*/ 76200 h 977900"/>
                  <a:gd name="connsiteX8" fmla="*/ 2362665 w 2629365"/>
                  <a:gd name="connsiteY8" fmla="*/ 63500 h 977900"/>
                  <a:gd name="connsiteX9" fmla="*/ 1943565 w 2629365"/>
                  <a:gd name="connsiteY9" fmla="*/ 50800 h 977900"/>
                  <a:gd name="connsiteX10" fmla="*/ 1676865 w 2629365"/>
                  <a:gd name="connsiteY10" fmla="*/ 38100 h 977900"/>
                  <a:gd name="connsiteX11" fmla="*/ 1600665 w 2629365"/>
                  <a:gd name="connsiteY11" fmla="*/ 25400 h 977900"/>
                  <a:gd name="connsiteX12" fmla="*/ 1549865 w 2629365"/>
                  <a:gd name="connsiteY12" fmla="*/ 12700 h 977900"/>
                  <a:gd name="connsiteX13" fmla="*/ 1486365 w 2629365"/>
                  <a:gd name="connsiteY13" fmla="*/ 0 h 977900"/>
                  <a:gd name="connsiteX14" fmla="*/ 825965 w 2629365"/>
                  <a:gd name="connsiteY14" fmla="*/ 12700 h 977900"/>
                  <a:gd name="connsiteX15" fmla="*/ 635465 w 2629365"/>
                  <a:gd name="connsiteY15" fmla="*/ 38100 h 977900"/>
                  <a:gd name="connsiteX16" fmla="*/ 483065 w 2629365"/>
                  <a:gd name="connsiteY16" fmla="*/ 50800 h 977900"/>
                  <a:gd name="connsiteX17" fmla="*/ 356065 w 2629365"/>
                  <a:gd name="connsiteY17" fmla="*/ 88900 h 977900"/>
                  <a:gd name="connsiteX18" fmla="*/ 317965 w 2629365"/>
                  <a:gd name="connsiteY18" fmla="*/ 114300 h 977900"/>
                  <a:gd name="connsiteX19" fmla="*/ 267165 w 2629365"/>
                  <a:gd name="connsiteY19" fmla="*/ 127000 h 977900"/>
                  <a:gd name="connsiteX20" fmla="*/ 178265 w 2629365"/>
                  <a:gd name="connsiteY20" fmla="*/ 152400 h 977900"/>
                  <a:gd name="connsiteX21" fmla="*/ 102065 w 2629365"/>
                  <a:gd name="connsiteY21" fmla="*/ 165100 h 977900"/>
                  <a:gd name="connsiteX22" fmla="*/ 25865 w 2629365"/>
                  <a:gd name="connsiteY22" fmla="*/ 190500 h 977900"/>
                  <a:gd name="connsiteX23" fmla="*/ 465 w 2629365"/>
                  <a:gd name="connsiteY23" fmla="*/ 228600 h 977900"/>
                  <a:gd name="connsiteX24" fmla="*/ 25865 w 2629365"/>
                  <a:gd name="connsiteY24" fmla="*/ 330200 h 977900"/>
                  <a:gd name="connsiteX25" fmla="*/ 63965 w 2629365"/>
                  <a:gd name="connsiteY25" fmla="*/ 431800 h 977900"/>
                  <a:gd name="connsiteX26" fmla="*/ 127465 w 2629365"/>
                  <a:gd name="connsiteY26" fmla="*/ 546100 h 977900"/>
                  <a:gd name="connsiteX27" fmla="*/ 165565 w 2629365"/>
                  <a:gd name="connsiteY27" fmla="*/ 571500 h 977900"/>
                  <a:gd name="connsiteX28" fmla="*/ 178265 w 2629365"/>
                  <a:gd name="connsiteY28" fmla="*/ 609600 h 977900"/>
                  <a:gd name="connsiteX29" fmla="*/ 305265 w 2629365"/>
                  <a:gd name="connsiteY29" fmla="*/ 723900 h 977900"/>
                  <a:gd name="connsiteX30" fmla="*/ 406865 w 2629365"/>
                  <a:gd name="connsiteY30" fmla="*/ 787400 h 977900"/>
                  <a:gd name="connsiteX31" fmla="*/ 495765 w 2629365"/>
                  <a:gd name="connsiteY31" fmla="*/ 825500 h 977900"/>
                  <a:gd name="connsiteX32" fmla="*/ 610065 w 2629365"/>
                  <a:gd name="connsiteY32" fmla="*/ 876300 h 977900"/>
                  <a:gd name="connsiteX33" fmla="*/ 673565 w 2629365"/>
                  <a:gd name="connsiteY33" fmla="*/ 889000 h 977900"/>
                  <a:gd name="connsiteX34" fmla="*/ 711665 w 2629365"/>
                  <a:gd name="connsiteY34" fmla="*/ 901700 h 977900"/>
                  <a:gd name="connsiteX35" fmla="*/ 800565 w 2629365"/>
                  <a:gd name="connsiteY35" fmla="*/ 939800 h 977900"/>
                  <a:gd name="connsiteX36" fmla="*/ 1041865 w 2629365"/>
                  <a:gd name="connsiteY36" fmla="*/ 965200 h 977900"/>
                  <a:gd name="connsiteX37" fmla="*/ 1333965 w 2629365"/>
                  <a:gd name="connsiteY37" fmla="*/ 977900 h 977900"/>
                  <a:gd name="connsiteX38" fmla="*/ 2032465 w 2629365"/>
                  <a:gd name="connsiteY38" fmla="*/ 952500 h 977900"/>
                  <a:gd name="connsiteX39" fmla="*/ 2134065 w 2629365"/>
                  <a:gd name="connsiteY39" fmla="*/ 939800 h 977900"/>
                  <a:gd name="connsiteX40" fmla="*/ 2248365 w 2629365"/>
                  <a:gd name="connsiteY40" fmla="*/ 927100 h 977900"/>
                  <a:gd name="connsiteX41" fmla="*/ 2311865 w 2629365"/>
                  <a:gd name="connsiteY41" fmla="*/ 914400 h 977900"/>
                  <a:gd name="connsiteX42" fmla="*/ 2489665 w 2629365"/>
                  <a:gd name="connsiteY42" fmla="*/ 889000 h 977900"/>
                  <a:gd name="connsiteX43" fmla="*/ 2527765 w 2629365"/>
                  <a:gd name="connsiteY43" fmla="*/ 876300 h 977900"/>
                  <a:gd name="connsiteX44" fmla="*/ 2565865 w 2629365"/>
                  <a:gd name="connsiteY44" fmla="*/ 850900 h 977900"/>
                  <a:gd name="connsiteX45" fmla="*/ 2629365 w 2629365"/>
                  <a:gd name="connsiteY45" fmla="*/ 850900 h 977900"/>
                  <a:gd name="connsiteX46" fmla="*/ 2629365 w 2629365"/>
                  <a:gd name="connsiteY46" fmla="*/ 85090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29365" h="977900">
                    <a:moveTo>
                      <a:pt x="2603965" y="927100"/>
                    </a:moveTo>
                    <a:lnTo>
                      <a:pt x="2603965" y="927100"/>
                    </a:lnTo>
                    <a:cubicBezTo>
                      <a:pt x="2599732" y="723900"/>
                      <a:pt x="2598269" y="520623"/>
                      <a:pt x="2591265" y="317500"/>
                    </a:cubicBezTo>
                    <a:cubicBezTo>
                      <a:pt x="2589799" y="274981"/>
                      <a:pt x="2585034" y="232550"/>
                      <a:pt x="2578565" y="190500"/>
                    </a:cubicBezTo>
                    <a:cubicBezTo>
                      <a:pt x="2576529" y="177269"/>
                      <a:pt x="2575331" y="161866"/>
                      <a:pt x="2565865" y="152400"/>
                    </a:cubicBezTo>
                    <a:cubicBezTo>
                      <a:pt x="2556399" y="142934"/>
                      <a:pt x="2540465" y="143933"/>
                      <a:pt x="2527765" y="139700"/>
                    </a:cubicBezTo>
                    <a:cubicBezTo>
                      <a:pt x="2515065" y="127000"/>
                      <a:pt x="2504609" y="111563"/>
                      <a:pt x="2489665" y="101600"/>
                    </a:cubicBezTo>
                    <a:cubicBezTo>
                      <a:pt x="2478246" y="93987"/>
                      <a:pt x="2408174" y="78317"/>
                      <a:pt x="2400765" y="76200"/>
                    </a:cubicBezTo>
                    <a:cubicBezTo>
                      <a:pt x="2387893" y="72522"/>
                      <a:pt x="2376031" y="64243"/>
                      <a:pt x="2362665" y="63500"/>
                    </a:cubicBezTo>
                    <a:cubicBezTo>
                      <a:pt x="2223116" y="55747"/>
                      <a:pt x="2083233" y="55973"/>
                      <a:pt x="1943565" y="50800"/>
                    </a:cubicBezTo>
                    <a:cubicBezTo>
                      <a:pt x="1854625" y="47506"/>
                      <a:pt x="1765765" y="42333"/>
                      <a:pt x="1676865" y="38100"/>
                    </a:cubicBezTo>
                    <a:cubicBezTo>
                      <a:pt x="1651465" y="33867"/>
                      <a:pt x="1625915" y="30450"/>
                      <a:pt x="1600665" y="25400"/>
                    </a:cubicBezTo>
                    <a:cubicBezTo>
                      <a:pt x="1583549" y="21977"/>
                      <a:pt x="1566904" y="16486"/>
                      <a:pt x="1549865" y="12700"/>
                    </a:cubicBezTo>
                    <a:cubicBezTo>
                      <a:pt x="1528793" y="8017"/>
                      <a:pt x="1507532" y="4233"/>
                      <a:pt x="1486365" y="0"/>
                    </a:cubicBezTo>
                    <a:lnTo>
                      <a:pt x="825965" y="12700"/>
                    </a:lnTo>
                    <a:cubicBezTo>
                      <a:pt x="788883" y="13936"/>
                      <a:pt x="675515" y="33884"/>
                      <a:pt x="635465" y="38100"/>
                    </a:cubicBezTo>
                    <a:cubicBezTo>
                      <a:pt x="584769" y="43436"/>
                      <a:pt x="533865" y="46567"/>
                      <a:pt x="483065" y="50800"/>
                    </a:cubicBezTo>
                    <a:cubicBezTo>
                      <a:pt x="390306" y="81720"/>
                      <a:pt x="432840" y="69706"/>
                      <a:pt x="356065" y="88900"/>
                    </a:cubicBezTo>
                    <a:cubicBezTo>
                      <a:pt x="343365" y="97367"/>
                      <a:pt x="331994" y="108287"/>
                      <a:pt x="317965" y="114300"/>
                    </a:cubicBezTo>
                    <a:cubicBezTo>
                      <a:pt x="301922" y="121176"/>
                      <a:pt x="283948" y="122205"/>
                      <a:pt x="267165" y="127000"/>
                    </a:cubicBezTo>
                    <a:cubicBezTo>
                      <a:pt x="210678" y="143139"/>
                      <a:pt x="244435" y="139166"/>
                      <a:pt x="178265" y="152400"/>
                    </a:cubicBezTo>
                    <a:cubicBezTo>
                      <a:pt x="153015" y="157450"/>
                      <a:pt x="127047" y="158855"/>
                      <a:pt x="102065" y="165100"/>
                    </a:cubicBezTo>
                    <a:cubicBezTo>
                      <a:pt x="76090" y="171594"/>
                      <a:pt x="25865" y="190500"/>
                      <a:pt x="25865" y="190500"/>
                    </a:cubicBezTo>
                    <a:cubicBezTo>
                      <a:pt x="17398" y="203200"/>
                      <a:pt x="2358" y="213454"/>
                      <a:pt x="465" y="228600"/>
                    </a:cubicBezTo>
                    <a:cubicBezTo>
                      <a:pt x="-3436" y="259807"/>
                      <a:pt x="18263" y="299790"/>
                      <a:pt x="25865" y="330200"/>
                    </a:cubicBezTo>
                    <a:cubicBezTo>
                      <a:pt x="73178" y="519452"/>
                      <a:pt x="4233" y="297403"/>
                      <a:pt x="63965" y="431800"/>
                    </a:cubicBezTo>
                    <a:cubicBezTo>
                      <a:pt x="101496" y="516246"/>
                      <a:pt x="66105" y="494967"/>
                      <a:pt x="127465" y="546100"/>
                    </a:cubicBezTo>
                    <a:cubicBezTo>
                      <a:pt x="139191" y="555871"/>
                      <a:pt x="152865" y="563033"/>
                      <a:pt x="165565" y="571500"/>
                    </a:cubicBezTo>
                    <a:cubicBezTo>
                      <a:pt x="169798" y="584200"/>
                      <a:pt x="172278" y="597626"/>
                      <a:pt x="178265" y="609600"/>
                    </a:cubicBezTo>
                    <a:cubicBezTo>
                      <a:pt x="205641" y="664353"/>
                      <a:pt x="251101" y="690047"/>
                      <a:pt x="305265" y="723900"/>
                    </a:cubicBezTo>
                    <a:cubicBezTo>
                      <a:pt x="339132" y="745067"/>
                      <a:pt x="371144" y="769540"/>
                      <a:pt x="406865" y="787400"/>
                    </a:cubicBezTo>
                    <a:cubicBezTo>
                      <a:pt x="575347" y="871641"/>
                      <a:pt x="364957" y="769439"/>
                      <a:pt x="495765" y="825500"/>
                    </a:cubicBezTo>
                    <a:cubicBezTo>
                      <a:pt x="554137" y="850516"/>
                      <a:pt x="544423" y="856607"/>
                      <a:pt x="610065" y="876300"/>
                    </a:cubicBezTo>
                    <a:cubicBezTo>
                      <a:pt x="630740" y="882503"/>
                      <a:pt x="652624" y="883765"/>
                      <a:pt x="673565" y="889000"/>
                    </a:cubicBezTo>
                    <a:cubicBezTo>
                      <a:pt x="686552" y="892247"/>
                      <a:pt x="699360" y="896427"/>
                      <a:pt x="711665" y="901700"/>
                    </a:cubicBezTo>
                    <a:cubicBezTo>
                      <a:pt x="743928" y="915527"/>
                      <a:pt x="766079" y="933530"/>
                      <a:pt x="800565" y="939800"/>
                    </a:cubicBezTo>
                    <a:cubicBezTo>
                      <a:pt x="847121" y="948265"/>
                      <a:pt x="1007151" y="963158"/>
                      <a:pt x="1041865" y="965200"/>
                    </a:cubicBezTo>
                    <a:cubicBezTo>
                      <a:pt x="1139155" y="970923"/>
                      <a:pt x="1236598" y="973667"/>
                      <a:pt x="1333965" y="977900"/>
                    </a:cubicBezTo>
                    <a:cubicBezTo>
                      <a:pt x="1573687" y="971753"/>
                      <a:pt x="1797333" y="972094"/>
                      <a:pt x="2032465" y="952500"/>
                    </a:cubicBezTo>
                    <a:cubicBezTo>
                      <a:pt x="2066477" y="949666"/>
                      <a:pt x="2100169" y="943788"/>
                      <a:pt x="2134065" y="939800"/>
                    </a:cubicBezTo>
                    <a:cubicBezTo>
                      <a:pt x="2172137" y="935321"/>
                      <a:pt x="2210416" y="932521"/>
                      <a:pt x="2248365" y="927100"/>
                    </a:cubicBezTo>
                    <a:cubicBezTo>
                      <a:pt x="2269734" y="924047"/>
                      <a:pt x="2290530" y="917682"/>
                      <a:pt x="2311865" y="914400"/>
                    </a:cubicBezTo>
                    <a:cubicBezTo>
                      <a:pt x="2374343" y="904788"/>
                      <a:pt x="2428594" y="902571"/>
                      <a:pt x="2489665" y="889000"/>
                    </a:cubicBezTo>
                    <a:cubicBezTo>
                      <a:pt x="2502733" y="886096"/>
                      <a:pt x="2515791" y="882287"/>
                      <a:pt x="2527765" y="876300"/>
                    </a:cubicBezTo>
                    <a:cubicBezTo>
                      <a:pt x="2541417" y="869474"/>
                      <a:pt x="2551057" y="854602"/>
                      <a:pt x="2565865" y="850900"/>
                    </a:cubicBezTo>
                    <a:cubicBezTo>
                      <a:pt x="2586400" y="845766"/>
                      <a:pt x="2608198" y="850900"/>
                      <a:pt x="2629365" y="850900"/>
                    </a:cubicBezTo>
                    <a:lnTo>
                      <a:pt x="2629365" y="85090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812800" y="1140717"/>
                <a:ext cx="1460654" cy="942083"/>
              </a:xfrm>
              <a:custGeom>
                <a:avLst/>
                <a:gdLst>
                  <a:gd name="connsiteX0" fmla="*/ 0 w 1460654"/>
                  <a:gd name="connsiteY0" fmla="*/ 27683 h 942083"/>
                  <a:gd name="connsiteX1" fmla="*/ 0 w 1460654"/>
                  <a:gd name="connsiteY1" fmla="*/ 27683 h 942083"/>
                  <a:gd name="connsiteX2" fmla="*/ 1346200 w 1460654"/>
                  <a:gd name="connsiteY2" fmla="*/ 40383 h 942083"/>
                  <a:gd name="connsiteX3" fmla="*/ 1397000 w 1460654"/>
                  <a:gd name="connsiteY3" fmla="*/ 53083 h 942083"/>
                  <a:gd name="connsiteX4" fmla="*/ 1435100 w 1460654"/>
                  <a:gd name="connsiteY4" fmla="*/ 65783 h 942083"/>
                  <a:gd name="connsiteX5" fmla="*/ 1460500 w 1460654"/>
                  <a:gd name="connsiteY5" fmla="*/ 141983 h 942083"/>
                  <a:gd name="connsiteX6" fmla="*/ 1447800 w 1460654"/>
                  <a:gd name="connsiteY6" fmla="*/ 307083 h 942083"/>
                  <a:gd name="connsiteX7" fmla="*/ 1409700 w 1460654"/>
                  <a:gd name="connsiteY7" fmla="*/ 434083 h 942083"/>
                  <a:gd name="connsiteX8" fmla="*/ 1384300 w 1460654"/>
                  <a:gd name="connsiteY8" fmla="*/ 522983 h 942083"/>
                  <a:gd name="connsiteX9" fmla="*/ 1371600 w 1460654"/>
                  <a:gd name="connsiteY9" fmla="*/ 561083 h 942083"/>
                  <a:gd name="connsiteX10" fmla="*/ 1333500 w 1460654"/>
                  <a:gd name="connsiteY10" fmla="*/ 586483 h 942083"/>
                  <a:gd name="connsiteX11" fmla="*/ 1320800 w 1460654"/>
                  <a:gd name="connsiteY11" fmla="*/ 624583 h 942083"/>
                  <a:gd name="connsiteX12" fmla="*/ 1295400 w 1460654"/>
                  <a:gd name="connsiteY12" fmla="*/ 662683 h 942083"/>
                  <a:gd name="connsiteX13" fmla="*/ 1282700 w 1460654"/>
                  <a:gd name="connsiteY13" fmla="*/ 713483 h 942083"/>
                  <a:gd name="connsiteX14" fmla="*/ 1257300 w 1460654"/>
                  <a:gd name="connsiteY14" fmla="*/ 789683 h 942083"/>
                  <a:gd name="connsiteX15" fmla="*/ 1257300 w 1460654"/>
                  <a:gd name="connsiteY15" fmla="*/ 929383 h 942083"/>
                  <a:gd name="connsiteX16" fmla="*/ 1219200 w 1460654"/>
                  <a:gd name="connsiteY16" fmla="*/ 942083 h 942083"/>
                  <a:gd name="connsiteX17" fmla="*/ 1016000 w 1460654"/>
                  <a:gd name="connsiteY17" fmla="*/ 929383 h 942083"/>
                  <a:gd name="connsiteX18" fmla="*/ 977900 w 1460654"/>
                  <a:gd name="connsiteY18" fmla="*/ 903983 h 942083"/>
                  <a:gd name="connsiteX19" fmla="*/ 850900 w 1460654"/>
                  <a:gd name="connsiteY19" fmla="*/ 789683 h 942083"/>
                  <a:gd name="connsiteX20" fmla="*/ 774700 w 1460654"/>
                  <a:gd name="connsiteY20" fmla="*/ 764283 h 942083"/>
                  <a:gd name="connsiteX21" fmla="*/ 736600 w 1460654"/>
                  <a:gd name="connsiteY21" fmla="*/ 738883 h 942083"/>
                  <a:gd name="connsiteX22" fmla="*/ 660400 w 1460654"/>
                  <a:gd name="connsiteY22" fmla="*/ 713483 h 942083"/>
                  <a:gd name="connsiteX23" fmla="*/ 622300 w 1460654"/>
                  <a:gd name="connsiteY23" fmla="*/ 688083 h 942083"/>
                  <a:gd name="connsiteX24" fmla="*/ 533400 w 1460654"/>
                  <a:gd name="connsiteY24" fmla="*/ 662683 h 942083"/>
                  <a:gd name="connsiteX25" fmla="*/ 482600 w 1460654"/>
                  <a:gd name="connsiteY25" fmla="*/ 637283 h 942083"/>
                  <a:gd name="connsiteX26" fmla="*/ 419100 w 1460654"/>
                  <a:gd name="connsiteY26" fmla="*/ 586483 h 942083"/>
                  <a:gd name="connsiteX27" fmla="*/ 330200 w 1460654"/>
                  <a:gd name="connsiteY27" fmla="*/ 522983 h 942083"/>
                  <a:gd name="connsiteX28" fmla="*/ 292100 w 1460654"/>
                  <a:gd name="connsiteY28" fmla="*/ 510283 h 942083"/>
                  <a:gd name="connsiteX29" fmla="*/ 215900 w 1460654"/>
                  <a:gd name="connsiteY29" fmla="*/ 446783 h 942083"/>
                  <a:gd name="connsiteX30" fmla="*/ 177800 w 1460654"/>
                  <a:gd name="connsiteY30" fmla="*/ 395983 h 942083"/>
                  <a:gd name="connsiteX31" fmla="*/ 127000 w 1460654"/>
                  <a:gd name="connsiteY31" fmla="*/ 307083 h 942083"/>
                  <a:gd name="connsiteX32" fmla="*/ 114300 w 1460654"/>
                  <a:gd name="connsiteY32" fmla="*/ 268983 h 942083"/>
                  <a:gd name="connsiteX33" fmla="*/ 88900 w 1460654"/>
                  <a:gd name="connsiteY33" fmla="*/ 230883 h 942083"/>
                  <a:gd name="connsiteX34" fmla="*/ 63500 w 1460654"/>
                  <a:gd name="connsiteY34" fmla="*/ 154683 h 942083"/>
                  <a:gd name="connsiteX35" fmla="*/ 25400 w 1460654"/>
                  <a:gd name="connsiteY35" fmla="*/ 129283 h 942083"/>
                  <a:gd name="connsiteX36" fmla="*/ 25400 w 1460654"/>
                  <a:gd name="connsiteY36" fmla="*/ 2283 h 942083"/>
                  <a:gd name="connsiteX37" fmla="*/ 50800 w 1460654"/>
                  <a:gd name="connsiteY37" fmla="*/ 27683 h 942083"/>
                  <a:gd name="connsiteX38" fmla="*/ 50800 w 1460654"/>
                  <a:gd name="connsiteY38" fmla="*/ 27683 h 94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60654" h="942083">
                    <a:moveTo>
                      <a:pt x="0" y="27683"/>
                    </a:moveTo>
                    <a:lnTo>
                      <a:pt x="0" y="27683"/>
                    </a:lnTo>
                    <a:lnTo>
                      <a:pt x="1346200" y="40383"/>
                    </a:lnTo>
                    <a:cubicBezTo>
                      <a:pt x="1363652" y="40700"/>
                      <a:pt x="1380217" y="48288"/>
                      <a:pt x="1397000" y="53083"/>
                    </a:cubicBezTo>
                    <a:cubicBezTo>
                      <a:pt x="1409872" y="56761"/>
                      <a:pt x="1422400" y="61550"/>
                      <a:pt x="1435100" y="65783"/>
                    </a:cubicBezTo>
                    <a:cubicBezTo>
                      <a:pt x="1443567" y="91183"/>
                      <a:pt x="1462553" y="115288"/>
                      <a:pt x="1460500" y="141983"/>
                    </a:cubicBezTo>
                    <a:cubicBezTo>
                      <a:pt x="1456267" y="197016"/>
                      <a:pt x="1454249" y="252265"/>
                      <a:pt x="1447800" y="307083"/>
                    </a:cubicBezTo>
                    <a:cubicBezTo>
                      <a:pt x="1444310" y="336746"/>
                      <a:pt x="1416531" y="413590"/>
                      <a:pt x="1409700" y="434083"/>
                    </a:cubicBezTo>
                    <a:cubicBezTo>
                      <a:pt x="1379250" y="525434"/>
                      <a:pt x="1416194" y="411355"/>
                      <a:pt x="1384300" y="522983"/>
                    </a:cubicBezTo>
                    <a:cubicBezTo>
                      <a:pt x="1380622" y="535855"/>
                      <a:pt x="1379963" y="550630"/>
                      <a:pt x="1371600" y="561083"/>
                    </a:cubicBezTo>
                    <a:cubicBezTo>
                      <a:pt x="1362065" y="573002"/>
                      <a:pt x="1346200" y="578016"/>
                      <a:pt x="1333500" y="586483"/>
                    </a:cubicBezTo>
                    <a:cubicBezTo>
                      <a:pt x="1329267" y="599183"/>
                      <a:pt x="1326787" y="612609"/>
                      <a:pt x="1320800" y="624583"/>
                    </a:cubicBezTo>
                    <a:cubicBezTo>
                      <a:pt x="1313974" y="638235"/>
                      <a:pt x="1301413" y="648654"/>
                      <a:pt x="1295400" y="662683"/>
                    </a:cubicBezTo>
                    <a:cubicBezTo>
                      <a:pt x="1288524" y="678726"/>
                      <a:pt x="1287716" y="696765"/>
                      <a:pt x="1282700" y="713483"/>
                    </a:cubicBezTo>
                    <a:cubicBezTo>
                      <a:pt x="1275007" y="739128"/>
                      <a:pt x="1257300" y="789683"/>
                      <a:pt x="1257300" y="789683"/>
                    </a:cubicBezTo>
                    <a:cubicBezTo>
                      <a:pt x="1258350" y="798086"/>
                      <a:pt x="1286014" y="900669"/>
                      <a:pt x="1257300" y="929383"/>
                    </a:cubicBezTo>
                    <a:cubicBezTo>
                      <a:pt x="1247834" y="938849"/>
                      <a:pt x="1231900" y="937850"/>
                      <a:pt x="1219200" y="942083"/>
                    </a:cubicBezTo>
                    <a:cubicBezTo>
                      <a:pt x="1151467" y="937850"/>
                      <a:pt x="1083035" y="939967"/>
                      <a:pt x="1016000" y="929383"/>
                    </a:cubicBezTo>
                    <a:cubicBezTo>
                      <a:pt x="1000923" y="927002"/>
                      <a:pt x="989245" y="914194"/>
                      <a:pt x="977900" y="903983"/>
                    </a:cubicBezTo>
                    <a:cubicBezTo>
                      <a:pt x="954053" y="882521"/>
                      <a:pt x="896245" y="809836"/>
                      <a:pt x="850900" y="789683"/>
                    </a:cubicBezTo>
                    <a:cubicBezTo>
                      <a:pt x="826434" y="778809"/>
                      <a:pt x="796977" y="779135"/>
                      <a:pt x="774700" y="764283"/>
                    </a:cubicBezTo>
                    <a:cubicBezTo>
                      <a:pt x="762000" y="755816"/>
                      <a:pt x="750548" y="745082"/>
                      <a:pt x="736600" y="738883"/>
                    </a:cubicBezTo>
                    <a:cubicBezTo>
                      <a:pt x="712134" y="728009"/>
                      <a:pt x="682677" y="728335"/>
                      <a:pt x="660400" y="713483"/>
                    </a:cubicBezTo>
                    <a:cubicBezTo>
                      <a:pt x="647700" y="705016"/>
                      <a:pt x="635952" y="694909"/>
                      <a:pt x="622300" y="688083"/>
                    </a:cubicBezTo>
                    <a:cubicBezTo>
                      <a:pt x="591597" y="672731"/>
                      <a:pt x="565953" y="674890"/>
                      <a:pt x="533400" y="662683"/>
                    </a:cubicBezTo>
                    <a:cubicBezTo>
                      <a:pt x="515673" y="656036"/>
                      <a:pt x="499533" y="645750"/>
                      <a:pt x="482600" y="637283"/>
                    </a:cubicBezTo>
                    <a:cubicBezTo>
                      <a:pt x="439782" y="573057"/>
                      <a:pt x="480444" y="617155"/>
                      <a:pt x="419100" y="586483"/>
                    </a:cubicBezTo>
                    <a:cubicBezTo>
                      <a:pt x="379788" y="566827"/>
                      <a:pt x="370469" y="545994"/>
                      <a:pt x="330200" y="522983"/>
                    </a:cubicBezTo>
                    <a:cubicBezTo>
                      <a:pt x="318577" y="516341"/>
                      <a:pt x="304074" y="516270"/>
                      <a:pt x="292100" y="510283"/>
                    </a:cubicBezTo>
                    <a:cubicBezTo>
                      <a:pt x="262705" y="495585"/>
                      <a:pt x="236966" y="471359"/>
                      <a:pt x="215900" y="446783"/>
                    </a:cubicBezTo>
                    <a:cubicBezTo>
                      <a:pt x="202125" y="430712"/>
                      <a:pt x="190500" y="412916"/>
                      <a:pt x="177800" y="395983"/>
                    </a:cubicBezTo>
                    <a:cubicBezTo>
                      <a:pt x="148681" y="308626"/>
                      <a:pt x="188510" y="414725"/>
                      <a:pt x="127000" y="307083"/>
                    </a:cubicBezTo>
                    <a:cubicBezTo>
                      <a:pt x="120358" y="295460"/>
                      <a:pt x="120287" y="280957"/>
                      <a:pt x="114300" y="268983"/>
                    </a:cubicBezTo>
                    <a:cubicBezTo>
                      <a:pt x="107474" y="255331"/>
                      <a:pt x="95099" y="244831"/>
                      <a:pt x="88900" y="230883"/>
                    </a:cubicBezTo>
                    <a:cubicBezTo>
                      <a:pt x="78026" y="206417"/>
                      <a:pt x="85777" y="169535"/>
                      <a:pt x="63500" y="154683"/>
                    </a:cubicBezTo>
                    <a:lnTo>
                      <a:pt x="25400" y="129283"/>
                    </a:lnTo>
                    <a:cubicBezTo>
                      <a:pt x="10693" y="85161"/>
                      <a:pt x="-5871" y="54402"/>
                      <a:pt x="25400" y="2283"/>
                    </a:cubicBezTo>
                    <a:cubicBezTo>
                      <a:pt x="31560" y="-7984"/>
                      <a:pt x="42333" y="19216"/>
                      <a:pt x="50800" y="27683"/>
                    </a:cubicBezTo>
                    <a:lnTo>
                      <a:pt x="50800" y="276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836952" y="3898900"/>
                <a:ext cx="1139081" cy="884767"/>
              </a:xfrm>
              <a:custGeom>
                <a:avLst/>
                <a:gdLst>
                  <a:gd name="connsiteX0" fmla="*/ 965515 w 1139081"/>
                  <a:gd name="connsiteY0" fmla="*/ 842433 h 884767"/>
                  <a:gd name="connsiteX1" fmla="*/ 965515 w 1139081"/>
                  <a:gd name="connsiteY1" fmla="*/ 842433 h 884767"/>
                  <a:gd name="connsiteX2" fmla="*/ 965515 w 1139081"/>
                  <a:gd name="connsiteY2" fmla="*/ 745067 h 884767"/>
                  <a:gd name="connsiteX3" fmla="*/ 978215 w 1139081"/>
                  <a:gd name="connsiteY3" fmla="*/ 706967 h 884767"/>
                  <a:gd name="connsiteX4" fmla="*/ 1003615 w 1139081"/>
                  <a:gd name="connsiteY4" fmla="*/ 622300 h 884767"/>
                  <a:gd name="connsiteX5" fmla="*/ 1016315 w 1139081"/>
                  <a:gd name="connsiteY5" fmla="*/ 609600 h 884767"/>
                  <a:gd name="connsiteX6" fmla="*/ 1024781 w 1139081"/>
                  <a:gd name="connsiteY6" fmla="*/ 584200 h 884767"/>
                  <a:gd name="connsiteX7" fmla="*/ 1029015 w 1139081"/>
                  <a:gd name="connsiteY7" fmla="*/ 567267 h 884767"/>
                  <a:gd name="connsiteX8" fmla="*/ 1054415 w 1139081"/>
                  <a:gd name="connsiteY8" fmla="*/ 546100 h 884767"/>
                  <a:gd name="connsiteX9" fmla="*/ 1088281 w 1139081"/>
                  <a:gd name="connsiteY9" fmla="*/ 520700 h 884767"/>
                  <a:gd name="connsiteX10" fmla="*/ 1105215 w 1139081"/>
                  <a:gd name="connsiteY10" fmla="*/ 486833 h 884767"/>
                  <a:gd name="connsiteX11" fmla="*/ 1117915 w 1139081"/>
                  <a:gd name="connsiteY11" fmla="*/ 448733 h 884767"/>
                  <a:gd name="connsiteX12" fmla="*/ 1122148 w 1139081"/>
                  <a:gd name="connsiteY12" fmla="*/ 431800 h 884767"/>
                  <a:gd name="connsiteX13" fmla="*/ 1126381 w 1139081"/>
                  <a:gd name="connsiteY13" fmla="*/ 419100 h 884767"/>
                  <a:gd name="connsiteX14" fmla="*/ 1130615 w 1139081"/>
                  <a:gd name="connsiteY14" fmla="*/ 359833 h 884767"/>
                  <a:gd name="connsiteX15" fmla="*/ 1139081 w 1139081"/>
                  <a:gd name="connsiteY15" fmla="*/ 330200 h 884767"/>
                  <a:gd name="connsiteX16" fmla="*/ 1134848 w 1139081"/>
                  <a:gd name="connsiteY16" fmla="*/ 287867 h 884767"/>
                  <a:gd name="connsiteX17" fmla="*/ 1126381 w 1139081"/>
                  <a:gd name="connsiteY17" fmla="*/ 262467 h 884767"/>
                  <a:gd name="connsiteX18" fmla="*/ 1084048 w 1139081"/>
                  <a:gd name="connsiteY18" fmla="*/ 224367 h 884767"/>
                  <a:gd name="connsiteX19" fmla="*/ 1062881 w 1139081"/>
                  <a:gd name="connsiteY19" fmla="*/ 207433 h 884767"/>
                  <a:gd name="connsiteX20" fmla="*/ 1045948 w 1139081"/>
                  <a:gd name="connsiteY20" fmla="*/ 194733 h 884767"/>
                  <a:gd name="connsiteX21" fmla="*/ 986681 w 1139081"/>
                  <a:gd name="connsiteY21" fmla="*/ 177800 h 884767"/>
                  <a:gd name="connsiteX22" fmla="*/ 969748 w 1139081"/>
                  <a:gd name="connsiteY22" fmla="*/ 173567 h 884767"/>
                  <a:gd name="connsiteX23" fmla="*/ 944348 w 1139081"/>
                  <a:gd name="connsiteY23" fmla="*/ 169333 h 884767"/>
                  <a:gd name="connsiteX24" fmla="*/ 889315 w 1139081"/>
                  <a:gd name="connsiteY24" fmla="*/ 160867 h 884767"/>
                  <a:gd name="connsiteX25" fmla="*/ 859681 w 1139081"/>
                  <a:gd name="connsiteY25" fmla="*/ 152400 h 884767"/>
                  <a:gd name="connsiteX26" fmla="*/ 838515 w 1139081"/>
                  <a:gd name="connsiteY26" fmla="*/ 148167 h 884767"/>
                  <a:gd name="connsiteX27" fmla="*/ 779248 w 1139081"/>
                  <a:gd name="connsiteY27" fmla="*/ 139700 h 884767"/>
                  <a:gd name="connsiteX28" fmla="*/ 677648 w 1139081"/>
                  <a:gd name="connsiteY28" fmla="*/ 93133 h 884767"/>
                  <a:gd name="connsiteX29" fmla="*/ 631081 w 1139081"/>
                  <a:gd name="connsiteY29" fmla="*/ 67733 h 884767"/>
                  <a:gd name="connsiteX30" fmla="*/ 580281 w 1139081"/>
                  <a:gd name="connsiteY30" fmla="*/ 46567 h 884767"/>
                  <a:gd name="connsiteX31" fmla="*/ 529481 w 1139081"/>
                  <a:gd name="connsiteY31" fmla="*/ 21167 h 884767"/>
                  <a:gd name="connsiteX32" fmla="*/ 474448 w 1139081"/>
                  <a:gd name="connsiteY32" fmla="*/ 0 h 884767"/>
                  <a:gd name="connsiteX33" fmla="*/ 118848 w 1139081"/>
                  <a:gd name="connsiteY33" fmla="*/ 4233 h 884767"/>
                  <a:gd name="connsiteX34" fmla="*/ 93448 w 1139081"/>
                  <a:gd name="connsiteY34" fmla="*/ 12700 h 884767"/>
                  <a:gd name="connsiteX35" fmla="*/ 76515 w 1139081"/>
                  <a:gd name="connsiteY35" fmla="*/ 16933 h 884767"/>
                  <a:gd name="connsiteX36" fmla="*/ 63815 w 1139081"/>
                  <a:gd name="connsiteY36" fmla="*/ 21167 h 884767"/>
                  <a:gd name="connsiteX37" fmla="*/ 38415 w 1139081"/>
                  <a:gd name="connsiteY37" fmla="*/ 38100 h 884767"/>
                  <a:gd name="connsiteX38" fmla="*/ 8781 w 1139081"/>
                  <a:gd name="connsiteY38" fmla="*/ 71967 h 884767"/>
                  <a:gd name="connsiteX39" fmla="*/ 315 w 1139081"/>
                  <a:gd name="connsiteY39" fmla="*/ 84667 h 884767"/>
                  <a:gd name="connsiteX40" fmla="*/ 13015 w 1139081"/>
                  <a:gd name="connsiteY40" fmla="*/ 118533 h 884767"/>
                  <a:gd name="connsiteX41" fmla="*/ 21481 w 1139081"/>
                  <a:gd name="connsiteY41" fmla="*/ 152400 h 884767"/>
                  <a:gd name="connsiteX42" fmla="*/ 25715 w 1139081"/>
                  <a:gd name="connsiteY42" fmla="*/ 169333 h 884767"/>
                  <a:gd name="connsiteX43" fmla="*/ 42648 w 1139081"/>
                  <a:gd name="connsiteY43" fmla="*/ 194733 h 884767"/>
                  <a:gd name="connsiteX44" fmla="*/ 55348 w 1139081"/>
                  <a:gd name="connsiteY44" fmla="*/ 203200 h 884767"/>
                  <a:gd name="connsiteX45" fmla="*/ 63815 w 1139081"/>
                  <a:gd name="connsiteY45" fmla="*/ 215900 h 884767"/>
                  <a:gd name="connsiteX46" fmla="*/ 76515 w 1139081"/>
                  <a:gd name="connsiteY46" fmla="*/ 241300 h 884767"/>
                  <a:gd name="connsiteX47" fmla="*/ 80748 w 1139081"/>
                  <a:gd name="connsiteY47" fmla="*/ 254000 h 884767"/>
                  <a:gd name="connsiteX48" fmla="*/ 72281 w 1139081"/>
                  <a:gd name="connsiteY48" fmla="*/ 292100 h 884767"/>
                  <a:gd name="connsiteX49" fmla="*/ 84981 w 1139081"/>
                  <a:gd name="connsiteY49" fmla="*/ 317500 h 884767"/>
                  <a:gd name="connsiteX50" fmla="*/ 89215 w 1139081"/>
                  <a:gd name="connsiteY50" fmla="*/ 330200 h 884767"/>
                  <a:gd name="connsiteX51" fmla="*/ 101915 w 1139081"/>
                  <a:gd name="connsiteY51" fmla="*/ 342900 h 884767"/>
                  <a:gd name="connsiteX52" fmla="*/ 110381 w 1139081"/>
                  <a:gd name="connsiteY52" fmla="*/ 355600 h 884767"/>
                  <a:gd name="connsiteX53" fmla="*/ 131548 w 1139081"/>
                  <a:gd name="connsiteY53" fmla="*/ 381000 h 884767"/>
                  <a:gd name="connsiteX54" fmla="*/ 131548 w 1139081"/>
                  <a:gd name="connsiteY54" fmla="*/ 482600 h 884767"/>
                  <a:gd name="connsiteX55" fmla="*/ 123081 w 1139081"/>
                  <a:gd name="connsiteY55" fmla="*/ 495300 h 884767"/>
                  <a:gd name="connsiteX56" fmla="*/ 127315 w 1139081"/>
                  <a:gd name="connsiteY56" fmla="*/ 529167 h 884767"/>
                  <a:gd name="connsiteX57" fmla="*/ 144248 w 1139081"/>
                  <a:gd name="connsiteY57" fmla="*/ 567267 h 884767"/>
                  <a:gd name="connsiteX58" fmla="*/ 156948 w 1139081"/>
                  <a:gd name="connsiteY58" fmla="*/ 575733 h 884767"/>
                  <a:gd name="connsiteX59" fmla="*/ 169648 w 1139081"/>
                  <a:gd name="connsiteY59" fmla="*/ 605367 h 884767"/>
                  <a:gd name="connsiteX60" fmla="*/ 173881 w 1139081"/>
                  <a:gd name="connsiteY60" fmla="*/ 618067 h 884767"/>
                  <a:gd name="connsiteX61" fmla="*/ 190815 w 1139081"/>
                  <a:gd name="connsiteY61" fmla="*/ 635000 h 884767"/>
                  <a:gd name="connsiteX62" fmla="*/ 211981 w 1139081"/>
                  <a:gd name="connsiteY62" fmla="*/ 668867 h 884767"/>
                  <a:gd name="connsiteX63" fmla="*/ 228915 w 1139081"/>
                  <a:gd name="connsiteY63" fmla="*/ 690033 h 884767"/>
                  <a:gd name="connsiteX64" fmla="*/ 279715 w 1139081"/>
                  <a:gd name="connsiteY64" fmla="*/ 736600 h 884767"/>
                  <a:gd name="connsiteX65" fmla="*/ 338981 w 1139081"/>
                  <a:gd name="connsiteY65" fmla="*/ 795867 h 884767"/>
                  <a:gd name="connsiteX66" fmla="*/ 360148 w 1139081"/>
                  <a:gd name="connsiteY66" fmla="*/ 833967 h 884767"/>
                  <a:gd name="connsiteX67" fmla="*/ 415181 w 1139081"/>
                  <a:gd name="connsiteY67" fmla="*/ 850900 h 884767"/>
                  <a:gd name="connsiteX68" fmla="*/ 444815 w 1139081"/>
                  <a:gd name="connsiteY68" fmla="*/ 859367 h 884767"/>
                  <a:gd name="connsiteX69" fmla="*/ 465981 w 1139081"/>
                  <a:gd name="connsiteY69" fmla="*/ 867833 h 884767"/>
                  <a:gd name="connsiteX70" fmla="*/ 491381 w 1139081"/>
                  <a:gd name="connsiteY70" fmla="*/ 872067 h 884767"/>
                  <a:gd name="connsiteX71" fmla="*/ 512548 w 1139081"/>
                  <a:gd name="connsiteY71" fmla="*/ 880533 h 884767"/>
                  <a:gd name="connsiteX72" fmla="*/ 529481 w 1139081"/>
                  <a:gd name="connsiteY72" fmla="*/ 884767 h 884767"/>
                  <a:gd name="connsiteX73" fmla="*/ 749615 w 1139081"/>
                  <a:gd name="connsiteY73" fmla="*/ 880533 h 884767"/>
                  <a:gd name="connsiteX74" fmla="*/ 842748 w 1139081"/>
                  <a:gd name="connsiteY74" fmla="*/ 876300 h 884767"/>
                  <a:gd name="connsiteX75" fmla="*/ 868148 w 1139081"/>
                  <a:gd name="connsiteY75" fmla="*/ 872067 h 884767"/>
                  <a:gd name="connsiteX76" fmla="*/ 902015 w 1139081"/>
                  <a:gd name="connsiteY76" fmla="*/ 863600 h 884767"/>
                  <a:gd name="connsiteX77" fmla="*/ 927415 w 1139081"/>
                  <a:gd name="connsiteY77" fmla="*/ 850900 h 884767"/>
                  <a:gd name="connsiteX78" fmla="*/ 965515 w 1139081"/>
                  <a:gd name="connsiteY78" fmla="*/ 842433 h 884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139081" h="884767">
                    <a:moveTo>
                      <a:pt x="965515" y="842433"/>
                    </a:moveTo>
                    <a:lnTo>
                      <a:pt x="965515" y="842433"/>
                    </a:lnTo>
                    <a:cubicBezTo>
                      <a:pt x="961435" y="801635"/>
                      <a:pt x="957618" y="788496"/>
                      <a:pt x="965515" y="745067"/>
                    </a:cubicBezTo>
                    <a:cubicBezTo>
                      <a:pt x="967910" y="731896"/>
                      <a:pt x="974968" y="719954"/>
                      <a:pt x="978215" y="706967"/>
                    </a:cubicBezTo>
                    <a:cubicBezTo>
                      <a:pt x="990146" y="659242"/>
                      <a:pt x="979411" y="663792"/>
                      <a:pt x="1003615" y="622300"/>
                    </a:cubicBezTo>
                    <a:cubicBezTo>
                      <a:pt x="1006632" y="617129"/>
                      <a:pt x="1012082" y="613833"/>
                      <a:pt x="1016315" y="609600"/>
                    </a:cubicBezTo>
                    <a:cubicBezTo>
                      <a:pt x="1019137" y="601133"/>
                      <a:pt x="1022217" y="592748"/>
                      <a:pt x="1024781" y="584200"/>
                    </a:cubicBezTo>
                    <a:cubicBezTo>
                      <a:pt x="1026453" y="578627"/>
                      <a:pt x="1026128" y="572318"/>
                      <a:pt x="1029015" y="567267"/>
                    </a:cubicBezTo>
                    <a:cubicBezTo>
                      <a:pt x="1034594" y="557504"/>
                      <a:pt x="1045843" y="552334"/>
                      <a:pt x="1054415" y="546100"/>
                    </a:cubicBezTo>
                    <a:cubicBezTo>
                      <a:pt x="1065827" y="537800"/>
                      <a:pt x="1088281" y="520700"/>
                      <a:pt x="1088281" y="520700"/>
                    </a:cubicBezTo>
                    <a:cubicBezTo>
                      <a:pt x="1093926" y="509411"/>
                      <a:pt x="1102154" y="499078"/>
                      <a:pt x="1105215" y="486833"/>
                    </a:cubicBezTo>
                    <a:cubicBezTo>
                      <a:pt x="1115359" y="446255"/>
                      <a:pt x="1101974" y="496556"/>
                      <a:pt x="1117915" y="448733"/>
                    </a:cubicBezTo>
                    <a:cubicBezTo>
                      <a:pt x="1119755" y="443214"/>
                      <a:pt x="1120550" y="437394"/>
                      <a:pt x="1122148" y="431800"/>
                    </a:cubicBezTo>
                    <a:cubicBezTo>
                      <a:pt x="1123374" y="427509"/>
                      <a:pt x="1124970" y="423333"/>
                      <a:pt x="1126381" y="419100"/>
                    </a:cubicBezTo>
                    <a:cubicBezTo>
                      <a:pt x="1127792" y="399344"/>
                      <a:pt x="1128428" y="379518"/>
                      <a:pt x="1130615" y="359833"/>
                    </a:cubicBezTo>
                    <a:cubicBezTo>
                      <a:pt x="1131501" y="351860"/>
                      <a:pt x="1136405" y="338227"/>
                      <a:pt x="1139081" y="330200"/>
                    </a:cubicBezTo>
                    <a:cubicBezTo>
                      <a:pt x="1137670" y="316089"/>
                      <a:pt x="1137461" y="301805"/>
                      <a:pt x="1134848" y="287867"/>
                    </a:cubicBezTo>
                    <a:cubicBezTo>
                      <a:pt x="1133203" y="279095"/>
                      <a:pt x="1133807" y="267418"/>
                      <a:pt x="1126381" y="262467"/>
                    </a:cubicBezTo>
                    <a:cubicBezTo>
                      <a:pt x="1109320" y="251093"/>
                      <a:pt x="1097341" y="244305"/>
                      <a:pt x="1084048" y="224367"/>
                    </a:cubicBezTo>
                    <a:cubicBezTo>
                      <a:pt x="1073106" y="207954"/>
                      <a:pt x="1080408" y="213276"/>
                      <a:pt x="1062881" y="207433"/>
                    </a:cubicBezTo>
                    <a:cubicBezTo>
                      <a:pt x="1057237" y="203200"/>
                      <a:pt x="1052116" y="198159"/>
                      <a:pt x="1045948" y="194733"/>
                    </a:cubicBezTo>
                    <a:cubicBezTo>
                      <a:pt x="1027684" y="184586"/>
                      <a:pt x="1006658" y="182239"/>
                      <a:pt x="986681" y="177800"/>
                    </a:cubicBezTo>
                    <a:cubicBezTo>
                      <a:pt x="981001" y="176538"/>
                      <a:pt x="975453" y="174708"/>
                      <a:pt x="969748" y="173567"/>
                    </a:cubicBezTo>
                    <a:cubicBezTo>
                      <a:pt x="961331" y="171884"/>
                      <a:pt x="952793" y="170869"/>
                      <a:pt x="944348" y="169333"/>
                    </a:cubicBezTo>
                    <a:cubicBezTo>
                      <a:pt x="901699" y="161578"/>
                      <a:pt x="946648" y="168033"/>
                      <a:pt x="889315" y="160867"/>
                    </a:cubicBezTo>
                    <a:cubicBezTo>
                      <a:pt x="879437" y="158045"/>
                      <a:pt x="869648" y="154892"/>
                      <a:pt x="859681" y="152400"/>
                    </a:cubicBezTo>
                    <a:cubicBezTo>
                      <a:pt x="852701" y="150655"/>
                      <a:pt x="845594" y="149454"/>
                      <a:pt x="838515" y="148167"/>
                    </a:cubicBezTo>
                    <a:cubicBezTo>
                      <a:pt x="811645" y="143281"/>
                      <a:pt x="808707" y="143382"/>
                      <a:pt x="779248" y="139700"/>
                    </a:cubicBezTo>
                    <a:cubicBezTo>
                      <a:pt x="726583" y="119951"/>
                      <a:pt x="746036" y="128594"/>
                      <a:pt x="677648" y="93133"/>
                    </a:cubicBezTo>
                    <a:cubicBezTo>
                      <a:pt x="661951" y="84994"/>
                      <a:pt x="647402" y="74533"/>
                      <a:pt x="631081" y="67733"/>
                    </a:cubicBezTo>
                    <a:cubicBezTo>
                      <a:pt x="614148" y="60678"/>
                      <a:pt x="596879" y="54378"/>
                      <a:pt x="580281" y="46567"/>
                    </a:cubicBezTo>
                    <a:cubicBezTo>
                      <a:pt x="524719" y="20420"/>
                      <a:pt x="599568" y="47449"/>
                      <a:pt x="529481" y="21167"/>
                    </a:cubicBezTo>
                    <a:cubicBezTo>
                      <a:pt x="470704" y="-874"/>
                      <a:pt x="510280" y="17917"/>
                      <a:pt x="474448" y="0"/>
                    </a:cubicBezTo>
                    <a:cubicBezTo>
                      <a:pt x="355915" y="1411"/>
                      <a:pt x="237324" y="284"/>
                      <a:pt x="118848" y="4233"/>
                    </a:cubicBezTo>
                    <a:cubicBezTo>
                      <a:pt x="109928" y="4530"/>
                      <a:pt x="102106" y="10536"/>
                      <a:pt x="93448" y="12700"/>
                    </a:cubicBezTo>
                    <a:cubicBezTo>
                      <a:pt x="87804" y="14111"/>
                      <a:pt x="82109" y="15335"/>
                      <a:pt x="76515" y="16933"/>
                    </a:cubicBezTo>
                    <a:cubicBezTo>
                      <a:pt x="72224" y="18159"/>
                      <a:pt x="67716" y="19000"/>
                      <a:pt x="63815" y="21167"/>
                    </a:cubicBezTo>
                    <a:cubicBezTo>
                      <a:pt x="54920" y="26109"/>
                      <a:pt x="38415" y="38100"/>
                      <a:pt x="38415" y="38100"/>
                    </a:cubicBezTo>
                    <a:cubicBezTo>
                      <a:pt x="18659" y="67733"/>
                      <a:pt x="29948" y="57855"/>
                      <a:pt x="8781" y="71967"/>
                    </a:cubicBezTo>
                    <a:cubicBezTo>
                      <a:pt x="5959" y="76200"/>
                      <a:pt x="946" y="79619"/>
                      <a:pt x="315" y="84667"/>
                    </a:cubicBezTo>
                    <a:cubicBezTo>
                      <a:pt x="-1612" y="100086"/>
                      <a:pt x="5618" y="107439"/>
                      <a:pt x="13015" y="118533"/>
                    </a:cubicBezTo>
                    <a:cubicBezTo>
                      <a:pt x="21617" y="161546"/>
                      <a:pt x="12806" y="122039"/>
                      <a:pt x="21481" y="152400"/>
                    </a:cubicBezTo>
                    <a:cubicBezTo>
                      <a:pt x="23079" y="157994"/>
                      <a:pt x="23113" y="164129"/>
                      <a:pt x="25715" y="169333"/>
                    </a:cubicBezTo>
                    <a:cubicBezTo>
                      <a:pt x="30266" y="178434"/>
                      <a:pt x="34181" y="189088"/>
                      <a:pt x="42648" y="194733"/>
                    </a:cubicBezTo>
                    <a:lnTo>
                      <a:pt x="55348" y="203200"/>
                    </a:lnTo>
                    <a:cubicBezTo>
                      <a:pt x="58170" y="207433"/>
                      <a:pt x="61540" y="211349"/>
                      <a:pt x="63815" y="215900"/>
                    </a:cubicBezTo>
                    <a:cubicBezTo>
                      <a:pt x="81342" y="250954"/>
                      <a:pt x="52249" y="204903"/>
                      <a:pt x="76515" y="241300"/>
                    </a:cubicBezTo>
                    <a:cubicBezTo>
                      <a:pt x="77926" y="245533"/>
                      <a:pt x="80748" y="249538"/>
                      <a:pt x="80748" y="254000"/>
                    </a:cubicBezTo>
                    <a:cubicBezTo>
                      <a:pt x="80748" y="268904"/>
                      <a:pt x="76648" y="279002"/>
                      <a:pt x="72281" y="292100"/>
                    </a:cubicBezTo>
                    <a:cubicBezTo>
                      <a:pt x="82923" y="324022"/>
                      <a:pt x="68568" y="284674"/>
                      <a:pt x="84981" y="317500"/>
                    </a:cubicBezTo>
                    <a:cubicBezTo>
                      <a:pt x="86977" y="321491"/>
                      <a:pt x="86740" y="326487"/>
                      <a:pt x="89215" y="330200"/>
                    </a:cubicBezTo>
                    <a:cubicBezTo>
                      <a:pt x="92536" y="335181"/>
                      <a:pt x="98082" y="338301"/>
                      <a:pt x="101915" y="342900"/>
                    </a:cubicBezTo>
                    <a:cubicBezTo>
                      <a:pt x="105172" y="346809"/>
                      <a:pt x="107124" y="351691"/>
                      <a:pt x="110381" y="355600"/>
                    </a:cubicBezTo>
                    <a:cubicBezTo>
                      <a:pt x="137549" y="388203"/>
                      <a:pt x="110522" y="349462"/>
                      <a:pt x="131548" y="381000"/>
                    </a:cubicBezTo>
                    <a:cubicBezTo>
                      <a:pt x="135754" y="423068"/>
                      <a:pt x="139581" y="437082"/>
                      <a:pt x="131548" y="482600"/>
                    </a:cubicBezTo>
                    <a:cubicBezTo>
                      <a:pt x="130664" y="487610"/>
                      <a:pt x="125903" y="491067"/>
                      <a:pt x="123081" y="495300"/>
                    </a:cubicBezTo>
                    <a:cubicBezTo>
                      <a:pt x="113006" y="525527"/>
                      <a:pt x="107189" y="515749"/>
                      <a:pt x="127315" y="529167"/>
                    </a:cubicBezTo>
                    <a:cubicBezTo>
                      <a:pt x="131507" y="541744"/>
                      <a:pt x="134184" y="557204"/>
                      <a:pt x="144248" y="567267"/>
                    </a:cubicBezTo>
                    <a:cubicBezTo>
                      <a:pt x="147846" y="570864"/>
                      <a:pt x="152715" y="572911"/>
                      <a:pt x="156948" y="575733"/>
                    </a:cubicBezTo>
                    <a:cubicBezTo>
                      <a:pt x="166875" y="605516"/>
                      <a:pt x="153955" y="568749"/>
                      <a:pt x="169648" y="605367"/>
                    </a:cubicBezTo>
                    <a:cubicBezTo>
                      <a:pt x="171406" y="609469"/>
                      <a:pt x="171287" y="614436"/>
                      <a:pt x="173881" y="618067"/>
                    </a:cubicBezTo>
                    <a:cubicBezTo>
                      <a:pt x="178521" y="624563"/>
                      <a:pt x="185620" y="628939"/>
                      <a:pt x="190815" y="635000"/>
                    </a:cubicBezTo>
                    <a:cubicBezTo>
                      <a:pt x="195867" y="640894"/>
                      <a:pt x="209566" y="665418"/>
                      <a:pt x="211981" y="668867"/>
                    </a:cubicBezTo>
                    <a:cubicBezTo>
                      <a:pt x="217163" y="676269"/>
                      <a:pt x="222871" y="683317"/>
                      <a:pt x="228915" y="690033"/>
                    </a:cubicBezTo>
                    <a:cubicBezTo>
                      <a:pt x="255162" y="719196"/>
                      <a:pt x="247875" y="706276"/>
                      <a:pt x="279715" y="736600"/>
                    </a:cubicBezTo>
                    <a:cubicBezTo>
                      <a:pt x="299946" y="755868"/>
                      <a:pt x="321188" y="774327"/>
                      <a:pt x="338981" y="795867"/>
                    </a:cubicBezTo>
                    <a:cubicBezTo>
                      <a:pt x="348234" y="807068"/>
                      <a:pt x="350375" y="823217"/>
                      <a:pt x="360148" y="833967"/>
                    </a:cubicBezTo>
                    <a:cubicBezTo>
                      <a:pt x="365800" y="840184"/>
                      <a:pt x="414243" y="850650"/>
                      <a:pt x="415181" y="850900"/>
                    </a:cubicBezTo>
                    <a:cubicBezTo>
                      <a:pt x="425107" y="853547"/>
                      <a:pt x="435069" y="856118"/>
                      <a:pt x="444815" y="859367"/>
                    </a:cubicBezTo>
                    <a:cubicBezTo>
                      <a:pt x="452024" y="861770"/>
                      <a:pt x="458650" y="865834"/>
                      <a:pt x="465981" y="867833"/>
                    </a:cubicBezTo>
                    <a:cubicBezTo>
                      <a:pt x="474262" y="870091"/>
                      <a:pt x="482914" y="870656"/>
                      <a:pt x="491381" y="872067"/>
                    </a:cubicBezTo>
                    <a:cubicBezTo>
                      <a:pt x="498437" y="874889"/>
                      <a:pt x="505339" y="878130"/>
                      <a:pt x="512548" y="880533"/>
                    </a:cubicBezTo>
                    <a:cubicBezTo>
                      <a:pt x="518068" y="882373"/>
                      <a:pt x="523663" y="884767"/>
                      <a:pt x="529481" y="884767"/>
                    </a:cubicBezTo>
                    <a:cubicBezTo>
                      <a:pt x="602873" y="884767"/>
                      <a:pt x="676237" y="881944"/>
                      <a:pt x="749615" y="880533"/>
                    </a:cubicBezTo>
                    <a:cubicBezTo>
                      <a:pt x="780659" y="879122"/>
                      <a:pt x="811751" y="878514"/>
                      <a:pt x="842748" y="876300"/>
                    </a:cubicBezTo>
                    <a:cubicBezTo>
                      <a:pt x="851310" y="875689"/>
                      <a:pt x="859755" y="873865"/>
                      <a:pt x="868148" y="872067"/>
                    </a:cubicBezTo>
                    <a:cubicBezTo>
                      <a:pt x="879526" y="869629"/>
                      <a:pt x="902015" y="863600"/>
                      <a:pt x="902015" y="863600"/>
                    </a:cubicBezTo>
                    <a:cubicBezTo>
                      <a:pt x="915355" y="854706"/>
                      <a:pt x="912583" y="854945"/>
                      <a:pt x="927415" y="850900"/>
                    </a:cubicBezTo>
                    <a:cubicBezTo>
                      <a:pt x="964019" y="840917"/>
                      <a:pt x="959165" y="843844"/>
                      <a:pt x="965515" y="8424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4228804" y="3052233"/>
                <a:ext cx="999363" cy="592667"/>
              </a:xfrm>
              <a:custGeom>
                <a:avLst/>
                <a:gdLst>
                  <a:gd name="connsiteX0" fmla="*/ 76496 w 999363"/>
                  <a:gd name="connsiteY0" fmla="*/ 71967 h 592667"/>
                  <a:gd name="connsiteX1" fmla="*/ 76496 w 999363"/>
                  <a:gd name="connsiteY1" fmla="*/ 71967 h 592667"/>
                  <a:gd name="connsiteX2" fmla="*/ 271229 w 999363"/>
                  <a:gd name="connsiteY2" fmla="*/ 29634 h 592667"/>
                  <a:gd name="connsiteX3" fmla="*/ 334729 w 999363"/>
                  <a:gd name="connsiteY3" fmla="*/ 12700 h 592667"/>
                  <a:gd name="connsiteX4" fmla="*/ 398229 w 999363"/>
                  <a:gd name="connsiteY4" fmla="*/ 0 h 592667"/>
                  <a:gd name="connsiteX5" fmla="*/ 597196 w 999363"/>
                  <a:gd name="connsiteY5" fmla="*/ 8467 h 592667"/>
                  <a:gd name="connsiteX6" fmla="*/ 677629 w 999363"/>
                  <a:gd name="connsiteY6" fmla="*/ 33867 h 592667"/>
                  <a:gd name="connsiteX7" fmla="*/ 753829 w 999363"/>
                  <a:gd name="connsiteY7" fmla="*/ 46567 h 592667"/>
                  <a:gd name="connsiteX8" fmla="*/ 796163 w 999363"/>
                  <a:gd name="connsiteY8" fmla="*/ 55034 h 592667"/>
                  <a:gd name="connsiteX9" fmla="*/ 813096 w 999363"/>
                  <a:gd name="connsiteY9" fmla="*/ 63500 h 592667"/>
                  <a:gd name="connsiteX10" fmla="*/ 838496 w 999363"/>
                  <a:gd name="connsiteY10" fmla="*/ 76200 h 592667"/>
                  <a:gd name="connsiteX11" fmla="*/ 868129 w 999363"/>
                  <a:gd name="connsiteY11" fmla="*/ 97367 h 592667"/>
                  <a:gd name="connsiteX12" fmla="*/ 914696 w 999363"/>
                  <a:gd name="connsiteY12" fmla="*/ 122767 h 592667"/>
                  <a:gd name="connsiteX13" fmla="*/ 931629 w 999363"/>
                  <a:gd name="connsiteY13" fmla="*/ 127000 h 592667"/>
                  <a:gd name="connsiteX14" fmla="*/ 952796 w 999363"/>
                  <a:gd name="connsiteY14" fmla="*/ 139700 h 592667"/>
                  <a:gd name="connsiteX15" fmla="*/ 978196 w 999363"/>
                  <a:gd name="connsiteY15" fmla="*/ 190500 h 592667"/>
                  <a:gd name="connsiteX16" fmla="*/ 995129 w 999363"/>
                  <a:gd name="connsiteY16" fmla="*/ 254000 h 592667"/>
                  <a:gd name="connsiteX17" fmla="*/ 999363 w 999363"/>
                  <a:gd name="connsiteY17" fmla="*/ 283634 h 592667"/>
                  <a:gd name="connsiteX18" fmla="*/ 990896 w 999363"/>
                  <a:gd name="connsiteY18" fmla="*/ 372534 h 592667"/>
                  <a:gd name="connsiteX19" fmla="*/ 986663 w 999363"/>
                  <a:gd name="connsiteY19" fmla="*/ 385234 h 592667"/>
                  <a:gd name="connsiteX20" fmla="*/ 978196 w 999363"/>
                  <a:gd name="connsiteY20" fmla="*/ 397934 h 592667"/>
                  <a:gd name="connsiteX21" fmla="*/ 969729 w 999363"/>
                  <a:gd name="connsiteY21" fmla="*/ 440267 h 592667"/>
                  <a:gd name="connsiteX22" fmla="*/ 961263 w 999363"/>
                  <a:gd name="connsiteY22" fmla="*/ 465667 h 592667"/>
                  <a:gd name="connsiteX23" fmla="*/ 948563 w 999363"/>
                  <a:gd name="connsiteY23" fmla="*/ 491067 h 592667"/>
                  <a:gd name="connsiteX24" fmla="*/ 940096 w 999363"/>
                  <a:gd name="connsiteY24" fmla="*/ 516467 h 592667"/>
                  <a:gd name="connsiteX25" fmla="*/ 935863 w 999363"/>
                  <a:gd name="connsiteY25" fmla="*/ 529167 h 592667"/>
                  <a:gd name="connsiteX26" fmla="*/ 923163 w 999363"/>
                  <a:gd name="connsiteY26" fmla="*/ 571500 h 592667"/>
                  <a:gd name="connsiteX27" fmla="*/ 897763 w 999363"/>
                  <a:gd name="connsiteY27" fmla="*/ 579967 h 592667"/>
                  <a:gd name="connsiteX28" fmla="*/ 868129 w 999363"/>
                  <a:gd name="connsiteY28" fmla="*/ 592667 h 592667"/>
                  <a:gd name="connsiteX29" fmla="*/ 533696 w 999363"/>
                  <a:gd name="connsiteY29" fmla="*/ 584200 h 592667"/>
                  <a:gd name="connsiteX30" fmla="*/ 474429 w 999363"/>
                  <a:gd name="connsiteY30" fmla="*/ 558800 h 592667"/>
                  <a:gd name="connsiteX31" fmla="*/ 457496 w 999363"/>
                  <a:gd name="connsiteY31" fmla="*/ 550334 h 592667"/>
                  <a:gd name="connsiteX32" fmla="*/ 423629 w 999363"/>
                  <a:gd name="connsiteY32" fmla="*/ 537634 h 592667"/>
                  <a:gd name="connsiteX33" fmla="*/ 389763 w 999363"/>
                  <a:gd name="connsiteY33" fmla="*/ 512234 h 592667"/>
                  <a:gd name="connsiteX34" fmla="*/ 351663 w 999363"/>
                  <a:gd name="connsiteY34" fmla="*/ 491067 h 592667"/>
                  <a:gd name="connsiteX35" fmla="*/ 300863 w 999363"/>
                  <a:gd name="connsiteY35" fmla="*/ 457200 h 592667"/>
                  <a:gd name="connsiteX36" fmla="*/ 288163 w 999363"/>
                  <a:gd name="connsiteY36" fmla="*/ 448734 h 592667"/>
                  <a:gd name="connsiteX37" fmla="*/ 245829 w 999363"/>
                  <a:gd name="connsiteY37" fmla="*/ 436034 h 592667"/>
                  <a:gd name="connsiteX38" fmla="*/ 165396 w 999363"/>
                  <a:gd name="connsiteY38" fmla="*/ 385234 h 592667"/>
                  <a:gd name="connsiteX39" fmla="*/ 110363 w 999363"/>
                  <a:gd name="connsiteY39" fmla="*/ 355600 h 592667"/>
                  <a:gd name="connsiteX40" fmla="*/ 80729 w 999363"/>
                  <a:gd name="connsiteY40" fmla="*/ 334434 h 592667"/>
                  <a:gd name="connsiteX41" fmla="*/ 42629 w 999363"/>
                  <a:gd name="connsiteY41" fmla="*/ 313267 h 592667"/>
                  <a:gd name="connsiteX42" fmla="*/ 34163 w 999363"/>
                  <a:gd name="connsiteY42" fmla="*/ 300567 h 592667"/>
                  <a:gd name="connsiteX43" fmla="*/ 17229 w 999363"/>
                  <a:gd name="connsiteY43" fmla="*/ 254000 h 592667"/>
                  <a:gd name="connsiteX44" fmla="*/ 8763 w 999363"/>
                  <a:gd name="connsiteY44" fmla="*/ 241300 h 592667"/>
                  <a:gd name="connsiteX45" fmla="*/ 8763 w 999363"/>
                  <a:gd name="connsiteY45" fmla="*/ 118534 h 592667"/>
                  <a:gd name="connsiteX46" fmla="*/ 21463 w 999363"/>
                  <a:gd name="connsiteY46" fmla="*/ 105834 h 592667"/>
                  <a:gd name="connsiteX47" fmla="*/ 38396 w 999363"/>
                  <a:gd name="connsiteY47" fmla="*/ 80434 h 592667"/>
                  <a:gd name="connsiteX48" fmla="*/ 42629 w 999363"/>
                  <a:gd name="connsiteY48" fmla="*/ 67734 h 592667"/>
                  <a:gd name="connsiteX49" fmla="*/ 68029 w 999363"/>
                  <a:gd name="connsiteY49" fmla="*/ 59267 h 592667"/>
                  <a:gd name="connsiteX50" fmla="*/ 80729 w 999363"/>
                  <a:gd name="connsiteY50" fmla="*/ 55034 h 592667"/>
                  <a:gd name="connsiteX51" fmla="*/ 106129 w 999363"/>
                  <a:gd name="connsiteY51" fmla="*/ 59267 h 592667"/>
                  <a:gd name="connsiteX52" fmla="*/ 76496 w 999363"/>
                  <a:gd name="connsiteY52" fmla="*/ 71967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99363" h="592667">
                    <a:moveTo>
                      <a:pt x="76496" y="71967"/>
                    </a:moveTo>
                    <a:lnTo>
                      <a:pt x="76496" y="71967"/>
                    </a:lnTo>
                    <a:cubicBezTo>
                      <a:pt x="169508" y="62666"/>
                      <a:pt x="110332" y="70647"/>
                      <a:pt x="271229" y="29634"/>
                    </a:cubicBezTo>
                    <a:cubicBezTo>
                      <a:pt x="292457" y="24223"/>
                      <a:pt x="313248" y="16996"/>
                      <a:pt x="334729" y="12700"/>
                    </a:cubicBezTo>
                    <a:lnTo>
                      <a:pt x="398229" y="0"/>
                    </a:lnTo>
                    <a:cubicBezTo>
                      <a:pt x="464551" y="2822"/>
                      <a:pt x="531068" y="2666"/>
                      <a:pt x="597196" y="8467"/>
                    </a:cubicBezTo>
                    <a:cubicBezTo>
                      <a:pt x="607498" y="9371"/>
                      <a:pt x="666310" y="30723"/>
                      <a:pt x="677629" y="33867"/>
                    </a:cubicBezTo>
                    <a:cubicBezTo>
                      <a:pt x="725047" y="47039"/>
                      <a:pt x="705899" y="38999"/>
                      <a:pt x="753829" y="46567"/>
                    </a:cubicBezTo>
                    <a:cubicBezTo>
                      <a:pt x="768044" y="48811"/>
                      <a:pt x="796163" y="55034"/>
                      <a:pt x="796163" y="55034"/>
                    </a:cubicBezTo>
                    <a:cubicBezTo>
                      <a:pt x="801807" y="57856"/>
                      <a:pt x="807296" y="61014"/>
                      <a:pt x="813096" y="63500"/>
                    </a:cubicBezTo>
                    <a:cubicBezTo>
                      <a:pt x="828115" y="69937"/>
                      <a:pt x="824942" y="64582"/>
                      <a:pt x="838496" y="76200"/>
                    </a:cubicBezTo>
                    <a:cubicBezTo>
                      <a:pt x="864064" y="98116"/>
                      <a:pt x="844793" y="89589"/>
                      <a:pt x="868129" y="97367"/>
                    </a:cubicBezTo>
                    <a:cubicBezTo>
                      <a:pt x="882039" y="106641"/>
                      <a:pt x="899327" y="118925"/>
                      <a:pt x="914696" y="122767"/>
                    </a:cubicBezTo>
                    <a:lnTo>
                      <a:pt x="931629" y="127000"/>
                    </a:lnTo>
                    <a:cubicBezTo>
                      <a:pt x="938685" y="131233"/>
                      <a:pt x="947930" y="133065"/>
                      <a:pt x="952796" y="139700"/>
                    </a:cubicBezTo>
                    <a:cubicBezTo>
                      <a:pt x="963992" y="154967"/>
                      <a:pt x="972210" y="172539"/>
                      <a:pt x="978196" y="190500"/>
                    </a:cubicBezTo>
                    <a:cubicBezTo>
                      <a:pt x="985306" y="211831"/>
                      <a:pt x="991683" y="229883"/>
                      <a:pt x="995129" y="254000"/>
                    </a:cubicBezTo>
                    <a:lnTo>
                      <a:pt x="999363" y="283634"/>
                    </a:lnTo>
                    <a:cubicBezTo>
                      <a:pt x="996327" y="335239"/>
                      <a:pt x="1000584" y="338624"/>
                      <a:pt x="990896" y="372534"/>
                    </a:cubicBezTo>
                    <a:cubicBezTo>
                      <a:pt x="989670" y="376825"/>
                      <a:pt x="988659" y="381243"/>
                      <a:pt x="986663" y="385234"/>
                    </a:cubicBezTo>
                    <a:cubicBezTo>
                      <a:pt x="984388" y="389785"/>
                      <a:pt x="981018" y="393701"/>
                      <a:pt x="978196" y="397934"/>
                    </a:cubicBezTo>
                    <a:cubicBezTo>
                      <a:pt x="966457" y="433153"/>
                      <a:pt x="984322" y="377030"/>
                      <a:pt x="969729" y="440267"/>
                    </a:cubicBezTo>
                    <a:cubicBezTo>
                      <a:pt x="967722" y="448963"/>
                      <a:pt x="964085" y="457200"/>
                      <a:pt x="961263" y="465667"/>
                    </a:cubicBezTo>
                    <a:cubicBezTo>
                      <a:pt x="945828" y="511973"/>
                      <a:pt x="970441" y="441841"/>
                      <a:pt x="948563" y="491067"/>
                    </a:cubicBezTo>
                    <a:cubicBezTo>
                      <a:pt x="944938" y="499223"/>
                      <a:pt x="942918" y="508000"/>
                      <a:pt x="940096" y="516467"/>
                    </a:cubicBezTo>
                    <a:cubicBezTo>
                      <a:pt x="938685" y="520700"/>
                      <a:pt x="936945" y="524838"/>
                      <a:pt x="935863" y="529167"/>
                    </a:cubicBezTo>
                    <a:cubicBezTo>
                      <a:pt x="934352" y="535211"/>
                      <a:pt x="925972" y="570564"/>
                      <a:pt x="923163" y="571500"/>
                    </a:cubicBezTo>
                    <a:cubicBezTo>
                      <a:pt x="914696" y="574322"/>
                      <a:pt x="905745" y="575976"/>
                      <a:pt x="897763" y="579967"/>
                    </a:cubicBezTo>
                    <a:cubicBezTo>
                      <a:pt x="876838" y="590430"/>
                      <a:pt x="886816" y="586438"/>
                      <a:pt x="868129" y="592667"/>
                    </a:cubicBezTo>
                    <a:cubicBezTo>
                      <a:pt x="756651" y="589845"/>
                      <a:pt x="645086" y="589442"/>
                      <a:pt x="533696" y="584200"/>
                    </a:cubicBezTo>
                    <a:cubicBezTo>
                      <a:pt x="519941" y="583553"/>
                      <a:pt x="482876" y="563023"/>
                      <a:pt x="474429" y="558800"/>
                    </a:cubicBezTo>
                    <a:cubicBezTo>
                      <a:pt x="468785" y="555978"/>
                      <a:pt x="463355" y="552678"/>
                      <a:pt x="457496" y="550334"/>
                    </a:cubicBezTo>
                    <a:cubicBezTo>
                      <a:pt x="432186" y="540210"/>
                      <a:pt x="443538" y="544270"/>
                      <a:pt x="423629" y="537634"/>
                    </a:cubicBezTo>
                    <a:cubicBezTo>
                      <a:pt x="412340" y="529167"/>
                      <a:pt x="402384" y="518545"/>
                      <a:pt x="389763" y="512234"/>
                    </a:cubicBezTo>
                    <a:cubicBezTo>
                      <a:pt x="375660" y="505183"/>
                      <a:pt x="364954" y="500371"/>
                      <a:pt x="351663" y="491067"/>
                    </a:cubicBezTo>
                    <a:cubicBezTo>
                      <a:pt x="283069" y="443051"/>
                      <a:pt x="386871" y="508805"/>
                      <a:pt x="300863" y="457200"/>
                    </a:cubicBezTo>
                    <a:cubicBezTo>
                      <a:pt x="296500" y="454582"/>
                      <a:pt x="292812" y="450800"/>
                      <a:pt x="288163" y="448734"/>
                    </a:cubicBezTo>
                    <a:cubicBezTo>
                      <a:pt x="274906" y="442842"/>
                      <a:pt x="259906" y="439553"/>
                      <a:pt x="245829" y="436034"/>
                    </a:cubicBezTo>
                    <a:cubicBezTo>
                      <a:pt x="219018" y="419101"/>
                      <a:pt x="193316" y="400268"/>
                      <a:pt x="165396" y="385234"/>
                    </a:cubicBezTo>
                    <a:cubicBezTo>
                      <a:pt x="147052" y="375356"/>
                      <a:pt x="128229" y="366319"/>
                      <a:pt x="110363" y="355600"/>
                    </a:cubicBezTo>
                    <a:cubicBezTo>
                      <a:pt x="99954" y="349355"/>
                      <a:pt x="90829" y="341167"/>
                      <a:pt x="80729" y="334434"/>
                    </a:cubicBezTo>
                    <a:cubicBezTo>
                      <a:pt x="64778" y="323800"/>
                      <a:pt x="58771" y="321338"/>
                      <a:pt x="42629" y="313267"/>
                    </a:cubicBezTo>
                    <a:cubicBezTo>
                      <a:pt x="39807" y="309034"/>
                      <a:pt x="36229" y="305216"/>
                      <a:pt x="34163" y="300567"/>
                    </a:cubicBezTo>
                    <a:cubicBezTo>
                      <a:pt x="18356" y="265000"/>
                      <a:pt x="33214" y="285972"/>
                      <a:pt x="17229" y="254000"/>
                    </a:cubicBezTo>
                    <a:cubicBezTo>
                      <a:pt x="14954" y="249449"/>
                      <a:pt x="11585" y="245533"/>
                      <a:pt x="8763" y="241300"/>
                    </a:cubicBezTo>
                    <a:cubicBezTo>
                      <a:pt x="-2831" y="194932"/>
                      <a:pt x="-3012" y="200953"/>
                      <a:pt x="8763" y="118534"/>
                    </a:cubicBezTo>
                    <a:cubicBezTo>
                      <a:pt x="9610" y="112607"/>
                      <a:pt x="17230" y="110067"/>
                      <a:pt x="21463" y="105834"/>
                    </a:cubicBezTo>
                    <a:cubicBezTo>
                      <a:pt x="31528" y="75637"/>
                      <a:pt x="17256" y="112145"/>
                      <a:pt x="38396" y="80434"/>
                    </a:cubicBezTo>
                    <a:cubicBezTo>
                      <a:pt x="40871" y="76721"/>
                      <a:pt x="38998" y="70328"/>
                      <a:pt x="42629" y="67734"/>
                    </a:cubicBezTo>
                    <a:cubicBezTo>
                      <a:pt x="49891" y="62547"/>
                      <a:pt x="59562" y="62089"/>
                      <a:pt x="68029" y="59267"/>
                    </a:cubicBezTo>
                    <a:lnTo>
                      <a:pt x="80729" y="55034"/>
                    </a:lnTo>
                    <a:cubicBezTo>
                      <a:pt x="89196" y="56445"/>
                      <a:pt x="98676" y="55009"/>
                      <a:pt x="106129" y="59267"/>
                    </a:cubicBezTo>
                    <a:cubicBezTo>
                      <a:pt x="110003" y="61481"/>
                      <a:pt x="81435" y="69850"/>
                      <a:pt x="76496" y="719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5497868" y="2933700"/>
                <a:ext cx="1368599" cy="605367"/>
              </a:xfrm>
              <a:custGeom>
                <a:avLst/>
                <a:gdLst>
                  <a:gd name="connsiteX0" fmla="*/ 94365 w 1368599"/>
                  <a:gd name="connsiteY0" fmla="*/ 63500 h 605367"/>
                  <a:gd name="connsiteX1" fmla="*/ 94365 w 1368599"/>
                  <a:gd name="connsiteY1" fmla="*/ 63500 h 605367"/>
                  <a:gd name="connsiteX2" fmla="*/ 149399 w 1368599"/>
                  <a:gd name="connsiteY2" fmla="*/ 55033 h 605367"/>
                  <a:gd name="connsiteX3" fmla="*/ 187499 w 1368599"/>
                  <a:gd name="connsiteY3" fmla="*/ 38100 h 605367"/>
                  <a:gd name="connsiteX4" fmla="*/ 255232 w 1368599"/>
                  <a:gd name="connsiteY4" fmla="*/ 21167 h 605367"/>
                  <a:gd name="connsiteX5" fmla="*/ 390699 w 1368599"/>
                  <a:gd name="connsiteY5" fmla="*/ 0 h 605367"/>
                  <a:gd name="connsiteX6" fmla="*/ 687032 w 1368599"/>
                  <a:gd name="connsiteY6" fmla="*/ 8467 h 605367"/>
                  <a:gd name="connsiteX7" fmla="*/ 797099 w 1368599"/>
                  <a:gd name="connsiteY7" fmla="*/ 25400 h 605367"/>
                  <a:gd name="connsiteX8" fmla="*/ 881765 w 1368599"/>
                  <a:gd name="connsiteY8" fmla="*/ 33867 h 605367"/>
                  <a:gd name="connsiteX9" fmla="*/ 915632 w 1368599"/>
                  <a:gd name="connsiteY9" fmla="*/ 42333 h 605367"/>
                  <a:gd name="connsiteX10" fmla="*/ 1093432 w 1368599"/>
                  <a:gd name="connsiteY10" fmla="*/ 50800 h 605367"/>
                  <a:gd name="connsiteX11" fmla="*/ 1152699 w 1368599"/>
                  <a:gd name="connsiteY11" fmla="*/ 55033 h 605367"/>
                  <a:gd name="connsiteX12" fmla="*/ 1203499 w 1368599"/>
                  <a:gd name="connsiteY12" fmla="*/ 63500 h 605367"/>
                  <a:gd name="connsiteX13" fmla="*/ 1228899 w 1368599"/>
                  <a:gd name="connsiteY13" fmla="*/ 67733 h 605367"/>
                  <a:gd name="connsiteX14" fmla="*/ 1275465 w 1368599"/>
                  <a:gd name="connsiteY14" fmla="*/ 76200 h 605367"/>
                  <a:gd name="connsiteX15" fmla="*/ 1296632 w 1368599"/>
                  <a:gd name="connsiteY15" fmla="*/ 88900 h 605367"/>
                  <a:gd name="connsiteX16" fmla="*/ 1317799 w 1368599"/>
                  <a:gd name="connsiteY16" fmla="*/ 93133 h 605367"/>
                  <a:gd name="connsiteX17" fmla="*/ 1330499 w 1368599"/>
                  <a:gd name="connsiteY17" fmla="*/ 97367 h 605367"/>
                  <a:gd name="connsiteX18" fmla="*/ 1347432 w 1368599"/>
                  <a:gd name="connsiteY18" fmla="*/ 101600 h 605367"/>
                  <a:gd name="connsiteX19" fmla="*/ 1368599 w 1368599"/>
                  <a:gd name="connsiteY19" fmla="*/ 122767 h 605367"/>
                  <a:gd name="connsiteX20" fmla="*/ 1360132 w 1368599"/>
                  <a:gd name="connsiteY20" fmla="*/ 186267 h 605367"/>
                  <a:gd name="connsiteX21" fmla="*/ 1355899 w 1368599"/>
                  <a:gd name="connsiteY21" fmla="*/ 198967 h 605367"/>
                  <a:gd name="connsiteX22" fmla="*/ 1343199 w 1368599"/>
                  <a:gd name="connsiteY22" fmla="*/ 203200 h 605367"/>
                  <a:gd name="connsiteX23" fmla="*/ 1305099 w 1368599"/>
                  <a:gd name="connsiteY23" fmla="*/ 232833 h 605367"/>
                  <a:gd name="connsiteX24" fmla="*/ 1254299 w 1368599"/>
                  <a:gd name="connsiteY24" fmla="*/ 249767 h 605367"/>
                  <a:gd name="connsiteX25" fmla="*/ 1228899 w 1368599"/>
                  <a:gd name="connsiteY25" fmla="*/ 258233 h 605367"/>
                  <a:gd name="connsiteX26" fmla="*/ 1216199 w 1368599"/>
                  <a:gd name="connsiteY26" fmla="*/ 262467 h 605367"/>
                  <a:gd name="connsiteX27" fmla="*/ 1190799 w 1368599"/>
                  <a:gd name="connsiteY27" fmla="*/ 287867 h 605367"/>
                  <a:gd name="connsiteX28" fmla="*/ 1182332 w 1368599"/>
                  <a:gd name="connsiteY28" fmla="*/ 300567 h 605367"/>
                  <a:gd name="connsiteX29" fmla="*/ 1169632 w 1368599"/>
                  <a:gd name="connsiteY29" fmla="*/ 313267 h 605367"/>
                  <a:gd name="connsiteX30" fmla="*/ 1161165 w 1368599"/>
                  <a:gd name="connsiteY30" fmla="*/ 325967 h 605367"/>
                  <a:gd name="connsiteX31" fmla="*/ 1135765 w 1368599"/>
                  <a:gd name="connsiteY31" fmla="*/ 342900 h 605367"/>
                  <a:gd name="connsiteX32" fmla="*/ 1123065 w 1368599"/>
                  <a:gd name="connsiteY32" fmla="*/ 351367 h 605367"/>
                  <a:gd name="connsiteX33" fmla="*/ 1097665 w 1368599"/>
                  <a:gd name="connsiteY33" fmla="*/ 372533 h 605367"/>
                  <a:gd name="connsiteX34" fmla="*/ 1072265 w 1368599"/>
                  <a:gd name="connsiteY34" fmla="*/ 385233 h 605367"/>
                  <a:gd name="connsiteX35" fmla="*/ 1051099 w 1368599"/>
                  <a:gd name="connsiteY35" fmla="*/ 406400 h 605367"/>
                  <a:gd name="connsiteX36" fmla="*/ 1029932 w 1368599"/>
                  <a:gd name="connsiteY36" fmla="*/ 427567 h 605367"/>
                  <a:gd name="connsiteX37" fmla="*/ 1017232 w 1368599"/>
                  <a:gd name="connsiteY37" fmla="*/ 465667 h 605367"/>
                  <a:gd name="connsiteX38" fmla="*/ 1021465 w 1368599"/>
                  <a:gd name="connsiteY38" fmla="*/ 512233 h 605367"/>
                  <a:gd name="connsiteX39" fmla="*/ 1025699 w 1368599"/>
                  <a:gd name="connsiteY39" fmla="*/ 524933 h 605367"/>
                  <a:gd name="connsiteX40" fmla="*/ 1034165 w 1368599"/>
                  <a:gd name="connsiteY40" fmla="*/ 554567 h 605367"/>
                  <a:gd name="connsiteX41" fmla="*/ 1029932 w 1368599"/>
                  <a:gd name="connsiteY41" fmla="*/ 596900 h 605367"/>
                  <a:gd name="connsiteX42" fmla="*/ 1017232 w 1368599"/>
                  <a:gd name="connsiteY42" fmla="*/ 601133 h 605367"/>
                  <a:gd name="connsiteX43" fmla="*/ 991832 w 1368599"/>
                  <a:gd name="connsiteY43" fmla="*/ 605367 h 605367"/>
                  <a:gd name="connsiteX44" fmla="*/ 809799 w 1368599"/>
                  <a:gd name="connsiteY44" fmla="*/ 601133 h 605367"/>
                  <a:gd name="connsiteX45" fmla="*/ 784399 w 1368599"/>
                  <a:gd name="connsiteY45" fmla="*/ 592667 h 605367"/>
                  <a:gd name="connsiteX46" fmla="*/ 758999 w 1368599"/>
                  <a:gd name="connsiteY46" fmla="*/ 588433 h 605367"/>
                  <a:gd name="connsiteX47" fmla="*/ 665865 w 1368599"/>
                  <a:gd name="connsiteY47" fmla="*/ 575733 h 605367"/>
                  <a:gd name="connsiteX48" fmla="*/ 623532 w 1368599"/>
                  <a:gd name="connsiteY48" fmla="*/ 563033 h 605367"/>
                  <a:gd name="connsiteX49" fmla="*/ 576965 w 1368599"/>
                  <a:gd name="connsiteY49" fmla="*/ 554567 h 605367"/>
                  <a:gd name="connsiteX50" fmla="*/ 479599 w 1368599"/>
                  <a:gd name="connsiteY50" fmla="*/ 520700 h 605367"/>
                  <a:gd name="connsiteX51" fmla="*/ 416099 w 1368599"/>
                  <a:gd name="connsiteY51" fmla="*/ 503767 h 605367"/>
                  <a:gd name="connsiteX52" fmla="*/ 390699 w 1368599"/>
                  <a:gd name="connsiteY52" fmla="*/ 499533 h 605367"/>
                  <a:gd name="connsiteX53" fmla="*/ 373765 w 1368599"/>
                  <a:gd name="connsiteY53" fmla="*/ 495300 h 605367"/>
                  <a:gd name="connsiteX54" fmla="*/ 246765 w 1368599"/>
                  <a:gd name="connsiteY54" fmla="*/ 491067 h 605367"/>
                  <a:gd name="connsiteX55" fmla="*/ 153632 w 1368599"/>
                  <a:gd name="connsiteY55" fmla="*/ 457200 h 605367"/>
                  <a:gd name="connsiteX56" fmla="*/ 136699 w 1368599"/>
                  <a:gd name="connsiteY56" fmla="*/ 440267 h 605367"/>
                  <a:gd name="connsiteX57" fmla="*/ 98599 w 1368599"/>
                  <a:gd name="connsiteY57" fmla="*/ 410633 h 605367"/>
                  <a:gd name="connsiteX58" fmla="*/ 73199 w 1368599"/>
                  <a:gd name="connsiteY58" fmla="*/ 385233 h 605367"/>
                  <a:gd name="connsiteX59" fmla="*/ 60499 w 1368599"/>
                  <a:gd name="connsiteY59" fmla="*/ 376767 h 605367"/>
                  <a:gd name="connsiteX60" fmla="*/ 35099 w 1368599"/>
                  <a:gd name="connsiteY60" fmla="*/ 364067 h 605367"/>
                  <a:gd name="connsiteX61" fmla="*/ 22399 w 1368599"/>
                  <a:gd name="connsiteY61" fmla="*/ 342900 h 605367"/>
                  <a:gd name="connsiteX62" fmla="*/ 5465 w 1368599"/>
                  <a:gd name="connsiteY62" fmla="*/ 317500 h 605367"/>
                  <a:gd name="connsiteX63" fmla="*/ 5465 w 1368599"/>
                  <a:gd name="connsiteY63" fmla="*/ 152400 h 605367"/>
                  <a:gd name="connsiteX64" fmla="*/ 9699 w 1368599"/>
                  <a:gd name="connsiteY64" fmla="*/ 139700 h 605367"/>
                  <a:gd name="connsiteX65" fmla="*/ 18165 w 1368599"/>
                  <a:gd name="connsiteY65" fmla="*/ 118533 h 605367"/>
                  <a:gd name="connsiteX66" fmla="*/ 30865 w 1368599"/>
                  <a:gd name="connsiteY66" fmla="*/ 93133 h 605367"/>
                  <a:gd name="connsiteX67" fmla="*/ 35099 w 1368599"/>
                  <a:gd name="connsiteY67" fmla="*/ 80433 h 605367"/>
                  <a:gd name="connsiteX68" fmla="*/ 47799 w 1368599"/>
                  <a:gd name="connsiteY68" fmla="*/ 67733 h 605367"/>
                  <a:gd name="connsiteX69" fmla="*/ 52032 w 1368599"/>
                  <a:gd name="connsiteY69" fmla="*/ 55033 h 605367"/>
                  <a:gd name="connsiteX70" fmla="*/ 64732 w 1368599"/>
                  <a:gd name="connsiteY70" fmla="*/ 50800 h 605367"/>
                  <a:gd name="connsiteX71" fmla="*/ 94365 w 1368599"/>
                  <a:gd name="connsiteY71" fmla="*/ 63500 h 60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68599" h="605367">
                    <a:moveTo>
                      <a:pt x="94365" y="63500"/>
                    </a:moveTo>
                    <a:lnTo>
                      <a:pt x="94365" y="63500"/>
                    </a:lnTo>
                    <a:cubicBezTo>
                      <a:pt x="112710" y="60678"/>
                      <a:pt x="131492" y="59917"/>
                      <a:pt x="149399" y="55033"/>
                    </a:cubicBezTo>
                    <a:cubicBezTo>
                      <a:pt x="162807" y="51376"/>
                      <a:pt x="174262" y="42336"/>
                      <a:pt x="187499" y="38100"/>
                    </a:cubicBezTo>
                    <a:cubicBezTo>
                      <a:pt x="209664" y="31007"/>
                      <a:pt x="232466" y="25996"/>
                      <a:pt x="255232" y="21167"/>
                    </a:cubicBezTo>
                    <a:cubicBezTo>
                      <a:pt x="306146" y="10367"/>
                      <a:pt x="339943" y="6768"/>
                      <a:pt x="390699" y="0"/>
                    </a:cubicBezTo>
                    <a:lnTo>
                      <a:pt x="687032" y="8467"/>
                    </a:lnTo>
                    <a:cubicBezTo>
                      <a:pt x="703962" y="9273"/>
                      <a:pt x="777653" y="22330"/>
                      <a:pt x="797099" y="25400"/>
                    </a:cubicBezTo>
                    <a:cubicBezTo>
                      <a:pt x="836052" y="31551"/>
                      <a:pt x="833182" y="30129"/>
                      <a:pt x="881765" y="33867"/>
                    </a:cubicBezTo>
                    <a:cubicBezTo>
                      <a:pt x="893054" y="36689"/>
                      <a:pt x="904195" y="40189"/>
                      <a:pt x="915632" y="42333"/>
                    </a:cubicBezTo>
                    <a:cubicBezTo>
                      <a:pt x="964918" y="51574"/>
                      <a:pt x="1074012" y="50229"/>
                      <a:pt x="1093432" y="50800"/>
                    </a:cubicBezTo>
                    <a:cubicBezTo>
                      <a:pt x="1113188" y="52211"/>
                      <a:pt x="1132982" y="53155"/>
                      <a:pt x="1152699" y="55033"/>
                    </a:cubicBezTo>
                    <a:cubicBezTo>
                      <a:pt x="1178240" y="57466"/>
                      <a:pt x="1180635" y="59343"/>
                      <a:pt x="1203499" y="63500"/>
                    </a:cubicBezTo>
                    <a:cubicBezTo>
                      <a:pt x="1211944" y="65035"/>
                      <a:pt x="1220415" y="66428"/>
                      <a:pt x="1228899" y="67733"/>
                    </a:cubicBezTo>
                    <a:cubicBezTo>
                      <a:pt x="1268331" y="73800"/>
                      <a:pt x="1246497" y="68958"/>
                      <a:pt x="1275465" y="76200"/>
                    </a:cubicBezTo>
                    <a:cubicBezTo>
                      <a:pt x="1282521" y="80433"/>
                      <a:pt x="1288992" y="85844"/>
                      <a:pt x="1296632" y="88900"/>
                    </a:cubicBezTo>
                    <a:cubicBezTo>
                      <a:pt x="1303313" y="91572"/>
                      <a:pt x="1310818" y="91388"/>
                      <a:pt x="1317799" y="93133"/>
                    </a:cubicBezTo>
                    <a:cubicBezTo>
                      <a:pt x="1322128" y="94215"/>
                      <a:pt x="1326208" y="96141"/>
                      <a:pt x="1330499" y="97367"/>
                    </a:cubicBezTo>
                    <a:cubicBezTo>
                      <a:pt x="1336093" y="98965"/>
                      <a:pt x="1341788" y="100189"/>
                      <a:pt x="1347432" y="101600"/>
                    </a:cubicBezTo>
                    <a:cubicBezTo>
                      <a:pt x="1353076" y="105363"/>
                      <a:pt x="1368599" y="113360"/>
                      <a:pt x="1368599" y="122767"/>
                    </a:cubicBezTo>
                    <a:cubicBezTo>
                      <a:pt x="1368599" y="144121"/>
                      <a:pt x="1363643" y="165204"/>
                      <a:pt x="1360132" y="186267"/>
                    </a:cubicBezTo>
                    <a:cubicBezTo>
                      <a:pt x="1359398" y="190669"/>
                      <a:pt x="1359054" y="195812"/>
                      <a:pt x="1355899" y="198967"/>
                    </a:cubicBezTo>
                    <a:cubicBezTo>
                      <a:pt x="1352744" y="202122"/>
                      <a:pt x="1347432" y="201789"/>
                      <a:pt x="1343199" y="203200"/>
                    </a:cubicBezTo>
                    <a:cubicBezTo>
                      <a:pt x="1332241" y="214158"/>
                      <a:pt x="1320291" y="227769"/>
                      <a:pt x="1305099" y="232833"/>
                    </a:cubicBezTo>
                    <a:lnTo>
                      <a:pt x="1254299" y="249767"/>
                    </a:lnTo>
                    <a:lnTo>
                      <a:pt x="1228899" y="258233"/>
                    </a:lnTo>
                    <a:lnTo>
                      <a:pt x="1216199" y="262467"/>
                    </a:lnTo>
                    <a:cubicBezTo>
                      <a:pt x="1207732" y="270934"/>
                      <a:pt x="1197441" y="277904"/>
                      <a:pt x="1190799" y="287867"/>
                    </a:cubicBezTo>
                    <a:cubicBezTo>
                      <a:pt x="1187977" y="292100"/>
                      <a:pt x="1185589" y="296658"/>
                      <a:pt x="1182332" y="300567"/>
                    </a:cubicBezTo>
                    <a:cubicBezTo>
                      <a:pt x="1178499" y="305166"/>
                      <a:pt x="1173465" y="308668"/>
                      <a:pt x="1169632" y="313267"/>
                    </a:cubicBezTo>
                    <a:cubicBezTo>
                      <a:pt x="1166375" y="317176"/>
                      <a:pt x="1164994" y="322617"/>
                      <a:pt x="1161165" y="325967"/>
                    </a:cubicBezTo>
                    <a:cubicBezTo>
                      <a:pt x="1153507" y="332668"/>
                      <a:pt x="1144232" y="337256"/>
                      <a:pt x="1135765" y="342900"/>
                    </a:cubicBezTo>
                    <a:cubicBezTo>
                      <a:pt x="1131532" y="345722"/>
                      <a:pt x="1126663" y="347769"/>
                      <a:pt x="1123065" y="351367"/>
                    </a:cubicBezTo>
                    <a:cubicBezTo>
                      <a:pt x="1113701" y="360731"/>
                      <a:pt x="1109455" y="366638"/>
                      <a:pt x="1097665" y="372533"/>
                    </a:cubicBezTo>
                    <a:cubicBezTo>
                      <a:pt x="1062612" y="390060"/>
                      <a:pt x="1108661" y="360971"/>
                      <a:pt x="1072265" y="385233"/>
                    </a:cubicBezTo>
                    <a:cubicBezTo>
                      <a:pt x="1049692" y="419095"/>
                      <a:pt x="1079317" y="378182"/>
                      <a:pt x="1051099" y="406400"/>
                    </a:cubicBezTo>
                    <a:cubicBezTo>
                      <a:pt x="1022876" y="434623"/>
                      <a:pt x="1063799" y="404988"/>
                      <a:pt x="1029932" y="427567"/>
                    </a:cubicBezTo>
                    <a:cubicBezTo>
                      <a:pt x="1023045" y="441341"/>
                      <a:pt x="1017232" y="449252"/>
                      <a:pt x="1017232" y="465667"/>
                    </a:cubicBezTo>
                    <a:cubicBezTo>
                      <a:pt x="1017232" y="481253"/>
                      <a:pt x="1019261" y="496804"/>
                      <a:pt x="1021465" y="512233"/>
                    </a:cubicBezTo>
                    <a:cubicBezTo>
                      <a:pt x="1022096" y="516651"/>
                      <a:pt x="1024473" y="520642"/>
                      <a:pt x="1025699" y="524933"/>
                    </a:cubicBezTo>
                    <a:cubicBezTo>
                      <a:pt x="1036338" y="562169"/>
                      <a:pt x="1024009" y="524097"/>
                      <a:pt x="1034165" y="554567"/>
                    </a:cubicBezTo>
                    <a:cubicBezTo>
                      <a:pt x="1032754" y="568678"/>
                      <a:pt x="1034778" y="583572"/>
                      <a:pt x="1029932" y="596900"/>
                    </a:cubicBezTo>
                    <a:cubicBezTo>
                      <a:pt x="1028407" y="601094"/>
                      <a:pt x="1021588" y="600165"/>
                      <a:pt x="1017232" y="601133"/>
                    </a:cubicBezTo>
                    <a:cubicBezTo>
                      <a:pt x="1008853" y="602995"/>
                      <a:pt x="1000299" y="603956"/>
                      <a:pt x="991832" y="605367"/>
                    </a:cubicBezTo>
                    <a:cubicBezTo>
                      <a:pt x="931154" y="603956"/>
                      <a:pt x="870380" y="604842"/>
                      <a:pt x="809799" y="601133"/>
                    </a:cubicBezTo>
                    <a:cubicBezTo>
                      <a:pt x="800891" y="600588"/>
                      <a:pt x="793057" y="594832"/>
                      <a:pt x="784399" y="592667"/>
                    </a:cubicBezTo>
                    <a:cubicBezTo>
                      <a:pt x="776072" y="590585"/>
                      <a:pt x="767488" y="589706"/>
                      <a:pt x="758999" y="588433"/>
                    </a:cubicBezTo>
                    <a:cubicBezTo>
                      <a:pt x="708668" y="580883"/>
                      <a:pt x="708019" y="581003"/>
                      <a:pt x="665865" y="575733"/>
                    </a:cubicBezTo>
                    <a:cubicBezTo>
                      <a:pt x="651754" y="571500"/>
                      <a:pt x="637864" y="566445"/>
                      <a:pt x="623532" y="563033"/>
                    </a:cubicBezTo>
                    <a:cubicBezTo>
                      <a:pt x="608184" y="559379"/>
                      <a:pt x="592101" y="559019"/>
                      <a:pt x="576965" y="554567"/>
                    </a:cubicBezTo>
                    <a:cubicBezTo>
                      <a:pt x="543999" y="544871"/>
                      <a:pt x="512639" y="530140"/>
                      <a:pt x="479599" y="520700"/>
                    </a:cubicBezTo>
                    <a:cubicBezTo>
                      <a:pt x="458116" y="514562"/>
                      <a:pt x="438027" y="508466"/>
                      <a:pt x="416099" y="503767"/>
                    </a:cubicBezTo>
                    <a:cubicBezTo>
                      <a:pt x="407706" y="501968"/>
                      <a:pt x="399116" y="501216"/>
                      <a:pt x="390699" y="499533"/>
                    </a:cubicBezTo>
                    <a:cubicBezTo>
                      <a:pt x="384994" y="498392"/>
                      <a:pt x="379573" y="495642"/>
                      <a:pt x="373765" y="495300"/>
                    </a:cubicBezTo>
                    <a:cubicBezTo>
                      <a:pt x="331481" y="492813"/>
                      <a:pt x="289098" y="492478"/>
                      <a:pt x="246765" y="491067"/>
                    </a:cubicBezTo>
                    <a:cubicBezTo>
                      <a:pt x="231362" y="485932"/>
                      <a:pt x="170122" y="466623"/>
                      <a:pt x="153632" y="457200"/>
                    </a:cubicBezTo>
                    <a:cubicBezTo>
                      <a:pt x="146701" y="453240"/>
                      <a:pt x="142793" y="445423"/>
                      <a:pt x="136699" y="440267"/>
                    </a:cubicBezTo>
                    <a:cubicBezTo>
                      <a:pt x="124417" y="429874"/>
                      <a:pt x="109976" y="422010"/>
                      <a:pt x="98599" y="410633"/>
                    </a:cubicBezTo>
                    <a:cubicBezTo>
                      <a:pt x="90132" y="402166"/>
                      <a:pt x="83162" y="391874"/>
                      <a:pt x="73199" y="385233"/>
                    </a:cubicBezTo>
                    <a:cubicBezTo>
                      <a:pt x="68966" y="382411"/>
                      <a:pt x="65050" y="379042"/>
                      <a:pt x="60499" y="376767"/>
                    </a:cubicBezTo>
                    <a:cubicBezTo>
                      <a:pt x="25446" y="359240"/>
                      <a:pt x="71495" y="388329"/>
                      <a:pt x="35099" y="364067"/>
                    </a:cubicBezTo>
                    <a:cubicBezTo>
                      <a:pt x="30866" y="357011"/>
                      <a:pt x="26817" y="349842"/>
                      <a:pt x="22399" y="342900"/>
                    </a:cubicBezTo>
                    <a:cubicBezTo>
                      <a:pt x="16936" y="334315"/>
                      <a:pt x="5465" y="317500"/>
                      <a:pt x="5465" y="317500"/>
                    </a:cubicBezTo>
                    <a:cubicBezTo>
                      <a:pt x="-2024" y="242602"/>
                      <a:pt x="-1618" y="265725"/>
                      <a:pt x="5465" y="152400"/>
                    </a:cubicBezTo>
                    <a:cubicBezTo>
                      <a:pt x="5743" y="147946"/>
                      <a:pt x="8132" y="143878"/>
                      <a:pt x="9699" y="139700"/>
                    </a:cubicBezTo>
                    <a:cubicBezTo>
                      <a:pt x="12367" y="132585"/>
                      <a:pt x="15497" y="125648"/>
                      <a:pt x="18165" y="118533"/>
                    </a:cubicBezTo>
                    <a:cubicBezTo>
                      <a:pt x="34120" y="75985"/>
                      <a:pt x="8394" y="138074"/>
                      <a:pt x="30865" y="93133"/>
                    </a:cubicBezTo>
                    <a:cubicBezTo>
                      <a:pt x="32861" y="89142"/>
                      <a:pt x="32624" y="84146"/>
                      <a:pt x="35099" y="80433"/>
                    </a:cubicBezTo>
                    <a:cubicBezTo>
                      <a:pt x="38420" y="75452"/>
                      <a:pt x="43566" y="71966"/>
                      <a:pt x="47799" y="67733"/>
                    </a:cubicBezTo>
                    <a:cubicBezTo>
                      <a:pt x="49210" y="63500"/>
                      <a:pt x="48877" y="58188"/>
                      <a:pt x="52032" y="55033"/>
                    </a:cubicBezTo>
                    <a:cubicBezTo>
                      <a:pt x="55187" y="51878"/>
                      <a:pt x="60288" y="50396"/>
                      <a:pt x="64732" y="50800"/>
                    </a:cubicBezTo>
                    <a:cubicBezTo>
                      <a:pt x="87299" y="52852"/>
                      <a:pt x="89426" y="61383"/>
                      <a:pt x="94365" y="635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231184" y="5799667"/>
                <a:ext cx="1623841" cy="376767"/>
              </a:xfrm>
              <a:custGeom>
                <a:avLst/>
                <a:gdLst>
                  <a:gd name="connsiteX0" fmla="*/ 52948 w 1623841"/>
                  <a:gd name="connsiteY0" fmla="*/ 372533 h 376767"/>
                  <a:gd name="connsiteX1" fmla="*/ 52948 w 1623841"/>
                  <a:gd name="connsiteY1" fmla="*/ 372533 h 376767"/>
                  <a:gd name="connsiteX2" fmla="*/ 831881 w 1623841"/>
                  <a:gd name="connsiteY2" fmla="*/ 376767 h 376767"/>
                  <a:gd name="connsiteX3" fmla="*/ 891148 w 1623841"/>
                  <a:gd name="connsiteY3" fmla="*/ 372533 h 376767"/>
                  <a:gd name="connsiteX4" fmla="*/ 958881 w 1623841"/>
                  <a:gd name="connsiteY4" fmla="*/ 364067 h 376767"/>
                  <a:gd name="connsiteX5" fmla="*/ 1039315 w 1623841"/>
                  <a:gd name="connsiteY5" fmla="*/ 355600 h 376767"/>
                  <a:gd name="connsiteX6" fmla="*/ 1060481 w 1623841"/>
                  <a:gd name="connsiteY6" fmla="*/ 351367 h 376767"/>
                  <a:gd name="connsiteX7" fmla="*/ 1085881 w 1623841"/>
                  <a:gd name="connsiteY7" fmla="*/ 347133 h 376767"/>
                  <a:gd name="connsiteX8" fmla="*/ 1102815 w 1623841"/>
                  <a:gd name="connsiteY8" fmla="*/ 342900 h 376767"/>
                  <a:gd name="connsiteX9" fmla="*/ 1123981 w 1623841"/>
                  <a:gd name="connsiteY9" fmla="*/ 338667 h 376767"/>
                  <a:gd name="connsiteX10" fmla="*/ 1136681 w 1623841"/>
                  <a:gd name="connsiteY10" fmla="*/ 334433 h 376767"/>
                  <a:gd name="connsiteX11" fmla="*/ 1174781 w 1623841"/>
                  <a:gd name="connsiteY11" fmla="*/ 325967 h 376767"/>
                  <a:gd name="connsiteX12" fmla="*/ 1212881 w 1623841"/>
                  <a:gd name="connsiteY12" fmla="*/ 309033 h 376767"/>
                  <a:gd name="connsiteX13" fmla="*/ 1242515 w 1623841"/>
                  <a:gd name="connsiteY13" fmla="*/ 300567 h 376767"/>
                  <a:gd name="connsiteX14" fmla="*/ 1339881 w 1623841"/>
                  <a:gd name="connsiteY14" fmla="*/ 287867 h 376767"/>
                  <a:gd name="connsiteX15" fmla="*/ 1377981 w 1623841"/>
                  <a:gd name="connsiteY15" fmla="*/ 270933 h 376767"/>
                  <a:gd name="connsiteX16" fmla="*/ 1394915 w 1623841"/>
                  <a:gd name="connsiteY16" fmla="*/ 262467 h 376767"/>
                  <a:gd name="connsiteX17" fmla="*/ 1428781 w 1623841"/>
                  <a:gd name="connsiteY17" fmla="*/ 254000 h 376767"/>
                  <a:gd name="connsiteX18" fmla="*/ 1441481 w 1623841"/>
                  <a:gd name="connsiteY18" fmla="*/ 249767 h 376767"/>
                  <a:gd name="connsiteX19" fmla="*/ 1479581 w 1623841"/>
                  <a:gd name="connsiteY19" fmla="*/ 237067 h 376767"/>
                  <a:gd name="connsiteX20" fmla="*/ 1504981 w 1623841"/>
                  <a:gd name="connsiteY20" fmla="*/ 228600 h 376767"/>
                  <a:gd name="connsiteX21" fmla="*/ 1547315 w 1623841"/>
                  <a:gd name="connsiteY21" fmla="*/ 224367 h 376767"/>
                  <a:gd name="connsiteX22" fmla="*/ 1572715 w 1623841"/>
                  <a:gd name="connsiteY22" fmla="*/ 220133 h 376767"/>
                  <a:gd name="connsiteX23" fmla="*/ 1606581 w 1623841"/>
                  <a:gd name="connsiteY23" fmla="*/ 215900 h 376767"/>
                  <a:gd name="connsiteX24" fmla="*/ 1610815 w 1623841"/>
                  <a:gd name="connsiteY24" fmla="*/ 76200 h 376767"/>
                  <a:gd name="connsiteX25" fmla="*/ 1598115 w 1623841"/>
                  <a:gd name="connsiteY25" fmla="*/ 42333 h 376767"/>
                  <a:gd name="connsiteX26" fmla="*/ 1585415 w 1623841"/>
                  <a:gd name="connsiteY26" fmla="*/ 33867 h 376767"/>
                  <a:gd name="connsiteX27" fmla="*/ 1576948 w 1623841"/>
                  <a:gd name="connsiteY27" fmla="*/ 21167 h 376767"/>
                  <a:gd name="connsiteX28" fmla="*/ 1564248 w 1623841"/>
                  <a:gd name="connsiteY28" fmla="*/ 16933 h 376767"/>
                  <a:gd name="connsiteX29" fmla="*/ 1462648 w 1623841"/>
                  <a:gd name="connsiteY29" fmla="*/ 25400 h 376767"/>
                  <a:gd name="connsiteX30" fmla="*/ 1441481 w 1623841"/>
                  <a:gd name="connsiteY30" fmla="*/ 29633 h 376767"/>
                  <a:gd name="connsiteX31" fmla="*/ 1428781 w 1623841"/>
                  <a:gd name="connsiteY31" fmla="*/ 33867 h 376767"/>
                  <a:gd name="connsiteX32" fmla="*/ 1382215 w 1623841"/>
                  <a:gd name="connsiteY32" fmla="*/ 42333 h 376767"/>
                  <a:gd name="connsiteX33" fmla="*/ 1335648 w 1623841"/>
                  <a:gd name="connsiteY33" fmla="*/ 55033 h 376767"/>
                  <a:gd name="connsiteX34" fmla="*/ 1289081 w 1623841"/>
                  <a:gd name="connsiteY34" fmla="*/ 59267 h 376767"/>
                  <a:gd name="connsiteX35" fmla="*/ 1267915 w 1623841"/>
                  <a:gd name="connsiteY35" fmla="*/ 63500 h 376767"/>
                  <a:gd name="connsiteX36" fmla="*/ 1250981 w 1623841"/>
                  <a:gd name="connsiteY36" fmla="*/ 67733 h 376767"/>
                  <a:gd name="connsiteX37" fmla="*/ 1179015 w 1623841"/>
                  <a:gd name="connsiteY37" fmla="*/ 63500 h 376767"/>
                  <a:gd name="connsiteX38" fmla="*/ 1162081 w 1623841"/>
                  <a:gd name="connsiteY38" fmla="*/ 33867 h 376767"/>
                  <a:gd name="connsiteX39" fmla="*/ 1149381 w 1623841"/>
                  <a:gd name="connsiteY39" fmla="*/ 29633 h 376767"/>
                  <a:gd name="connsiteX40" fmla="*/ 1123981 w 1623841"/>
                  <a:gd name="connsiteY40" fmla="*/ 12700 h 376767"/>
                  <a:gd name="connsiteX41" fmla="*/ 1111281 w 1623841"/>
                  <a:gd name="connsiteY41" fmla="*/ 4233 h 376767"/>
                  <a:gd name="connsiteX42" fmla="*/ 1077415 w 1623841"/>
                  <a:gd name="connsiteY42" fmla="*/ 0 h 376767"/>
                  <a:gd name="connsiteX43" fmla="*/ 912315 w 1623841"/>
                  <a:gd name="connsiteY43" fmla="*/ 4233 h 376767"/>
                  <a:gd name="connsiteX44" fmla="*/ 831881 w 1623841"/>
                  <a:gd name="connsiteY44" fmla="*/ 16933 h 376767"/>
                  <a:gd name="connsiteX45" fmla="*/ 785315 w 1623841"/>
                  <a:gd name="connsiteY45" fmla="*/ 21167 h 376767"/>
                  <a:gd name="connsiteX46" fmla="*/ 755681 w 1623841"/>
                  <a:gd name="connsiteY46" fmla="*/ 71967 h 376767"/>
                  <a:gd name="connsiteX47" fmla="*/ 704881 w 1623841"/>
                  <a:gd name="connsiteY47" fmla="*/ 101600 h 376767"/>
                  <a:gd name="connsiteX48" fmla="*/ 484748 w 1623841"/>
                  <a:gd name="connsiteY48" fmla="*/ 139700 h 376767"/>
                  <a:gd name="connsiteX49" fmla="*/ 273081 w 1623841"/>
                  <a:gd name="connsiteY49" fmla="*/ 131233 h 376767"/>
                  <a:gd name="connsiteX50" fmla="*/ 201115 w 1623841"/>
                  <a:gd name="connsiteY50" fmla="*/ 110067 h 376767"/>
                  <a:gd name="connsiteX51" fmla="*/ 158781 w 1623841"/>
                  <a:gd name="connsiteY51" fmla="*/ 101600 h 376767"/>
                  <a:gd name="connsiteX52" fmla="*/ 74115 w 1623841"/>
                  <a:gd name="connsiteY52" fmla="*/ 84667 h 376767"/>
                  <a:gd name="connsiteX53" fmla="*/ 14848 w 1623841"/>
                  <a:gd name="connsiteY53" fmla="*/ 88900 h 376767"/>
                  <a:gd name="connsiteX54" fmla="*/ 23315 w 1623841"/>
                  <a:gd name="connsiteY54" fmla="*/ 283633 h 376767"/>
                  <a:gd name="connsiteX55" fmla="*/ 27548 w 1623841"/>
                  <a:gd name="connsiteY55" fmla="*/ 317500 h 376767"/>
                  <a:gd name="connsiteX56" fmla="*/ 48715 w 1623841"/>
                  <a:gd name="connsiteY56" fmla="*/ 355600 h 376767"/>
                  <a:gd name="connsiteX57" fmla="*/ 52948 w 1623841"/>
                  <a:gd name="connsiteY57" fmla="*/ 372533 h 37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623841" h="376767">
                    <a:moveTo>
                      <a:pt x="52948" y="372533"/>
                    </a:moveTo>
                    <a:lnTo>
                      <a:pt x="52948" y="372533"/>
                    </a:lnTo>
                    <a:lnTo>
                      <a:pt x="831881" y="376767"/>
                    </a:lnTo>
                    <a:cubicBezTo>
                      <a:pt x="851687" y="376767"/>
                      <a:pt x="871410" y="374178"/>
                      <a:pt x="891148" y="372533"/>
                    </a:cubicBezTo>
                    <a:cubicBezTo>
                      <a:pt x="953797" y="367312"/>
                      <a:pt x="912366" y="370712"/>
                      <a:pt x="958881" y="364067"/>
                    </a:cubicBezTo>
                    <a:cubicBezTo>
                      <a:pt x="991273" y="359439"/>
                      <a:pt x="1004627" y="358753"/>
                      <a:pt x="1039315" y="355600"/>
                    </a:cubicBezTo>
                    <a:lnTo>
                      <a:pt x="1060481" y="351367"/>
                    </a:lnTo>
                    <a:cubicBezTo>
                      <a:pt x="1068926" y="349831"/>
                      <a:pt x="1077464" y="348816"/>
                      <a:pt x="1085881" y="347133"/>
                    </a:cubicBezTo>
                    <a:cubicBezTo>
                      <a:pt x="1091586" y="345992"/>
                      <a:pt x="1097135" y="344162"/>
                      <a:pt x="1102815" y="342900"/>
                    </a:cubicBezTo>
                    <a:cubicBezTo>
                      <a:pt x="1109839" y="341339"/>
                      <a:pt x="1117001" y="340412"/>
                      <a:pt x="1123981" y="338667"/>
                    </a:cubicBezTo>
                    <a:cubicBezTo>
                      <a:pt x="1128310" y="337585"/>
                      <a:pt x="1132390" y="335659"/>
                      <a:pt x="1136681" y="334433"/>
                    </a:cubicBezTo>
                    <a:cubicBezTo>
                      <a:pt x="1167096" y="325743"/>
                      <a:pt x="1139870" y="334695"/>
                      <a:pt x="1174781" y="325967"/>
                    </a:cubicBezTo>
                    <a:cubicBezTo>
                      <a:pt x="1194911" y="320934"/>
                      <a:pt x="1186777" y="319073"/>
                      <a:pt x="1212881" y="309033"/>
                    </a:cubicBezTo>
                    <a:cubicBezTo>
                      <a:pt x="1222469" y="305345"/>
                      <a:pt x="1232515" y="302920"/>
                      <a:pt x="1242515" y="300567"/>
                    </a:cubicBezTo>
                    <a:cubicBezTo>
                      <a:pt x="1289440" y="289526"/>
                      <a:pt x="1287695" y="291881"/>
                      <a:pt x="1339881" y="287867"/>
                    </a:cubicBezTo>
                    <a:cubicBezTo>
                      <a:pt x="1377222" y="262972"/>
                      <a:pt x="1317556" y="301142"/>
                      <a:pt x="1377981" y="270933"/>
                    </a:cubicBezTo>
                    <a:cubicBezTo>
                      <a:pt x="1383626" y="268111"/>
                      <a:pt x="1388928" y="264463"/>
                      <a:pt x="1394915" y="262467"/>
                    </a:cubicBezTo>
                    <a:cubicBezTo>
                      <a:pt x="1405954" y="258787"/>
                      <a:pt x="1417555" y="257062"/>
                      <a:pt x="1428781" y="254000"/>
                    </a:cubicBezTo>
                    <a:cubicBezTo>
                      <a:pt x="1433086" y="252826"/>
                      <a:pt x="1437248" y="251178"/>
                      <a:pt x="1441481" y="249767"/>
                    </a:cubicBezTo>
                    <a:cubicBezTo>
                      <a:pt x="1464929" y="234134"/>
                      <a:pt x="1443078" y="246193"/>
                      <a:pt x="1479581" y="237067"/>
                    </a:cubicBezTo>
                    <a:cubicBezTo>
                      <a:pt x="1488239" y="234902"/>
                      <a:pt x="1496101" y="229488"/>
                      <a:pt x="1504981" y="228600"/>
                    </a:cubicBezTo>
                    <a:cubicBezTo>
                      <a:pt x="1519092" y="227189"/>
                      <a:pt x="1533243" y="226126"/>
                      <a:pt x="1547315" y="224367"/>
                    </a:cubicBezTo>
                    <a:cubicBezTo>
                      <a:pt x="1555832" y="223302"/>
                      <a:pt x="1564218" y="221347"/>
                      <a:pt x="1572715" y="220133"/>
                    </a:cubicBezTo>
                    <a:cubicBezTo>
                      <a:pt x="1583977" y="218524"/>
                      <a:pt x="1595292" y="217311"/>
                      <a:pt x="1606581" y="215900"/>
                    </a:cubicBezTo>
                    <a:cubicBezTo>
                      <a:pt x="1638196" y="168479"/>
                      <a:pt x="1618115" y="203939"/>
                      <a:pt x="1610815" y="76200"/>
                    </a:cubicBezTo>
                    <a:cubicBezTo>
                      <a:pt x="1610081" y="63353"/>
                      <a:pt x="1607392" y="51610"/>
                      <a:pt x="1598115" y="42333"/>
                    </a:cubicBezTo>
                    <a:cubicBezTo>
                      <a:pt x="1594517" y="38735"/>
                      <a:pt x="1589648" y="36689"/>
                      <a:pt x="1585415" y="33867"/>
                    </a:cubicBezTo>
                    <a:cubicBezTo>
                      <a:pt x="1582593" y="29634"/>
                      <a:pt x="1580921" y="24345"/>
                      <a:pt x="1576948" y="21167"/>
                    </a:cubicBezTo>
                    <a:cubicBezTo>
                      <a:pt x="1573463" y="18379"/>
                      <a:pt x="1568707" y="16768"/>
                      <a:pt x="1564248" y="16933"/>
                    </a:cubicBezTo>
                    <a:cubicBezTo>
                      <a:pt x="1530287" y="18191"/>
                      <a:pt x="1496515" y="22578"/>
                      <a:pt x="1462648" y="25400"/>
                    </a:cubicBezTo>
                    <a:cubicBezTo>
                      <a:pt x="1455592" y="26811"/>
                      <a:pt x="1448462" y="27888"/>
                      <a:pt x="1441481" y="29633"/>
                    </a:cubicBezTo>
                    <a:cubicBezTo>
                      <a:pt x="1437152" y="30715"/>
                      <a:pt x="1433157" y="32992"/>
                      <a:pt x="1428781" y="33867"/>
                    </a:cubicBezTo>
                    <a:cubicBezTo>
                      <a:pt x="1388819" y="41860"/>
                      <a:pt x="1411493" y="33968"/>
                      <a:pt x="1382215" y="42333"/>
                    </a:cubicBezTo>
                    <a:cubicBezTo>
                      <a:pt x="1364628" y="47358"/>
                      <a:pt x="1357802" y="53019"/>
                      <a:pt x="1335648" y="55033"/>
                    </a:cubicBezTo>
                    <a:lnTo>
                      <a:pt x="1289081" y="59267"/>
                    </a:lnTo>
                    <a:cubicBezTo>
                      <a:pt x="1282026" y="60678"/>
                      <a:pt x="1274939" y="61939"/>
                      <a:pt x="1267915" y="63500"/>
                    </a:cubicBezTo>
                    <a:cubicBezTo>
                      <a:pt x="1262235" y="64762"/>
                      <a:pt x="1256799" y="67733"/>
                      <a:pt x="1250981" y="67733"/>
                    </a:cubicBezTo>
                    <a:cubicBezTo>
                      <a:pt x="1226951" y="67733"/>
                      <a:pt x="1203004" y="64911"/>
                      <a:pt x="1179015" y="63500"/>
                    </a:cubicBezTo>
                    <a:cubicBezTo>
                      <a:pt x="1150426" y="53971"/>
                      <a:pt x="1181949" y="68635"/>
                      <a:pt x="1162081" y="33867"/>
                    </a:cubicBezTo>
                    <a:cubicBezTo>
                      <a:pt x="1159867" y="29993"/>
                      <a:pt x="1153282" y="31800"/>
                      <a:pt x="1149381" y="29633"/>
                    </a:cubicBezTo>
                    <a:cubicBezTo>
                      <a:pt x="1140486" y="24691"/>
                      <a:pt x="1132448" y="18344"/>
                      <a:pt x="1123981" y="12700"/>
                    </a:cubicBezTo>
                    <a:cubicBezTo>
                      <a:pt x="1119748" y="9878"/>
                      <a:pt x="1116330" y="4864"/>
                      <a:pt x="1111281" y="4233"/>
                    </a:cubicBezTo>
                    <a:lnTo>
                      <a:pt x="1077415" y="0"/>
                    </a:lnTo>
                    <a:cubicBezTo>
                      <a:pt x="1022382" y="1411"/>
                      <a:pt x="967278" y="1122"/>
                      <a:pt x="912315" y="4233"/>
                    </a:cubicBezTo>
                    <a:cubicBezTo>
                      <a:pt x="805808" y="10262"/>
                      <a:pt x="887081" y="10033"/>
                      <a:pt x="831881" y="16933"/>
                    </a:cubicBezTo>
                    <a:cubicBezTo>
                      <a:pt x="816415" y="18866"/>
                      <a:pt x="800837" y="19756"/>
                      <a:pt x="785315" y="21167"/>
                    </a:cubicBezTo>
                    <a:cubicBezTo>
                      <a:pt x="794094" y="47506"/>
                      <a:pt x="795662" y="39982"/>
                      <a:pt x="755681" y="71967"/>
                    </a:cubicBezTo>
                    <a:cubicBezTo>
                      <a:pt x="740373" y="84213"/>
                      <a:pt x="723216" y="94662"/>
                      <a:pt x="704881" y="101600"/>
                    </a:cubicBezTo>
                    <a:cubicBezTo>
                      <a:pt x="608367" y="138118"/>
                      <a:pt x="587498" y="132089"/>
                      <a:pt x="484748" y="139700"/>
                    </a:cubicBezTo>
                    <a:cubicBezTo>
                      <a:pt x="414192" y="136878"/>
                      <a:pt x="343531" y="136009"/>
                      <a:pt x="273081" y="131233"/>
                    </a:cubicBezTo>
                    <a:cubicBezTo>
                      <a:pt x="236876" y="128778"/>
                      <a:pt x="234500" y="119341"/>
                      <a:pt x="201115" y="110067"/>
                    </a:cubicBezTo>
                    <a:cubicBezTo>
                      <a:pt x="187249" y="106215"/>
                      <a:pt x="172698" y="105262"/>
                      <a:pt x="158781" y="101600"/>
                    </a:cubicBezTo>
                    <a:cubicBezTo>
                      <a:pt x="84350" y="82013"/>
                      <a:pt x="159097" y="92392"/>
                      <a:pt x="74115" y="84667"/>
                    </a:cubicBezTo>
                    <a:cubicBezTo>
                      <a:pt x="54359" y="86078"/>
                      <a:pt x="20460" y="69906"/>
                      <a:pt x="14848" y="88900"/>
                    </a:cubicBezTo>
                    <a:cubicBezTo>
                      <a:pt x="-12327" y="180875"/>
                      <a:pt x="2202" y="220304"/>
                      <a:pt x="23315" y="283633"/>
                    </a:cubicBezTo>
                    <a:cubicBezTo>
                      <a:pt x="24726" y="294922"/>
                      <a:pt x="25513" y="306307"/>
                      <a:pt x="27548" y="317500"/>
                    </a:cubicBezTo>
                    <a:cubicBezTo>
                      <a:pt x="30342" y="332870"/>
                      <a:pt x="39924" y="342414"/>
                      <a:pt x="48715" y="355600"/>
                    </a:cubicBezTo>
                    <a:cubicBezTo>
                      <a:pt x="58290" y="369963"/>
                      <a:pt x="53582" y="364702"/>
                      <a:pt x="52948" y="3725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1.large.jpg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AFFFC"/>
                </a:clrFrom>
                <a:clrTo>
                  <a:srgbClr val="FAFF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5473700" y="4267201"/>
              <a:ext cx="279400" cy="330200"/>
            </a:xfrm>
            <a:prstGeom prst="rect">
              <a:avLst/>
            </a:prstGeom>
          </p:spPr>
        </p:pic>
        <p:pic>
          <p:nvPicPr>
            <p:cNvPr id="50" name="Picture 49" descr="F1.large.jpg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6172200" y="4292600"/>
              <a:ext cx="304800" cy="444499"/>
            </a:xfrm>
            <a:prstGeom prst="rect">
              <a:avLst/>
            </a:prstGeom>
          </p:spPr>
        </p:pic>
        <p:pic>
          <p:nvPicPr>
            <p:cNvPr id="51" name="Picture 50" descr="F1.large.jpg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"/>
            <a:stretch/>
          </p:blipFill>
          <p:spPr>
            <a:xfrm rot="10800000">
              <a:off x="7899400" y="4800600"/>
              <a:ext cx="381000" cy="393699"/>
            </a:xfrm>
            <a:prstGeom prst="rect">
              <a:avLst/>
            </a:prstGeom>
          </p:spPr>
        </p:pic>
        <p:pic>
          <p:nvPicPr>
            <p:cNvPr id="52" name="Picture 51" descr="F1.large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7100" y="5130800"/>
              <a:ext cx="2959100" cy="761999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990600" y="5118100"/>
              <a:ext cx="29718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 bwMode="auto">
          <a:xfrm>
            <a:off x="0" y="7098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Focus on DNA methylation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0184" y="3664129"/>
            <a:ext cx="4443465" cy="12464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62000" indent="-162000">
              <a:spcAft>
                <a:spcPts val="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Helvetica Neue"/>
                <a:cs typeface="Helvetica Neue"/>
              </a:rPr>
              <a:t>Signals altered genomic regulation.*</a:t>
            </a:r>
          </a:p>
          <a:p>
            <a:pPr marL="162000" indent="-162000">
              <a:spcAft>
                <a:spcPts val="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Helvetica Neue"/>
                <a:cs typeface="Helvetica Neue"/>
              </a:rPr>
              <a:t>Standard biomaterial and storage.</a:t>
            </a:r>
          </a:p>
          <a:p>
            <a:pPr marL="162000" indent="-162000">
              <a:spcAft>
                <a:spcPts val="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Helvetica Neue"/>
                <a:cs typeface="Helvetica Neue"/>
              </a:rPr>
              <a:t>High-throughput profiling.</a:t>
            </a:r>
          </a:p>
          <a:p>
            <a:pPr>
              <a:spcAft>
                <a:spcPts val="0"/>
              </a:spcAft>
              <a:buClr>
                <a:schemeClr val="tx2"/>
              </a:buClr>
            </a:pPr>
            <a:r>
              <a:rPr lang="en-US" sz="1500" dirty="0">
                <a:latin typeface="Helvetica Neue"/>
                <a:cs typeface="Helvetica Neue"/>
              </a:rPr>
              <a:t>* Controls, stabilizes or reflects gene expression.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069040" y="820938"/>
            <a:ext cx="2923273" cy="2545644"/>
            <a:chOff x="6000306" y="601502"/>
            <a:chExt cx="2923273" cy="25456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7DFE0"/>
                </a:clrFrom>
                <a:clrTo>
                  <a:srgbClr val="F7DF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2461" y="601502"/>
              <a:ext cx="2596446" cy="254564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000306" y="734144"/>
              <a:ext cx="1566333" cy="606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8373951" y="631053"/>
              <a:ext cx="549628" cy="549628"/>
            </a:xfrm>
            <a:prstGeom prst="ellipse">
              <a:avLst/>
            </a:prstGeom>
            <a:noFill/>
            <a:ln w="571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343166" y="958266"/>
              <a:ext cx="103887" cy="5482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49178" y="823005"/>
            <a:ext cx="1836792" cy="2545644"/>
            <a:chOff x="864745" y="1130458"/>
            <a:chExt cx="1836792" cy="254564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7DFE0"/>
                </a:clrFrom>
                <a:clrTo>
                  <a:srgbClr val="F7DF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8791" y="1130458"/>
              <a:ext cx="1782746" cy="254564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864745" y="1390102"/>
              <a:ext cx="891766" cy="528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784017" y="1394804"/>
            <a:ext cx="567488" cy="1351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315655" y="1713216"/>
            <a:ext cx="8665001" cy="304800"/>
            <a:chOff x="231421" y="3704467"/>
            <a:chExt cx="8665001" cy="30480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31421" y="3704467"/>
              <a:ext cx="76200" cy="304800"/>
              <a:chOff x="1608" y="2016"/>
              <a:chExt cx="48" cy="192"/>
            </a:xfrm>
          </p:grpSpPr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067384" y="3704467"/>
              <a:ext cx="76200" cy="304800"/>
              <a:chOff x="1707" y="2016"/>
              <a:chExt cx="48" cy="192"/>
            </a:xfrm>
          </p:grpSpPr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8" name="Oval 18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904366" y="3704467"/>
              <a:ext cx="76200" cy="304800"/>
              <a:chOff x="1707" y="2016"/>
              <a:chExt cx="48" cy="192"/>
            </a:xfrm>
          </p:grpSpPr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6" name="Oval 21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6093376" y="3704467"/>
              <a:ext cx="76200" cy="304800"/>
              <a:chOff x="1707" y="2016"/>
              <a:chExt cx="48" cy="192"/>
            </a:xfrm>
          </p:grpSpPr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4" name="Oval 24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2086954" y="3704467"/>
              <a:ext cx="76200" cy="304800"/>
              <a:chOff x="1707" y="2016"/>
              <a:chExt cx="48" cy="192"/>
            </a:xfrm>
          </p:grpSpPr>
          <p:sp>
            <p:nvSpPr>
              <p:cNvPr id="61" name="Line 29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2" name="Oval 30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4001318" y="3704467"/>
              <a:ext cx="76200" cy="304800"/>
              <a:chOff x="1608" y="2016"/>
              <a:chExt cx="48" cy="192"/>
            </a:xfrm>
          </p:grpSpPr>
          <p:sp>
            <p:nvSpPr>
              <p:cNvPr id="59" name="Line 32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901836" y="3704467"/>
              <a:ext cx="76200" cy="304800"/>
              <a:chOff x="1608" y="2016"/>
              <a:chExt cx="48" cy="192"/>
            </a:xfrm>
          </p:grpSpPr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4098663" y="3704467"/>
              <a:ext cx="76200" cy="304800"/>
              <a:chOff x="1608" y="2016"/>
              <a:chExt cx="48" cy="192"/>
            </a:xfrm>
          </p:grpSpPr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56" name="Oval 42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254780" y="3704467"/>
              <a:ext cx="76200" cy="304800"/>
              <a:chOff x="1608" y="2016"/>
              <a:chExt cx="48" cy="192"/>
            </a:xfrm>
          </p:grpSpPr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54" name="Oval 45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6940300" y="3704467"/>
              <a:ext cx="76200" cy="304800"/>
              <a:chOff x="1608" y="2016"/>
              <a:chExt cx="48" cy="192"/>
            </a:xfrm>
          </p:grpSpPr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8563120" y="3704467"/>
              <a:ext cx="76200" cy="304800"/>
              <a:chOff x="1608" y="2016"/>
              <a:chExt cx="48" cy="192"/>
            </a:xfrm>
          </p:grpSpPr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50" name="Oval 45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5685061" y="3704467"/>
              <a:ext cx="76200" cy="304800"/>
              <a:chOff x="1608" y="2016"/>
              <a:chExt cx="48" cy="192"/>
            </a:xfrm>
          </p:grpSpPr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1608" y="201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3521621" y="3704467"/>
              <a:ext cx="76200" cy="304800"/>
              <a:chOff x="1707" y="2016"/>
              <a:chExt cx="48" cy="192"/>
            </a:xfrm>
          </p:grpSpPr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46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133229" y="3704467"/>
              <a:ext cx="76200" cy="304800"/>
              <a:chOff x="1707" y="2016"/>
              <a:chExt cx="48" cy="192"/>
            </a:xfrm>
          </p:grpSpPr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4774650" y="3704467"/>
              <a:ext cx="76200" cy="304800"/>
              <a:chOff x="1707" y="2016"/>
              <a:chExt cx="48" cy="192"/>
            </a:xfrm>
          </p:grpSpPr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42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6472932" y="3704467"/>
              <a:ext cx="76200" cy="304800"/>
              <a:chOff x="1707" y="2016"/>
              <a:chExt cx="48" cy="192"/>
            </a:xfrm>
          </p:grpSpPr>
          <p:sp>
            <p:nvSpPr>
              <p:cNvPr id="39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40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419099" y="3704467"/>
              <a:ext cx="76200" cy="304800"/>
              <a:chOff x="1707" y="2016"/>
              <a:chExt cx="48" cy="192"/>
            </a:xfrm>
          </p:grpSpPr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788140" y="3704467"/>
              <a:ext cx="76200" cy="304800"/>
              <a:chOff x="1707" y="2016"/>
              <a:chExt cx="48" cy="192"/>
            </a:xfrm>
          </p:grpSpPr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1314079" y="3704467"/>
              <a:ext cx="76200" cy="304800"/>
              <a:chOff x="1707" y="2016"/>
              <a:chExt cx="48" cy="192"/>
            </a:xfrm>
          </p:grpSpPr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8192620" y="3704467"/>
              <a:ext cx="76200" cy="304800"/>
              <a:chOff x="1707" y="2016"/>
              <a:chExt cx="48" cy="192"/>
            </a:xfrm>
          </p:grpSpPr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32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5" name="Group 25"/>
            <p:cNvGrpSpPr>
              <a:grpSpLocks/>
            </p:cNvGrpSpPr>
            <p:nvPr/>
          </p:nvGrpSpPr>
          <p:grpSpPr bwMode="auto">
            <a:xfrm>
              <a:off x="8376558" y="3704467"/>
              <a:ext cx="76200" cy="304800"/>
              <a:chOff x="1707" y="2016"/>
              <a:chExt cx="48" cy="192"/>
            </a:xfrm>
          </p:grpSpPr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8820222" y="3704467"/>
              <a:ext cx="76200" cy="304800"/>
              <a:chOff x="1707" y="2016"/>
              <a:chExt cx="48" cy="192"/>
            </a:xfrm>
          </p:grpSpPr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1731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latin typeface="Helvetica Neue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1707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>
                  <a:latin typeface="Helvetica Neue"/>
                </a:endParaRPr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 flipH="1" flipV="1">
            <a:off x="4173729" y="2023499"/>
            <a:ext cx="1" cy="1994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le 1"/>
          <p:cNvSpPr txBox="1">
            <a:spLocks/>
          </p:cNvSpPr>
          <p:nvPr/>
        </p:nvSpPr>
        <p:spPr bwMode="auto">
          <a:xfrm>
            <a:off x="466816" y="125327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Significance methylation depends on genomic context</a:t>
            </a:r>
          </a:p>
        </p:txBody>
      </p:sp>
      <p:sp>
        <p:nvSpPr>
          <p:cNvPr id="73" name="Line 12"/>
          <p:cNvSpPr>
            <a:spLocks noChangeShapeType="1"/>
          </p:cNvSpPr>
          <p:nvPr/>
        </p:nvSpPr>
        <p:spPr bwMode="auto">
          <a:xfrm>
            <a:off x="1988601" y="2009937"/>
            <a:ext cx="7001093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Helvetica Neue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86347" y="1886969"/>
            <a:ext cx="274471" cy="228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/>
              <a:t>E1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6183583" y="1886969"/>
            <a:ext cx="186776" cy="228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E2</a:t>
            </a:r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6977403" y="1886969"/>
            <a:ext cx="268603" cy="228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/>
              <a:t>E3</a:t>
            </a:r>
            <a:endParaRPr lang="en-GB" sz="1400" dirty="0"/>
          </a:p>
        </p:txBody>
      </p:sp>
      <p:sp>
        <p:nvSpPr>
          <p:cNvPr id="77" name="Rectangle 76"/>
          <p:cNvSpPr/>
          <p:nvPr/>
        </p:nvSpPr>
        <p:spPr>
          <a:xfrm>
            <a:off x="2399783" y="1886969"/>
            <a:ext cx="633133" cy="228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/>
              <a:t>AltE1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905792" y="216491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TSS</a:t>
            </a:r>
            <a:endParaRPr lang="en-GB" sz="1400" dirty="0">
              <a:latin typeface="Helvetica Ne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6945" y="216491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TSS</a:t>
            </a:r>
            <a:endParaRPr lang="en-GB" sz="1400" dirty="0">
              <a:latin typeface="Helvetica Ne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6422" y="1884700"/>
            <a:ext cx="304416" cy="21265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Enh</a:t>
            </a:r>
            <a:endParaRPr lang="en-GB" sz="1400" dirty="0"/>
          </a:p>
        </p:txBody>
      </p:sp>
      <p:sp>
        <p:nvSpPr>
          <p:cNvPr id="81" name="Rectangle 80"/>
          <p:cNvSpPr/>
          <p:nvPr/>
        </p:nvSpPr>
        <p:spPr>
          <a:xfrm>
            <a:off x="8536993" y="1884700"/>
            <a:ext cx="304416" cy="21265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Enh</a:t>
            </a:r>
            <a:endParaRPr lang="en-GB" sz="1400" dirty="0"/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 flipV="1">
            <a:off x="179928" y="2006976"/>
            <a:ext cx="839972" cy="29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Helvetica Neue"/>
            </a:endParaRP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1019900" y="2006977"/>
            <a:ext cx="1047045" cy="2961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Helvetica Neue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8151" y="1884700"/>
            <a:ext cx="304416" cy="21265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Enh</a:t>
            </a:r>
            <a:endParaRPr lang="en-GB" sz="1400" dirty="0"/>
          </a:p>
        </p:txBody>
      </p:sp>
      <p:sp>
        <p:nvSpPr>
          <p:cNvPr id="85" name="Rectangle 84"/>
          <p:cNvSpPr/>
          <p:nvPr/>
        </p:nvSpPr>
        <p:spPr>
          <a:xfrm>
            <a:off x="3973347" y="1933047"/>
            <a:ext cx="285750" cy="15378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CGI</a:t>
            </a:r>
            <a:endParaRPr lang="en-GB" sz="1400" dirty="0"/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2334005" y="2023499"/>
            <a:ext cx="1" cy="1994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1386" y="3009224"/>
            <a:ext cx="872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  <a:sym typeface="Wingdings" panose="05000000000000000000" pitchFamily="2" charset="2"/>
              </a:rPr>
              <a:t> </a:t>
            </a:r>
            <a:r>
              <a:rPr lang="en-US" dirty="0">
                <a:latin typeface="Helvetica Neue"/>
              </a:rPr>
              <a:t>Genomic annotation is essential when interpreting DNA methylation data</a:t>
            </a:r>
            <a:endParaRPr lang="en-GB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421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 animBg="1"/>
      <p:bldP spid="81" grpId="0" animBg="1"/>
      <p:bldP spid="84" grpId="0" animBg="1"/>
      <p:bldP spid="85" grpId="0" animBg="1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596286" y="0"/>
            <a:ext cx="8016876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Reference </a:t>
            </a:r>
            <a:r>
              <a:rPr lang="en-US" sz="3600" b="1" dirty="0" err="1">
                <a:solidFill>
                  <a:schemeClr val="tx2"/>
                </a:solidFill>
                <a:latin typeface="Helvetica Neue"/>
                <a:cs typeface="Helvetica Neue"/>
              </a:rPr>
              <a:t>epigenomes</a:t>
            </a:r>
            <a:r>
              <a:rPr lang="en-US" sz="3600" b="1" dirty="0">
                <a:solidFill>
                  <a:schemeClr val="tx2"/>
                </a:solidFill>
                <a:latin typeface="Helvetica Neue"/>
                <a:cs typeface="Helvetica Neue"/>
              </a:rPr>
              <a:t> inform on biological function</a:t>
            </a:r>
            <a:endParaRPr lang="en-US" sz="3600" b="1" i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1652284" y="1130425"/>
            <a:ext cx="5826125" cy="51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buClr>
                <a:schemeClr val="tx2"/>
              </a:buClr>
            </a:pPr>
            <a:r>
              <a:rPr lang="en-US" sz="2200" dirty="0">
                <a:latin typeface="Helvetica Neue"/>
                <a:ea typeface="Helvetica Neue"/>
                <a:cs typeface="Helvetica Neue"/>
              </a:rPr>
              <a:t>Chromatin states (or segmentation)</a:t>
            </a:r>
          </a:p>
        </p:txBody>
      </p:sp>
      <p:pic>
        <p:nvPicPr>
          <p:cNvPr id="7" name="Picture 6" descr="C:\Documents and Settings\Administrator\Desktop\NTU14248\web fig\nature14248-f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2192" y="1561757"/>
            <a:ext cx="48006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32"/>
          <p:cNvSpPr txBox="1">
            <a:spLocks noChangeArrowheads="1"/>
          </p:cNvSpPr>
          <p:nvPr/>
        </p:nvSpPr>
        <p:spPr bwMode="auto">
          <a:xfrm>
            <a:off x="60112" y="4760312"/>
            <a:ext cx="41841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Roadmap </a:t>
            </a:r>
            <a:r>
              <a:rPr lang="en-US" sz="1400" dirty="0" err="1">
                <a:latin typeface="Helvetica Neue"/>
                <a:cs typeface="Helvetica Neue"/>
              </a:rPr>
              <a:t>Epigenomics</a:t>
            </a:r>
            <a:r>
              <a:rPr lang="en-US" sz="1400" dirty="0">
                <a:latin typeface="Helvetica Neue"/>
                <a:cs typeface="Helvetica Neue"/>
              </a:rPr>
              <a:t> Consortium. </a:t>
            </a:r>
            <a:r>
              <a:rPr lang="en-US" sz="1400" i="1" dirty="0">
                <a:latin typeface="Helvetica Neue"/>
                <a:cs typeface="Helvetica Neue"/>
              </a:rPr>
              <a:t>Nature </a:t>
            </a:r>
            <a:r>
              <a:rPr lang="en-US" sz="1400" dirty="0">
                <a:latin typeface="Helvetica Neue"/>
                <a:cs typeface="Helvetica Neue"/>
              </a:rPr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98389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32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3" y="2162086"/>
            <a:ext cx="2853227" cy="2853227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8228DB5-2F65-4D4A-8B1E-FAC61D47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5" y="1131205"/>
            <a:ext cx="8724900" cy="1765299"/>
          </a:xfrm>
        </p:spPr>
        <p:txBody>
          <a:bodyPr/>
          <a:lstStyle/>
          <a:p>
            <a:pPr marL="266700" indent="-266700" eaLnBrk="1" hangingPunct="1"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cs typeface="Helvetica Neue"/>
              </a:rPr>
              <a:t>Characterizing DNA methylation differences between tissues.</a:t>
            </a:r>
          </a:p>
          <a:p>
            <a:pPr marL="266700" indent="-266700" eaLnBrk="1" hangingPunct="1"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cs typeface="Helvetica Neue"/>
              </a:rPr>
              <a:t>Genome-wide methylation of close to 500 thousand </a:t>
            </a:r>
            <a:r>
              <a:rPr lang="en-US" sz="2200" dirty="0" err="1">
                <a:latin typeface="Helvetica Neue"/>
                <a:cs typeface="Helvetica Neue"/>
              </a:rPr>
              <a:t>CpG</a:t>
            </a:r>
            <a:r>
              <a:rPr lang="en-US" sz="2200" dirty="0">
                <a:latin typeface="Helvetica Neue"/>
                <a:cs typeface="Helvetica Neue"/>
              </a:rPr>
              <a:t> sites.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FEE90-0DFF-4F42-A2E5-672D62A6B15C}"/>
              </a:ext>
            </a:extLst>
          </p:cNvPr>
          <p:cNvSpPr txBox="1">
            <a:spLocks/>
          </p:cNvSpPr>
          <p:nvPr/>
        </p:nvSpPr>
        <p:spPr bwMode="auto">
          <a:xfrm>
            <a:off x="405925" y="0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1F497D"/>
                </a:solidFill>
                <a:latin typeface="Helvetica Neue"/>
                <a:cs typeface="Helvetica Neue"/>
              </a:rPr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2291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laatje%20annotaties.emf">
            <a:extLst>
              <a:ext uri="{FF2B5EF4-FFF2-40B4-BE49-F238E27FC236}">
                <a16:creationId xmlns:a16="http://schemas.microsoft.com/office/drawing/2014/main" id="{01DDE943-EFDD-483A-8664-21020F9718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38" b="53805"/>
          <a:stretch/>
        </p:blipFill>
        <p:spPr>
          <a:xfrm>
            <a:off x="3043130" y="2774391"/>
            <a:ext cx="2694956" cy="21141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E2F57D-11C7-4EB0-BE25-96A4A74398F1}"/>
              </a:ext>
            </a:extLst>
          </p:cNvPr>
          <p:cNvSpPr txBox="1">
            <a:spLocks/>
          </p:cNvSpPr>
          <p:nvPr/>
        </p:nvSpPr>
        <p:spPr>
          <a:xfrm>
            <a:off x="499929" y="12754"/>
            <a:ext cx="8229600" cy="754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Illumina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 450k DNA methylation array</a:t>
            </a:r>
            <a:endParaRPr lang="en-US" sz="4000" b="1" i="1" dirty="0">
              <a:solidFill>
                <a:schemeClr val="accent1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31" descr="logo_lumc.jpg">
            <a:extLst>
              <a:ext uri="{FF2B5EF4-FFF2-40B4-BE49-F238E27FC236}">
                <a16:creationId xmlns:a16="http://schemas.microsoft.com/office/drawing/2014/main" id="{F724E54F-200D-4055-B4CC-9A726102D1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21700" y="6237288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86">
            <a:extLst>
              <a:ext uri="{FF2B5EF4-FFF2-40B4-BE49-F238E27FC236}">
                <a16:creationId xmlns:a16="http://schemas.microsoft.com/office/drawing/2014/main" id="{B398498F-0D0C-4BE1-986A-C9047ED01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04" y="932461"/>
            <a:ext cx="8204200" cy="155427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Informative: ~483,000 </a:t>
            </a:r>
            <a:r>
              <a:rPr lang="en-US" sz="2000" dirty="0" err="1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CpGs</a:t>
            </a:r>
            <a:r>
              <a:rPr lang="en-US" sz="2000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 (&lt;2%) but many annotations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Helvetica Neue"/>
                <a:cs typeface="Helvetica Neue"/>
              </a:rPr>
              <a:t>Affordable: ~200 euro per sample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Helvetica Neue"/>
                <a:cs typeface="Helvetica Neue"/>
              </a:rPr>
              <a:t>Fast: &gt;1000 samples a week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r>
              <a:rPr lang="en-US" sz="2000" dirty="0">
                <a:latin typeface="Helvetica Neue"/>
                <a:cs typeface="Helvetica Neue"/>
              </a:rPr>
              <a:t>Data: relatively easy to manage (amount and complexity)</a:t>
            </a:r>
          </a:p>
        </p:txBody>
      </p:sp>
      <p:pic>
        <p:nvPicPr>
          <p:cNvPr id="9" name="Picture 8" descr="Plaatje%20annotaties.emf">
            <a:extLst>
              <a:ext uri="{FF2B5EF4-FFF2-40B4-BE49-F238E27FC236}">
                <a16:creationId xmlns:a16="http://schemas.microsoft.com/office/drawing/2014/main" id="{30F73410-71C1-49DA-B1D2-B5C6B36C93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57" t="49184" r="18396"/>
          <a:stretch/>
        </p:blipFill>
        <p:spPr>
          <a:xfrm>
            <a:off x="5773631" y="2565391"/>
            <a:ext cx="3337924" cy="232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74772-4F60-4E2F-91D3-BB514D449E7A}"/>
              </a:ext>
            </a:extLst>
          </p:cNvPr>
          <p:cNvSpPr txBox="1"/>
          <p:nvPr/>
        </p:nvSpPr>
        <p:spPr>
          <a:xfrm>
            <a:off x="1062912" y="2448367"/>
            <a:ext cx="81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54B1C-494F-49F0-9F3D-4C58E3F1EF15}"/>
              </a:ext>
            </a:extLst>
          </p:cNvPr>
          <p:cNvSpPr txBox="1"/>
          <p:nvPr/>
        </p:nvSpPr>
        <p:spPr>
          <a:xfrm>
            <a:off x="3786776" y="2448367"/>
            <a:ext cx="138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CpG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island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C0275-A28F-4724-8D9A-4F290C865E84}"/>
              </a:ext>
            </a:extLst>
          </p:cNvPr>
          <p:cNvSpPr txBox="1"/>
          <p:nvPr/>
        </p:nvSpPr>
        <p:spPr>
          <a:xfrm>
            <a:off x="6853163" y="2448367"/>
            <a:ext cx="1350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Chromatin</a:t>
            </a:r>
          </a:p>
        </p:txBody>
      </p:sp>
      <p:pic>
        <p:nvPicPr>
          <p:cNvPr id="13" name="Picture 12" descr="Plaatje%20annotaties.emf">
            <a:extLst>
              <a:ext uri="{FF2B5EF4-FFF2-40B4-BE49-F238E27FC236}">
                <a16:creationId xmlns:a16="http://schemas.microsoft.com/office/drawing/2014/main" id="{FA493908-3491-4A55-9C43-3A3AFEDC46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517" b="53506"/>
          <a:stretch/>
        </p:blipFill>
        <p:spPr>
          <a:xfrm>
            <a:off x="33231" y="2774393"/>
            <a:ext cx="2870201" cy="21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81100" y="1010332"/>
            <a:ext cx="2403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47625" y="2404157"/>
            <a:ext cx="226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UG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8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33650" y="2404157"/>
            <a:ext cx="226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…UUTGGT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TUTAG…</a:t>
            </a:r>
            <a:endParaRPr lang="en-GB" sz="1800" b="1" dirty="0">
              <a:solidFill>
                <a:srgbClr val="4D4D4D"/>
              </a:solidFill>
              <a:latin typeface="Courier New" pitchFamily="49" charset="0"/>
            </a:endParaRPr>
          </a:p>
        </p:txBody>
      </p:sp>
      <p:cxnSp>
        <p:nvCxnSpPr>
          <p:cNvPr id="8" name="AutoShape 12"/>
          <p:cNvCxnSpPr>
            <a:cxnSpLocks noChangeShapeType="1"/>
          </p:cNvCxnSpPr>
          <p:nvPr/>
        </p:nvCxnSpPr>
        <p:spPr bwMode="auto">
          <a:xfrm flipH="1">
            <a:off x="1083623" y="1379664"/>
            <a:ext cx="1299088" cy="1024493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cxnSp>
        <p:nvCxnSpPr>
          <p:cNvPr id="9" name="AutoShape 13"/>
          <p:cNvCxnSpPr>
            <a:cxnSpLocks noChangeShapeType="1"/>
          </p:cNvCxnSpPr>
          <p:nvPr/>
        </p:nvCxnSpPr>
        <p:spPr bwMode="auto">
          <a:xfrm>
            <a:off x="2382711" y="1379664"/>
            <a:ext cx="1282187" cy="1024493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</p:cxn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41325" y="1905682"/>
            <a:ext cx="1475449" cy="306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36000" tIns="10800" rIns="36000" bIns="10800">
            <a:spAutoFit/>
          </a:bodyPr>
          <a:lstStyle/>
          <a:p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unmethylated</a:t>
            </a:r>
            <a:endParaRPr lang="en-GB" sz="18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847975" y="1905682"/>
            <a:ext cx="1218763" cy="306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36000" tIns="10800" rIns="36000" bIns="10800">
            <a:spAutoFit/>
          </a:bodyPr>
          <a:lstStyle/>
          <a:p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methylated</a:t>
            </a:r>
            <a:endParaRPr lang="en-GB" sz="18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pic>
        <p:nvPicPr>
          <p:cNvPr id="13" name="Picture 19" descr="WG_311_12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0186" y="2134094"/>
            <a:ext cx="858074" cy="205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2575" y="3712257"/>
            <a:ext cx="1630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dirty="0" err="1">
                <a:latin typeface="Helvetica Neue"/>
                <a:cs typeface="Helvetica Neue"/>
              </a:rPr>
              <a:t>unmeth</a:t>
            </a:r>
            <a:r>
              <a:rPr lang="nl-NL" sz="1800" dirty="0">
                <a:latin typeface="Helvetica Neue"/>
                <a:cs typeface="Helvetica Neue"/>
              </a:rPr>
              <a:t> </a:t>
            </a:r>
            <a:r>
              <a:rPr lang="nl-NL" sz="1800" dirty="0" err="1">
                <a:latin typeface="Helvetica Neue"/>
                <a:cs typeface="Helvetica Neue"/>
              </a:rPr>
              <a:t>signal</a:t>
            </a:r>
            <a:endParaRPr lang="en-GB" sz="1800" dirty="0">
              <a:latin typeface="Helvetica Neue"/>
              <a:cs typeface="Helvetica Neue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987675" y="3712257"/>
            <a:ext cx="1373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dirty="0" err="1">
                <a:latin typeface="Helvetica Neue"/>
                <a:cs typeface="Helvetica Neue"/>
              </a:rPr>
              <a:t>meth</a:t>
            </a:r>
            <a:r>
              <a:rPr lang="nl-NL" sz="1800" dirty="0">
                <a:latin typeface="Helvetica Neue"/>
                <a:cs typeface="Helvetica Neue"/>
              </a:rPr>
              <a:t> </a:t>
            </a:r>
            <a:r>
              <a:rPr lang="nl-NL" sz="1800" dirty="0" err="1">
                <a:latin typeface="Helvetica Neue"/>
                <a:cs typeface="Helvetica Neue"/>
              </a:rPr>
              <a:t>signal</a:t>
            </a:r>
            <a:endParaRPr lang="en-GB" sz="1800" dirty="0">
              <a:latin typeface="Helvetica Neue"/>
              <a:cs typeface="Helvetica Neue"/>
            </a:endParaRPr>
          </a:p>
        </p:txBody>
      </p:sp>
      <p:cxnSp>
        <p:nvCxnSpPr>
          <p:cNvPr id="16" name="AutoShape 12"/>
          <p:cNvCxnSpPr>
            <a:cxnSpLocks noChangeShapeType="1"/>
            <a:stCxn id="36" idx="0"/>
            <a:endCxn id="32" idx="2"/>
          </p:cNvCxnSpPr>
          <p:nvPr/>
        </p:nvCxnSpPr>
        <p:spPr bwMode="auto">
          <a:xfrm flipH="1" flipV="1">
            <a:off x="1097635" y="4081589"/>
            <a:ext cx="1278544" cy="5958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cxnSp>
        <p:nvCxnSpPr>
          <p:cNvPr id="17" name="AutoShape 13"/>
          <p:cNvCxnSpPr>
            <a:cxnSpLocks noChangeShapeType="1"/>
            <a:stCxn id="36" idx="0"/>
            <a:endCxn id="33" idx="2"/>
          </p:cNvCxnSpPr>
          <p:nvPr/>
        </p:nvCxnSpPr>
        <p:spPr bwMode="auto">
          <a:xfrm flipV="1">
            <a:off x="2376179" y="4081589"/>
            <a:ext cx="1298213" cy="5958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1975" y="4677457"/>
            <a:ext cx="3628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dirty="0">
                <a:latin typeface="Helvetica Neue"/>
                <a:cs typeface="Helvetica Neue"/>
              </a:rPr>
              <a:t>β-</a:t>
            </a:r>
            <a:r>
              <a:rPr lang="nl-NL" sz="1800" dirty="0" err="1">
                <a:latin typeface="Helvetica Neue"/>
                <a:cs typeface="Helvetica Neue"/>
              </a:rPr>
              <a:t>value</a:t>
            </a:r>
            <a:r>
              <a:rPr lang="nl-NL" sz="1800" dirty="0">
                <a:latin typeface="Helvetica Neue"/>
                <a:cs typeface="Helvetica Neue"/>
              </a:rPr>
              <a:t> = </a:t>
            </a:r>
            <a:r>
              <a:rPr lang="nl-NL" sz="1800" dirty="0" err="1">
                <a:latin typeface="Helvetica Neue"/>
                <a:cs typeface="Helvetica Neue"/>
              </a:rPr>
              <a:t>meth</a:t>
            </a:r>
            <a:r>
              <a:rPr lang="nl-NL" sz="1800" dirty="0">
                <a:latin typeface="Helvetica Neue"/>
                <a:cs typeface="Helvetica Neue"/>
              </a:rPr>
              <a:t> / (</a:t>
            </a:r>
            <a:r>
              <a:rPr lang="nl-NL" sz="1800" dirty="0" err="1">
                <a:latin typeface="Helvetica Neue"/>
                <a:cs typeface="Helvetica Neue"/>
              </a:rPr>
              <a:t>meth</a:t>
            </a:r>
            <a:r>
              <a:rPr lang="nl-NL" sz="1800" dirty="0">
                <a:latin typeface="Helvetica Neue"/>
                <a:cs typeface="Helvetica Neue"/>
              </a:rPr>
              <a:t> + </a:t>
            </a:r>
            <a:r>
              <a:rPr lang="nl-NL" sz="1800" dirty="0" err="1">
                <a:latin typeface="Helvetica Neue"/>
                <a:cs typeface="Helvetica Neue"/>
              </a:rPr>
              <a:t>unmeth</a:t>
            </a:r>
            <a:r>
              <a:rPr lang="nl-NL" sz="1800" dirty="0">
                <a:latin typeface="Helvetica Neue"/>
                <a:cs typeface="Helvetica Neue"/>
              </a:rPr>
              <a:t>)</a:t>
            </a:r>
            <a:endParaRPr lang="en-GB" sz="1800" dirty="0">
              <a:latin typeface="Helvetica Neue"/>
              <a:cs typeface="Helvetica Neue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346200" y="1480232"/>
            <a:ext cx="2085991" cy="3060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36000" tIns="10800" rIns="36000" bIns="10800">
            <a:spAutoFit/>
          </a:bodyPr>
          <a:lstStyle/>
          <a:p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Bisulfite</a:t>
            </a:r>
            <a:r>
              <a:rPr lang="nl-NL" sz="1800" dirty="0">
                <a:solidFill>
                  <a:srgbClr val="1F497D"/>
                </a:solidFill>
                <a:latin typeface="Helvetica Neue"/>
                <a:cs typeface="Helvetica Neue"/>
              </a:rPr>
              <a:t> </a:t>
            </a:r>
            <a:r>
              <a:rPr lang="nl-NL" sz="1800" dirty="0" err="1">
                <a:solidFill>
                  <a:srgbClr val="1F497D"/>
                </a:solidFill>
                <a:latin typeface="Helvetica Neue"/>
                <a:cs typeface="Helvetica Neue"/>
              </a:rPr>
              <a:t>conversion</a:t>
            </a:r>
            <a:endParaRPr lang="en-GB" sz="18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cxnSp>
        <p:nvCxnSpPr>
          <p:cNvPr id="20" name="AutoShape 12"/>
          <p:cNvCxnSpPr>
            <a:cxnSpLocks noChangeShapeType="1"/>
            <a:stCxn id="32" idx="0"/>
          </p:cNvCxnSpPr>
          <p:nvPr/>
        </p:nvCxnSpPr>
        <p:spPr bwMode="auto">
          <a:xfrm flipH="1" flipV="1">
            <a:off x="1083623" y="2773489"/>
            <a:ext cx="14012" cy="9387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cxnSp>
        <p:nvCxnSpPr>
          <p:cNvPr id="21" name="AutoShape 13"/>
          <p:cNvCxnSpPr>
            <a:cxnSpLocks noChangeShapeType="1"/>
            <a:stCxn id="33" idx="0"/>
          </p:cNvCxnSpPr>
          <p:nvPr/>
        </p:nvCxnSpPr>
        <p:spPr bwMode="auto">
          <a:xfrm flipH="1" flipV="1">
            <a:off x="3664898" y="2773489"/>
            <a:ext cx="9494" cy="938768"/>
          </a:xfrm>
          <a:prstGeom prst="straightConnector1">
            <a:avLst/>
          </a:prstGeom>
          <a:noFill/>
          <a:ln w="19050">
            <a:solidFill>
              <a:srgbClr val="800000"/>
            </a:solidFill>
            <a:round/>
            <a:headEnd type="triangle"/>
            <a:tailEnd type="none" w="med" len="med"/>
          </a:ln>
        </p:spPr>
      </p:cxnSp>
      <p:cxnSp>
        <p:nvCxnSpPr>
          <p:cNvPr id="22" name="Straight Connector 21"/>
          <p:cNvCxnSpPr/>
          <p:nvPr/>
        </p:nvCxnSpPr>
        <p:spPr>
          <a:xfrm flipH="1">
            <a:off x="5541432" y="1977649"/>
            <a:ext cx="0" cy="2010833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01732" y="2096183"/>
            <a:ext cx="1" cy="1866899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305799" y="2134282"/>
            <a:ext cx="4234" cy="1811867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282825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366557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4855632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681132" y="72458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181100" y="1007158"/>
            <a:ext cx="556113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TCTAGC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TAATTAGCT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ATTC</a:t>
            </a:r>
            <a:r>
              <a:rPr lang="nl-NL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2439988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3530070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025495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844645" y="1034146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6481232" y="70229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/>
              </a:rPr>
              <a:t>x 485,000 (out of 28M)</a:t>
            </a:r>
            <a:endParaRPr lang="en-GB" sz="18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4903" y="564034"/>
            <a:ext cx="2053087" cy="54133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2749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rgbClr val="1F497D"/>
                </a:solidFill>
                <a:latin typeface="Helvetica Neue"/>
                <a:cs typeface="Helvetica Neue"/>
              </a:rPr>
              <a:t>Principle methylation array</a:t>
            </a:r>
            <a:endParaRPr lang="en-US" sz="4000" b="1" i="1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16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27" grpId="0"/>
      <p:bldP spid="28" grpId="0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460375" y="43847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solidFill>
                  <a:srgbClr val="1F497D"/>
                </a:solidFill>
                <a:latin typeface="Helvetica Neue"/>
                <a:cs typeface="Helvetica Neue"/>
              </a:rPr>
              <a:t>Possible DNA methylation levels of one </a:t>
            </a:r>
            <a:r>
              <a:rPr lang="en-US" sz="3600" b="1" dirty="0" err="1">
                <a:solidFill>
                  <a:srgbClr val="1F497D"/>
                </a:solidFill>
                <a:latin typeface="Helvetica Neue"/>
                <a:cs typeface="Helvetica Neue"/>
              </a:rPr>
              <a:t>CpG</a:t>
            </a:r>
            <a:r>
              <a:rPr lang="en-US" sz="3600" b="1" dirty="0">
                <a:solidFill>
                  <a:srgbClr val="1F497D"/>
                </a:solidFill>
                <a:latin typeface="Helvetica Neue"/>
                <a:cs typeface="Helvetica Neue"/>
              </a:rPr>
              <a:t> site</a:t>
            </a:r>
            <a:endParaRPr lang="en-US" sz="3600" b="1" i="1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10" name="AutoShape 2" descr="Image result for amazing discove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669745" y="2681803"/>
            <a:ext cx="292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 DNA molecule?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 cell?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883116" y="1689391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123398" y="1711141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59885" y="1350778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270403" y="2290321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06890" y="230143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267E7E-52E5-45FC-88B9-BDE50643A929}"/>
              </a:ext>
            </a:extLst>
          </p:cNvPr>
          <p:cNvSpPr/>
          <p:nvPr/>
        </p:nvSpPr>
        <p:spPr>
          <a:xfrm>
            <a:off x="2172880" y="1595076"/>
            <a:ext cx="3469593" cy="310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1A19395-3CEA-4313-A8A8-C3989DC1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21" y="680985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0023F1ED-A9A3-4FAA-A780-3D169452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103" y="702735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75D0777-91F1-4438-A949-45845C24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90" y="342372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4420E66-5180-47E9-A6C0-DBB2B5D27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108" y="1281915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A4A69BDE-C3DF-47DF-A3AE-B57F7E9E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595" y="1293027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F179AFB-F59E-4921-97F4-9A417A63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613" y="2229672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8AD2CF36-E5DE-4DAF-9723-FE7E4E78A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895" y="2251422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410C55F-EAD1-42CF-9530-8E9280CC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382" y="1891059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88BFE518-5429-4F0C-A475-EE3782D6F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900" y="2830602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CE600CE-B944-474D-847A-ADD54BBF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387" y="2841714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B8C043F4-FBD3-4125-AC50-0B4FF1DC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093" y="3412320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71C57B8-04F7-4F49-AA8F-D973DBDC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4375" y="3434070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778D21C-52EE-49AE-BA42-9311933D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862" y="3073707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0BD009E-4639-4D10-9666-0DCFBC1C0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380" y="4013250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C2CF7CED-CDD6-47FC-9723-5E9BF65E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67" y="4024362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54062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</a:rPr>
              <a:t>On offer</a:t>
            </a:r>
            <a:endParaRPr lang="en-US" sz="36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1222636" y="1304046"/>
            <a:ext cx="6698727" cy="190821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>
              <a:spcAft>
                <a:spcPts val="12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cs typeface="Helvetica Neue"/>
              </a:rPr>
              <a:t>The molecular basis of epigenetics</a:t>
            </a:r>
          </a:p>
          <a:p>
            <a:pPr marL="266700" indent="-266700">
              <a:spcAft>
                <a:spcPts val="12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cs typeface="Helvetica Neue"/>
              </a:rPr>
              <a:t>The role of epigenetics in fundamental biology</a:t>
            </a:r>
          </a:p>
          <a:p>
            <a:pPr marL="266700" indent="-266700">
              <a:spcAft>
                <a:spcPts val="12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cs typeface="Helvetica Neue"/>
              </a:rPr>
              <a:t>Epigenetics as integrator of environmental signals</a:t>
            </a:r>
          </a:p>
          <a:p>
            <a:pPr marL="266700" indent="-266700">
              <a:spcAft>
                <a:spcPts val="1200"/>
              </a:spcAft>
              <a:buClr>
                <a:schemeClr val="tx2"/>
              </a:buClr>
              <a:buFontTx/>
              <a:buChar char="•"/>
            </a:pPr>
            <a:r>
              <a:rPr lang="en-US" sz="2200" dirty="0">
                <a:latin typeface="Helvetica Neue"/>
                <a:cs typeface="Helvetica Neue"/>
              </a:rPr>
              <a:t>Epigenetics in disease mechanisms</a:t>
            </a:r>
          </a:p>
        </p:txBody>
      </p:sp>
    </p:spTree>
    <p:extLst>
      <p:ext uri="{BB962C8B-B14F-4D97-AF65-F5344CB8AC3E}">
        <p14:creationId xmlns:p14="http://schemas.microsoft.com/office/powerpoint/2010/main" val="1974485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 bwMode="auto">
          <a:xfrm>
            <a:off x="460375" y="43847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solidFill>
                  <a:srgbClr val="1F497D"/>
                </a:solidFill>
                <a:latin typeface="Helvetica Neue"/>
                <a:cs typeface="Helvetica Neue"/>
              </a:rPr>
              <a:t>Possible DNA methylation levels of one </a:t>
            </a:r>
            <a:r>
              <a:rPr lang="en-US" sz="3600" b="1" dirty="0" err="1">
                <a:solidFill>
                  <a:srgbClr val="1F497D"/>
                </a:solidFill>
                <a:latin typeface="Helvetica Neue"/>
                <a:cs typeface="Helvetica Neue"/>
              </a:rPr>
              <a:t>CpG</a:t>
            </a:r>
            <a:r>
              <a:rPr lang="en-US" sz="3600" b="1" dirty="0">
                <a:solidFill>
                  <a:srgbClr val="1F497D"/>
                </a:solidFill>
                <a:latin typeface="Helvetica Neue"/>
                <a:cs typeface="Helvetica Neue"/>
              </a:rPr>
              <a:t> site</a:t>
            </a:r>
            <a:endParaRPr lang="en-US" sz="3600" b="1" i="1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10" name="AutoShape 2" descr="Image result for amazing discove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669745" y="2681803"/>
            <a:ext cx="2928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 DNA molecule?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 cell?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 blood sample?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 muscle biopsy?</a:t>
            </a:r>
            <a:endParaRPr lang="en-GB" sz="2400" dirty="0">
              <a:latin typeface="Helvetica Neue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883116" y="1689391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4123398" y="1711141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59885" y="1350778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270403" y="2290321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06890" y="230143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267E7E-52E5-45FC-88B9-BDE50643A929}"/>
              </a:ext>
            </a:extLst>
          </p:cNvPr>
          <p:cNvSpPr/>
          <p:nvPr/>
        </p:nvSpPr>
        <p:spPr>
          <a:xfrm>
            <a:off x="2172880" y="1595076"/>
            <a:ext cx="3469593" cy="310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1A19395-3CEA-4313-A8A8-C3989DC1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21" y="680985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0023F1ED-A9A3-4FAA-A780-3D169452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103" y="702735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75D0777-91F1-4438-A949-45845C24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90" y="342372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4420E66-5180-47E9-A6C0-DBB2B5D27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108" y="1281915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A4A69BDE-C3DF-47DF-A3AE-B57F7E9E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595" y="1293027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F179AFB-F59E-4921-97F4-9A417A63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613" y="2229672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8AD2CF36-E5DE-4DAF-9723-FE7E4E78A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895" y="2251422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410C55F-EAD1-42CF-9530-8E9280CC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382" y="1891059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88BFE518-5429-4F0C-A475-EE3782D6F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900" y="2830602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CE600CE-B944-474D-847A-ADD54BBF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387" y="2841714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B8C043F4-FBD3-4125-AC50-0B4FF1DC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093" y="3412320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800" b="1" dirty="0">
                <a:solidFill>
                  <a:srgbClr val="333333"/>
                </a:solidFill>
                <a:latin typeface="Courier New" pitchFamily="49" charset="0"/>
              </a:rPr>
              <a:t>…CCTG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GTA</a:t>
            </a:r>
            <a:r>
              <a:rPr lang="nl-NL" sz="1800" b="1" dirty="0">
                <a:solidFill>
                  <a:srgbClr val="800000"/>
                </a:solidFill>
                <a:latin typeface="Courier New" pitchFamily="49" charset="0"/>
              </a:rPr>
              <a:t>CG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TCTAG…</a:t>
            </a:r>
          </a:p>
          <a:p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…GGACCAT</a:t>
            </a: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GC</a:t>
            </a:r>
            <a:r>
              <a:rPr lang="nl-NL" sz="1800" b="1" dirty="0">
                <a:solidFill>
                  <a:srgbClr val="4D4D4D"/>
                </a:solidFill>
                <a:latin typeface="Courier New" pitchFamily="49" charset="0"/>
              </a:rPr>
              <a:t>AGATC…</a:t>
            </a:r>
            <a:endParaRPr lang="en-GB" sz="1800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71C57B8-04F7-4F49-AA8F-D973DBDC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4375" y="3434070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778D21C-52EE-49AE-BA42-9311933D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862" y="3073707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0BD009E-4639-4D10-9666-0DCFBC1C0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380" y="4013250"/>
            <a:ext cx="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C2CF7CED-CDD6-47FC-9723-5E9BF65E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67" y="4024362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800000"/>
                </a:solidFill>
                <a:latin typeface="Courier New" pitchFamily="49" charset="0"/>
              </a:rPr>
              <a:t>M?</a:t>
            </a:r>
            <a:endParaRPr lang="en-GB" b="1" dirty="0">
              <a:solidFill>
                <a:srgbClr val="333333"/>
              </a:solidFill>
              <a:latin typeface="Courier New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163D97-0EE0-4F3F-8DA6-74C2457C5EDC}"/>
              </a:ext>
            </a:extLst>
          </p:cNvPr>
          <p:cNvSpPr/>
          <p:nvPr/>
        </p:nvSpPr>
        <p:spPr>
          <a:xfrm>
            <a:off x="6435293" y="2706718"/>
            <a:ext cx="654913" cy="6172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09FC1E-6DEA-4EE2-9D6E-E0C487473B9A}"/>
              </a:ext>
            </a:extLst>
          </p:cNvPr>
          <p:cNvSpPr/>
          <p:nvPr/>
        </p:nvSpPr>
        <p:spPr>
          <a:xfrm>
            <a:off x="7171075" y="2669098"/>
            <a:ext cx="654913" cy="6172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589229-7F25-4104-8D06-5F5A7EDCB67B}"/>
              </a:ext>
            </a:extLst>
          </p:cNvPr>
          <p:cNvSpPr/>
          <p:nvPr/>
        </p:nvSpPr>
        <p:spPr>
          <a:xfrm>
            <a:off x="7860766" y="2613853"/>
            <a:ext cx="654913" cy="6172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636B09-1AE2-44BB-B696-0F6E862FD4E0}"/>
              </a:ext>
            </a:extLst>
          </p:cNvPr>
          <p:cNvSpPr/>
          <p:nvPr/>
        </p:nvSpPr>
        <p:spPr>
          <a:xfrm>
            <a:off x="6725688" y="3359093"/>
            <a:ext cx="654913" cy="6172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B569C0-03AE-4912-B319-4F215B9D9954}"/>
              </a:ext>
            </a:extLst>
          </p:cNvPr>
          <p:cNvSpPr/>
          <p:nvPr/>
        </p:nvSpPr>
        <p:spPr>
          <a:xfrm>
            <a:off x="7397602" y="1998136"/>
            <a:ext cx="654913" cy="6172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9DD770-AC8D-4124-B279-5685D285B123}"/>
              </a:ext>
            </a:extLst>
          </p:cNvPr>
          <p:cNvSpPr/>
          <p:nvPr/>
        </p:nvSpPr>
        <p:spPr>
          <a:xfrm>
            <a:off x="7456955" y="3335129"/>
            <a:ext cx="654913" cy="6172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E97D8B-EEA4-4437-ADFA-900E7C49E7DC}"/>
              </a:ext>
            </a:extLst>
          </p:cNvPr>
          <p:cNvSpPr/>
          <p:nvPr/>
        </p:nvSpPr>
        <p:spPr>
          <a:xfrm>
            <a:off x="8082408" y="1997573"/>
            <a:ext cx="654913" cy="6172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0B3FB2-67C6-46B1-9EFA-96FF5A4DBDB3}"/>
              </a:ext>
            </a:extLst>
          </p:cNvPr>
          <p:cNvSpPr/>
          <p:nvPr/>
        </p:nvSpPr>
        <p:spPr>
          <a:xfrm>
            <a:off x="6712796" y="2003067"/>
            <a:ext cx="654913" cy="6172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CDF57F-6809-475F-A824-EF59C2C382CA}"/>
              </a:ext>
            </a:extLst>
          </p:cNvPr>
          <p:cNvSpPr/>
          <p:nvPr/>
        </p:nvSpPr>
        <p:spPr>
          <a:xfrm>
            <a:off x="8188222" y="3323935"/>
            <a:ext cx="654913" cy="61721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DD4171-0AB6-4C08-8612-54F8464EAAD1}"/>
              </a:ext>
            </a:extLst>
          </p:cNvPr>
          <p:cNvSpPr/>
          <p:nvPr/>
        </p:nvSpPr>
        <p:spPr>
          <a:xfrm>
            <a:off x="7764982" y="1381293"/>
            <a:ext cx="654913" cy="6172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D495AB-ED4C-4986-A3E7-5FA8A8EDB836}"/>
              </a:ext>
            </a:extLst>
          </p:cNvPr>
          <p:cNvGrpSpPr/>
          <p:nvPr/>
        </p:nvGrpSpPr>
        <p:grpSpPr>
          <a:xfrm>
            <a:off x="7983317" y="2807144"/>
            <a:ext cx="409810" cy="105474"/>
            <a:chOff x="6713056" y="2217859"/>
            <a:chExt cx="409810" cy="10547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AD1DEE-9314-413D-88A8-4AC1724863B4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85331B-F4DB-4AB5-9897-64930FD25AFD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ECD2C2-329B-49AF-8C05-AD742B47E0FB}"/>
              </a:ext>
            </a:extLst>
          </p:cNvPr>
          <p:cNvGrpSpPr/>
          <p:nvPr/>
        </p:nvGrpSpPr>
        <p:grpSpPr>
          <a:xfrm>
            <a:off x="6829079" y="2263287"/>
            <a:ext cx="409810" cy="105474"/>
            <a:chOff x="6713056" y="2217859"/>
            <a:chExt cx="409810" cy="10547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645853-FAE8-47A9-8E2D-959BD842C380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05FF29-A2F7-4C62-9996-01989CA34159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8F856E-DF44-4A65-9785-3E88ECB24B26}"/>
              </a:ext>
            </a:extLst>
          </p:cNvPr>
          <p:cNvGrpSpPr/>
          <p:nvPr/>
        </p:nvGrpSpPr>
        <p:grpSpPr>
          <a:xfrm>
            <a:off x="8211228" y="2263287"/>
            <a:ext cx="409810" cy="105474"/>
            <a:chOff x="6713056" y="2217859"/>
            <a:chExt cx="409810" cy="10547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0F90DC-BF63-48C7-8A87-272F09AFF5E8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FFD02F-28C2-4B87-A563-C22F88EFFE2E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A8520E-1895-4DDE-81B1-74B385403D8F}"/>
              </a:ext>
            </a:extLst>
          </p:cNvPr>
          <p:cNvGrpSpPr/>
          <p:nvPr/>
        </p:nvGrpSpPr>
        <p:grpSpPr>
          <a:xfrm>
            <a:off x="7812623" y="1622536"/>
            <a:ext cx="409810" cy="105474"/>
            <a:chOff x="6713056" y="2217859"/>
            <a:chExt cx="409810" cy="1054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36731F-7E8D-4F05-9D8E-C0CDD5BC127F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0773A7-3B24-4762-ABDE-352D9A5BCDDB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DB7B7D-FC23-4768-8DFA-EC323C51C4E2}"/>
              </a:ext>
            </a:extLst>
          </p:cNvPr>
          <p:cNvGrpSpPr/>
          <p:nvPr/>
        </p:nvGrpSpPr>
        <p:grpSpPr>
          <a:xfrm>
            <a:off x="7627129" y="3592688"/>
            <a:ext cx="409810" cy="105474"/>
            <a:chOff x="6713056" y="2217859"/>
            <a:chExt cx="409810" cy="10547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588219-7B98-4016-B215-A16F856572E8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38B444-6F62-4E11-B820-392ACB0FD4FC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50B848-89FC-4F02-9D08-83178229C8E5}"/>
              </a:ext>
            </a:extLst>
          </p:cNvPr>
          <p:cNvGrpSpPr/>
          <p:nvPr/>
        </p:nvGrpSpPr>
        <p:grpSpPr>
          <a:xfrm>
            <a:off x="6887565" y="3592461"/>
            <a:ext cx="409810" cy="105474"/>
            <a:chOff x="6713056" y="2217859"/>
            <a:chExt cx="409810" cy="10547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4F4046-3CF3-4D09-877B-6C74AF668050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C8D2E4-3AD6-43FA-9B46-CD74105A943C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C0F0EE-AF75-47EC-9B19-29FAA7A88F13}"/>
              </a:ext>
            </a:extLst>
          </p:cNvPr>
          <p:cNvGrpSpPr/>
          <p:nvPr/>
        </p:nvGrpSpPr>
        <p:grpSpPr>
          <a:xfrm>
            <a:off x="7286291" y="2943580"/>
            <a:ext cx="409810" cy="105474"/>
            <a:chOff x="6713056" y="2217859"/>
            <a:chExt cx="409810" cy="10547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3626A0-ADA2-4309-B52B-7E7B6D242092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CA5338-BCAC-4CFF-9632-C1BB78C136C7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656FB9-0473-48EF-B927-36F0CF843875}"/>
              </a:ext>
            </a:extLst>
          </p:cNvPr>
          <p:cNvGrpSpPr/>
          <p:nvPr/>
        </p:nvGrpSpPr>
        <p:grpSpPr>
          <a:xfrm>
            <a:off x="7483992" y="2298398"/>
            <a:ext cx="409810" cy="105474"/>
            <a:chOff x="6713056" y="2217859"/>
            <a:chExt cx="409810" cy="10547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C1DEA1-B247-4132-9388-A55F77126A30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EE0878-7C08-496C-AAC4-F59146D43D6A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21B976-2C34-455B-BE77-0AA175641612}"/>
              </a:ext>
            </a:extLst>
          </p:cNvPr>
          <p:cNvGrpSpPr/>
          <p:nvPr/>
        </p:nvGrpSpPr>
        <p:grpSpPr>
          <a:xfrm>
            <a:off x="6577937" y="2958781"/>
            <a:ext cx="409810" cy="105474"/>
            <a:chOff x="6713056" y="2217859"/>
            <a:chExt cx="409810" cy="10547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F7890C-8B72-4228-8344-6B3E3157DEF0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5052FF-F754-4945-97E3-2D4C5D804AEA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093FEC7-72EA-4EBE-A390-C92FE20187E6}"/>
              </a:ext>
            </a:extLst>
          </p:cNvPr>
          <p:cNvGrpSpPr/>
          <p:nvPr/>
        </p:nvGrpSpPr>
        <p:grpSpPr>
          <a:xfrm>
            <a:off x="8280233" y="3555903"/>
            <a:ext cx="409810" cy="105474"/>
            <a:chOff x="6713056" y="2217859"/>
            <a:chExt cx="409810" cy="10547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586DD40-0C62-42AE-B956-87128D426776}"/>
                </a:ext>
              </a:extLst>
            </p:cNvPr>
            <p:cNvCxnSpPr/>
            <p:nvPr/>
          </p:nvCxnSpPr>
          <p:spPr>
            <a:xfrm>
              <a:off x="6808302" y="2217859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C84A10-2D0C-48CD-8DC0-7F0677B21846}"/>
                </a:ext>
              </a:extLst>
            </p:cNvPr>
            <p:cNvCxnSpPr/>
            <p:nvPr/>
          </p:nvCxnSpPr>
          <p:spPr>
            <a:xfrm>
              <a:off x="6713056" y="2323333"/>
              <a:ext cx="31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C5E5B8-29AF-40BC-A607-817E6ABADDE4}"/>
              </a:ext>
            </a:extLst>
          </p:cNvPr>
          <p:cNvSpPr txBox="1"/>
          <p:nvPr/>
        </p:nvSpPr>
        <p:spPr>
          <a:xfrm>
            <a:off x="6083475" y="434578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4*1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3*0</a:t>
            </a:r>
            <a:r>
              <a:rPr lang="en-US" dirty="0"/>
              <a:t> +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1*0.5</a:t>
            </a:r>
            <a:r>
              <a:rPr lang="en-US" dirty="0"/>
              <a:t> 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1*1</a:t>
            </a:r>
            <a:r>
              <a:rPr lang="en-US" dirty="0"/>
              <a:t> 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1*1</a:t>
            </a:r>
            <a:endParaRPr lang="nl-NL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3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7" y="-3"/>
            <a:ext cx="5143503" cy="51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5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EF1F104-3637-4C35-90D6-7CE19473DF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Image result for amazing discoveries">
            <a:extLst>
              <a:ext uri="{FF2B5EF4-FFF2-40B4-BE49-F238E27FC236}">
                <a16:creationId xmlns:a16="http://schemas.microsoft.com/office/drawing/2014/main" id="{560ACFF6-0FCB-412F-A557-CB354161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0"/>
            <a:ext cx="6857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8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E09563-B372-D94A-B5A8-78F8A10FF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0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Human_zygote_two_pronuclei_03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764" y="0"/>
            <a:ext cx="6046472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6768" y="4478162"/>
            <a:ext cx="155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  <a:cs typeface="Helvetica Neue"/>
              </a:rPr>
              <a:t>20 hours after fertilization</a:t>
            </a:r>
          </a:p>
        </p:txBody>
      </p:sp>
    </p:spTree>
    <p:extLst>
      <p:ext uri="{BB962C8B-B14F-4D97-AF65-F5344CB8AC3E}">
        <p14:creationId xmlns:p14="http://schemas.microsoft.com/office/powerpoint/2010/main" val="142036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Embryo,_8_cells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1613" y="46450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 Neue"/>
                <a:cs typeface="Helvetica Neue"/>
              </a:rPr>
              <a:t>Day 3, 8 cells</a:t>
            </a:r>
          </a:p>
        </p:txBody>
      </p:sp>
    </p:spTree>
    <p:extLst>
      <p:ext uri="{BB962C8B-B14F-4D97-AF65-F5344CB8AC3E}">
        <p14:creationId xmlns:p14="http://schemas.microsoft.com/office/powerpoint/2010/main" val="93035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3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7" y="-3"/>
            <a:ext cx="5143503" cy="51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genetic code is not enough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1914C-89EA-424E-B75B-A0980060DA3E}"/>
              </a:ext>
            </a:extLst>
          </p:cNvPr>
          <p:cNvSpPr txBox="1"/>
          <p:nvPr/>
        </p:nvSpPr>
        <p:spPr>
          <a:xfrm>
            <a:off x="266700" y="1068280"/>
            <a:ext cx="28396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AGTGCCGGGAAGTGGGGCTTGGC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CCAGGGCCCCCAAGACACACAGA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CGGCACAGCAGGGCTGGTTCAAG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GGCTTTATTCCATCTCTCTCGGT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GCAGGAGGCGGCGGGTGTGGGGC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TGCCTGCGGGCTGCGTCTAGTTG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CAGTAGTTCTCCAGCTGGTAGAG</a:t>
            </a:r>
          </a:p>
        </p:txBody>
      </p:sp>
      <p:pic>
        <p:nvPicPr>
          <p:cNvPr id="31" name="Picture 30" descr="MERLE_003-1.jpg">
            <a:extLst>
              <a:ext uri="{FF2B5EF4-FFF2-40B4-BE49-F238E27FC236}">
                <a16:creationId xmlns:a16="http://schemas.microsoft.com/office/drawing/2014/main" id="{14B78BA9-038E-4349-89D0-A8D1AF5BC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60" y="874610"/>
            <a:ext cx="3035300" cy="2022469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5806EB81-B0A3-364D-9458-2687744C3D94}"/>
              </a:ext>
            </a:extLst>
          </p:cNvPr>
          <p:cNvSpPr/>
          <p:nvPr/>
        </p:nvSpPr>
        <p:spPr>
          <a:xfrm>
            <a:off x="3340100" y="1715980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4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1914C-89EA-424E-B75B-A0980060DA3E}"/>
              </a:ext>
            </a:extLst>
          </p:cNvPr>
          <p:cNvSpPr txBox="1"/>
          <p:nvPr/>
        </p:nvSpPr>
        <p:spPr>
          <a:xfrm>
            <a:off x="266700" y="1068280"/>
            <a:ext cx="28396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AGTGCCGGGAAGTGGGGCTTGGC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CCAGGGCCCCCAAGACACACAGA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CGGCACAGCAGGGCTGGTTCAAG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GGCTTTATTCCATCTCTCTCGGT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GCAGGAGGCGGCGGGTGTGGGGC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TGCCTGCGGGCTGCGTCTAGTTG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ＭＳ 明朝"/>
                <a:cs typeface="Courier New" panose="02070309020205020404" pitchFamily="49" charset="0"/>
              </a:rPr>
              <a:t>CAGTAGTTCTCCAGCTGGTAGAG</a:t>
            </a:r>
          </a:p>
        </p:txBody>
      </p:sp>
      <p:pic>
        <p:nvPicPr>
          <p:cNvPr id="31" name="Picture 30" descr="MERLE_003-1.jpg">
            <a:extLst>
              <a:ext uri="{FF2B5EF4-FFF2-40B4-BE49-F238E27FC236}">
                <a16:creationId xmlns:a16="http://schemas.microsoft.com/office/drawing/2014/main" id="{14B78BA9-038E-4349-89D0-A8D1AF5BC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60" y="874610"/>
            <a:ext cx="3035300" cy="2022469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5806EB81-B0A3-364D-9458-2687744C3D94}"/>
              </a:ext>
            </a:extLst>
          </p:cNvPr>
          <p:cNvSpPr/>
          <p:nvPr/>
        </p:nvSpPr>
        <p:spPr>
          <a:xfrm>
            <a:off x="3340100" y="1715980"/>
            <a:ext cx="2108200" cy="419100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51C21-FDFD-594D-9126-8231BECBF5E5}"/>
              </a:ext>
            </a:extLst>
          </p:cNvPr>
          <p:cNvSpPr txBox="1"/>
          <p:nvPr/>
        </p:nvSpPr>
        <p:spPr>
          <a:xfrm>
            <a:off x="393700" y="3332352"/>
            <a:ext cx="299320" cy="3077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0BC28-6EA0-5542-9516-DDD3E9CDE23A}"/>
              </a:ext>
            </a:extLst>
          </p:cNvPr>
          <p:cNvSpPr txBox="1"/>
          <p:nvPr/>
        </p:nvSpPr>
        <p:spPr>
          <a:xfrm>
            <a:off x="823104" y="3332352"/>
            <a:ext cx="299320" cy="3077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44122-B002-8748-A0F1-02CFD2B511E7}"/>
              </a:ext>
            </a:extLst>
          </p:cNvPr>
          <p:cNvSpPr txBox="1"/>
          <p:nvPr/>
        </p:nvSpPr>
        <p:spPr>
          <a:xfrm>
            <a:off x="1689100" y="3332352"/>
            <a:ext cx="299320" cy="3077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C31EF-5631-DB4C-A499-0E886A15CF4C}"/>
              </a:ext>
            </a:extLst>
          </p:cNvPr>
          <p:cNvSpPr txBox="1"/>
          <p:nvPr/>
        </p:nvSpPr>
        <p:spPr>
          <a:xfrm>
            <a:off x="1272521" y="3332352"/>
            <a:ext cx="299295" cy="3077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FEBA78-FA9A-9746-9BFD-9F46C16946FD}"/>
              </a:ext>
            </a:extLst>
          </p:cNvPr>
          <p:cNvSpPr/>
          <p:nvPr/>
        </p:nvSpPr>
        <p:spPr>
          <a:xfrm>
            <a:off x="762566" y="1588524"/>
            <a:ext cx="216000" cy="216000"/>
          </a:xfrm>
          <a:prstGeom prst="ellipse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BE39EC-E9AC-934A-9844-14A9A0FAB933}"/>
              </a:ext>
            </a:extLst>
          </p:cNvPr>
          <p:cNvSpPr/>
          <p:nvPr/>
        </p:nvSpPr>
        <p:spPr>
          <a:xfrm>
            <a:off x="1109511" y="2039650"/>
            <a:ext cx="216000" cy="216000"/>
          </a:xfrm>
          <a:prstGeom prst="ellipse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E12E24-CEE3-5343-81F3-5791761DF2CE}"/>
              </a:ext>
            </a:extLst>
          </p:cNvPr>
          <p:cNvSpPr/>
          <p:nvPr/>
        </p:nvSpPr>
        <p:spPr>
          <a:xfrm>
            <a:off x="1563485" y="2263390"/>
            <a:ext cx="216000" cy="216000"/>
          </a:xfrm>
          <a:prstGeom prst="ellipse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A59A24-2D2F-F840-8A4A-0B7E9E34FF46}"/>
              </a:ext>
            </a:extLst>
          </p:cNvPr>
          <p:cNvSpPr/>
          <p:nvPr/>
        </p:nvSpPr>
        <p:spPr>
          <a:xfrm>
            <a:off x="2141727" y="2262861"/>
            <a:ext cx="216000" cy="216000"/>
          </a:xfrm>
          <a:prstGeom prst="ellipse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78CB18-B40C-BF4F-B279-4821578A0C7F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543360" y="1804524"/>
            <a:ext cx="327206" cy="152782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AACEE1-F4FA-6542-A6D7-4ABCB741D3BA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 flipV="1">
            <a:off x="972764" y="2255650"/>
            <a:ext cx="244747" cy="1076702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073F89-3C59-6A47-B288-1C8E921351AC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1422169" y="2479390"/>
            <a:ext cx="249316" cy="852962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265530-3647-CF43-914B-0AECA7648CC2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V="1">
            <a:off x="1838760" y="2478861"/>
            <a:ext cx="410967" cy="85349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A78771E-0115-47ED-9ADB-678AC5D39CB2}"/>
              </a:ext>
            </a:extLst>
          </p:cNvPr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genetic code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40228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595</Words>
  <Application>Microsoft Office PowerPoint</Application>
  <PresentationFormat>On-screen Show (16:9)</PresentationFormat>
  <Paragraphs>210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明朝</vt:lpstr>
      <vt:lpstr>ＭＳ Ｐゴシック</vt:lpstr>
      <vt:lpstr>Arial</vt:lpstr>
      <vt:lpstr>Calibri</vt:lpstr>
      <vt:lpstr>Courier New</vt:lpstr>
      <vt:lpstr>Helvetica Neue</vt:lpstr>
      <vt:lpstr>Wingdings</vt:lpstr>
      <vt:lpstr>Office Theme</vt:lpstr>
      <vt:lpstr>PowerPoint Presentation</vt:lpstr>
      <vt:lpstr>PowerPoint Presentation</vt:lpstr>
      <vt:lpstr>On offer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Heijmans, B.T. (MOLEPI)</cp:lastModifiedBy>
  <cp:revision>224</cp:revision>
  <dcterms:created xsi:type="dcterms:W3CDTF">2006-08-16T00:00:00Z</dcterms:created>
  <dcterms:modified xsi:type="dcterms:W3CDTF">2020-10-21T13:59:12Z</dcterms:modified>
</cp:coreProperties>
</file>