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3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95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3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9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7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1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8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8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02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39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249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1CCE-4D3E-489D-9B3E-ADFA1ABAD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rStudio cloud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481D8-8158-4D94-A059-463EF036B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Lucy Sinke - l.j.sinke@lumc.nl</a:t>
            </a:r>
          </a:p>
        </p:txBody>
      </p:sp>
    </p:spTree>
    <p:extLst>
      <p:ext uri="{BB962C8B-B14F-4D97-AF65-F5344CB8AC3E}">
        <p14:creationId xmlns:p14="http://schemas.microsoft.com/office/powerpoint/2010/main" val="220462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F002-B535-4452-B018-D075F6F9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rstudio cloud?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36FB8F4-81FF-4707-84C4-4A1A9545A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Online workspace for RStudio Projects</a:t>
            </a:r>
          </a:p>
          <a:p>
            <a:r>
              <a:rPr lang="en-US" dirty="0"/>
              <a:t>All students have the same workspace</a:t>
            </a:r>
          </a:p>
          <a:p>
            <a:r>
              <a:rPr lang="en-US" dirty="0"/>
              <a:t>Much less time debugging and more time spent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37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F002-B535-4452-B018-D075F6F9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 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69AF-98E9-4FBE-874E-6056C121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2521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Should have been sent a link by email</a:t>
            </a:r>
          </a:p>
          <a:p>
            <a:r>
              <a:rPr lang="en-US" dirty="0"/>
              <a:t>Create an account to access the course (or link to Google or GitHub)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29B61-3A97-4495-AF62-F2F07AF5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81" y="3687793"/>
            <a:ext cx="4218015" cy="26267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2A4F3-D3F4-48DA-BE93-41CCE77EA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437" y="3690944"/>
            <a:ext cx="2033283" cy="262359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040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F002-B535-4452-B018-D075F6F9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cloud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69AF-98E9-4FBE-874E-6056C121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2521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Each section of the FOS course is an Assignment</a:t>
            </a:r>
          </a:p>
          <a:p>
            <a:r>
              <a:rPr lang="en-US" dirty="0"/>
              <a:t>Click the project title to start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84C53-1BFB-4724-B9CD-0C91BFB5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16" y="3592903"/>
            <a:ext cx="3462497" cy="162607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351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71F-C5CB-4108-876E-F6AD6975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assignments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807E-DF92-48A2-BE70-A6D635EF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Lecture Slides</a:t>
            </a:r>
          </a:p>
          <a:p>
            <a:r>
              <a:rPr lang="en-US" dirty="0"/>
              <a:t>Practical Instructions</a:t>
            </a:r>
          </a:p>
          <a:p>
            <a:r>
              <a:rPr lang="en-US" dirty="0"/>
              <a:t>Practical Setup – always run first to load packages and data</a:t>
            </a:r>
          </a:p>
          <a:p>
            <a:r>
              <a:rPr lang="en-US" dirty="0"/>
              <a:t>Practical Outline – an R Markdown document to get you started</a:t>
            </a:r>
          </a:p>
          <a:p>
            <a:endParaRPr lang="en-US" dirty="0"/>
          </a:p>
          <a:p>
            <a:r>
              <a:rPr lang="en-US" dirty="0"/>
              <a:t>Two folders: /data and /source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11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71F-C5CB-4108-876E-F6AD6975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in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807E-DF92-48A2-BE70-A6D635EF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Knit your R Markdown document </a:t>
            </a:r>
          </a:p>
          <a:p>
            <a:r>
              <a:rPr lang="en-US" dirty="0"/>
              <a:t>Save locally and hand 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339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61</TotalTime>
  <Words>133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rStudio cloud</vt:lpstr>
      <vt:lpstr>What is rstudio cloud?</vt:lpstr>
      <vt:lpstr>How to log on</vt:lpstr>
      <vt:lpstr>Navigating the cloud</vt:lpstr>
      <vt:lpstr>Inside assignments</vt:lpstr>
      <vt:lpstr>Giving in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Sinke, L.J. (MOLEPI)</dc:creator>
  <cp:lastModifiedBy>Sinke, L.J. (MOLEPI)</cp:lastModifiedBy>
  <cp:revision>7</cp:revision>
  <dcterms:created xsi:type="dcterms:W3CDTF">2020-08-31T12:46:40Z</dcterms:created>
  <dcterms:modified xsi:type="dcterms:W3CDTF">2020-08-31T14:47:44Z</dcterms:modified>
</cp:coreProperties>
</file>