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CCE-4D3E-489D-9B3E-ADFA1ABA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rStudio cloud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81D8-8158-4D94-A059-463EF036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Sinke - l.j.sinke@lumc.nl</a:t>
            </a:r>
          </a:p>
        </p:txBody>
      </p:sp>
    </p:spTree>
    <p:extLst>
      <p:ext uri="{BB962C8B-B14F-4D97-AF65-F5344CB8AC3E}">
        <p14:creationId xmlns:p14="http://schemas.microsoft.com/office/powerpoint/2010/main" val="22046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 cloud?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6FB8F4-81FF-4707-84C4-4A1A9545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Online workspace for RStudio Projects</a:t>
            </a:r>
          </a:p>
          <a:p>
            <a:r>
              <a:rPr lang="en-US" dirty="0"/>
              <a:t>All students have the same workspace</a:t>
            </a:r>
          </a:p>
          <a:p>
            <a:r>
              <a:rPr lang="en-US" dirty="0"/>
              <a:t>Required packages already installed inside each Project</a:t>
            </a:r>
          </a:p>
          <a:p>
            <a:r>
              <a:rPr lang="en-US" dirty="0"/>
              <a:t>Much less time debugging and more time spent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Will be sent a link by email</a:t>
            </a:r>
          </a:p>
          <a:p>
            <a:r>
              <a:rPr lang="en-US" dirty="0"/>
              <a:t>Create an account to access the course (or link to Google or GitHub)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29B61-3A97-4495-AF62-F2F07AF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1" y="3687793"/>
            <a:ext cx="4218015" cy="26267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2A4F3-D3F4-48DA-BE93-41CCE77E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37" y="3690944"/>
            <a:ext cx="2033283" cy="26235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Each section of the FOS course is an Assignment</a:t>
            </a:r>
          </a:p>
          <a:p>
            <a:r>
              <a:rPr lang="en-US" dirty="0"/>
              <a:t>Click the project title to start – but please don’t click them before the day!</a:t>
            </a:r>
          </a:p>
          <a:p>
            <a:r>
              <a:rPr lang="en-US" dirty="0"/>
              <a:t>Can always close and continue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84C53-1BFB-4724-B9CD-0C91BFB5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7" y="4259653"/>
            <a:ext cx="3462497" cy="16260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9FC4D-EEF6-47A6-A792-996CD62558A8}"/>
              </a:ext>
            </a:extLst>
          </p:cNvPr>
          <p:cNvSpPr txBox="1"/>
          <p:nvPr/>
        </p:nvSpPr>
        <p:spPr>
          <a:xfrm>
            <a:off x="2677613" y="4366260"/>
            <a:ext cx="627018" cy="18466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DokChampa" panose="020B0502040204020203" pitchFamily="34" charset="-34"/>
              </a:rPr>
              <a:t>2022</a:t>
            </a:r>
            <a:endParaRPr lang="en-GB" sz="1200" dirty="0">
              <a:solidFill>
                <a:schemeClr val="bg1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3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assignments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Looks just like RStudio except in your browser</a:t>
            </a:r>
          </a:p>
          <a:p>
            <a:endParaRPr lang="en-US" dirty="0"/>
          </a:p>
          <a:p>
            <a:r>
              <a:rPr lang="en-US" dirty="0"/>
              <a:t>Lecture Slides</a:t>
            </a:r>
          </a:p>
          <a:p>
            <a:r>
              <a:rPr lang="en-US" dirty="0"/>
              <a:t>Practical Instructions</a:t>
            </a:r>
          </a:p>
          <a:p>
            <a:endParaRPr lang="en-US" dirty="0"/>
          </a:p>
          <a:p>
            <a:r>
              <a:rPr lang="en-US" dirty="0"/>
              <a:t>/data and /source</a:t>
            </a:r>
          </a:p>
          <a:p>
            <a:r>
              <a:rPr lang="en-US" dirty="0"/>
              <a:t>More &gt; Export…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6B875-A5B6-460B-A6C7-492C19CE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429000"/>
            <a:ext cx="739140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91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Knit your R Markdown document </a:t>
            </a:r>
          </a:p>
          <a:p>
            <a:r>
              <a:rPr lang="en-US" dirty="0"/>
              <a:t>Save locally and hand in</a:t>
            </a:r>
          </a:p>
          <a:p>
            <a:endParaRPr lang="en-US" dirty="0"/>
          </a:p>
          <a:p>
            <a:r>
              <a:rPr lang="en-US"/>
              <a:t>Discord server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133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79</TotalTime>
  <Words>145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Corbel</vt:lpstr>
      <vt:lpstr>Wingdings</vt:lpstr>
      <vt:lpstr>Banded</vt:lpstr>
      <vt:lpstr>rStudio cloud</vt:lpstr>
      <vt:lpstr>What is rstudio cloud?</vt:lpstr>
      <vt:lpstr>How to log on</vt:lpstr>
      <vt:lpstr>Navigating the cloud</vt:lpstr>
      <vt:lpstr>Inside assignments</vt:lpstr>
      <vt:lpstr>Giving 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Sinke, L.J. (MOLEPI)</dc:creator>
  <cp:lastModifiedBy>Sinke, L.J. (MOLEPI)</cp:lastModifiedBy>
  <cp:revision>12</cp:revision>
  <dcterms:created xsi:type="dcterms:W3CDTF">2020-08-31T12:46:40Z</dcterms:created>
  <dcterms:modified xsi:type="dcterms:W3CDTF">2022-11-09T12:19:47Z</dcterms:modified>
</cp:coreProperties>
</file>