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07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24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90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31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0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97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62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88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36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46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09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275B1-3582-400C-A564-17E222E38A98}" type="datetimeFigureOut">
              <a:rPr lang="de-DE" smtClean="0"/>
              <a:t>21.06.2015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3EF3-BEBC-4607-B5D0-C050BE78F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63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74639"/>
          </a:xfrm>
        </p:spPr>
        <p:txBody>
          <a:bodyPr>
            <a:normAutofit/>
          </a:bodyPr>
          <a:lstStyle/>
          <a:p>
            <a:r>
              <a:rPr lang="de-DE" sz="5400" dirty="0" smtClean="0">
                <a:solidFill>
                  <a:srgbClr val="0070C0"/>
                </a:solidFill>
              </a:rPr>
              <a:t>di</a:t>
            </a:r>
            <a:r>
              <a:rPr lang="de-DE" sz="5400" dirty="0" smtClean="0"/>
              <a:t>gitale </a:t>
            </a:r>
            <a:r>
              <a:rPr lang="de-DE" sz="5400" dirty="0" smtClean="0">
                <a:solidFill>
                  <a:srgbClr val="0070C0"/>
                </a:solidFill>
              </a:rPr>
              <a:t>No</a:t>
            </a:r>
            <a:r>
              <a:rPr lang="de-DE" sz="5400" dirty="0" smtClean="0"/>
              <a:t>tenverwaltung</a:t>
            </a:r>
            <a:endParaRPr lang="de-DE" sz="5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Stand: Juli 2015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836712"/>
            <a:ext cx="27527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Abgabe der Noten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Bisher: Eintragen der Noten ins Notenblatt</a:t>
            </a:r>
          </a:p>
          <a:p>
            <a:r>
              <a:rPr lang="de-DE" dirty="0" smtClean="0"/>
              <a:t>Neu: Synchronisierung der Excel-Datei an den PCs in Raum 007</a:t>
            </a:r>
          </a:p>
          <a:p>
            <a:r>
              <a:rPr lang="de-DE" dirty="0" smtClean="0"/>
              <a:t>Synchronisierung mit Rückkanal geplant  (neue Schüler, </a:t>
            </a:r>
            <a:r>
              <a:rPr lang="de-DE" dirty="0" err="1" smtClean="0"/>
              <a:t>Legasthenievermerke</a:t>
            </a:r>
            <a:r>
              <a:rPr lang="de-DE" dirty="0"/>
              <a:t>)</a:t>
            </a:r>
            <a:endParaRPr lang="de-DE" dirty="0" smtClean="0"/>
          </a:p>
          <a:p>
            <a:r>
              <a:rPr lang="de-DE" dirty="0" smtClean="0"/>
              <a:t>Eine Notenabgabe über das Internet ist aktuell nicht geplant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9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Parallelbetrieb 2015/2016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Aus Sicherheitsgründen für ein Schuljahr</a:t>
            </a:r>
          </a:p>
          <a:p>
            <a:r>
              <a:rPr lang="de-DE" dirty="0" smtClean="0"/>
              <a:t>Funktionsumfang ist noch nicht vollständig</a:t>
            </a:r>
          </a:p>
          <a:p>
            <a:r>
              <a:rPr lang="de-DE" dirty="0" smtClean="0"/>
              <a:t>Einarbeitung für einige Lehrkräfte nötig</a:t>
            </a:r>
          </a:p>
          <a:p>
            <a:pPr marL="457200" lvl="1" indent="0">
              <a:buNone/>
            </a:pPr>
            <a:r>
              <a:rPr lang="de-DE" dirty="0" smtClean="0"/>
              <a:t>Umfrage: Wer pflegt seine Noten noch analog?</a:t>
            </a:r>
          </a:p>
          <a:p>
            <a:r>
              <a:rPr lang="de-DE" dirty="0" smtClean="0"/>
              <a:t>Fehlersuche und </a:t>
            </a:r>
            <a:r>
              <a:rPr lang="de-DE" smtClean="0"/>
              <a:t>-behebung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(durchschnittlich 3 Fehler pro 1000 Zeilen Quellcode bei Software im Release-Zustand. </a:t>
            </a:r>
            <a:r>
              <a:rPr lang="de-DE" dirty="0" err="1" smtClean="0"/>
              <a:t>diNo</a:t>
            </a:r>
            <a:r>
              <a:rPr lang="de-DE" dirty="0" smtClean="0"/>
              <a:t>: aktuell ca. 1500 Zeilen, Tendenz steigend)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95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bisher geschah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smtClean="0"/>
              <a:t>Warten auf Notenmodul der ASV</a:t>
            </a:r>
          </a:p>
          <a:p>
            <a:pPr lvl="1"/>
            <a:r>
              <a:rPr lang="de-DE" dirty="0" smtClean="0"/>
              <a:t>auf unbestimmte Zeit hinten angestellt</a:t>
            </a:r>
          </a:p>
          <a:p>
            <a:pPr lvl="1"/>
            <a:r>
              <a:rPr lang="de-DE" dirty="0"/>
              <a:t>k</a:t>
            </a:r>
            <a:r>
              <a:rPr lang="de-DE" dirty="0" smtClean="0"/>
              <a:t>eine Hilfe zu erwarten</a:t>
            </a:r>
          </a:p>
          <a:p>
            <a:r>
              <a:rPr lang="de-DE" dirty="0" smtClean="0"/>
              <a:t>Prüfung kommerzieller Produkte</a:t>
            </a:r>
          </a:p>
          <a:p>
            <a:pPr lvl="1"/>
            <a:r>
              <a:rPr lang="de-DE" dirty="0" smtClean="0"/>
              <a:t>überschaubarer Markt für FOS/BOS</a:t>
            </a:r>
          </a:p>
          <a:p>
            <a:pPr lvl="1"/>
            <a:r>
              <a:rPr lang="de-DE" dirty="0"/>
              <a:t>f</a:t>
            </a:r>
            <a:r>
              <a:rPr lang="de-DE" dirty="0" smtClean="0"/>
              <a:t>ragwürdige Lösungen (Datenschutz, …)</a:t>
            </a:r>
          </a:p>
          <a:p>
            <a:pPr lvl="1"/>
            <a:r>
              <a:rPr lang="de-DE" dirty="0" smtClean="0"/>
              <a:t>hohe Folgekosten</a:t>
            </a:r>
          </a:p>
          <a:p>
            <a:r>
              <a:rPr lang="de-DE" dirty="0" smtClean="0"/>
              <a:t>Prüfung der Eigenlösungen anderer Schulen</a:t>
            </a:r>
          </a:p>
          <a:p>
            <a:pPr lvl="1"/>
            <a:r>
              <a:rPr lang="de-DE" dirty="0" smtClean="0"/>
              <a:t>technisch hochkomplex (Portierung unmöglich)</a:t>
            </a:r>
          </a:p>
          <a:p>
            <a:pPr lvl="1"/>
            <a:r>
              <a:rPr lang="de-DE" dirty="0" smtClean="0"/>
              <a:t>immenser </a:t>
            </a:r>
            <a:r>
              <a:rPr lang="de-DE" dirty="0" smtClean="0"/>
              <a:t>Wartungsaufwand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8356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Das KISS-Prinzip </a:t>
            </a:r>
            <a:br>
              <a:rPr lang="de-DE" dirty="0" smtClean="0"/>
            </a:br>
            <a:r>
              <a:rPr lang="de-DE" dirty="0" smtClean="0"/>
              <a:t>„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simple </a:t>
            </a:r>
            <a:r>
              <a:rPr lang="de-DE" dirty="0" err="1" smtClean="0"/>
              <a:t>and</a:t>
            </a:r>
            <a:r>
              <a:rPr lang="de-DE" dirty="0" smtClean="0"/>
              <a:t> stupid“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Technisch einfach (möglichst wenige Technologien und Plattformen)</a:t>
            </a:r>
          </a:p>
          <a:p>
            <a:r>
              <a:rPr lang="de-DE" dirty="0" smtClean="0"/>
              <a:t>Einfache Bedienung (möglichst wenig Lern- und Zeitaufwand für die Benutzer)</a:t>
            </a:r>
          </a:p>
          <a:p>
            <a:r>
              <a:rPr lang="de-DE" dirty="0" smtClean="0"/>
              <a:t>Einfache Administration</a:t>
            </a:r>
          </a:p>
          <a:p>
            <a:r>
              <a:rPr lang="de-DE" dirty="0" smtClean="0"/>
              <a:t>Im Zweifelsfall: Verzicht auf Funktionalität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49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Ablösen der Notenbögen</a:t>
            </a:r>
          </a:p>
          <a:p>
            <a:r>
              <a:rPr lang="de-DE" dirty="0" smtClean="0"/>
              <a:t>Ende manueller Eintragungen</a:t>
            </a:r>
          </a:p>
          <a:p>
            <a:r>
              <a:rPr lang="de-DE" dirty="0" smtClean="0"/>
              <a:t>Abkürzen der Notenprüfungen</a:t>
            </a:r>
          </a:p>
          <a:p>
            <a:r>
              <a:rPr lang="de-DE" dirty="0" smtClean="0"/>
              <a:t>Unterstützung im Vorlauf der Konferenzen</a:t>
            </a:r>
          </a:p>
          <a:p>
            <a:r>
              <a:rPr lang="de-DE" dirty="0" smtClean="0"/>
              <a:t>Verbesserte Statistiken</a:t>
            </a:r>
          </a:p>
          <a:p>
            <a:r>
              <a:rPr lang="de-DE" dirty="0" smtClean="0"/>
              <a:t>Schnellerer Zeugnisdruck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0646"/>
            <a:ext cx="1816621" cy="1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4578"/>
            <a:ext cx="1816621" cy="113145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556792"/>
            <a:ext cx="6912768" cy="462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564904"/>
            <a:ext cx="288032" cy="288032"/>
          </a:xfrm>
          <a:noFill/>
          <a:effectLst>
            <a:glow>
              <a:schemeClr val="accent1"/>
            </a:glow>
          </a:effectLst>
        </p:spPr>
      </p:pic>
      <p:pic>
        <p:nvPicPr>
          <p:cNvPr id="7" name="Inhaltsplatzhalt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198" y="2717304"/>
            <a:ext cx="288032" cy="288032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pic>
        <p:nvPicPr>
          <p:cNvPr id="8" name="Inhaltsplatzhalt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17304"/>
            <a:ext cx="288032" cy="288032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pic>
        <p:nvPicPr>
          <p:cNvPr id="9" name="Inhaltsplatzhalt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782261"/>
            <a:ext cx="288032" cy="288032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pic>
        <p:nvPicPr>
          <p:cNvPr id="10" name="Inhaltsplatzhalt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81" y="4653136"/>
            <a:ext cx="288032" cy="288032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  <p:pic>
        <p:nvPicPr>
          <p:cNvPr id="11" name="Inhaltsplatzhalt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404" y="5517119"/>
            <a:ext cx="288032" cy="288032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15723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an der Excel-Datei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Verfeinerung der Notenschlüssel auf halbe BE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Interessierte Fachschaften: Mathe und Wirtschaft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28838"/>
            <a:ext cx="13716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65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an der Excel-Datei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Kopfbereich des Notenbogens</a:t>
            </a:r>
          </a:p>
          <a:p>
            <a:endParaRPr lang="de-DE" dirty="0"/>
          </a:p>
          <a:p>
            <a:r>
              <a:rPr lang="de-DE" dirty="0" smtClean="0"/>
              <a:t>Vorbelegungen der Notenschlüssel für Wirtschaftsfächer und Englisch</a:t>
            </a:r>
          </a:p>
          <a:p>
            <a:endParaRPr lang="de-DE" dirty="0"/>
          </a:p>
          <a:p>
            <a:r>
              <a:rPr lang="de-DE" dirty="0" smtClean="0"/>
              <a:t>Erstellen der Schülerliste auch für Mischklassen z. B. in Ethik/Reli/Französisch</a:t>
            </a:r>
          </a:p>
          <a:p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638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785042"/>
            <a:ext cx="20764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813617"/>
            <a:ext cx="21050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93" y="908720"/>
            <a:ext cx="6049963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61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an der Excel-Datei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Schüler-</a:t>
            </a:r>
            <a:r>
              <a:rPr lang="de-DE" dirty="0" err="1" smtClean="0"/>
              <a:t>Ids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Integration der Zweitprüferbewertung und Ausdruck des Prüfungsüberblicks</a:t>
            </a:r>
          </a:p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73124"/>
            <a:ext cx="27146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365104"/>
            <a:ext cx="557212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509120"/>
            <a:ext cx="15335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2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Änderungen an der Excel-Datei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Integration der Englisch-AP (Autor: Hr. </a:t>
            </a:r>
            <a:r>
              <a:rPr lang="de-DE" dirty="0" err="1" smtClean="0"/>
              <a:t>Wölker</a:t>
            </a:r>
            <a:r>
              <a:rPr lang="de-DE" dirty="0" smtClean="0"/>
              <a:t>) für die Englischlehrer</a:t>
            </a:r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Diese Änderung ist aber noch im Planungsstadium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19" y="2636912"/>
            <a:ext cx="8002938" cy="189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1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Bildschirmpräsentation (4:3)</PresentationFormat>
  <Paragraphs>64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</vt:lpstr>
      <vt:lpstr>digitale Notenverwaltung</vt:lpstr>
      <vt:lpstr>Was bisher geschah</vt:lpstr>
      <vt:lpstr>Das KISS-Prinzip  „keep it simple and stupid“</vt:lpstr>
      <vt:lpstr>Ziele</vt:lpstr>
      <vt:lpstr>Übersicht</vt:lpstr>
      <vt:lpstr>Änderungen an der Excel-Datei</vt:lpstr>
      <vt:lpstr>Änderungen an der Excel-Datei</vt:lpstr>
      <vt:lpstr>Änderungen an der Excel-Datei</vt:lpstr>
      <vt:lpstr>Änderungen an der Excel-Datei</vt:lpstr>
      <vt:lpstr>Abgabe der Noten</vt:lpstr>
      <vt:lpstr>Parallelbetrieb 2015/2016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 Notenverwaltung</dc:title>
  <dc:creator>Markus</dc:creator>
  <cp:lastModifiedBy>Markus</cp:lastModifiedBy>
  <cp:revision>15</cp:revision>
  <dcterms:created xsi:type="dcterms:W3CDTF">2015-06-20T09:20:06Z</dcterms:created>
  <dcterms:modified xsi:type="dcterms:W3CDTF">2015-06-21T21:40:43Z</dcterms:modified>
</cp:coreProperties>
</file>